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1" r:id="rId2"/>
    <p:sldId id="258" r:id="rId3"/>
    <p:sldId id="273" r:id="rId4"/>
    <p:sldId id="275" r:id="rId5"/>
    <p:sldId id="313" r:id="rId6"/>
    <p:sldId id="259" r:id="rId7"/>
    <p:sldId id="277" r:id="rId8"/>
    <p:sldId id="319" r:id="rId9"/>
    <p:sldId id="320" r:id="rId10"/>
    <p:sldId id="321" r:id="rId11"/>
    <p:sldId id="291" r:id="rId12"/>
    <p:sldId id="267" r:id="rId13"/>
    <p:sldId id="302" r:id="rId14"/>
    <p:sldId id="287" r:id="rId15"/>
    <p:sldId id="322" r:id="rId16"/>
    <p:sldId id="323" r:id="rId17"/>
    <p:sldId id="289" r:id="rId18"/>
    <p:sldId id="265" r:id="rId19"/>
    <p:sldId id="281" r:id="rId20"/>
    <p:sldId id="295" r:id="rId21"/>
    <p:sldId id="307" r:id="rId22"/>
    <p:sldId id="308" r:id="rId23"/>
    <p:sldId id="314" r:id="rId24"/>
    <p:sldId id="304" r:id="rId25"/>
    <p:sldId id="263" r:id="rId26"/>
    <p:sldId id="324" r:id="rId27"/>
    <p:sldId id="315" r:id="rId28"/>
    <p:sldId id="306" r:id="rId29"/>
    <p:sldId id="305" r:id="rId30"/>
    <p:sldId id="316" r:id="rId31"/>
    <p:sldId id="269" r:id="rId32"/>
    <p:sldId id="285" r:id="rId33"/>
    <p:sldId id="317" r:id="rId34"/>
    <p:sldId id="271" r:id="rId35"/>
    <p:sldId id="309" r:id="rId36"/>
    <p:sldId id="318" r:id="rId37"/>
    <p:sldId id="326" r:id="rId38"/>
  </p:sldIdLst>
  <p:sldSz cx="12192000" cy="6858000"/>
  <p:notesSz cx="6858000" cy="9144000"/>
  <p:embeddedFontLst>
    <p:embeddedFont>
      <p:font typeface="Abhaya Libre ExtraBold" panose="020B0604020202020204" charset="0"/>
      <p:bold r:id="rId39"/>
    </p:embeddedFont>
    <p:embeddedFont>
      <p:font typeface="BatmanForeverAlternate" panose="020B0604020202020204"/>
      <p:regular r:id="rId40"/>
    </p:embeddedFont>
    <p:embeddedFont>
      <p:font typeface="Comic Sans MS" panose="030F0702030302020204" pitchFamily="66" charset="0"/>
      <p:regular r:id="rId41"/>
      <p:bold r:id="rId42"/>
      <p:italic r:id="rId43"/>
      <p:boldItalic r:id="rId4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FF"/>
    <a:srgbClr val="FEEAE3"/>
    <a:srgbClr val="FFE1CD"/>
    <a:srgbClr val="A54100"/>
    <a:srgbClr val="B04700"/>
    <a:srgbClr val="C40087"/>
    <a:srgbClr val="FF5ACD"/>
    <a:srgbClr val="FFFFCC"/>
    <a:srgbClr val="FFCAA3"/>
    <a:srgbClr val="CA5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86" autoAdjust="0"/>
    <p:restoredTop sz="94660"/>
  </p:normalViewPr>
  <p:slideViewPr>
    <p:cSldViewPr snapToGrid="0">
      <p:cViewPr varScale="1">
        <p:scale>
          <a:sx n="107" d="100"/>
          <a:sy n="107" d="100"/>
        </p:scale>
        <p:origin x="12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EE71C-617A-B4C3-DA62-89C59005AD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CADA7A9-FB2C-D861-454C-7CCF03F36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80CD61-6216-E704-3EBD-9D5DE2C16743}"/>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9126C3F0-C4A0-B324-3EA8-D84C4C9969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4AF50F-6197-1A38-EE03-F4E75F98E496}"/>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866916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F23785-87EC-81C9-11BF-EA0219AFA6A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A27911-02DE-1BB2-C4A5-0013A35ACFE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A26040B-83CE-1927-2366-37E05C069549}"/>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36D133A9-D11A-20BE-DEBE-AB31E86078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F8B6B9-EA85-B2C8-927E-8781E2BDA42F}"/>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98163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D54B6B1-F597-3F36-91DE-A3BDABAA7C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DD87040-238E-A9E8-B789-ACE8EFEA67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53B2CFF-DFE0-D090-A000-3CCF52B92DE7}"/>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9E051D9B-8DB4-54F6-7B4C-621153338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7E9386-1DCB-764F-2D19-064B89437079}"/>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420585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A1EEA-C3BC-B386-B9A1-63D9BA4F3DB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095F6C-CD50-0319-75F7-CA99F3D7943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A68D7-991C-2794-6CDB-D4FB996D6239}"/>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06408D26-011B-4399-8353-F0C939DCD6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E4FC13-7BC2-FDCF-09A8-1E4AA4AB7A3B}"/>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22106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4C412-F32C-D5DE-5D32-7DE4155F539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8E97FD-83DA-C288-3226-493709F8C3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7A5ABC2-F83C-D5F7-2879-1F27359953AD}"/>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5EACA0DD-A075-F5D4-7866-BC3E4615A6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BF0A365-9F2F-699C-1079-EDE77E80DD69}"/>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91199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D88CD-CC4A-369E-DFA8-CC2130E74DF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CFCA82B-04CD-B6CB-0BDD-F5A82873F9E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B72E596-DA51-B042-6D96-B2CF7AFE80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9E7E0DD-1AC4-374E-D074-A773974C7480}"/>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6" name="Marcador de pie de página 5">
            <a:extLst>
              <a:ext uri="{FF2B5EF4-FFF2-40B4-BE49-F238E27FC236}">
                <a16:creationId xmlns:a16="http://schemas.microsoft.com/office/drawing/2014/main" id="{76941C82-8E27-03B0-D11D-4011355D55C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0EA04F-F69F-7F62-AD86-E5D0C903E370}"/>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20423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5EC8D-ECA6-E689-C87D-741A4E64C1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12C4C7-78D7-1ABD-D1C9-BF600C03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A6A60CE-B3D3-6A33-0073-8EDE96DBE49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0D75CF-9D98-E14C-7C55-7E65E161E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0928AC-F15B-91CD-85E1-902EA1FE9F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28EDA1-9BBA-4501-0284-4F444D4D77B4}"/>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8" name="Marcador de pie de página 7">
            <a:extLst>
              <a:ext uri="{FF2B5EF4-FFF2-40B4-BE49-F238E27FC236}">
                <a16:creationId xmlns:a16="http://schemas.microsoft.com/office/drawing/2014/main" id="{3BEC9CE1-007B-716A-FD93-7F76AD587A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F448DC6-D564-95D3-F6A0-B137C8D60330}"/>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139598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8D3D9B-A5EB-FFE5-D2C4-8BDD9FB4C65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BB2CAC-8C09-E601-F80B-0C5CB2875296}"/>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4" name="Marcador de pie de página 3">
            <a:extLst>
              <a:ext uri="{FF2B5EF4-FFF2-40B4-BE49-F238E27FC236}">
                <a16:creationId xmlns:a16="http://schemas.microsoft.com/office/drawing/2014/main" id="{551F6B1E-6E50-B63E-F762-BBDF601595A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07AD55F-0862-134A-291E-119379F1BCF6}"/>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264127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340C67-8D57-1C13-D74C-50EB129F45B0}"/>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3" name="Marcador de pie de página 2">
            <a:extLst>
              <a:ext uri="{FF2B5EF4-FFF2-40B4-BE49-F238E27FC236}">
                <a16:creationId xmlns:a16="http://schemas.microsoft.com/office/drawing/2014/main" id="{D9C22717-B79A-266E-6D4E-8C3D1C78C82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A085035-AD48-7DC3-C46A-810CA9F1351D}"/>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125962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E5236-E4C5-6403-D110-2CFBD2B2E3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6A3397-5054-2911-3844-BD5CCCDC6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51CED3-DB30-5972-FD7F-9C2D51181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9FCA3A-AC1B-7D6B-5821-18FAEBB7B137}"/>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6" name="Marcador de pie de página 5">
            <a:extLst>
              <a:ext uri="{FF2B5EF4-FFF2-40B4-BE49-F238E27FC236}">
                <a16:creationId xmlns:a16="http://schemas.microsoft.com/office/drawing/2014/main" id="{DA3ABA8C-F824-F649-BB03-4FC294ABE81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580A71-2679-EFCE-EBB0-5C0344E403BE}"/>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976301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8990F3-F4E0-8373-54A4-705E4A1739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0926D61-8669-3B21-FB67-A8F3B2DD77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5C0923-225D-20EC-14F4-FB61F8335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28D722C-466A-82B7-B917-D3D40AFC6E14}"/>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6" name="Marcador de pie de página 5">
            <a:extLst>
              <a:ext uri="{FF2B5EF4-FFF2-40B4-BE49-F238E27FC236}">
                <a16:creationId xmlns:a16="http://schemas.microsoft.com/office/drawing/2014/main" id="{E62B214D-A01B-0D71-72A4-1003535C5A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9728D24-27F7-6B68-D957-C89F077493EE}"/>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2490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220489-9BF2-D2DF-F5F3-3498C32DB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FF240F-B778-5611-C456-9BE3A2F66D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E35AF9-33C0-8480-C827-C6B7E2C98C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32136524-4FC2-2385-A694-8F2A7C8B89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EDED4BF-4F99-1B1E-09C1-9C051888A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F035E-BFAC-4054-87EB-2B43CFC8A84C}" type="slidenum">
              <a:rPr lang="es-ES" smtClean="0"/>
              <a:t>‹Nº›</a:t>
            </a:fld>
            <a:endParaRPr lang="es-ES"/>
          </a:p>
        </p:txBody>
      </p:sp>
    </p:spTree>
    <p:extLst>
      <p:ext uri="{BB962C8B-B14F-4D97-AF65-F5344CB8AC3E}">
        <p14:creationId xmlns:p14="http://schemas.microsoft.com/office/powerpoint/2010/main" val="3770810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C9C7D67D-061F-DD11-9E95-C5796F0EBB92}"/>
            </a:ext>
          </a:extLst>
        </p:cNvPr>
        <p:cNvGrpSpPr/>
        <p:nvPr/>
      </p:nvGrpSpPr>
      <p:grpSpPr>
        <a:xfrm>
          <a:off x="0" y="0"/>
          <a:ext cx="0" cy="0"/>
          <a:chOff x="0" y="0"/>
          <a:chExt cx="0" cy="0"/>
        </a:xfrm>
      </p:grpSpPr>
      <p:pic>
        <p:nvPicPr>
          <p:cNvPr id="10" name="Imagen 9" descr="Una caricatura de una persona&#10;&#10;Descripción generada automáticamente con confianza media">
            <a:extLst>
              <a:ext uri="{FF2B5EF4-FFF2-40B4-BE49-F238E27FC236}">
                <a16:creationId xmlns:a16="http://schemas.microsoft.com/office/drawing/2014/main" id="{22BDECCC-A303-BC18-D902-16FA939E3F7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633884" y="55306"/>
            <a:ext cx="6459793" cy="6747387"/>
          </a:xfrm>
          <a:prstGeom prst="rect">
            <a:avLst/>
          </a:prstGeom>
        </p:spPr>
      </p:pic>
      <p:pic>
        <p:nvPicPr>
          <p:cNvPr id="16" name="Imagen 15" descr="Dibujo de una persona&#10;&#10;Descripción generada automáticamente con confianza baja">
            <a:extLst>
              <a:ext uri="{FF2B5EF4-FFF2-40B4-BE49-F238E27FC236}">
                <a16:creationId xmlns:a16="http://schemas.microsoft.com/office/drawing/2014/main" id="{9DF358CF-BA98-376A-DF7C-56FAC69996A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a:off x="98322" y="55304"/>
            <a:ext cx="5535561" cy="6747387"/>
          </a:xfrm>
          <a:prstGeom prst="rect">
            <a:avLst/>
          </a:prstGeom>
        </p:spPr>
      </p:pic>
      <p:pic>
        <p:nvPicPr>
          <p:cNvPr id="3" name="Imagen 2" descr="Imagen que contiene lápiz, alimentos&#10;&#10;Descripción generada automáticamente">
            <a:extLst>
              <a:ext uri="{FF2B5EF4-FFF2-40B4-BE49-F238E27FC236}">
                <a16:creationId xmlns:a16="http://schemas.microsoft.com/office/drawing/2014/main" id="{6C24B886-E739-1845-1BF3-0236803B85B7}"/>
              </a:ext>
            </a:extLst>
          </p:cNvPr>
          <p:cNvPicPr>
            <a:picLocks noGrp="1" noRot="1" noChangeAspect="1" noMove="1" noResize="1" noEditPoints="1" noAdjustHandles="1" noChangeArrowheads="1" noChangeShapeType="1" noCrop="1"/>
          </p:cNvPicPr>
          <p:nvPr/>
        </p:nvPicPr>
        <p:blipFill>
          <a:blip r:embed="rId4">
            <a:alphaModFix amt="73000"/>
            <a:extLst>
              <a:ext uri="{28A0092B-C50C-407E-A947-70E740481C1C}">
                <a14:useLocalDpi xmlns:a14="http://schemas.microsoft.com/office/drawing/2010/main" val="0"/>
              </a:ext>
            </a:extLst>
          </a:blip>
          <a:stretch>
            <a:fillRect/>
          </a:stretch>
        </p:blipFill>
        <p:spPr>
          <a:xfrm>
            <a:off x="1669985" y="-347818"/>
            <a:ext cx="9825217" cy="8116885"/>
          </a:xfrm>
          <a:prstGeom prst="rect">
            <a:avLst/>
          </a:prstGeom>
        </p:spPr>
      </p:pic>
      <p:pic>
        <p:nvPicPr>
          <p:cNvPr id="5" name="Imagen 4" descr="Imagen que contiene oscuro, tabla, pequeño, iluminado&#10;&#10;Descripción generada automáticamente">
            <a:extLst>
              <a:ext uri="{FF2B5EF4-FFF2-40B4-BE49-F238E27FC236}">
                <a16:creationId xmlns:a16="http://schemas.microsoft.com/office/drawing/2014/main" id="{E56DFB5D-B6D0-7145-7F66-643A707A411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460051" y="3683"/>
            <a:ext cx="4099789" cy="6858000"/>
          </a:xfrm>
          <a:prstGeom prst="rect">
            <a:avLst/>
          </a:prstGeom>
        </p:spPr>
      </p:pic>
      <p:grpSp>
        <p:nvGrpSpPr>
          <p:cNvPr id="7" name="Grupo 6">
            <a:extLst>
              <a:ext uri="{FF2B5EF4-FFF2-40B4-BE49-F238E27FC236}">
                <a16:creationId xmlns:a16="http://schemas.microsoft.com/office/drawing/2014/main" id="{09F9529C-6542-824D-8E50-A5E084949F9A}"/>
              </a:ext>
            </a:extLst>
          </p:cNvPr>
          <p:cNvGrpSpPr>
            <a:grpSpLocks noGrp="1" noUngrp="1" noRot="1" noMove="1" noResize="1"/>
          </p:cNvGrpSpPr>
          <p:nvPr/>
        </p:nvGrpSpPr>
        <p:grpSpPr>
          <a:xfrm>
            <a:off x="5490282" y="171711"/>
            <a:ext cx="430030" cy="6555641"/>
            <a:chOff x="5490282" y="171711"/>
            <a:chExt cx="430030" cy="6555641"/>
          </a:xfrm>
        </p:grpSpPr>
        <p:sp>
          <p:nvSpPr>
            <p:cNvPr id="17" name="CuadroTexto 16">
              <a:extLst>
                <a:ext uri="{FF2B5EF4-FFF2-40B4-BE49-F238E27FC236}">
                  <a16:creationId xmlns:a16="http://schemas.microsoft.com/office/drawing/2014/main" id="{33A5BCB6-36E5-0181-54BE-F8020CFCFCF0}"/>
                </a:ext>
              </a:extLst>
            </p:cNvPr>
            <p:cNvSpPr txBox="1">
              <a:spLocks noGrp="1" noRot="1" noMove="1" noResize="1" noEditPoints="1" noAdjustHandles="1" noChangeArrowheads="1" noChangeShapeType="1"/>
            </p:cNvSpPr>
            <p:nvPr/>
          </p:nvSpPr>
          <p:spPr>
            <a:xfrm>
              <a:off x="5490282" y="171711"/>
              <a:ext cx="430030" cy="6555641"/>
            </a:xfrm>
            <a:prstGeom prst="rect">
              <a:avLst/>
            </a:prstGeom>
            <a:noFill/>
            <a:effectLst>
              <a:outerShdw blurRad="50800" dist="50800" dir="5400000" algn="ctr" rotWithShape="0">
                <a:schemeClr val="tx1"/>
              </a:outerShdw>
            </a:effectLst>
          </p:spPr>
          <p:txBody>
            <a:bodyPr wrap="square" rtlCol="0">
              <a:spAutoFit/>
            </a:bodyPr>
            <a:lstStyle/>
            <a:p>
              <a:pPr algn="ctr"/>
              <a:r>
                <a:rPr lang="cs-CZ" sz="2800" b="1" dirty="0">
                  <a:solidFill>
                    <a:schemeClr val="accent4">
                      <a:lumMod val="60000"/>
                      <a:lumOff val="40000"/>
                    </a:schemeClr>
                  </a:solidFill>
                  <a:latin typeface="BatmanForeverAlternate" panose="00000400000000000000" pitchFamily="2" charset="0"/>
                </a:rPr>
                <a:t>P</a:t>
              </a:r>
            </a:p>
            <a:p>
              <a:pPr algn="ctr"/>
              <a:endParaRPr lang="cs-CZ" sz="2800" b="1" dirty="0">
                <a:solidFill>
                  <a:schemeClr val="accent4">
                    <a:lumMod val="60000"/>
                    <a:lumOff val="40000"/>
                  </a:schemeClr>
                </a:solidFill>
                <a:latin typeface="BatmanForeverAlternate" panose="00000400000000000000" pitchFamily="2" charset="0"/>
              </a:endParaRPr>
            </a:p>
            <a:p>
              <a:pPr algn="ctr"/>
              <a:r>
                <a:rPr lang="es-ES" sz="2800" b="1" dirty="0">
                  <a:solidFill>
                    <a:schemeClr val="accent4">
                      <a:lumMod val="60000"/>
                      <a:lumOff val="40000"/>
                    </a:schemeClr>
                  </a:solidFill>
                  <a:latin typeface="BatmanForeverAlternate" panose="00000400000000000000" pitchFamily="2" charset="0"/>
                </a:rPr>
                <a:t>R</a:t>
              </a:r>
              <a:endParaRPr lang="cs-CZ" sz="2800" b="1" dirty="0">
                <a:solidFill>
                  <a:schemeClr val="accent4">
                    <a:lumMod val="60000"/>
                    <a:lumOff val="40000"/>
                  </a:schemeClr>
                </a:solidFill>
                <a:latin typeface="BatmanForeverAlternate" panose="00000400000000000000" pitchFamily="2" charset="0"/>
              </a:endParaRPr>
            </a:p>
            <a:p>
              <a:pPr algn="ctr"/>
              <a:endParaRPr lang="cs-CZ" sz="2800" b="1" dirty="0">
                <a:solidFill>
                  <a:schemeClr val="accent4">
                    <a:lumMod val="60000"/>
                    <a:lumOff val="40000"/>
                  </a:schemeClr>
                </a:solidFill>
                <a:latin typeface="BatmanForeverAlternate" panose="00000400000000000000" pitchFamily="2" charset="0"/>
              </a:endParaRPr>
            </a:p>
            <a:p>
              <a:pPr algn="ctr"/>
              <a:r>
                <a:rPr lang="cs-CZ" sz="2800" b="1" dirty="0">
                  <a:solidFill>
                    <a:schemeClr val="accent4">
                      <a:lumMod val="60000"/>
                      <a:lumOff val="40000"/>
                    </a:schemeClr>
                  </a:solidFill>
                  <a:latin typeface="BatmanForeverAlternate" panose="00000400000000000000" pitchFamily="2" charset="0"/>
                </a:rPr>
                <a:t>Í</a:t>
              </a:r>
            </a:p>
            <a:p>
              <a:pPr algn="ctr"/>
              <a:endParaRPr lang="cs-CZ" sz="2800" b="1" dirty="0">
                <a:solidFill>
                  <a:schemeClr val="accent4">
                    <a:lumMod val="60000"/>
                    <a:lumOff val="40000"/>
                  </a:schemeClr>
                </a:solidFill>
                <a:latin typeface="BatmanForeverAlternate" panose="00000400000000000000" pitchFamily="2" charset="0"/>
              </a:endParaRPr>
            </a:p>
            <a:p>
              <a:pPr algn="ctr"/>
              <a:r>
                <a:rPr lang="cs-CZ" sz="2800" b="1" dirty="0">
                  <a:solidFill>
                    <a:schemeClr val="accent4">
                      <a:lumMod val="60000"/>
                      <a:lumOff val="40000"/>
                    </a:schemeClr>
                  </a:solidFill>
                  <a:latin typeface="BatmanForeverAlternate" panose="00000400000000000000" pitchFamily="2" charset="0"/>
                </a:rPr>
                <a:t>M</a:t>
              </a:r>
            </a:p>
            <a:p>
              <a:pPr algn="ctr"/>
              <a:endParaRPr lang="cs-CZ" sz="2800" b="1" dirty="0">
                <a:solidFill>
                  <a:schemeClr val="accent4">
                    <a:lumMod val="60000"/>
                    <a:lumOff val="40000"/>
                  </a:schemeClr>
                </a:solidFill>
                <a:latin typeface="BatmanForeverAlternate" panose="00000400000000000000" pitchFamily="2" charset="0"/>
              </a:endParaRPr>
            </a:p>
            <a:p>
              <a:pPr algn="ctr"/>
              <a:r>
                <a:rPr lang="cs-CZ" sz="2800" b="1" dirty="0">
                  <a:solidFill>
                    <a:schemeClr val="accent4">
                      <a:lumMod val="60000"/>
                      <a:lumOff val="40000"/>
                    </a:schemeClr>
                  </a:solidFill>
                  <a:latin typeface="BatmanForeverAlternate" panose="00000400000000000000" pitchFamily="2" charset="0"/>
                </a:rPr>
                <a:t>L</a:t>
              </a:r>
            </a:p>
            <a:p>
              <a:pPr algn="ctr"/>
              <a:endParaRPr lang="cs-CZ" sz="2800" b="1" dirty="0">
                <a:solidFill>
                  <a:schemeClr val="accent4">
                    <a:lumMod val="60000"/>
                    <a:lumOff val="40000"/>
                  </a:schemeClr>
                </a:solidFill>
                <a:latin typeface="BatmanForeverAlternate" panose="00000400000000000000" pitchFamily="2" charset="0"/>
              </a:endParaRPr>
            </a:p>
            <a:p>
              <a:pPr algn="ctr"/>
              <a:r>
                <a:rPr lang="cs-CZ" sz="2800" b="1" dirty="0">
                  <a:solidFill>
                    <a:schemeClr val="accent4">
                      <a:lumMod val="60000"/>
                      <a:lumOff val="40000"/>
                    </a:schemeClr>
                  </a:solidFill>
                  <a:latin typeface="BatmanForeverAlternate" panose="00000400000000000000" pitchFamily="2" charset="0"/>
                </a:rPr>
                <a:t>U</a:t>
              </a:r>
            </a:p>
            <a:p>
              <a:pPr algn="ctr"/>
              <a:endParaRPr lang="cs-CZ" sz="2800" b="1" dirty="0">
                <a:solidFill>
                  <a:schemeClr val="accent4">
                    <a:lumMod val="60000"/>
                    <a:lumOff val="40000"/>
                  </a:schemeClr>
                </a:solidFill>
                <a:latin typeface="BatmanForeverAlternate" panose="00000400000000000000" pitchFamily="2" charset="0"/>
              </a:endParaRPr>
            </a:p>
            <a:p>
              <a:pPr algn="ctr"/>
              <a:r>
                <a:rPr lang="cs-CZ" sz="2800" b="1" dirty="0">
                  <a:solidFill>
                    <a:schemeClr val="accent4">
                      <a:lumMod val="60000"/>
                      <a:lumOff val="40000"/>
                    </a:schemeClr>
                  </a:solidFill>
                  <a:latin typeface="BatmanForeverAlternate" panose="00000400000000000000" pitchFamily="2" charset="0"/>
                </a:rPr>
                <a:t>V</a:t>
              </a:r>
            </a:p>
            <a:p>
              <a:pPr algn="ctr"/>
              <a:endParaRPr lang="cs-CZ" sz="2800" b="1" dirty="0">
                <a:solidFill>
                  <a:schemeClr val="accent4">
                    <a:lumMod val="60000"/>
                    <a:lumOff val="40000"/>
                  </a:schemeClr>
                </a:solidFill>
                <a:latin typeface="BatmanForeverAlternate" panose="00000400000000000000" pitchFamily="2" charset="0"/>
              </a:endParaRPr>
            </a:p>
            <a:p>
              <a:pPr algn="ctr"/>
              <a:r>
                <a:rPr lang="es-ES" sz="2800" b="1" dirty="0">
                  <a:solidFill>
                    <a:schemeClr val="accent4">
                      <a:lumMod val="60000"/>
                      <a:lumOff val="40000"/>
                    </a:schemeClr>
                  </a:solidFill>
                  <a:latin typeface="BatmanForeverAlternate" panose="00000400000000000000" pitchFamily="2" charset="0"/>
                </a:rPr>
                <a:t>A </a:t>
              </a:r>
            </a:p>
          </p:txBody>
        </p:sp>
        <p:sp>
          <p:nvSpPr>
            <p:cNvPr id="6" name="CuadroTexto 5">
              <a:extLst>
                <a:ext uri="{FF2B5EF4-FFF2-40B4-BE49-F238E27FC236}">
                  <a16:creationId xmlns:a16="http://schemas.microsoft.com/office/drawing/2014/main" id="{EFA101AB-C46C-6B19-8A59-0C7FF0939232}"/>
                </a:ext>
              </a:extLst>
            </p:cNvPr>
            <p:cNvSpPr txBox="1">
              <a:spLocks noGrp="1" noRot="1" noMove="1" noResize="1" noEditPoints="1" noAdjustHandles="1" noChangeArrowheads="1" noChangeShapeType="1"/>
            </p:cNvSpPr>
            <p:nvPr/>
          </p:nvSpPr>
          <p:spPr>
            <a:xfrm>
              <a:off x="5596768" y="1109441"/>
              <a:ext cx="140936" cy="69012"/>
            </a:xfrm>
            <a:prstGeom prst="rect">
              <a:avLst/>
            </a:prstGeom>
            <a:noFill/>
          </p:spPr>
          <p:txBody>
            <a:bodyPr wrap="square" rtlCol="0">
              <a:prstTxWarp prst="textPlain">
                <a:avLst/>
              </a:prstTxWarp>
              <a:spAutoFit/>
            </a:bodyPr>
            <a:lstStyle/>
            <a:p>
              <a:r>
                <a:rPr lang="es-ES" sz="2400" b="1" dirty="0">
                  <a:solidFill>
                    <a:schemeClr val="accent4">
                      <a:lumMod val="60000"/>
                      <a:lumOff val="40000"/>
                    </a:schemeClr>
                  </a:solidFill>
                  <a:effectLst>
                    <a:outerShdw blurRad="38100" dist="38100" dir="2700000" algn="tl">
                      <a:srgbClr val="000000"/>
                    </a:outerShdw>
                  </a:effectLst>
                </a:rPr>
                <a:t>v</a:t>
              </a:r>
            </a:p>
          </p:txBody>
        </p:sp>
      </p:grpSp>
    </p:spTree>
    <p:extLst>
      <p:ext uri="{BB962C8B-B14F-4D97-AF65-F5344CB8AC3E}">
        <p14:creationId xmlns:p14="http://schemas.microsoft.com/office/powerpoint/2010/main" val="136591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54F2EA0-C616-9E01-1C77-DF56B412ADF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02E62F38-C48A-7316-8E60-2E0558BC7E08}"/>
              </a:ext>
            </a:extLst>
          </p:cNvPr>
          <p:cNvSpPr txBox="1"/>
          <p:nvPr/>
        </p:nvSpPr>
        <p:spPr>
          <a:xfrm>
            <a:off x="2908903" y="494540"/>
            <a:ext cx="8902950" cy="1200329"/>
          </a:xfrm>
          <a:prstGeom prst="rect">
            <a:avLst/>
          </a:prstGeom>
          <a:noFill/>
        </p:spPr>
        <p:txBody>
          <a:bodyPr wrap="square">
            <a:spAutoFit/>
          </a:bodyPr>
          <a:lstStyle/>
          <a:p>
            <a:r>
              <a:rPr lang="es-ES" b="1" dirty="0" err="1"/>
              <a:t>Mojžíš</a:t>
            </a:r>
            <a:r>
              <a:rPr lang="es-ES" b="1" dirty="0"/>
              <a:t> </a:t>
            </a:r>
            <a:r>
              <a:rPr lang="es-ES" b="1" dirty="0" err="1"/>
              <a:t>sestoupil</a:t>
            </a:r>
            <a:r>
              <a:rPr lang="es-ES" b="1" dirty="0"/>
              <a:t> z </a:t>
            </a:r>
            <a:r>
              <a:rPr lang="es-ES" b="1" dirty="0" err="1"/>
              <a:t>hory</a:t>
            </a:r>
            <a:r>
              <a:rPr lang="es-ES" b="1" dirty="0"/>
              <a:t> a v </a:t>
            </a:r>
            <a:r>
              <a:rPr lang="es-ES" b="1" dirty="0" err="1"/>
              <a:t>ruce</a:t>
            </a:r>
            <a:r>
              <a:rPr lang="es-ES" b="1" dirty="0"/>
              <a:t> </a:t>
            </a:r>
            <a:r>
              <a:rPr lang="es-ES" b="1" dirty="0" err="1"/>
              <a:t>nesl</a:t>
            </a:r>
            <a:r>
              <a:rPr lang="es-ES" b="1" dirty="0"/>
              <a:t> </a:t>
            </a:r>
            <a:r>
              <a:rPr lang="es-ES" b="1" dirty="0" err="1"/>
              <a:t>dvě</a:t>
            </a:r>
            <a:r>
              <a:rPr lang="es-ES" b="1" dirty="0"/>
              <a:t> </a:t>
            </a:r>
            <a:r>
              <a:rPr lang="es-ES" b="1" dirty="0" err="1"/>
              <a:t>desky</a:t>
            </a:r>
            <a:r>
              <a:rPr lang="es-ES" b="1" dirty="0"/>
              <a:t> </a:t>
            </a:r>
            <a:r>
              <a:rPr lang="es-ES" b="1" dirty="0" err="1"/>
              <a:t>svědectví</a:t>
            </a:r>
            <a:r>
              <a:rPr lang="es-ES" b="1" dirty="0"/>
              <a:t>. </a:t>
            </a:r>
            <a:r>
              <a:rPr lang="es-ES" b="1" dirty="0" err="1"/>
              <a:t>Když</a:t>
            </a:r>
            <a:r>
              <a:rPr lang="es-ES" b="1" dirty="0"/>
              <a:t> se </a:t>
            </a:r>
            <a:r>
              <a:rPr lang="es-ES" b="1" dirty="0" err="1"/>
              <a:t>přiblížili</a:t>
            </a:r>
            <a:r>
              <a:rPr lang="es-ES" b="1" dirty="0"/>
              <a:t> k </a:t>
            </a:r>
            <a:r>
              <a:rPr lang="es-ES" b="1" dirty="0" err="1"/>
              <a:t>táboru</a:t>
            </a:r>
            <a:r>
              <a:rPr lang="es-ES" b="1" dirty="0"/>
              <a:t>, </a:t>
            </a:r>
            <a:r>
              <a:rPr lang="es-ES" b="1" dirty="0" err="1"/>
              <a:t>uslyšeli</a:t>
            </a:r>
            <a:r>
              <a:rPr lang="es-ES" b="1" dirty="0"/>
              <a:t> </a:t>
            </a:r>
            <a:r>
              <a:rPr lang="cs-CZ" b="1" dirty="0"/>
              <a:t> </a:t>
            </a:r>
            <a:r>
              <a:rPr lang="es-ES" b="1" dirty="0"/>
              <a:t>s </a:t>
            </a:r>
            <a:r>
              <a:rPr lang="es-ES" b="1" dirty="0" err="1"/>
              <a:t>Jozuem</a:t>
            </a:r>
            <a:r>
              <a:rPr lang="es-ES" b="1" dirty="0"/>
              <a:t> </a:t>
            </a:r>
            <a:r>
              <a:rPr lang="es-ES" b="1" dirty="0" err="1"/>
              <a:t>křik</a:t>
            </a:r>
            <a:r>
              <a:rPr lang="es-ES" b="1" dirty="0"/>
              <a:t>. </a:t>
            </a:r>
            <a:r>
              <a:rPr lang="es-ES" b="1" dirty="0" err="1"/>
              <a:t>Jozue</a:t>
            </a:r>
            <a:r>
              <a:rPr lang="es-ES" b="1" dirty="0"/>
              <a:t> si </a:t>
            </a:r>
            <a:r>
              <a:rPr lang="es-ES" b="1" dirty="0" err="1"/>
              <a:t>myslel</a:t>
            </a:r>
            <a:r>
              <a:rPr lang="es-ES" b="1" dirty="0"/>
              <a:t>, </a:t>
            </a:r>
            <a:r>
              <a:rPr lang="es-ES" b="1" dirty="0" err="1"/>
              <a:t>že</a:t>
            </a:r>
            <a:r>
              <a:rPr lang="es-ES" b="1" dirty="0"/>
              <a:t> </a:t>
            </a:r>
            <a:r>
              <a:rPr lang="es-ES" b="1" dirty="0" err="1"/>
              <a:t>bojují</a:t>
            </a:r>
            <a:r>
              <a:rPr lang="es-ES" b="1" dirty="0"/>
              <a:t>, ale </a:t>
            </a:r>
            <a:r>
              <a:rPr lang="es-ES" b="1" dirty="0" err="1"/>
              <a:t>Mojžíš</a:t>
            </a:r>
            <a:r>
              <a:rPr lang="es-ES" b="1" dirty="0"/>
              <a:t> </a:t>
            </a:r>
            <a:r>
              <a:rPr lang="es-ES" b="1" dirty="0" err="1"/>
              <a:t>řekl</a:t>
            </a:r>
            <a:r>
              <a:rPr lang="es-ES" b="1" dirty="0"/>
              <a:t>, </a:t>
            </a:r>
            <a:r>
              <a:rPr lang="es-ES" b="1" dirty="0" err="1"/>
              <a:t>že</a:t>
            </a:r>
            <a:r>
              <a:rPr lang="es-ES" b="1" dirty="0"/>
              <a:t> </a:t>
            </a:r>
            <a:r>
              <a:rPr lang="es-ES" b="1" dirty="0" err="1"/>
              <a:t>zpívají</a:t>
            </a:r>
            <a:r>
              <a:rPr lang="es-ES" b="1" dirty="0"/>
              <a:t>. </a:t>
            </a:r>
            <a:r>
              <a:rPr lang="es-ES" b="1" dirty="0" err="1"/>
              <a:t>Když</a:t>
            </a:r>
            <a:r>
              <a:rPr lang="es-ES" b="1" dirty="0"/>
              <a:t> </a:t>
            </a:r>
            <a:r>
              <a:rPr lang="es-ES" b="1" dirty="0" err="1"/>
              <a:t>přišli</a:t>
            </a:r>
            <a:r>
              <a:rPr lang="es-ES" b="1" dirty="0"/>
              <a:t> do </a:t>
            </a:r>
            <a:r>
              <a:rPr lang="es-ES" b="1" dirty="0" err="1"/>
              <a:t>tábora</a:t>
            </a:r>
            <a:r>
              <a:rPr lang="es-ES" b="1" dirty="0"/>
              <a:t>, </a:t>
            </a:r>
            <a:r>
              <a:rPr lang="es-ES" b="1" dirty="0" err="1"/>
              <a:t>uviděli</a:t>
            </a:r>
            <a:r>
              <a:rPr lang="es-ES" b="1" dirty="0"/>
              <a:t> tele a </a:t>
            </a:r>
            <a:r>
              <a:rPr lang="es-ES" b="1" dirty="0" err="1"/>
              <a:t>tance</a:t>
            </a:r>
            <a:r>
              <a:rPr lang="es-ES" b="1" dirty="0"/>
              <a:t>. </a:t>
            </a:r>
            <a:r>
              <a:rPr lang="es-ES" b="1" dirty="0" err="1"/>
              <a:t>Mojžíš</a:t>
            </a:r>
            <a:r>
              <a:rPr lang="es-ES" b="1" dirty="0"/>
              <a:t> se </a:t>
            </a:r>
            <a:r>
              <a:rPr lang="es-ES" b="1" dirty="0" err="1"/>
              <a:t>rozhněval</a:t>
            </a:r>
            <a:r>
              <a:rPr lang="es-ES" b="1" dirty="0"/>
              <a:t>, </a:t>
            </a:r>
            <a:r>
              <a:rPr lang="es-ES" b="1" dirty="0" err="1"/>
              <a:t>vyhodil</a:t>
            </a:r>
            <a:r>
              <a:rPr lang="es-ES" b="1" dirty="0"/>
              <a:t> </a:t>
            </a:r>
            <a:r>
              <a:rPr lang="es-ES" b="1" dirty="0" err="1"/>
              <a:t>dsky</a:t>
            </a:r>
            <a:r>
              <a:rPr lang="es-ES" b="1" dirty="0"/>
              <a:t> z </a:t>
            </a:r>
            <a:r>
              <a:rPr lang="es-ES" b="1" dirty="0" err="1"/>
              <a:t>rukou</a:t>
            </a:r>
            <a:r>
              <a:rPr lang="es-ES" b="1" dirty="0"/>
              <a:t> </a:t>
            </a:r>
            <a:r>
              <a:rPr lang="es-ES" b="1" dirty="0" err="1"/>
              <a:t>svých</a:t>
            </a:r>
            <a:r>
              <a:rPr lang="es-ES" b="1" dirty="0"/>
              <a:t>, a </a:t>
            </a:r>
            <a:r>
              <a:rPr lang="es-ES" b="1" dirty="0" err="1"/>
              <a:t>roztříštil</a:t>
            </a:r>
            <a:r>
              <a:rPr lang="es-ES" b="1" dirty="0"/>
              <a:t> je </a:t>
            </a:r>
            <a:r>
              <a:rPr lang="es-ES" b="1" dirty="0" err="1"/>
              <a:t>na</a:t>
            </a:r>
            <a:r>
              <a:rPr lang="es-ES" b="1" dirty="0"/>
              <a:t> </a:t>
            </a:r>
            <a:r>
              <a:rPr lang="es-ES" b="1" dirty="0" err="1"/>
              <a:t>úpatí</a:t>
            </a:r>
            <a:r>
              <a:rPr lang="es-ES" b="1" dirty="0"/>
              <a:t> </a:t>
            </a:r>
            <a:r>
              <a:rPr lang="es-ES" b="1" dirty="0" err="1"/>
              <a:t>hory</a:t>
            </a:r>
            <a:r>
              <a:rPr lang="es-ES" b="1" dirty="0"/>
              <a:t>. </a:t>
            </a:r>
            <a:r>
              <a:rPr lang="es-ES" b="1" dirty="0" err="1"/>
              <a:t>Vzal</a:t>
            </a:r>
            <a:r>
              <a:rPr lang="es-ES" b="1" dirty="0"/>
              <a:t> tele, </a:t>
            </a:r>
            <a:r>
              <a:rPr lang="es-ES" b="1" dirty="0" err="1"/>
              <a:t>které</a:t>
            </a:r>
            <a:r>
              <a:rPr lang="es-ES" b="1" dirty="0"/>
              <a:t> </a:t>
            </a:r>
            <a:r>
              <a:rPr lang="es-ES" b="1" dirty="0" err="1"/>
              <a:t>udělali</a:t>
            </a:r>
            <a:r>
              <a:rPr lang="es-ES" b="1" dirty="0"/>
              <a:t>, </a:t>
            </a:r>
            <a:r>
              <a:rPr lang="es-ES" b="1" dirty="0" err="1"/>
              <a:t>spálil</a:t>
            </a:r>
            <a:r>
              <a:rPr lang="es-ES" b="1" dirty="0"/>
              <a:t> je </a:t>
            </a:r>
            <a:r>
              <a:rPr lang="es-ES" b="1" dirty="0" err="1"/>
              <a:t>na</a:t>
            </a:r>
            <a:r>
              <a:rPr lang="es-ES" b="1" dirty="0"/>
              <a:t> </a:t>
            </a:r>
            <a:r>
              <a:rPr lang="es-ES" b="1" dirty="0" err="1"/>
              <a:t>ohni</a:t>
            </a:r>
            <a:r>
              <a:rPr lang="es-ES" b="1" dirty="0"/>
              <a:t> a </a:t>
            </a:r>
            <a:r>
              <a:rPr lang="es-ES" b="1" dirty="0" err="1"/>
              <a:t>rozdrtil</a:t>
            </a:r>
            <a:r>
              <a:rPr lang="es-ES" b="1" dirty="0"/>
              <a:t> </a:t>
            </a:r>
            <a:r>
              <a:rPr lang="es-ES" b="1" dirty="0" err="1"/>
              <a:t>na</a:t>
            </a:r>
            <a:r>
              <a:rPr lang="es-ES" b="1" dirty="0"/>
              <a:t> </a:t>
            </a:r>
            <a:r>
              <a:rPr lang="es-ES" b="1" dirty="0" err="1"/>
              <a:t>prach</a:t>
            </a:r>
            <a:r>
              <a:rPr lang="es-ES" b="1" dirty="0"/>
              <a:t>. </a:t>
            </a:r>
          </a:p>
        </p:txBody>
      </p:sp>
      <p:sp>
        <p:nvSpPr>
          <p:cNvPr id="3" name="CuadroTexto 2">
            <a:extLst>
              <a:ext uri="{FF2B5EF4-FFF2-40B4-BE49-F238E27FC236}">
                <a16:creationId xmlns:a16="http://schemas.microsoft.com/office/drawing/2014/main" id="{3262F8EB-86FA-8DBE-D352-146292B343E2}"/>
              </a:ext>
            </a:extLst>
          </p:cNvPr>
          <p:cNvSpPr txBox="1"/>
          <p:nvPr/>
        </p:nvSpPr>
        <p:spPr>
          <a:xfrm>
            <a:off x="411320" y="3655614"/>
            <a:ext cx="6425898" cy="2862322"/>
          </a:xfrm>
          <a:prstGeom prst="rect">
            <a:avLst/>
          </a:prstGeom>
          <a:noFill/>
        </p:spPr>
        <p:txBody>
          <a:bodyPr wrap="square">
            <a:spAutoFit/>
          </a:bodyPr>
          <a:lstStyle/>
          <a:p>
            <a:r>
              <a:rPr lang="es-ES" b="1" dirty="0" err="1"/>
              <a:t>Poslechněme</a:t>
            </a:r>
            <a:r>
              <a:rPr lang="es-ES" b="1" dirty="0"/>
              <a:t> si, </a:t>
            </a:r>
            <a:r>
              <a:rPr lang="es-ES" b="1" dirty="0" err="1"/>
              <a:t>jak</a:t>
            </a:r>
            <a:r>
              <a:rPr lang="es-ES" b="1" dirty="0"/>
              <a:t> se </a:t>
            </a:r>
            <a:r>
              <a:rPr lang="es-ES" b="1" dirty="0" err="1"/>
              <a:t>přimlouvá</a:t>
            </a:r>
            <a:r>
              <a:rPr lang="es-ES" b="1" dirty="0"/>
              <a:t>:</a:t>
            </a:r>
          </a:p>
          <a:p>
            <a:pPr>
              <a:tabLst>
                <a:tab pos="5559425" algn="l"/>
              </a:tabLst>
            </a:pPr>
            <a:r>
              <a:rPr lang="es-ES" b="1" dirty="0" err="1"/>
              <a:t>Mojžíš</a:t>
            </a:r>
            <a:r>
              <a:rPr lang="es-ES" b="1" dirty="0"/>
              <a:t> se </a:t>
            </a:r>
            <a:r>
              <a:rPr lang="es-ES" b="1" dirty="0" err="1"/>
              <a:t>vrátil</a:t>
            </a:r>
            <a:r>
              <a:rPr lang="es-ES" b="1" dirty="0"/>
              <a:t> k </a:t>
            </a:r>
            <a:r>
              <a:rPr lang="es-ES" b="1" dirty="0" err="1"/>
              <a:t>Hospodinu</a:t>
            </a:r>
            <a:r>
              <a:rPr lang="es-ES" b="1" dirty="0"/>
              <a:t> a </a:t>
            </a:r>
            <a:r>
              <a:rPr lang="es-ES" b="1" dirty="0" err="1"/>
              <a:t>řekl</a:t>
            </a:r>
            <a:r>
              <a:rPr lang="es-ES" b="1" dirty="0"/>
              <a:t>: "</a:t>
            </a:r>
            <a:r>
              <a:rPr lang="es-ES" b="1" dirty="0" err="1"/>
              <a:t>Prosím</a:t>
            </a:r>
            <a:r>
              <a:rPr lang="es-ES" b="1" dirty="0"/>
              <a:t> </a:t>
            </a:r>
            <a:r>
              <a:rPr lang="es-ES" b="1" dirty="0" err="1"/>
              <a:t>tě</a:t>
            </a:r>
            <a:r>
              <a:rPr lang="es-ES" b="1" dirty="0"/>
              <a:t>, </a:t>
            </a:r>
            <a:r>
              <a:rPr lang="es-ES" b="1" dirty="0" err="1"/>
              <a:t>protože</a:t>
            </a:r>
            <a:r>
              <a:rPr lang="es-ES" b="1" dirty="0"/>
              <a:t> </a:t>
            </a:r>
            <a:r>
              <a:rPr lang="es-ES" b="1" dirty="0" err="1"/>
              <a:t>tento</a:t>
            </a:r>
            <a:r>
              <a:rPr lang="es-ES" b="1" dirty="0"/>
              <a:t> lid </a:t>
            </a:r>
            <a:r>
              <a:rPr lang="es-ES" b="1" dirty="0" err="1"/>
              <a:t>spáchal</a:t>
            </a:r>
            <a:r>
              <a:rPr lang="es-ES" b="1" dirty="0"/>
              <a:t> </a:t>
            </a:r>
            <a:r>
              <a:rPr lang="es-ES" b="1" dirty="0" err="1"/>
              <a:t>veliký</a:t>
            </a:r>
            <a:r>
              <a:rPr lang="es-ES" b="1" dirty="0"/>
              <a:t> </a:t>
            </a:r>
            <a:r>
              <a:rPr lang="es-ES" b="1" dirty="0" err="1"/>
              <a:t>hřích</a:t>
            </a:r>
            <a:r>
              <a:rPr lang="es-ES" b="1" dirty="0"/>
              <a:t>, </a:t>
            </a:r>
            <a:r>
              <a:rPr lang="es-ES" b="1" dirty="0" err="1"/>
              <a:t>protože</a:t>
            </a:r>
            <a:r>
              <a:rPr lang="es-ES" b="1" dirty="0"/>
              <a:t> se </a:t>
            </a:r>
            <a:r>
              <a:rPr lang="es-ES" b="1" dirty="0" err="1"/>
              <a:t>stal</a:t>
            </a:r>
            <a:r>
              <a:rPr lang="es-ES" b="1" dirty="0"/>
              <a:t> </a:t>
            </a:r>
            <a:r>
              <a:rPr lang="es-ES" b="1" dirty="0" err="1"/>
              <a:t>bohy</a:t>
            </a:r>
            <a:r>
              <a:rPr lang="es-ES" b="1" dirty="0"/>
              <a:t> </a:t>
            </a:r>
            <a:r>
              <a:rPr lang="es-ES" b="1" dirty="0" err="1"/>
              <a:t>ze</a:t>
            </a:r>
            <a:r>
              <a:rPr lang="es-ES" b="1" dirty="0"/>
              <a:t> </a:t>
            </a:r>
            <a:r>
              <a:rPr lang="es-ES" b="1" dirty="0" err="1"/>
              <a:t>zlata</a:t>
            </a:r>
            <a:r>
              <a:rPr lang="es-ES" b="1" dirty="0"/>
              <a:t>, </a:t>
            </a:r>
            <a:r>
              <a:rPr lang="es-ES" b="1" dirty="0" err="1"/>
              <a:t>abys</a:t>
            </a:r>
            <a:r>
              <a:rPr lang="es-ES" b="1" dirty="0"/>
              <a:t> mu </a:t>
            </a:r>
            <a:r>
              <a:rPr lang="es-ES" b="1" dirty="0" err="1"/>
              <a:t>nyní</a:t>
            </a:r>
            <a:r>
              <a:rPr lang="es-ES" b="1" dirty="0"/>
              <a:t> </a:t>
            </a:r>
            <a:r>
              <a:rPr lang="es-ES" b="1" dirty="0" err="1"/>
              <a:t>odpustil</a:t>
            </a:r>
            <a:r>
              <a:rPr lang="es-ES" b="1" dirty="0"/>
              <a:t> </a:t>
            </a:r>
            <a:r>
              <a:rPr lang="es-ES" b="1" dirty="0" err="1"/>
              <a:t>hřích</a:t>
            </a:r>
            <a:r>
              <a:rPr lang="es-ES" b="1" dirty="0"/>
              <a:t>, a </a:t>
            </a:r>
            <a:r>
              <a:rPr lang="es-ES" b="1" dirty="0" err="1"/>
              <a:t>jestliže</a:t>
            </a:r>
            <a:r>
              <a:rPr lang="es-ES" b="1" dirty="0"/>
              <a:t> </a:t>
            </a:r>
            <a:r>
              <a:rPr lang="es-ES" b="1" dirty="0" err="1"/>
              <a:t>ne</a:t>
            </a:r>
            <a:r>
              <a:rPr lang="es-ES" b="1" dirty="0"/>
              <a:t>, </a:t>
            </a:r>
            <a:r>
              <a:rPr lang="es-ES" b="1" dirty="0" err="1"/>
              <a:t>vyveď</a:t>
            </a:r>
            <a:r>
              <a:rPr lang="es-ES" b="1" dirty="0"/>
              <a:t> </a:t>
            </a:r>
            <a:r>
              <a:rPr lang="es-ES" b="1" dirty="0" err="1"/>
              <a:t>mě</a:t>
            </a:r>
            <a:r>
              <a:rPr lang="es-ES" b="1" dirty="0"/>
              <a:t> </a:t>
            </a:r>
            <a:r>
              <a:rPr lang="es-ES" b="1" dirty="0" err="1"/>
              <a:t>ze</a:t>
            </a:r>
            <a:r>
              <a:rPr lang="es-ES" b="1" dirty="0"/>
              <a:t> </a:t>
            </a:r>
            <a:r>
              <a:rPr lang="es-ES" b="1" dirty="0" err="1"/>
              <a:t>své</a:t>
            </a:r>
            <a:r>
              <a:rPr lang="es-ES" b="1" dirty="0"/>
              <a:t> </a:t>
            </a:r>
            <a:r>
              <a:rPr lang="es-ES" b="1" dirty="0" err="1"/>
              <a:t>knihy</a:t>
            </a:r>
            <a:r>
              <a:rPr lang="es-ES" b="1" dirty="0"/>
              <a:t>, </a:t>
            </a:r>
            <a:r>
              <a:rPr lang="es-ES" b="1" dirty="0" err="1"/>
              <a:t>kterou</a:t>
            </a:r>
            <a:r>
              <a:rPr lang="es-ES" b="1" dirty="0"/>
              <a:t> </a:t>
            </a:r>
            <a:r>
              <a:rPr lang="es-ES" b="1" dirty="0" err="1"/>
              <a:t>jsi</a:t>
            </a:r>
            <a:r>
              <a:rPr lang="es-ES" b="1" dirty="0"/>
              <a:t> </a:t>
            </a:r>
            <a:r>
              <a:rPr lang="es-ES" b="1" dirty="0" err="1"/>
              <a:t>napsal</a:t>
            </a:r>
            <a:r>
              <a:rPr lang="es-ES" b="1" dirty="0"/>
              <a:t>."</a:t>
            </a:r>
            <a:endParaRPr lang="es-ES" b="1" dirty="0">
              <a:solidFill>
                <a:srgbClr val="135800"/>
              </a:solidFill>
            </a:endParaRPr>
          </a:p>
          <a:p>
            <a:pPr>
              <a:tabLst>
                <a:tab pos="5559425" algn="l"/>
              </a:tabLst>
            </a:pPr>
            <a:r>
              <a:rPr lang="es-ES" b="1" dirty="0"/>
              <a:t>A </a:t>
            </a:r>
            <a:r>
              <a:rPr lang="cs-CZ" b="1" dirty="0"/>
              <a:t>Hospodin</a:t>
            </a:r>
            <a:r>
              <a:rPr lang="es-ES" b="1" dirty="0"/>
              <a:t> </a:t>
            </a:r>
            <a:r>
              <a:rPr lang="es-ES" b="1" dirty="0" err="1"/>
              <a:t>řekl</a:t>
            </a:r>
            <a:r>
              <a:rPr lang="es-ES" b="1" dirty="0"/>
              <a:t> </a:t>
            </a:r>
            <a:r>
              <a:rPr lang="es-ES" b="1" dirty="0" err="1"/>
              <a:t>Mojžíšovi</a:t>
            </a:r>
            <a:r>
              <a:rPr lang="es-ES" b="1" dirty="0"/>
              <a:t>: "</a:t>
            </a:r>
            <a:r>
              <a:rPr lang="es-ES" b="1" dirty="0" err="1"/>
              <a:t>Kdokoli</a:t>
            </a:r>
            <a:r>
              <a:rPr lang="es-ES" b="1" dirty="0"/>
              <a:t> </a:t>
            </a:r>
            <a:r>
              <a:rPr lang="es-ES" b="1" dirty="0" err="1"/>
              <a:t>proti</a:t>
            </a:r>
            <a:r>
              <a:rPr lang="es-ES" b="1" dirty="0"/>
              <a:t> </a:t>
            </a:r>
            <a:r>
              <a:rPr lang="es-ES" b="1" dirty="0" err="1"/>
              <a:t>mně</a:t>
            </a:r>
            <a:r>
              <a:rPr lang="es-ES" b="1" dirty="0"/>
              <a:t> </a:t>
            </a:r>
            <a:r>
              <a:rPr lang="es-ES" b="1" dirty="0" err="1"/>
              <a:t>zhřeší</a:t>
            </a:r>
            <a:r>
              <a:rPr lang="es-ES" b="1" dirty="0"/>
              <a:t>, </a:t>
            </a:r>
            <a:r>
              <a:rPr lang="es-ES" b="1" dirty="0" err="1"/>
              <a:t>toho</a:t>
            </a:r>
            <a:r>
              <a:rPr lang="es-ES" b="1" dirty="0"/>
              <a:t> </a:t>
            </a:r>
            <a:r>
              <a:rPr lang="es-ES" b="1" dirty="0" err="1"/>
              <a:t>vyhladím</a:t>
            </a:r>
            <a:r>
              <a:rPr lang="es-ES" b="1" dirty="0"/>
              <a:t> </a:t>
            </a:r>
            <a:r>
              <a:rPr lang="es-ES" b="1" dirty="0" err="1"/>
              <a:t>ze</a:t>
            </a:r>
            <a:r>
              <a:rPr lang="es-ES" b="1" dirty="0"/>
              <a:t> </a:t>
            </a:r>
            <a:r>
              <a:rPr lang="es-ES" b="1" dirty="0" err="1"/>
              <a:t>své</a:t>
            </a:r>
            <a:r>
              <a:rPr lang="es-ES" b="1" dirty="0"/>
              <a:t> </a:t>
            </a:r>
            <a:r>
              <a:rPr lang="es-ES" b="1" dirty="0" err="1"/>
              <a:t>knihy</a:t>
            </a:r>
            <a:r>
              <a:rPr lang="es-ES" b="1" dirty="0"/>
              <a:t>. </a:t>
            </a:r>
            <a:r>
              <a:rPr lang="es-ES" b="1" dirty="0" err="1"/>
              <a:t>Jděte</a:t>
            </a:r>
            <a:r>
              <a:rPr lang="es-ES" b="1" dirty="0"/>
              <a:t> </a:t>
            </a:r>
            <a:r>
              <a:rPr lang="es-ES" b="1" dirty="0" err="1"/>
              <a:t>tedy</a:t>
            </a:r>
            <a:r>
              <a:rPr lang="es-ES" b="1" dirty="0"/>
              <a:t>, </a:t>
            </a:r>
            <a:r>
              <a:rPr lang="es-ES" b="1" dirty="0" err="1"/>
              <a:t>nyní</a:t>
            </a:r>
            <a:r>
              <a:rPr lang="es-ES" b="1" dirty="0"/>
              <a:t>, </a:t>
            </a:r>
            <a:r>
              <a:rPr lang="es-ES" b="1" dirty="0" err="1"/>
              <a:t>přiveďte</a:t>
            </a:r>
            <a:r>
              <a:rPr lang="es-ES" b="1" dirty="0"/>
              <a:t> </a:t>
            </a:r>
            <a:r>
              <a:rPr lang="es-ES" b="1" dirty="0" err="1"/>
              <a:t>tento</a:t>
            </a:r>
            <a:r>
              <a:rPr lang="es-ES" b="1" dirty="0"/>
              <a:t> lid </a:t>
            </a:r>
            <a:r>
              <a:rPr lang="es-ES" b="1" dirty="0" err="1"/>
              <a:t>tam</a:t>
            </a:r>
            <a:r>
              <a:rPr lang="es-ES" b="1" dirty="0"/>
              <a:t>, </a:t>
            </a:r>
            <a:r>
              <a:rPr lang="es-ES" b="1" dirty="0" err="1"/>
              <a:t>kde</a:t>
            </a:r>
            <a:r>
              <a:rPr lang="es-ES" b="1" dirty="0"/>
              <a:t> </a:t>
            </a:r>
            <a:r>
              <a:rPr lang="es-ES" b="1" dirty="0" err="1"/>
              <a:t>jsem</a:t>
            </a:r>
            <a:r>
              <a:rPr lang="es-ES" b="1" dirty="0"/>
              <a:t> </a:t>
            </a:r>
            <a:r>
              <a:rPr lang="es-ES" b="1" dirty="0" err="1"/>
              <a:t>vám</a:t>
            </a:r>
            <a:r>
              <a:rPr lang="es-ES" b="1" dirty="0"/>
              <a:t> </a:t>
            </a:r>
            <a:r>
              <a:rPr lang="es-ES" b="1" dirty="0" err="1"/>
              <a:t>řekl</a:t>
            </a:r>
            <a:r>
              <a:rPr lang="es-ES" b="1" dirty="0"/>
              <a:t>; </a:t>
            </a:r>
            <a:r>
              <a:rPr lang="es-ES" b="1" dirty="0" err="1"/>
              <a:t>Hle</a:t>
            </a:r>
            <a:r>
              <a:rPr lang="es-ES" b="1" dirty="0"/>
              <a:t>, </a:t>
            </a:r>
            <a:r>
              <a:rPr lang="es-ES" b="1" dirty="0" err="1"/>
              <a:t>můj</a:t>
            </a:r>
            <a:r>
              <a:rPr lang="es-ES" b="1" dirty="0"/>
              <a:t> </a:t>
            </a:r>
            <a:r>
              <a:rPr lang="es-ES" b="1" dirty="0" err="1"/>
              <a:t>anděl</a:t>
            </a:r>
            <a:r>
              <a:rPr lang="es-ES" b="1" dirty="0"/>
              <a:t> </a:t>
            </a:r>
            <a:r>
              <a:rPr lang="es-ES" b="1" dirty="0" err="1"/>
              <a:t>půjde</a:t>
            </a:r>
            <a:r>
              <a:rPr lang="es-ES" b="1" dirty="0"/>
              <a:t> </a:t>
            </a:r>
            <a:r>
              <a:rPr lang="es-ES" b="1" dirty="0" err="1"/>
              <a:t>před</a:t>
            </a:r>
            <a:r>
              <a:rPr lang="es-ES" b="1" dirty="0"/>
              <a:t> </a:t>
            </a:r>
            <a:r>
              <a:rPr lang="es-ES" b="1" dirty="0" err="1"/>
              <a:t>tebou</a:t>
            </a:r>
            <a:r>
              <a:rPr lang="es-ES" b="1" dirty="0"/>
              <a:t>; ale v den </a:t>
            </a:r>
            <a:r>
              <a:rPr lang="es-ES" b="1" dirty="0" err="1"/>
              <a:t>trestu</a:t>
            </a:r>
            <a:r>
              <a:rPr lang="es-ES" b="1" dirty="0"/>
              <a:t> je </a:t>
            </a:r>
            <a:r>
              <a:rPr lang="es-ES" b="1" dirty="0" err="1"/>
              <a:t>potrestám</a:t>
            </a:r>
            <a:r>
              <a:rPr lang="es-ES" b="1" dirty="0"/>
              <a:t> </a:t>
            </a:r>
            <a:r>
              <a:rPr lang="es-ES" b="1" dirty="0" err="1"/>
              <a:t>za</a:t>
            </a:r>
            <a:r>
              <a:rPr lang="es-ES" b="1" dirty="0"/>
              <a:t> </a:t>
            </a:r>
            <a:r>
              <a:rPr lang="es-ES" b="1" dirty="0" err="1"/>
              <a:t>jejich</a:t>
            </a:r>
            <a:r>
              <a:rPr lang="es-ES" b="1" dirty="0"/>
              <a:t> </a:t>
            </a:r>
            <a:r>
              <a:rPr lang="es-ES" b="1" dirty="0" err="1"/>
              <a:t>hřích</a:t>
            </a:r>
            <a:r>
              <a:rPr lang="es-ES" b="1" dirty="0"/>
              <a:t>." I </a:t>
            </a:r>
            <a:r>
              <a:rPr lang="es-ES" b="1" dirty="0" err="1"/>
              <a:t>pobil</a:t>
            </a:r>
            <a:r>
              <a:rPr lang="es-ES" b="1" dirty="0"/>
              <a:t> </a:t>
            </a:r>
            <a:r>
              <a:rPr lang="es-ES" b="1" dirty="0" err="1"/>
              <a:t>Hospodin</a:t>
            </a:r>
            <a:r>
              <a:rPr lang="es-ES" b="1" dirty="0"/>
              <a:t> lid, </a:t>
            </a:r>
            <a:r>
              <a:rPr lang="es-ES" b="1" dirty="0" err="1"/>
              <a:t>protože</a:t>
            </a:r>
            <a:r>
              <a:rPr lang="es-ES" b="1" dirty="0"/>
              <a:t> </a:t>
            </a:r>
            <a:r>
              <a:rPr lang="es-ES" b="1" dirty="0" err="1"/>
              <a:t>udělali</a:t>
            </a:r>
            <a:r>
              <a:rPr lang="es-ES" b="1" dirty="0"/>
              <a:t> tele, </a:t>
            </a:r>
            <a:r>
              <a:rPr lang="es-ES" b="1" dirty="0" err="1"/>
              <a:t>kteréž</a:t>
            </a:r>
            <a:r>
              <a:rPr lang="es-ES" b="1" dirty="0"/>
              <a:t> </a:t>
            </a:r>
            <a:r>
              <a:rPr lang="es-ES" b="1" dirty="0" err="1"/>
              <a:t>udělal</a:t>
            </a:r>
            <a:r>
              <a:rPr lang="es-ES" b="1" dirty="0"/>
              <a:t> Aron. </a:t>
            </a:r>
          </a:p>
        </p:txBody>
      </p:sp>
      <p:pic>
        <p:nvPicPr>
          <p:cNvPr id="5" name="Imagen 4" descr="Imagen que contiene hombre, colgando, mujer, sostener&#10;&#10;Descripción generada automáticamente">
            <a:extLst>
              <a:ext uri="{FF2B5EF4-FFF2-40B4-BE49-F238E27FC236}">
                <a16:creationId xmlns:a16="http://schemas.microsoft.com/office/drawing/2014/main" id="{25A55B29-E854-4AE6-E5AC-096622C60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20" y="431114"/>
            <a:ext cx="2417619" cy="3224500"/>
          </a:xfrm>
          <a:prstGeom prst="roundRect">
            <a:avLst>
              <a:gd name="adj" fmla="val 80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50000"/>
              </a:schemeClr>
            </a:contourClr>
          </a:sp3d>
        </p:spPr>
      </p:pic>
      <p:pic>
        <p:nvPicPr>
          <p:cNvPr id="6" name="Imagen 5" descr="Imagen que contiene roca, exterior, oveja, perro&#10;&#10;Descripción generada automáticamente">
            <a:extLst>
              <a:ext uri="{FF2B5EF4-FFF2-40B4-BE49-F238E27FC236}">
                <a16:creationId xmlns:a16="http://schemas.microsoft.com/office/drawing/2014/main" id="{58AE4B9C-2C79-BC1C-F955-4C07A4A40FB3}"/>
              </a:ext>
            </a:extLst>
          </p:cNvPr>
          <p:cNvPicPr>
            <a:picLocks noChangeAspect="1"/>
          </p:cNvPicPr>
          <p:nvPr/>
        </p:nvPicPr>
        <p:blipFill rotWithShape="1">
          <a:blip r:embed="rId4">
            <a:extLst>
              <a:ext uri="{28A0092B-C50C-407E-A947-70E740481C1C}">
                <a14:useLocalDpi xmlns:a14="http://schemas.microsoft.com/office/drawing/2010/main" val="0"/>
              </a:ext>
            </a:extLst>
          </a:blip>
          <a:srcRect l="9039" r="17023" b="9747"/>
          <a:stretch/>
        </p:blipFill>
        <p:spPr>
          <a:xfrm>
            <a:off x="6968759" y="3524873"/>
            <a:ext cx="4811921" cy="2936839"/>
          </a:xfrm>
          <a:prstGeom prst="roundRect">
            <a:avLst>
              <a:gd name="adj" fmla="val 80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50000"/>
              </a:schemeClr>
            </a:contourClr>
          </a:sp3d>
        </p:spPr>
      </p:pic>
      <p:sp>
        <p:nvSpPr>
          <p:cNvPr id="8" name="CuadroTexto 7">
            <a:extLst>
              <a:ext uri="{FF2B5EF4-FFF2-40B4-BE49-F238E27FC236}">
                <a16:creationId xmlns:a16="http://schemas.microsoft.com/office/drawing/2014/main" id="{113F6FB2-973E-97EE-961B-E3120B44A65C}"/>
              </a:ext>
            </a:extLst>
          </p:cNvPr>
          <p:cNvSpPr txBox="1"/>
          <p:nvPr/>
        </p:nvSpPr>
        <p:spPr>
          <a:xfrm>
            <a:off x="2877730" y="1949532"/>
            <a:ext cx="8806282" cy="1200329"/>
          </a:xfrm>
          <a:prstGeom prst="rect">
            <a:avLst/>
          </a:prstGeom>
          <a:noFill/>
        </p:spPr>
        <p:txBody>
          <a:bodyPr wrap="square">
            <a:spAutoFit/>
          </a:bodyPr>
          <a:lstStyle/>
          <a:p>
            <a:r>
              <a:rPr lang="es-ES" b="1" dirty="0" err="1"/>
              <a:t>Když</a:t>
            </a:r>
            <a:r>
              <a:rPr lang="es-ES" b="1" dirty="0"/>
              <a:t> </a:t>
            </a:r>
            <a:r>
              <a:rPr lang="es-ES" b="1" dirty="0" err="1"/>
              <a:t>Mojžíš</a:t>
            </a:r>
            <a:r>
              <a:rPr lang="es-ES" b="1" dirty="0"/>
              <a:t> </a:t>
            </a:r>
            <a:r>
              <a:rPr lang="es-ES" b="1" dirty="0" err="1"/>
              <a:t>viděl</a:t>
            </a:r>
            <a:r>
              <a:rPr lang="es-ES" b="1" dirty="0"/>
              <a:t>, </a:t>
            </a:r>
            <a:r>
              <a:rPr lang="es-ES" b="1" dirty="0" err="1"/>
              <a:t>že</a:t>
            </a:r>
            <a:r>
              <a:rPr lang="es-ES" b="1" dirty="0"/>
              <a:t> lid je </a:t>
            </a:r>
            <a:r>
              <a:rPr lang="es-ES" b="1" dirty="0" err="1"/>
              <a:t>nespoutaný</a:t>
            </a:r>
            <a:r>
              <a:rPr lang="es-ES" b="1" dirty="0"/>
              <a:t>, </a:t>
            </a:r>
            <a:r>
              <a:rPr lang="es-ES" b="1" dirty="0" err="1"/>
              <a:t>protože</a:t>
            </a:r>
            <a:r>
              <a:rPr lang="es-ES" b="1" dirty="0"/>
              <a:t> </a:t>
            </a:r>
            <a:r>
              <a:rPr lang="es-ES" b="1" dirty="0" err="1"/>
              <a:t>to</a:t>
            </a:r>
            <a:r>
              <a:rPr lang="es-ES" b="1" dirty="0"/>
              <a:t> </a:t>
            </a:r>
            <a:r>
              <a:rPr lang="es-ES" b="1" dirty="0" err="1"/>
              <a:t>Áron</a:t>
            </a:r>
            <a:r>
              <a:rPr lang="es-ES" b="1" dirty="0"/>
              <a:t> </a:t>
            </a:r>
            <a:r>
              <a:rPr lang="es-ES" b="1" dirty="0" err="1"/>
              <a:t>dopustil</a:t>
            </a:r>
            <a:r>
              <a:rPr lang="es-ES" b="1" dirty="0"/>
              <a:t>, k </a:t>
            </a:r>
            <a:r>
              <a:rPr lang="es-ES" b="1" dirty="0" err="1"/>
              <a:t>hanbě</a:t>
            </a:r>
            <a:r>
              <a:rPr lang="es-ES" b="1" dirty="0"/>
              <a:t> </a:t>
            </a:r>
            <a:r>
              <a:rPr lang="es-ES" b="1" dirty="0" err="1"/>
              <a:t>svých</a:t>
            </a:r>
            <a:r>
              <a:rPr lang="es-ES" b="1" dirty="0"/>
              <a:t> </a:t>
            </a:r>
            <a:r>
              <a:rPr lang="es-ES" b="1" dirty="0" err="1"/>
              <a:t>nepřátel</a:t>
            </a:r>
            <a:r>
              <a:rPr lang="es-ES" b="1" dirty="0"/>
              <a:t>, </a:t>
            </a:r>
            <a:r>
              <a:rPr lang="es-ES" b="1" dirty="0" err="1"/>
              <a:t>postavil</a:t>
            </a:r>
            <a:r>
              <a:rPr lang="es-ES" b="1" dirty="0"/>
              <a:t> se </a:t>
            </a:r>
            <a:r>
              <a:rPr lang="es-ES" b="1" dirty="0" err="1"/>
              <a:t>Mojžíš</a:t>
            </a:r>
            <a:r>
              <a:rPr lang="es-ES" b="1" dirty="0"/>
              <a:t> </a:t>
            </a:r>
            <a:r>
              <a:rPr lang="es-ES" b="1" dirty="0" err="1"/>
              <a:t>před</a:t>
            </a:r>
            <a:r>
              <a:rPr lang="es-ES" b="1" dirty="0"/>
              <a:t> </a:t>
            </a:r>
            <a:r>
              <a:rPr lang="es-ES" b="1" dirty="0" err="1"/>
              <a:t>bránu</a:t>
            </a:r>
            <a:r>
              <a:rPr lang="es-ES" b="1" dirty="0"/>
              <a:t> </a:t>
            </a:r>
            <a:r>
              <a:rPr lang="es-ES" b="1" dirty="0" err="1"/>
              <a:t>tábora</a:t>
            </a:r>
            <a:r>
              <a:rPr lang="es-ES" b="1" dirty="0"/>
              <a:t> a </a:t>
            </a:r>
            <a:r>
              <a:rPr lang="es-ES" b="1" dirty="0" err="1"/>
              <a:t>řekl</a:t>
            </a:r>
            <a:r>
              <a:rPr lang="es-ES" b="1" dirty="0"/>
              <a:t>: "</a:t>
            </a:r>
            <a:r>
              <a:rPr lang="es-ES" b="1" dirty="0" err="1"/>
              <a:t>Kdo</a:t>
            </a:r>
            <a:r>
              <a:rPr lang="es-ES" b="1" dirty="0"/>
              <a:t> je </a:t>
            </a:r>
            <a:r>
              <a:rPr lang="es-ES" b="1" dirty="0" err="1"/>
              <a:t>Hospodinův</a:t>
            </a:r>
            <a:r>
              <a:rPr lang="es-ES" b="1" dirty="0"/>
              <a:t>? </a:t>
            </a:r>
            <a:r>
              <a:rPr lang="es-ES" b="1" dirty="0" err="1"/>
              <a:t>Přidej</a:t>
            </a:r>
            <a:r>
              <a:rPr lang="es-ES" b="1" dirty="0"/>
              <a:t> se ke </a:t>
            </a:r>
            <a:r>
              <a:rPr lang="es-ES" b="1" dirty="0" err="1"/>
              <a:t>mně</a:t>
            </a:r>
            <a:r>
              <a:rPr lang="es-ES" b="1" dirty="0"/>
              <a:t>." </a:t>
            </a:r>
            <a:r>
              <a:rPr lang="es-ES" b="1" dirty="0" err="1"/>
              <a:t>Shromáždili</a:t>
            </a:r>
            <a:r>
              <a:rPr lang="es-ES" b="1" dirty="0"/>
              <a:t> se k </a:t>
            </a:r>
            <a:r>
              <a:rPr lang="es-ES" b="1" dirty="0" err="1"/>
              <a:t>němu</a:t>
            </a:r>
            <a:r>
              <a:rPr lang="es-ES" b="1" dirty="0"/>
              <a:t> </a:t>
            </a:r>
            <a:r>
              <a:rPr lang="es-ES" b="1" dirty="0" err="1"/>
              <a:t>všichni</a:t>
            </a:r>
            <a:r>
              <a:rPr lang="es-ES" b="1" dirty="0"/>
              <a:t> </a:t>
            </a:r>
            <a:r>
              <a:rPr lang="es-ES" b="1" dirty="0" err="1"/>
              <a:t>synové</a:t>
            </a:r>
            <a:r>
              <a:rPr lang="es-ES" b="1" dirty="0"/>
              <a:t> </a:t>
            </a:r>
            <a:r>
              <a:rPr lang="es-ES" b="1" dirty="0" err="1"/>
              <a:t>Léví</a:t>
            </a:r>
            <a:r>
              <a:rPr lang="es-ES" b="1" dirty="0"/>
              <a:t>. </a:t>
            </a:r>
            <a:r>
              <a:rPr lang="es-ES" b="1" dirty="0" err="1"/>
              <a:t>Druhého</a:t>
            </a:r>
            <a:r>
              <a:rPr lang="es-ES" b="1" dirty="0"/>
              <a:t> </a:t>
            </a:r>
            <a:r>
              <a:rPr lang="es-ES" b="1" dirty="0" err="1"/>
              <a:t>dne</a:t>
            </a:r>
            <a:r>
              <a:rPr lang="es-ES" b="1" dirty="0"/>
              <a:t> </a:t>
            </a:r>
            <a:r>
              <a:rPr lang="es-ES" b="1" dirty="0" err="1"/>
              <a:t>řekl</a:t>
            </a:r>
            <a:r>
              <a:rPr lang="es-ES" b="1" dirty="0"/>
              <a:t> </a:t>
            </a:r>
            <a:r>
              <a:rPr lang="es-ES" b="1" dirty="0" err="1"/>
              <a:t>Mojžíš</a:t>
            </a:r>
            <a:r>
              <a:rPr lang="es-ES" b="1" dirty="0"/>
              <a:t> </a:t>
            </a:r>
            <a:r>
              <a:rPr lang="es-ES" b="1" dirty="0" err="1"/>
              <a:t>lidu</a:t>
            </a:r>
            <a:r>
              <a:rPr lang="es-ES" b="1" dirty="0"/>
              <a:t>: "</a:t>
            </a:r>
            <a:r>
              <a:rPr lang="es-ES" b="1" dirty="0" err="1"/>
              <a:t>Zhřešili</a:t>
            </a:r>
            <a:r>
              <a:rPr lang="es-ES" b="1" dirty="0"/>
              <a:t> </a:t>
            </a:r>
            <a:r>
              <a:rPr lang="es-ES" b="1" dirty="0" err="1"/>
              <a:t>jste</a:t>
            </a:r>
            <a:r>
              <a:rPr lang="es-ES" b="1" dirty="0"/>
              <a:t> </a:t>
            </a:r>
            <a:r>
              <a:rPr lang="es-ES" b="1" dirty="0" err="1"/>
              <a:t>velmi</a:t>
            </a:r>
            <a:r>
              <a:rPr lang="es-ES" b="1" dirty="0"/>
              <a:t>, ale </a:t>
            </a:r>
            <a:r>
              <a:rPr lang="es-ES" b="1" dirty="0" err="1"/>
              <a:t>nyní</a:t>
            </a:r>
            <a:r>
              <a:rPr lang="es-ES" b="1" dirty="0"/>
              <a:t> </a:t>
            </a:r>
            <a:r>
              <a:rPr lang="es-ES" b="1" dirty="0" err="1"/>
              <a:t>půjdu</a:t>
            </a:r>
            <a:r>
              <a:rPr lang="es-ES" b="1" dirty="0"/>
              <a:t> k </a:t>
            </a:r>
            <a:r>
              <a:rPr lang="es-ES" b="1" dirty="0" err="1"/>
              <a:t>Hospodinu</a:t>
            </a:r>
            <a:r>
              <a:rPr lang="es-ES" b="1" dirty="0"/>
              <a:t>. </a:t>
            </a:r>
            <a:r>
              <a:rPr lang="es-ES" b="1" dirty="0" err="1"/>
              <a:t>Snad</a:t>
            </a:r>
            <a:r>
              <a:rPr lang="es-ES" b="1" dirty="0"/>
              <a:t> </a:t>
            </a:r>
            <a:r>
              <a:rPr lang="es-ES" b="1" dirty="0" err="1"/>
              <a:t>ho</a:t>
            </a:r>
            <a:r>
              <a:rPr lang="es-ES" b="1" dirty="0"/>
              <a:t> </a:t>
            </a:r>
            <a:r>
              <a:rPr lang="es-ES" b="1" dirty="0" err="1"/>
              <a:t>uklidním</a:t>
            </a:r>
            <a:r>
              <a:rPr lang="es-ES" b="1" dirty="0"/>
              <a:t> </a:t>
            </a:r>
            <a:r>
              <a:rPr lang="es-ES" b="1" dirty="0" err="1"/>
              <a:t>ohledně</a:t>
            </a:r>
            <a:r>
              <a:rPr lang="es-ES" b="1" dirty="0"/>
              <a:t> </a:t>
            </a:r>
            <a:r>
              <a:rPr lang="es-ES" b="1" dirty="0" err="1"/>
              <a:t>tvého</a:t>
            </a:r>
            <a:r>
              <a:rPr lang="es-ES" b="1" dirty="0"/>
              <a:t> </a:t>
            </a:r>
            <a:r>
              <a:rPr lang="es-ES" b="1" dirty="0" err="1"/>
              <a:t>hříchu</a:t>
            </a:r>
            <a:r>
              <a:rPr lang="es-ES" b="1" dirty="0"/>
              <a:t>.</a:t>
            </a:r>
            <a:endParaRPr lang="es-ES" dirty="0"/>
          </a:p>
        </p:txBody>
      </p:sp>
    </p:spTree>
    <p:extLst>
      <p:ext uri="{BB962C8B-B14F-4D97-AF65-F5344CB8AC3E}">
        <p14:creationId xmlns:p14="http://schemas.microsoft.com/office/powerpoint/2010/main" val="2763433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A39F342-135E-B64E-61A4-4761E6B2B5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0546" y="4894430"/>
            <a:ext cx="10390909" cy="1601620"/>
          </a:xfrm>
          <a:prstGeom prst="rect">
            <a:avLst/>
          </a:prstGeom>
        </p:spPr>
      </p:pic>
      <p:sp>
        <p:nvSpPr>
          <p:cNvPr id="4" name="CuadroTexto 3">
            <a:extLst>
              <a:ext uri="{FF2B5EF4-FFF2-40B4-BE49-F238E27FC236}">
                <a16:creationId xmlns:a16="http://schemas.microsoft.com/office/drawing/2014/main" id="{8F2DF1DF-E073-E778-C11E-7C500418011C}"/>
              </a:ext>
            </a:extLst>
          </p:cNvPr>
          <p:cNvSpPr txBox="1"/>
          <p:nvPr/>
        </p:nvSpPr>
        <p:spPr>
          <a:xfrm>
            <a:off x="1649941" y="309942"/>
            <a:ext cx="10028863" cy="1938992"/>
          </a:xfrm>
          <a:prstGeom prst="rect">
            <a:avLst/>
          </a:prstGeom>
          <a:noFill/>
        </p:spPr>
        <p:txBody>
          <a:bodyPr wrap="square">
            <a:spAutoFit/>
          </a:bodyPr>
          <a:lstStyle/>
          <a:p>
            <a:r>
              <a:rPr lang="es-ES" sz="2000" b="1" dirty="0" err="1"/>
              <a:t>Mojžíš</a:t>
            </a:r>
            <a:r>
              <a:rPr lang="es-ES" sz="2000" b="1" dirty="0"/>
              <a:t> </a:t>
            </a:r>
            <a:r>
              <a:rPr lang="es-ES" sz="2000" b="1" dirty="0" err="1"/>
              <a:t>prosil</a:t>
            </a:r>
            <a:r>
              <a:rPr lang="es-ES" sz="2000" b="1" dirty="0"/>
              <a:t> </a:t>
            </a:r>
            <a:r>
              <a:rPr lang="es-ES" sz="2000" b="1" dirty="0" err="1"/>
              <a:t>Boha</a:t>
            </a:r>
            <a:r>
              <a:rPr lang="es-ES" sz="2000" b="1" dirty="0"/>
              <a:t> </a:t>
            </a:r>
            <a:r>
              <a:rPr lang="es-ES" sz="2000" b="1" dirty="0" err="1"/>
              <a:t>za</a:t>
            </a:r>
            <a:r>
              <a:rPr lang="es-ES" sz="2000" b="1" dirty="0"/>
              <a:t> </a:t>
            </a:r>
            <a:r>
              <a:rPr lang="es-ES" sz="2000" b="1" dirty="0" err="1"/>
              <a:t>hříšný</a:t>
            </a:r>
            <a:r>
              <a:rPr lang="es-ES" sz="2000" b="1" dirty="0"/>
              <a:t> </a:t>
            </a:r>
            <a:r>
              <a:rPr lang="es-ES" sz="2000" b="1" dirty="0" err="1"/>
              <a:t>Izrael</a:t>
            </a:r>
            <a:r>
              <a:rPr lang="es-ES" sz="2000" b="1" dirty="0"/>
              <a:t>. </a:t>
            </a:r>
            <a:r>
              <a:rPr lang="es-ES" sz="2000" b="1" dirty="0" err="1"/>
              <a:t>Nesnažil</a:t>
            </a:r>
            <a:r>
              <a:rPr lang="es-ES" sz="2000" b="1" dirty="0"/>
              <a:t> se </a:t>
            </a:r>
            <a:r>
              <a:rPr lang="es-ES" sz="2000" b="1" dirty="0" err="1"/>
              <a:t>zlehčovat</a:t>
            </a:r>
            <a:r>
              <a:rPr lang="es-ES" sz="2000" b="1" dirty="0"/>
              <a:t> </a:t>
            </a:r>
            <a:r>
              <a:rPr lang="es-ES" sz="2000" b="1" dirty="0" err="1"/>
              <a:t>svůj</a:t>
            </a:r>
            <a:r>
              <a:rPr lang="es-ES" sz="2000" b="1" dirty="0"/>
              <a:t> </a:t>
            </a:r>
            <a:r>
              <a:rPr lang="es-ES" sz="2000" b="1" dirty="0" err="1"/>
              <a:t>hřích</a:t>
            </a:r>
            <a:r>
              <a:rPr lang="es-ES" sz="2000" b="1" dirty="0"/>
              <a:t> </a:t>
            </a:r>
            <a:r>
              <a:rPr lang="es-ES" sz="2000" b="1" dirty="0" err="1"/>
              <a:t>před</a:t>
            </a:r>
            <a:r>
              <a:rPr lang="es-ES" sz="2000" b="1" dirty="0"/>
              <a:t> </a:t>
            </a:r>
            <a:r>
              <a:rPr lang="es-ES" sz="2000" b="1" dirty="0" err="1"/>
              <a:t>Bohem</a:t>
            </a:r>
            <a:r>
              <a:rPr lang="es-ES" sz="2000" b="1" dirty="0"/>
              <a:t>; </a:t>
            </a:r>
            <a:r>
              <a:rPr lang="es-ES" sz="2000" b="1" dirty="0" err="1"/>
              <a:t>Neodpustil</a:t>
            </a:r>
            <a:r>
              <a:rPr lang="es-ES" sz="2000" b="1" dirty="0"/>
              <a:t> </a:t>
            </a:r>
            <a:r>
              <a:rPr lang="es-ES" sz="2000" b="1" dirty="0" err="1"/>
              <a:t>jim</a:t>
            </a:r>
            <a:r>
              <a:rPr lang="es-ES" sz="2000" b="1" dirty="0"/>
              <a:t> </a:t>
            </a:r>
            <a:r>
              <a:rPr lang="es-ES" sz="2000" b="1" dirty="0" err="1"/>
              <a:t>jejich</a:t>
            </a:r>
            <a:r>
              <a:rPr lang="es-ES" sz="2000" b="1" dirty="0"/>
              <a:t> </a:t>
            </a:r>
            <a:r>
              <a:rPr lang="es-ES" sz="2000" b="1" dirty="0" err="1"/>
              <a:t>hřích</a:t>
            </a:r>
            <a:r>
              <a:rPr lang="es-ES" sz="2000" b="1" dirty="0"/>
              <a:t>. </a:t>
            </a:r>
            <a:r>
              <a:rPr lang="es-ES" sz="2000" b="1" dirty="0" err="1"/>
              <a:t>Upřímně</a:t>
            </a:r>
            <a:r>
              <a:rPr lang="es-ES" sz="2000" b="1" dirty="0"/>
              <a:t> </a:t>
            </a:r>
            <a:r>
              <a:rPr lang="es-ES" sz="2000" b="1" dirty="0" err="1"/>
              <a:t>uznal</a:t>
            </a:r>
            <a:r>
              <a:rPr lang="es-ES" sz="2000" b="1" dirty="0"/>
              <a:t>, </a:t>
            </a:r>
            <a:r>
              <a:rPr lang="es-ES" sz="2000" b="1" dirty="0" err="1"/>
              <a:t>že</a:t>
            </a:r>
            <a:r>
              <a:rPr lang="es-ES" sz="2000" b="1" dirty="0"/>
              <a:t> se </a:t>
            </a:r>
            <a:r>
              <a:rPr lang="es-ES" sz="2000" b="1" dirty="0" err="1"/>
              <a:t>dopustili</a:t>
            </a:r>
            <a:r>
              <a:rPr lang="es-ES" sz="2000" b="1" dirty="0"/>
              <a:t> </a:t>
            </a:r>
            <a:r>
              <a:rPr lang="es-ES" sz="2000" b="1" dirty="0" err="1"/>
              <a:t>velkého</a:t>
            </a:r>
            <a:r>
              <a:rPr lang="es-ES" sz="2000" b="1" dirty="0"/>
              <a:t> </a:t>
            </a:r>
            <a:r>
              <a:rPr lang="es-ES" sz="2000" b="1" dirty="0" err="1"/>
              <a:t>hříchu</a:t>
            </a:r>
            <a:r>
              <a:rPr lang="es-ES" sz="2000" b="1" dirty="0"/>
              <a:t> a </a:t>
            </a:r>
            <a:r>
              <a:rPr lang="es-ES" sz="2000" b="1" dirty="0" err="1"/>
              <a:t>udělali</a:t>
            </a:r>
            <a:r>
              <a:rPr lang="es-ES" sz="2000" b="1" dirty="0"/>
              <a:t> </a:t>
            </a:r>
            <a:r>
              <a:rPr lang="es-ES" sz="2000" b="1" dirty="0" err="1"/>
              <a:t>ze</a:t>
            </a:r>
            <a:r>
              <a:rPr lang="es-ES" sz="2000" b="1" dirty="0"/>
              <a:t> sebe </a:t>
            </a:r>
            <a:r>
              <a:rPr lang="es-ES" sz="2000" b="1" dirty="0" err="1"/>
              <a:t>bohy</a:t>
            </a:r>
            <a:r>
              <a:rPr lang="es-ES" sz="2000" b="1" dirty="0"/>
              <a:t> </a:t>
            </a:r>
            <a:r>
              <a:rPr lang="es-ES" sz="2000" b="1" dirty="0" err="1"/>
              <a:t>ze</a:t>
            </a:r>
            <a:r>
              <a:rPr lang="es-ES" sz="2000" b="1" dirty="0"/>
              <a:t> </a:t>
            </a:r>
            <a:r>
              <a:rPr lang="es-ES" sz="2000" b="1" dirty="0" err="1"/>
              <a:t>zlata</a:t>
            </a:r>
            <a:r>
              <a:rPr lang="es-ES" sz="2000" b="1" dirty="0"/>
              <a:t>. Pak </a:t>
            </a:r>
            <a:r>
              <a:rPr lang="es-ES" sz="2000" b="1" dirty="0" err="1"/>
              <a:t>ztratí</a:t>
            </a:r>
            <a:r>
              <a:rPr lang="es-ES" sz="2000" b="1" dirty="0"/>
              <a:t> </a:t>
            </a:r>
            <a:r>
              <a:rPr lang="es-ES" sz="2000" b="1" dirty="0" err="1"/>
              <a:t>ostych</a:t>
            </a:r>
            <a:r>
              <a:rPr lang="es-ES" sz="2000" b="1" dirty="0"/>
              <a:t> a </a:t>
            </a:r>
            <a:r>
              <a:rPr lang="es-ES" sz="2000" b="1" dirty="0" err="1"/>
              <a:t>jeho</a:t>
            </a:r>
            <a:r>
              <a:rPr lang="es-ES" sz="2000" b="1" dirty="0"/>
              <a:t> </a:t>
            </a:r>
            <a:r>
              <a:rPr lang="es-ES" sz="2000" b="1" dirty="0" err="1"/>
              <a:t>zájem</a:t>
            </a:r>
            <a:r>
              <a:rPr lang="es-ES" sz="2000" b="1" dirty="0"/>
              <a:t> o </a:t>
            </a:r>
            <a:r>
              <a:rPr lang="es-ES" sz="2000" b="1" dirty="0" err="1"/>
              <a:t>Izrael</a:t>
            </a:r>
            <a:r>
              <a:rPr lang="es-ES" sz="2000" b="1" dirty="0"/>
              <a:t> je </a:t>
            </a:r>
            <a:r>
              <a:rPr lang="es-ES" sz="2000" b="1" dirty="0" err="1"/>
              <a:t>tak</a:t>
            </a:r>
            <a:r>
              <a:rPr lang="es-ES" sz="2000" b="1" dirty="0"/>
              <a:t> </a:t>
            </a:r>
            <a:r>
              <a:rPr lang="es-ES" sz="2000" b="1" dirty="0" err="1"/>
              <a:t>úzce</a:t>
            </a:r>
            <a:r>
              <a:rPr lang="es-ES" sz="2000" b="1" dirty="0"/>
              <a:t> </a:t>
            </a:r>
            <a:r>
              <a:rPr lang="es-ES" sz="2000" b="1" dirty="0" err="1"/>
              <a:t>spjat</a:t>
            </a:r>
            <a:r>
              <a:rPr lang="es-ES" sz="2000" b="1" dirty="0"/>
              <a:t> s </a:t>
            </a:r>
            <a:r>
              <a:rPr lang="es-ES" sz="2000" b="1" dirty="0" err="1"/>
              <a:t>jeho</a:t>
            </a:r>
            <a:r>
              <a:rPr lang="es-ES" sz="2000" b="1" dirty="0"/>
              <a:t> </a:t>
            </a:r>
            <a:r>
              <a:rPr lang="es-ES" sz="2000" b="1" dirty="0" err="1"/>
              <a:t>životem</a:t>
            </a:r>
            <a:r>
              <a:rPr lang="es-ES" sz="2000" b="1" dirty="0"/>
              <a:t>, </a:t>
            </a:r>
            <a:r>
              <a:rPr lang="es-ES" sz="2000" b="1" dirty="0" err="1"/>
              <a:t>že</a:t>
            </a:r>
            <a:r>
              <a:rPr lang="es-ES" sz="2000" b="1" dirty="0"/>
              <a:t> </a:t>
            </a:r>
            <a:r>
              <a:rPr lang="es-ES" sz="2000" b="1" dirty="0" err="1"/>
              <a:t>odvážně</a:t>
            </a:r>
            <a:r>
              <a:rPr lang="es-ES" sz="2000" b="1" dirty="0"/>
              <a:t> </a:t>
            </a:r>
            <a:r>
              <a:rPr lang="es-ES" sz="2000" b="1" dirty="0" err="1"/>
              <a:t>předstoupí</a:t>
            </a:r>
            <a:r>
              <a:rPr lang="es-ES" sz="2000" b="1" dirty="0"/>
              <a:t> </a:t>
            </a:r>
            <a:r>
              <a:rPr lang="es-ES" sz="2000" b="1" dirty="0" err="1"/>
              <a:t>před</a:t>
            </a:r>
            <a:r>
              <a:rPr lang="es-ES" sz="2000" b="1" dirty="0"/>
              <a:t> </a:t>
            </a:r>
            <a:r>
              <a:rPr lang="es-ES" sz="2000" b="1" dirty="0" err="1"/>
              <a:t>Boha</a:t>
            </a:r>
            <a:r>
              <a:rPr lang="es-ES" sz="2000" b="1" dirty="0"/>
              <a:t> a </a:t>
            </a:r>
            <a:r>
              <a:rPr lang="es-ES" sz="2000" b="1" dirty="0" err="1"/>
              <a:t>modlí</a:t>
            </a:r>
            <a:r>
              <a:rPr lang="es-ES" sz="2000" b="1" dirty="0"/>
              <a:t> se, </a:t>
            </a:r>
            <a:r>
              <a:rPr lang="es-ES" sz="2000" b="1" dirty="0" err="1"/>
              <a:t>aby</a:t>
            </a:r>
            <a:r>
              <a:rPr lang="es-ES" sz="2000" b="1" dirty="0"/>
              <a:t> </a:t>
            </a:r>
            <a:r>
              <a:rPr lang="es-ES" sz="2000" b="1" dirty="0" err="1"/>
              <a:t>odpustil</a:t>
            </a:r>
            <a:r>
              <a:rPr lang="es-ES" sz="2000" b="1" dirty="0"/>
              <a:t> </a:t>
            </a:r>
            <a:r>
              <a:rPr lang="es-ES" sz="2000" b="1" dirty="0" err="1"/>
              <a:t>svému</a:t>
            </a:r>
            <a:r>
              <a:rPr lang="es-ES" sz="2000" b="1" dirty="0"/>
              <a:t> </a:t>
            </a:r>
            <a:r>
              <a:rPr lang="es-ES" sz="2000" b="1" dirty="0" err="1"/>
              <a:t>lidu</a:t>
            </a:r>
            <a:r>
              <a:rPr lang="es-ES" sz="2000" b="1" dirty="0"/>
              <a:t>. Je-</a:t>
            </a:r>
            <a:r>
              <a:rPr lang="es-ES" sz="2000" b="1" dirty="0" err="1"/>
              <a:t>li</a:t>
            </a:r>
            <a:r>
              <a:rPr lang="es-ES" sz="2000" b="1" dirty="0"/>
              <a:t> </a:t>
            </a:r>
            <a:r>
              <a:rPr lang="es-ES" sz="2000" b="1" dirty="0" err="1"/>
              <a:t>jejich</a:t>
            </a:r>
            <a:r>
              <a:rPr lang="es-ES" sz="2000" b="1" dirty="0"/>
              <a:t> </a:t>
            </a:r>
            <a:r>
              <a:rPr lang="es-ES" sz="2000" b="1" dirty="0" err="1"/>
              <a:t>hřích</a:t>
            </a:r>
            <a:r>
              <a:rPr lang="es-ES" sz="2000" b="1" dirty="0"/>
              <a:t> </a:t>
            </a:r>
            <a:r>
              <a:rPr lang="es-ES" sz="2000" b="1" dirty="0" err="1"/>
              <a:t>tak</a:t>
            </a:r>
            <a:r>
              <a:rPr lang="es-ES" sz="2000" b="1" dirty="0"/>
              <a:t> </a:t>
            </a:r>
            <a:r>
              <a:rPr lang="es-ES" sz="2000" b="1" dirty="0" err="1"/>
              <a:t>velký</a:t>
            </a:r>
            <a:r>
              <a:rPr lang="es-ES" sz="2000" b="1" dirty="0"/>
              <a:t>, </a:t>
            </a:r>
            <a:r>
              <a:rPr lang="es-ES" sz="2000" b="1" dirty="0" err="1"/>
              <a:t>že</a:t>
            </a:r>
            <a:r>
              <a:rPr lang="es-ES" sz="2000" b="1" dirty="0"/>
              <a:t> </a:t>
            </a:r>
            <a:r>
              <a:rPr lang="es-ES" sz="2000" b="1" dirty="0" err="1"/>
              <a:t>jim</a:t>
            </a:r>
            <a:r>
              <a:rPr lang="es-ES" sz="2000" b="1" dirty="0"/>
              <a:t> </a:t>
            </a:r>
            <a:r>
              <a:rPr lang="es-ES" sz="2000" b="1" dirty="0" err="1"/>
              <a:t>Bůh</a:t>
            </a:r>
            <a:r>
              <a:rPr lang="es-ES" sz="2000" b="1" dirty="0"/>
              <a:t> </a:t>
            </a:r>
            <a:r>
              <a:rPr lang="es-ES" sz="2000" b="1" dirty="0" err="1"/>
              <a:t>nemůže</a:t>
            </a:r>
            <a:r>
              <a:rPr lang="es-ES" sz="2000" b="1" dirty="0"/>
              <a:t> </a:t>
            </a:r>
            <a:r>
              <a:rPr lang="es-ES" sz="2000" b="1" dirty="0" err="1"/>
              <a:t>odpustit</a:t>
            </a:r>
            <a:r>
              <a:rPr lang="es-ES" sz="2000" b="1" dirty="0"/>
              <a:t>, musí-</a:t>
            </a:r>
            <a:r>
              <a:rPr lang="es-ES" sz="2000" b="1" dirty="0" err="1"/>
              <a:t>li</a:t>
            </a:r>
            <a:r>
              <a:rPr lang="es-ES" sz="2000" b="1" dirty="0"/>
              <a:t> </a:t>
            </a:r>
            <a:r>
              <a:rPr lang="es-ES" sz="2000" b="1" dirty="0" err="1"/>
              <a:t>být</a:t>
            </a:r>
            <a:r>
              <a:rPr lang="es-ES" sz="2000" b="1" dirty="0"/>
              <a:t> </a:t>
            </a:r>
            <a:r>
              <a:rPr lang="es-ES" sz="2000" b="1" dirty="0" err="1"/>
              <a:t>jejich</a:t>
            </a:r>
            <a:r>
              <a:rPr lang="es-ES" sz="2000" b="1" dirty="0"/>
              <a:t> </a:t>
            </a:r>
            <a:r>
              <a:rPr lang="es-ES" sz="2000" b="1" dirty="0" err="1"/>
              <a:t>jména</a:t>
            </a:r>
            <a:r>
              <a:rPr lang="es-ES" sz="2000" b="1" dirty="0"/>
              <a:t> </a:t>
            </a:r>
            <a:r>
              <a:rPr lang="es-ES" sz="2000" b="1" dirty="0" err="1"/>
              <a:t>vymazána</a:t>
            </a:r>
            <a:r>
              <a:rPr lang="es-ES" sz="2000" b="1" dirty="0"/>
              <a:t> z </a:t>
            </a:r>
            <a:r>
              <a:rPr lang="es-ES" sz="2000" b="1" dirty="0" err="1"/>
              <a:t>jeho</a:t>
            </a:r>
            <a:r>
              <a:rPr lang="es-ES" sz="2000" b="1" dirty="0"/>
              <a:t> </a:t>
            </a:r>
            <a:r>
              <a:rPr lang="es-ES" sz="2000" b="1" dirty="0" err="1"/>
              <a:t>knihy</a:t>
            </a:r>
            <a:r>
              <a:rPr lang="es-ES" sz="2000" b="1" dirty="0"/>
              <a:t>, </a:t>
            </a:r>
            <a:r>
              <a:rPr lang="es-ES" sz="2000" b="1" dirty="0" err="1"/>
              <a:t>modlete</a:t>
            </a:r>
            <a:r>
              <a:rPr lang="es-ES" sz="2000" b="1" dirty="0"/>
              <a:t> se k </a:t>
            </a:r>
            <a:r>
              <a:rPr lang="es-ES" sz="2000" b="1" dirty="0" err="1"/>
              <a:t>Pánu</a:t>
            </a:r>
            <a:r>
              <a:rPr lang="es-ES" sz="2000" b="1" dirty="0"/>
              <a:t>, </a:t>
            </a:r>
            <a:r>
              <a:rPr lang="es-ES" sz="2000" b="1" dirty="0" err="1"/>
              <a:t>aby</a:t>
            </a:r>
            <a:r>
              <a:rPr lang="es-ES" sz="2000" b="1" dirty="0"/>
              <a:t> </a:t>
            </a:r>
            <a:r>
              <a:rPr lang="es-ES" sz="2000" b="1" dirty="0" err="1"/>
              <a:t>vymazal</a:t>
            </a:r>
            <a:r>
              <a:rPr lang="es-ES" sz="2000" b="1" dirty="0"/>
              <a:t> i </a:t>
            </a:r>
            <a:r>
              <a:rPr lang="es-ES" sz="2000" b="1" dirty="0" err="1"/>
              <a:t>jeho</a:t>
            </a:r>
            <a:r>
              <a:rPr lang="es-ES" sz="2000" b="1" dirty="0"/>
              <a:t> </a:t>
            </a:r>
            <a:r>
              <a:rPr lang="es-ES" sz="2000" b="1" dirty="0" err="1"/>
              <a:t>jméno</a:t>
            </a:r>
            <a:r>
              <a:rPr lang="es-ES" sz="2000" b="1" dirty="0"/>
              <a:t>.</a:t>
            </a:r>
            <a:r>
              <a:rPr lang="cs-CZ" sz="2000" b="1" dirty="0"/>
              <a:t> (EGW: </a:t>
            </a:r>
            <a:r>
              <a:rPr lang="cs-CZ" sz="2000" b="1" dirty="0" err="1"/>
              <a:t>Testimony</a:t>
            </a:r>
            <a:r>
              <a:rPr lang="cs-CZ" sz="2000" b="1" dirty="0"/>
              <a:t> </a:t>
            </a:r>
            <a:r>
              <a:rPr lang="cs-CZ" sz="2000" b="1" dirty="0" err="1"/>
              <a:t>for</a:t>
            </a:r>
            <a:r>
              <a:rPr lang="cs-CZ" sz="2000" b="1" dirty="0"/>
              <a:t>  </a:t>
            </a:r>
            <a:r>
              <a:rPr lang="cs-CZ" sz="2000" b="1" dirty="0" err="1"/>
              <a:t>the</a:t>
            </a:r>
            <a:r>
              <a:rPr lang="cs-CZ" sz="2000" b="1" dirty="0"/>
              <a:t> </a:t>
            </a:r>
            <a:r>
              <a:rPr lang="cs-CZ" sz="2000" b="1" dirty="0" err="1"/>
              <a:t>Church</a:t>
            </a:r>
            <a:r>
              <a:rPr lang="cs-CZ" sz="2000" b="1" dirty="0"/>
              <a:t> svazek 3 strana 303 </a:t>
            </a:r>
            <a:r>
              <a:rPr lang="cs-CZ" sz="1400" b="1" dirty="0"/>
              <a:t>– neautorizovaný překlad: Ivo Kapec</a:t>
            </a:r>
            <a:r>
              <a:rPr lang="cs-CZ" sz="2000" b="1" dirty="0"/>
              <a:t>)</a:t>
            </a:r>
            <a:endParaRPr lang="es-ES" sz="2000" b="1" dirty="0"/>
          </a:p>
        </p:txBody>
      </p:sp>
      <p:grpSp>
        <p:nvGrpSpPr>
          <p:cNvPr id="2" name="Grupo 1">
            <a:extLst>
              <a:ext uri="{FF2B5EF4-FFF2-40B4-BE49-F238E27FC236}">
                <a16:creationId xmlns:a16="http://schemas.microsoft.com/office/drawing/2014/main" id="{EFA31773-B269-674A-8F00-741BBB0D1808}"/>
              </a:ext>
            </a:extLst>
          </p:cNvPr>
          <p:cNvGrpSpPr/>
          <p:nvPr/>
        </p:nvGrpSpPr>
        <p:grpSpPr>
          <a:xfrm>
            <a:off x="347134" y="361950"/>
            <a:ext cx="1263648" cy="666749"/>
            <a:chOff x="347134" y="361950"/>
            <a:chExt cx="1263648" cy="666749"/>
          </a:xfrm>
        </p:grpSpPr>
        <p:pic>
          <p:nvPicPr>
            <p:cNvPr id="5" name="Imagen 4">
              <a:extLst>
                <a:ext uri="{FF2B5EF4-FFF2-40B4-BE49-F238E27FC236}">
                  <a16:creationId xmlns:a16="http://schemas.microsoft.com/office/drawing/2014/main" id="{CB652AF7-F145-66D6-8667-4CD955E0A4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6" name="CuadroTexto 5">
              <a:extLst>
                <a:ext uri="{FF2B5EF4-FFF2-40B4-BE49-F238E27FC236}">
                  <a16:creationId xmlns:a16="http://schemas.microsoft.com/office/drawing/2014/main" id="{DB4027A1-1E54-7AF6-1662-88E9702D2383}"/>
                </a:ext>
              </a:extLst>
            </p:cNvPr>
            <p:cNvSpPr txBox="1"/>
            <p:nvPr/>
          </p:nvSpPr>
          <p:spPr>
            <a:xfrm>
              <a:off x="347134" y="501040"/>
              <a:ext cx="1263648"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Kristus</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8" name="CuadroTexto 7">
            <a:extLst>
              <a:ext uri="{FF2B5EF4-FFF2-40B4-BE49-F238E27FC236}">
                <a16:creationId xmlns:a16="http://schemas.microsoft.com/office/drawing/2014/main" id="{1D0752CB-1895-62EF-8396-E40ED86F7522}"/>
              </a:ext>
            </a:extLst>
          </p:cNvPr>
          <p:cNvSpPr txBox="1"/>
          <p:nvPr/>
        </p:nvSpPr>
        <p:spPr>
          <a:xfrm>
            <a:off x="447049" y="2277148"/>
            <a:ext cx="11297901" cy="1015663"/>
          </a:xfrm>
          <a:prstGeom prst="rect">
            <a:avLst/>
          </a:prstGeom>
          <a:noFill/>
        </p:spPr>
        <p:txBody>
          <a:bodyPr wrap="square">
            <a:spAutoFit/>
          </a:bodyPr>
          <a:lstStyle/>
          <a:p>
            <a:r>
              <a:rPr lang="es-ES" sz="2000" b="1" dirty="0" err="1"/>
              <a:t>Muž</a:t>
            </a:r>
            <a:r>
              <a:rPr lang="es-ES" sz="2000" b="1" dirty="0"/>
              <a:t>, </a:t>
            </a:r>
            <a:r>
              <a:rPr lang="es-ES" sz="2000" b="1" dirty="0" err="1"/>
              <a:t>který</a:t>
            </a:r>
            <a:r>
              <a:rPr lang="es-ES" sz="2000" b="1" dirty="0"/>
              <a:t> se </a:t>
            </a:r>
            <a:r>
              <a:rPr lang="es-ES" sz="2000" b="1" dirty="0" err="1"/>
              <a:t>naučil</a:t>
            </a:r>
            <a:r>
              <a:rPr lang="es-ES" sz="2000" b="1" dirty="0"/>
              <a:t> </a:t>
            </a:r>
            <a:r>
              <a:rPr lang="es-ES" sz="2000" b="1" dirty="0" err="1"/>
              <a:t>hledat</a:t>
            </a:r>
            <a:r>
              <a:rPr lang="es-ES" sz="2000" b="1" dirty="0"/>
              <a:t> </a:t>
            </a:r>
            <a:r>
              <a:rPr lang="es-ES" sz="2000" b="1" dirty="0" err="1"/>
              <a:t>ovce</a:t>
            </a:r>
            <a:r>
              <a:rPr lang="es-ES" sz="2000" b="1" dirty="0"/>
              <a:t> v </a:t>
            </a:r>
            <a:r>
              <a:rPr lang="es-ES" sz="2000" b="1" dirty="0" err="1"/>
              <a:t>pustině</a:t>
            </a:r>
            <a:r>
              <a:rPr lang="es-ES" sz="2000" b="1" dirty="0"/>
              <a:t>; </a:t>
            </a:r>
            <a:r>
              <a:rPr lang="es-ES" sz="2000" b="1" dirty="0" err="1"/>
              <a:t>který</a:t>
            </a:r>
            <a:r>
              <a:rPr lang="es-ES" sz="2000" b="1" dirty="0"/>
              <a:t> </a:t>
            </a:r>
            <a:r>
              <a:rPr lang="es-ES" sz="2000" b="1" dirty="0" err="1"/>
              <a:t>snášel</a:t>
            </a:r>
            <a:r>
              <a:rPr lang="es-ES" sz="2000" b="1" dirty="0"/>
              <a:t> </a:t>
            </a:r>
            <a:r>
              <a:rPr lang="es-ES" sz="2000" b="1" dirty="0" err="1"/>
              <a:t>zimu</a:t>
            </a:r>
            <a:r>
              <a:rPr lang="es-ES" sz="2000" b="1" dirty="0"/>
              <a:t> a </a:t>
            </a:r>
            <a:r>
              <a:rPr lang="es-ES" sz="2000" b="1" dirty="0" err="1"/>
              <a:t>bouře</a:t>
            </a:r>
            <a:r>
              <a:rPr lang="es-ES" sz="2000" b="1" dirty="0"/>
              <a:t>, </a:t>
            </a:r>
            <a:r>
              <a:rPr lang="es-ES" sz="2000" b="1" dirty="0" err="1"/>
              <a:t>aniž</a:t>
            </a:r>
            <a:r>
              <a:rPr lang="es-ES" sz="2000" b="1" dirty="0"/>
              <a:t> </a:t>
            </a:r>
            <a:r>
              <a:rPr lang="es-ES" sz="2000" b="1" dirty="0" err="1"/>
              <a:t>by</a:t>
            </a:r>
            <a:r>
              <a:rPr lang="es-ES" sz="2000" b="1" dirty="0"/>
              <a:t> </a:t>
            </a:r>
            <a:r>
              <a:rPr lang="es-ES" sz="2000" b="1" dirty="0" err="1"/>
              <a:t>nechal</a:t>
            </a:r>
            <a:r>
              <a:rPr lang="es-ES" sz="2000" b="1" dirty="0"/>
              <a:t> </a:t>
            </a:r>
            <a:r>
              <a:rPr lang="es-ES" sz="2000" b="1" dirty="0" err="1"/>
              <a:t>zahynout</a:t>
            </a:r>
            <a:r>
              <a:rPr lang="es-ES" sz="2000" b="1" dirty="0"/>
              <a:t> </a:t>
            </a:r>
            <a:r>
              <a:rPr lang="es-ES" sz="2000" b="1" dirty="0" err="1"/>
              <a:t>jedinou</a:t>
            </a:r>
            <a:r>
              <a:rPr lang="es-ES" sz="2000" b="1" dirty="0"/>
              <a:t> </a:t>
            </a:r>
            <a:r>
              <a:rPr lang="es-ES" sz="2000" b="1" dirty="0" err="1"/>
              <a:t>ovci</a:t>
            </a:r>
            <a:r>
              <a:rPr lang="es-ES" sz="2000" b="1" dirty="0"/>
              <a:t>, </a:t>
            </a:r>
            <a:r>
              <a:rPr lang="es-ES" sz="2000" b="1" dirty="0" err="1"/>
              <a:t>nechtěl</a:t>
            </a:r>
            <a:r>
              <a:rPr lang="es-ES" sz="2000" b="1" dirty="0"/>
              <a:t> </a:t>
            </a:r>
            <a:r>
              <a:rPr lang="es-ES" sz="2000" b="1" dirty="0" err="1"/>
              <a:t>opustit</a:t>
            </a:r>
            <a:r>
              <a:rPr lang="es-ES" sz="2000" b="1" dirty="0"/>
              <a:t> </a:t>
            </a:r>
            <a:r>
              <a:rPr lang="es-ES" sz="2000" b="1" dirty="0" err="1"/>
              <a:t>svůj</a:t>
            </a:r>
            <a:r>
              <a:rPr lang="es-ES" sz="2000" b="1" dirty="0"/>
              <a:t> lid. </a:t>
            </a:r>
            <a:r>
              <a:rPr lang="es-ES" sz="2000" b="1" dirty="0" err="1"/>
              <a:t>Vroucně</a:t>
            </a:r>
            <a:r>
              <a:rPr lang="es-ES" sz="2000" b="1" dirty="0"/>
              <a:t> </a:t>
            </a:r>
            <a:r>
              <a:rPr lang="es-ES" sz="2000" b="1" dirty="0" err="1"/>
              <a:t>prosili</a:t>
            </a:r>
            <a:r>
              <a:rPr lang="es-ES" sz="2000" b="1" dirty="0"/>
              <a:t> </a:t>
            </a:r>
            <a:r>
              <a:rPr lang="es-ES" sz="2000" b="1" dirty="0" err="1"/>
              <a:t>Boha</a:t>
            </a:r>
            <a:r>
              <a:rPr lang="es-ES" sz="2000" b="1" dirty="0"/>
              <a:t>, </a:t>
            </a:r>
            <a:r>
              <a:rPr lang="es-ES" sz="2000" b="1" dirty="0" err="1"/>
              <a:t>aby</a:t>
            </a:r>
            <a:r>
              <a:rPr lang="es-ES" sz="2000" b="1" dirty="0"/>
              <a:t> je </a:t>
            </a:r>
            <a:r>
              <a:rPr lang="es-ES" sz="2000" b="1" dirty="0" err="1"/>
              <a:t>neopouštěl</a:t>
            </a:r>
            <a:r>
              <a:rPr lang="es-ES" sz="2000" b="1" dirty="0"/>
              <a:t>, ale </a:t>
            </a:r>
            <a:r>
              <a:rPr lang="es-ES" sz="2000" b="1" dirty="0" err="1"/>
              <a:t>aby</a:t>
            </a:r>
            <a:r>
              <a:rPr lang="es-ES" sz="2000" b="1" dirty="0"/>
              <a:t> </a:t>
            </a:r>
            <a:r>
              <a:rPr lang="es-ES" sz="2000" b="1" dirty="0" err="1"/>
              <a:t>jim</a:t>
            </a:r>
            <a:r>
              <a:rPr lang="es-ES" sz="2000" b="1" dirty="0"/>
              <a:t> </a:t>
            </a:r>
            <a:r>
              <a:rPr lang="es-ES" sz="2000" b="1" dirty="0" err="1"/>
              <a:t>odpustil</a:t>
            </a:r>
            <a:r>
              <a:rPr lang="es-ES" sz="2000" b="1" dirty="0"/>
              <a:t> </a:t>
            </a:r>
            <a:r>
              <a:rPr lang="es-ES" sz="2000" b="1" dirty="0" err="1"/>
              <a:t>jejich</a:t>
            </a:r>
            <a:r>
              <a:rPr lang="cs-CZ" sz="2000" b="1" dirty="0"/>
              <a:t> </a:t>
            </a:r>
            <a:r>
              <a:rPr lang="es-ES" sz="2000" b="1" dirty="0" err="1"/>
              <a:t>přestoupení</a:t>
            </a:r>
            <a:r>
              <a:rPr lang="es-ES" sz="2000" b="1" dirty="0"/>
              <a:t>. A </a:t>
            </a:r>
            <a:r>
              <a:rPr lang="es-ES" sz="2000" b="1" dirty="0" err="1"/>
              <a:t>její</a:t>
            </a:r>
            <a:r>
              <a:rPr lang="es-ES" sz="2000" b="1" dirty="0"/>
              <a:t> </a:t>
            </a:r>
            <a:r>
              <a:rPr lang="es-ES" sz="2000" b="1" dirty="0" err="1"/>
              <a:t>vroucí</a:t>
            </a:r>
            <a:r>
              <a:rPr lang="es-ES" sz="2000" b="1" dirty="0"/>
              <a:t> </a:t>
            </a:r>
            <a:r>
              <a:rPr lang="es-ES" sz="2000" b="1" dirty="0" err="1"/>
              <a:t>přímluva</a:t>
            </a:r>
            <a:r>
              <a:rPr lang="es-ES" sz="2000" b="1" dirty="0"/>
              <a:t> </a:t>
            </a:r>
            <a:r>
              <a:rPr lang="es-ES" sz="2000" b="1" dirty="0" err="1"/>
              <a:t>zvítězila</a:t>
            </a:r>
            <a:r>
              <a:rPr lang="es-ES" sz="2000" b="1" dirty="0"/>
              <a:t>.</a:t>
            </a:r>
            <a:r>
              <a:rPr lang="cs-CZ" sz="2000" b="1" dirty="0"/>
              <a:t> (EGW: </a:t>
            </a:r>
            <a:r>
              <a:rPr lang="es-ES" sz="2000" b="1" dirty="0"/>
              <a:t>C</a:t>
            </a:r>
            <a:r>
              <a:rPr lang="cs-CZ" sz="2000" b="1" dirty="0" err="1"/>
              <a:t>hrist</a:t>
            </a:r>
            <a:r>
              <a:rPr lang="cs-CZ" sz="2000" b="1" dirty="0"/>
              <a:t> </a:t>
            </a:r>
            <a:r>
              <a:rPr lang="es-ES" sz="2000" b="1" dirty="0"/>
              <a:t>T</a:t>
            </a:r>
            <a:r>
              <a:rPr lang="cs-CZ" sz="2000" b="1" dirty="0" err="1"/>
              <a:t>riumphant</a:t>
            </a:r>
            <a:r>
              <a:rPr lang="es-ES" sz="2000" b="1" dirty="0"/>
              <a:t> 11</a:t>
            </a:r>
            <a:r>
              <a:rPr lang="cs-CZ" sz="2000" b="1" dirty="0"/>
              <a:t>6</a:t>
            </a:r>
            <a:r>
              <a:rPr lang="cs-CZ" sz="1400" b="1" dirty="0"/>
              <a:t> – neautorizovaný překlad: Ivo Kapec</a:t>
            </a:r>
            <a:r>
              <a:rPr lang="cs-CZ" sz="2000" b="1" dirty="0"/>
              <a:t>) </a:t>
            </a:r>
            <a:endParaRPr lang="es-ES" sz="2000" b="1" dirty="0"/>
          </a:p>
        </p:txBody>
      </p:sp>
      <p:sp>
        <p:nvSpPr>
          <p:cNvPr id="10" name="CuadroTexto 9">
            <a:extLst>
              <a:ext uri="{FF2B5EF4-FFF2-40B4-BE49-F238E27FC236}">
                <a16:creationId xmlns:a16="http://schemas.microsoft.com/office/drawing/2014/main" id="{4E8EB210-3D9A-2B6D-49C3-3839649B75D8}"/>
              </a:ext>
            </a:extLst>
          </p:cNvPr>
          <p:cNvSpPr txBox="1"/>
          <p:nvPr/>
        </p:nvSpPr>
        <p:spPr>
          <a:xfrm>
            <a:off x="386292" y="3321025"/>
            <a:ext cx="11139055" cy="1631216"/>
          </a:xfrm>
          <a:prstGeom prst="rect">
            <a:avLst/>
          </a:prstGeom>
          <a:noFill/>
        </p:spPr>
        <p:txBody>
          <a:bodyPr wrap="square">
            <a:spAutoFit/>
          </a:bodyPr>
          <a:lstStyle/>
          <a:p>
            <a:r>
              <a:rPr lang="cs-CZ" sz="2000" b="1" dirty="0"/>
              <a:t>Mojžíš se ve své modlitbě zmiňuje o nebeských knihách, v nichž jsou zapsána jména všech lidí a zaznamenány jejich skutky, dobré i zlé. Kniha života obsahuje jména všech, kteří kdy vstoupili do služby Boží. Odvrátí-li se kdo od Boha a setrvá-li tvrdošíjně v hříchu, takže se nakonec zatvrdí proti vlivu Ducha svatého, bude v den soudu jeho jméno z knihy života vyškrtnuto a sám propadne záhubě.</a:t>
            </a:r>
            <a:r>
              <a:rPr lang="es-ES" sz="2000" b="1" dirty="0"/>
              <a:t> </a:t>
            </a:r>
            <a:r>
              <a:rPr lang="cs-CZ" sz="2000" b="1" dirty="0"/>
              <a:t>                                      (EGW: </a:t>
            </a:r>
            <a:r>
              <a:rPr lang="es-ES" sz="2000" b="1" dirty="0"/>
              <a:t>P</a:t>
            </a:r>
            <a:r>
              <a:rPr lang="cs-CZ" sz="2000" b="1" dirty="0" err="1"/>
              <a:t>atriarchové</a:t>
            </a:r>
            <a:r>
              <a:rPr lang="cs-CZ" sz="2000" b="1" dirty="0"/>
              <a:t> a proroci strana 236)</a:t>
            </a:r>
            <a:endParaRPr lang="es-ES" sz="2000" b="1" dirty="0"/>
          </a:p>
        </p:txBody>
      </p:sp>
      <p:sp>
        <p:nvSpPr>
          <p:cNvPr id="11" name="CuadroTexto 10">
            <a:extLst>
              <a:ext uri="{FF2B5EF4-FFF2-40B4-BE49-F238E27FC236}">
                <a16:creationId xmlns:a16="http://schemas.microsoft.com/office/drawing/2014/main" id="{8E823FB2-D663-737F-9C37-D8B7C97C6601}"/>
              </a:ext>
            </a:extLst>
          </p:cNvPr>
          <p:cNvSpPr txBox="1"/>
          <p:nvPr/>
        </p:nvSpPr>
        <p:spPr>
          <a:xfrm>
            <a:off x="1165513" y="5187408"/>
            <a:ext cx="9860972" cy="1015663"/>
          </a:xfrm>
          <a:prstGeom prst="rect">
            <a:avLst/>
          </a:prstGeom>
          <a:noFill/>
        </p:spPr>
        <p:txBody>
          <a:bodyPr wrap="square" rtlCol="0">
            <a:spAutoFit/>
          </a:bodyPr>
          <a:lstStyle/>
          <a:p>
            <a:pPr algn="ctr"/>
            <a:r>
              <a:rPr lang="es-ES" sz="2000" b="1" dirty="0" err="1">
                <a:solidFill>
                  <a:schemeClr val="bg1"/>
                </a:solidFill>
                <a:latin typeface="Abhaya Libre ExtraBold" panose="02000803000000000000" pitchFamily="2" charset="0"/>
                <a:cs typeface="Abhaya Libre ExtraBold" panose="02000803000000000000" pitchFamily="2" charset="0"/>
              </a:rPr>
              <a:t>Kristus</a:t>
            </a:r>
            <a:r>
              <a:rPr lang="es-ES" sz="2000" b="1" dirty="0">
                <a:solidFill>
                  <a:schemeClr val="bg1"/>
                </a:solidFill>
                <a:latin typeface="Abhaya Libre ExtraBold" panose="02000803000000000000" pitchFamily="2" charset="0"/>
                <a:cs typeface="Abhaya Libre ExtraBold" panose="02000803000000000000" pitchFamily="2" charset="0"/>
              </a:rPr>
              <a:t> se </a:t>
            </a:r>
            <a:r>
              <a:rPr lang="es-ES" sz="2000" b="1" dirty="0" err="1">
                <a:solidFill>
                  <a:schemeClr val="bg1"/>
                </a:solidFill>
                <a:latin typeface="Abhaya Libre ExtraBold" panose="02000803000000000000" pitchFamily="2" charset="0"/>
                <a:cs typeface="Abhaya Libre ExtraBold" panose="02000803000000000000" pitchFamily="2" charset="0"/>
              </a:rPr>
              <a:t>přimlouvá</a:t>
            </a:r>
            <a:r>
              <a:rPr lang="es-ES" sz="2000" b="1" dirty="0">
                <a:solidFill>
                  <a:schemeClr val="bg1"/>
                </a:solidFill>
                <a:latin typeface="Abhaya Libre ExtraBold" panose="02000803000000000000" pitchFamily="2" charset="0"/>
                <a:cs typeface="Abhaya Libre ExtraBold" panose="02000803000000000000" pitchFamily="2" charset="0"/>
              </a:rPr>
              <a:t> u </a:t>
            </a:r>
            <a:r>
              <a:rPr lang="es-ES" sz="2000" b="1" dirty="0" err="1">
                <a:solidFill>
                  <a:schemeClr val="bg1"/>
                </a:solidFill>
                <a:latin typeface="Abhaya Libre ExtraBold" panose="02000803000000000000" pitchFamily="2" charset="0"/>
                <a:cs typeface="Abhaya Libre ExtraBold" panose="02000803000000000000" pitchFamily="2" charset="0"/>
              </a:rPr>
              <a:t>Otce</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aby</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naplnil</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zaslíbení</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která</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nám</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dal</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aby</a:t>
            </a:r>
            <a:r>
              <a:rPr lang="es-ES" sz="2000" b="1" dirty="0">
                <a:solidFill>
                  <a:schemeClr val="bg1"/>
                </a:solidFill>
                <a:latin typeface="Abhaya Libre ExtraBold" panose="02000803000000000000" pitchFamily="2" charset="0"/>
                <a:cs typeface="Abhaya Libre ExtraBold" panose="02000803000000000000" pitchFamily="2" charset="0"/>
              </a:rPr>
              <a:t> se </a:t>
            </a:r>
            <a:r>
              <a:rPr lang="es-ES" sz="2000" b="1" dirty="0" err="1">
                <a:solidFill>
                  <a:schemeClr val="bg1"/>
                </a:solidFill>
                <a:latin typeface="Abhaya Libre ExtraBold" panose="02000803000000000000" pitchFamily="2" charset="0"/>
                <a:cs typeface="Abhaya Libre ExtraBold" panose="02000803000000000000" pitchFamily="2" charset="0"/>
              </a:rPr>
              <a:t>nepřátelé</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nevysmívali</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Bohu</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aby</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nám</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dal</a:t>
            </a:r>
            <a:r>
              <a:rPr lang="es-ES" sz="2000" b="1" dirty="0">
                <a:solidFill>
                  <a:schemeClr val="bg1"/>
                </a:solidFill>
                <a:latin typeface="Abhaya Libre ExtraBold" panose="02000803000000000000" pitchFamily="2" charset="0"/>
                <a:cs typeface="Abhaya Libre ExtraBold" panose="02000803000000000000" pitchFamily="2" charset="0"/>
              </a:rPr>
              <a:t> Ducha </a:t>
            </a:r>
            <a:r>
              <a:rPr lang="es-ES" sz="2000" b="1" dirty="0" err="1">
                <a:solidFill>
                  <a:schemeClr val="bg1"/>
                </a:solidFill>
                <a:latin typeface="Abhaya Libre ExtraBold" panose="02000803000000000000" pitchFamily="2" charset="0"/>
                <a:cs typeface="Abhaya Libre ExtraBold" panose="02000803000000000000" pitchFamily="2" charset="0"/>
              </a:rPr>
              <a:t>svatého</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aby</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jeho</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oběť</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nebyla</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za</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nás</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zbytečná</a:t>
            </a:r>
            <a:r>
              <a:rPr lang="es-ES" sz="2000" b="1" dirty="0">
                <a:solidFill>
                  <a:schemeClr val="bg1"/>
                </a:solidFill>
                <a:latin typeface="Abhaya Libre ExtraBold" panose="02000803000000000000" pitchFamily="2" charset="0"/>
                <a:cs typeface="Abhaya Libre ExtraBold" panose="02000803000000000000" pitchFamily="2" charset="0"/>
              </a:rPr>
              <a:t>, </a:t>
            </a:r>
            <a:r>
              <a:rPr lang="cs-CZ"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aby</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nám</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dal</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věčný</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život</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protože</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byl</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ochoten</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ztratit</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věčnost</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za</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každého</a:t>
            </a:r>
            <a:r>
              <a:rPr lang="es-ES" sz="2000" b="1" dirty="0">
                <a:solidFill>
                  <a:schemeClr val="bg1"/>
                </a:solidFill>
                <a:latin typeface="Abhaya Libre ExtraBold" panose="02000803000000000000" pitchFamily="2" charset="0"/>
                <a:cs typeface="Abhaya Libre ExtraBold" panose="02000803000000000000" pitchFamily="2" charset="0"/>
              </a:rPr>
              <a:t> z </a:t>
            </a:r>
            <a:r>
              <a:rPr lang="es-ES" sz="2000" b="1" dirty="0" err="1">
                <a:solidFill>
                  <a:schemeClr val="bg1"/>
                </a:solidFill>
                <a:latin typeface="Abhaya Libre ExtraBold" panose="02000803000000000000" pitchFamily="2" charset="0"/>
                <a:cs typeface="Abhaya Libre ExtraBold" panose="02000803000000000000" pitchFamily="2" charset="0"/>
              </a:rPr>
              <a:t>nás</a:t>
            </a:r>
            <a:r>
              <a:rPr lang="es-ES" sz="2000" b="1" dirty="0">
                <a:solidFill>
                  <a:schemeClr val="bg1"/>
                </a:solidFill>
                <a:latin typeface="Abhaya Libre ExtraBold" panose="02000803000000000000" pitchFamily="2" charset="0"/>
                <a:cs typeface="Abhaya Libre ExtraBold" panose="02000803000000000000" pitchFamily="2" charset="0"/>
              </a:rPr>
              <a:t>.</a:t>
            </a:r>
          </a:p>
        </p:txBody>
      </p:sp>
    </p:spTree>
    <p:extLst>
      <p:ext uri="{BB962C8B-B14F-4D97-AF65-F5344CB8AC3E}">
        <p14:creationId xmlns:p14="http://schemas.microsoft.com/office/powerpoint/2010/main" val="3103573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1000"/>
                            </p:stCondLst>
                            <p:childTnLst>
                              <p:par>
                                <p:cTn id="38" presetID="26" presetClass="emph" presetSubtype="0" fill="hold" grpId="1" nodeType="afterEffect">
                                  <p:stCondLst>
                                    <p:cond delay="0"/>
                                  </p:stCondLst>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a:stretch>
        </a:blipFill>
        <a:effectLst/>
      </p:bgPr>
    </p:bg>
    <p:spTree>
      <p:nvGrpSpPr>
        <p:cNvPr id="1" name="">
          <a:extLst>
            <a:ext uri="{FF2B5EF4-FFF2-40B4-BE49-F238E27FC236}">
              <a16:creationId xmlns:a16="http://schemas.microsoft.com/office/drawing/2014/main" id="{4E5118D7-3321-D026-B951-CA2641595406}"/>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898E7CE-67CE-8D50-B1F8-49B166856F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9037" y="98744"/>
            <a:ext cx="4888889" cy="2425397"/>
          </a:xfrm>
          <a:prstGeom prst="rect">
            <a:avLst/>
          </a:prstGeom>
        </p:spPr>
      </p:pic>
      <p:sp>
        <p:nvSpPr>
          <p:cNvPr id="3" name="CuadroTexto 2">
            <a:extLst>
              <a:ext uri="{FF2B5EF4-FFF2-40B4-BE49-F238E27FC236}">
                <a16:creationId xmlns:a16="http://schemas.microsoft.com/office/drawing/2014/main" id="{13EF1A45-2BB1-736B-52EA-3460B40B4BEE}"/>
              </a:ext>
            </a:extLst>
          </p:cNvPr>
          <p:cNvSpPr txBox="1"/>
          <p:nvPr/>
        </p:nvSpPr>
        <p:spPr>
          <a:xfrm>
            <a:off x="368846" y="313830"/>
            <a:ext cx="3761097" cy="1077218"/>
          </a:xfrm>
          <a:prstGeom prst="rect">
            <a:avLst/>
          </a:prstGeom>
          <a:noFill/>
        </p:spPr>
        <p:txBody>
          <a:bodyPr wrap="square">
            <a:spAutoFit/>
          </a:bodyPr>
          <a:lstStyle/>
          <a:p>
            <a:pPr algn="ctr"/>
            <a:r>
              <a:rPr lang="es-ES"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Bóaz</a:t>
            </a:r>
            <a:r>
              <a:rPr lang="es-E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se </a:t>
            </a:r>
            <a:r>
              <a:rPr lang="es-ES"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přimlouvá</a:t>
            </a:r>
            <a:r>
              <a:rPr lang="es-E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za</a:t>
            </a:r>
            <a:r>
              <a:rPr lang="es-E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Rút</a:t>
            </a:r>
            <a:endParaRPr lang="es-ES" sz="2000" b="1" dirty="0"/>
          </a:p>
        </p:txBody>
      </p:sp>
      <p:sp>
        <p:nvSpPr>
          <p:cNvPr id="2" name="CuadroTexto 1">
            <a:extLst>
              <a:ext uri="{FF2B5EF4-FFF2-40B4-BE49-F238E27FC236}">
                <a16:creationId xmlns:a16="http://schemas.microsoft.com/office/drawing/2014/main" id="{9C814ADF-6755-DA1C-86EF-0DBA39661EFA}"/>
              </a:ext>
            </a:extLst>
          </p:cNvPr>
          <p:cNvSpPr txBox="1"/>
          <p:nvPr/>
        </p:nvSpPr>
        <p:spPr>
          <a:xfrm>
            <a:off x="3630686" y="3418609"/>
            <a:ext cx="8561314" cy="3354765"/>
          </a:xfrm>
          <a:prstGeom prst="rect">
            <a:avLst/>
          </a:prstGeom>
          <a:noFill/>
        </p:spPr>
        <p:txBody>
          <a:bodyPr wrap="square">
            <a:spAutoFit/>
          </a:bodyPr>
          <a:lstStyle/>
          <a:p>
            <a:pPr>
              <a:spcBef>
                <a:spcPts val="600"/>
              </a:spcBef>
              <a:spcAft>
                <a:spcPts val="600"/>
              </a:spcAft>
            </a:pPr>
            <a:r>
              <a:rPr lang="es-ES" b="1" dirty="0"/>
              <a:t>B</a:t>
            </a:r>
            <a:r>
              <a:rPr lang="cs-CZ" b="1" dirty="0"/>
              <a:t>ó</a:t>
            </a:r>
            <a:r>
              <a:rPr lang="es-ES" b="1" dirty="0" err="1"/>
              <a:t>az</a:t>
            </a:r>
            <a:r>
              <a:rPr lang="es-ES" b="1" dirty="0"/>
              <a:t> </a:t>
            </a:r>
            <a:r>
              <a:rPr lang="es-ES" b="1" dirty="0" err="1"/>
              <a:t>mluví</a:t>
            </a:r>
            <a:r>
              <a:rPr lang="es-ES" b="1" dirty="0"/>
              <a:t> o R</a:t>
            </a:r>
            <a:r>
              <a:rPr lang="cs-CZ" b="1" dirty="0"/>
              <a:t>ú</a:t>
            </a:r>
            <a:r>
              <a:rPr lang="es-ES" b="1" dirty="0"/>
              <a:t>t </a:t>
            </a:r>
            <a:r>
              <a:rPr lang="es-ES" b="1" dirty="0" err="1"/>
              <a:t>vlídně</a:t>
            </a:r>
            <a:r>
              <a:rPr lang="es-ES" b="1" dirty="0"/>
              <a:t> a </a:t>
            </a:r>
            <a:r>
              <a:rPr lang="es-ES" b="1" dirty="0" err="1"/>
              <a:t>říká</a:t>
            </a:r>
            <a:r>
              <a:rPr lang="es-ES" b="1" dirty="0"/>
              <a:t> </a:t>
            </a:r>
            <a:r>
              <a:rPr lang="es-ES" b="1" dirty="0" err="1"/>
              <a:t>jí</a:t>
            </a:r>
            <a:r>
              <a:rPr lang="es-ES" b="1" dirty="0"/>
              <a:t>, </a:t>
            </a:r>
            <a:r>
              <a:rPr lang="es-ES" b="1" dirty="0" err="1"/>
              <a:t>aby</a:t>
            </a:r>
            <a:r>
              <a:rPr lang="es-ES" b="1" dirty="0"/>
              <a:t> si </a:t>
            </a:r>
            <a:r>
              <a:rPr lang="es-ES" b="1" dirty="0" err="1"/>
              <a:t>celou</a:t>
            </a:r>
            <a:r>
              <a:rPr lang="es-ES" b="1" dirty="0"/>
              <a:t> </a:t>
            </a:r>
            <a:r>
              <a:rPr lang="es-ES" b="1" dirty="0" err="1"/>
              <a:t>úrodu</a:t>
            </a:r>
            <a:r>
              <a:rPr lang="es-ES" b="1" dirty="0"/>
              <a:t> </a:t>
            </a:r>
            <a:r>
              <a:rPr lang="es-ES" b="1" dirty="0" err="1"/>
              <a:t>nechala</a:t>
            </a:r>
            <a:r>
              <a:rPr lang="es-ES" b="1" dirty="0"/>
              <a:t> a </a:t>
            </a:r>
            <a:r>
              <a:rPr lang="es-ES" b="1" dirty="0" err="1"/>
              <a:t>nasbírala</a:t>
            </a:r>
            <a:r>
              <a:rPr lang="es-ES" b="1" dirty="0"/>
              <a:t> </a:t>
            </a:r>
            <a:r>
              <a:rPr lang="es-ES" b="1" dirty="0" err="1"/>
              <a:t>klasy</a:t>
            </a:r>
            <a:r>
              <a:rPr lang="es-ES" b="1" dirty="0"/>
              <a:t> </a:t>
            </a:r>
            <a:r>
              <a:rPr lang="es-ES" b="1" dirty="0" err="1"/>
              <a:t>na</a:t>
            </a:r>
            <a:r>
              <a:rPr lang="es-ES" b="1" dirty="0"/>
              <a:t> </a:t>
            </a:r>
            <a:r>
              <a:rPr lang="es-ES" b="1" dirty="0" err="1"/>
              <a:t>svých</a:t>
            </a:r>
            <a:r>
              <a:rPr lang="es-ES" b="1" dirty="0"/>
              <a:t> </a:t>
            </a:r>
            <a:r>
              <a:rPr lang="es-ES" b="1" dirty="0" err="1"/>
              <a:t>polích</a:t>
            </a:r>
            <a:r>
              <a:rPr lang="es-ES" b="1" dirty="0"/>
              <a:t>. S </a:t>
            </a:r>
            <a:r>
              <a:rPr lang="es-ES" b="1" dirty="0" err="1"/>
              <a:t>tím</a:t>
            </a:r>
            <a:r>
              <a:rPr lang="es-ES" b="1" dirty="0"/>
              <a:t> </a:t>
            </a:r>
            <a:r>
              <a:rPr lang="es-ES" b="1" dirty="0" err="1"/>
              <a:t>bude</a:t>
            </a:r>
            <a:r>
              <a:rPr lang="es-ES" b="1" dirty="0"/>
              <a:t> </a:t>
            </a:r>
            <a:r>
              <a:rPr lang="es-ES" b="1" dirty="0" err="1"/>
              <a:t>mít</a:t>
            </a:r>
            <a:r>
              <a:rPr lang="es-ES" b="1" dirty="0"/>
              <a:t> </a:t>
            </a:r>
            <a:r>
              <a:rPr lang="es-ES" b="1" dirty="0" err="1"/>
              <a:t>několik</a:t>
            </a:r>
            <a:r>
              <a:rPr lang="es-ES" b="1" dirty="0"/>
              <a:t> </a:t>
            </a:r>
            <a:r>
              <a:rPr lang="es-ES" b="1" dirty="0" err="1"/>
              <a:t>požehnání</a:t>
            </a:r>
            <a:r>
              <a:rPr lang="es-ES" b="1" dirty="0"/>
              <a:t>:</a:t>
            </a:r>
          </a:p>
          <a:p>
            <a:pPr marL="285750" indent="-285750">
              <a:spcBef>
                <a:spcPts val="600"/>
              </a:spcBef>
              <a:spcAft>
                <a:spcPts val="600"/>
              </a:spcAft>
              <a:buFont typeface="Wingdings" panose="05000000000000000000" pitchFamily="2" charset="2"/>
              <a:buChar char="v"/>
            </a:pPr>
            <a:r>
              <a:rPr lang="es-ES" b="1" dirty="0" err="1">
                <a:solidFill>
                  <a:srgbClr val="C40087"/>
                </a:solidFill>
              </a:rPr>
              <a:t>Společnost</a:t>
            </a:r>
            <a:r>
              <a:rPr lang="es-ES" b="1" dirty="0"/>
              <a:t>. </a:t>
            </a:r>
            <a:r>
              <a:rPr lang="es-ES" b="1" dirty="0" err="1"/>
              <a:t>Doprovázeli</a:t>
            </a:r>
            <a:r>
              <a:rPr lang="es-ES" b="1" dirty="0"/>
              <a:t> ji </a:t>
            </a:r>
            <a:r>
              <a:rPr lang="es-ES" b="1" dirty="0" err="1"/>
              <a:t>její</a:t>
            </a:r>
            <a:r>
              <a:rPr lang="es-ES" b="1" dirty="0"/>
              <a:t> </a:t>
            </a:r>
            <a:r>
              <a:rPr lang="es-ES" b="1" dirty="0" err="1"/>
              <a:t>dělníci</a:t>
            </a:r>
            <a:r>
              <a:rPr lang="es-ES" b="1" dirty="0"/>
              <a:t>.</a:t>
            </a:r>
          </a:p>
          <a:p>
            <a:pPr marL="285750" indent="-285750">
              <a:spcBef>
                <a:spcPts val="600"/>
              </a:spcBef>
              <a:spcAft>
                <a:spcPts val="600"/>
              </a:spcAft>
              <a:buFont typeface="Wingdings" panose="05000000000000000000" pitchFamily="2" charset="2"/>
              <a:buChar char="v"/>
            </a:pPr>
            <a:r>
              <a:rPr lang="es-ES" b="1" dirty="0" err="1">
                <a:solidFill>
                  <a:srgbClr val="C40087"/>
                </a:solidFill>
              </a:rPr>
              <a:t>Bezpečnost</a:t>
            </a:r>
            <a:r>
              <a:rPr lang="es-ES" b="1" dirty="0"/>
              <a:t>. </a:t>
            </a:r>
            <a:r>
              <a:rPr lang="es-ES" b="1" dirty="0" err="1"/>
              <a:t>Byla</a:t>
            </a:r>
            <a:r>
              <a:rPr lang="es-ES" b="1" dirty="0"/>
              <a:t> </a:t>
            </a:r>
            <a:r>
              <a:rPr lang="es-ES" b="1" dirty="0" err="1"/>
              <a:t>cizinka</a:t>
            </a:r>
            <a:r>
              <a:rPr lang="es-ES" b="1" dirty="0"/>
              <a:t> a </a:t>
            </a:r>
            <a:r>
              <a:rPr lang="es-ES" b="1" dirty="0" err="1"/>
              <a:t>neměla</a:t>
            </a:r>
            <a:r>
              <a:rPr lang="es-ES" b="1" dirty="0"/>
              <a:t> </a:t>
            </a:r>
            <a:r>
              <a:rPr lang="es-ES" b="1" dirty="0" err="1"/>
              <a:t>nikoho</a:t>
            </a:r>
            <a:r>
              <a:rPr lang="es-ES" b="1" dirty="0"/>
              <a:t>, </a:t>
            </a:r>
            <a:r>
              <a:rPr lang="es-ES" b="1" dirty="0" err="1"/>
              <a:t>kdo</a:t>
            </a:r>
            <a:r>
              <a:rPr lang="es-ES" b="1" dirty="0"/>
              <a:t> </a:t>
            </a:r>
            <a:r>
              <a:rPr lang="es-ES" b="1" dirty="0" err="1"/>
              <a:t>by</a:t>
            </a:r>
            <a:r>
              <a:rPr lang="es-ES" b="1" dirty="0"/>
              <a:t> ji </a:t>
            </a:r>
            <a:r>
              <a:rPr lang="es-ES" b="1" dirty="0" err="1"/>
              <a:t>chránil</a:t>
            </a:r>
            <a:r>
              <a:rPr lang="es-ES" b="1" dirty="0"/>
              <a:t>.</a:t>
            </a:r>
          </a:p>
          <a:p>
            <a:pPr marL="285750" indent="-285750">
              <a:spcBef>
                <a:spcPts val="600"/>
              </a:spcBef>
              <a:spcAft>
                <a:spcPts val="600"/>
              </a:spcAft>
              <a:buFont typeface="Wingdings" panose="05000000000000000000" pitchFamily="2" charset="2"/>
              <a:buChar char="v"/>
            </a:pPr>
            <a:r>
              <a:rPr lang="es-ES" b="1" dirty="0" err="1">
                <a:solidFill>
                  <a:srgbClr val="C40087"/>
                </a:solidFill>
              </a:rPr>
              <a:t>Osobní</a:t>
            </a:r>
            <a:r>
              <a:rPr lang="es-ES" b="1" dirty="0">
                <a:solidFill>
                  <a:srgbClr val="C40087"/>
                </a:solidFill>
              </a:rPr>
              <a:t> </a:t>
            </a:r>
            <a:r>
              <a:rPr lang="es-ES" b="1" dirty="0" err="1">
                <a:solidFill>
                  <a:srgbClr val="C40087"/>
                </a:solidFill>
              </a:rPr>
              <a:t>pohoda</a:t>
            </a:r>
            <a:r>
              <a:rPr lang="es-ES" b="1" dirty="0"/>
              <a:t>. </a:t>
            </a:r>
            <a:r>
              <a:rPr lang="es-ES" b="1" dirty="0" err="1"/>
              <a:t>Jedl</a:t>
            </a:r>
            <a:r>
              <a:rPr lang="cs-CZ" b="1" dirty="0"/>
              <a:t>a</a:t>
            </a:r>
            <a:r>
              <a:rPr lang="es-ES" b="1" dirty="0"/>
              <a:t> a </a:t>
            </a:r>
            <a:r>
              <a:rPr lang="es-ES" b="1" dirty="0" err="1"/>
              <a:t>pil</a:t>
            </a:r>
            <a:r>
              <a:rPr lang="cs-CZ" b="1" dirty="0"/>
              <a:t>a s nimi</a:t>
            </a:r>
            <a:r>
              <a:rPr lang="es-ES" b="1" dirty="0"/>
              <a:t> </a:t>
            </a:r>
            <a:r>
              <a:rPr lang="es-ES" b="1" dirty="0" err="1"/>
              <a:t>každý</a:t>
            </a:r>
            <a:r>
              <a:rPr lang="es-ES" b="1" dirty="0"/>
              <a:t> den.</a:t>
            </a:r>
          </a:p>
          <a:p>
            <a:pPr marL="285750" indent="-285750">
              <a:spcBef>
                <a:spcPts val="600"/>
              </a:spcBef>
              <a:spcAft>
                <a:spcPts val="600"/>
              </a:spcAft>
              <a:buFont typeface="Wingdings" panose="05000000000000000000" pitchFamily="2" charset="2"/>
              <a:buChar char="v"/>
            </a:pPr>
            <a:r>
              <a:rPr lang="es-ES" b="1" dirty="0" err="1">
                <a:solidFill>
                  <a:srgbClr val="C40087"/>
                </a:solidFill>
              </a:rPr>
              <a:t>Ekonomický</a:t>
            </a:r>
            <a:r>
              <a:rPr lang="es-ES" b="1" dirty="0">
                <a:solidFill>
                  <a:srgbClr val="C40087"/>
                </a:solidFill>
              </a:rPr>
              <a:t> </a:t>
            </a:r>
            <a:r>
              <a:rPr lang="es-ES" b="1" dirty="0" err="1">
                <a:solidFill>
                  <a:srgbClr val="C40087"/>
                </a:solidFill>
              </a:rPr>
              <a:t>přínos</a:t>
            </a:r>
            <a:r>
              <a:rPr lang="es-ES" b="1" dirty="0">
                <a:solidFill>
                  <a:srgbClr val="C40087"/>
                </a:solidFill>
              </a:rPr>
              <a:t>.</a:t>
            </a:r>
            <a:r>
              <a:rPr lang="es-ES" b="1" dirty="0"/>
              <a:t> </a:t>
            </a:r>
            <a:r>
              <a:rPr lang="es-ES" b="1" dirty="0" err="1"/>
              <a:t>Uměla</a:t>
            </a:r>
            <a:r>
              <a:rPr lang="es-ES" b="1" dirty="0"/>
              <a:t> si </a:t>
            </a:r>
            <a:r>
              <a:rPr lang="es-ES" b="1" dirty="0" err="1"/>
              <a:t>mezi</a:t>
            </a:r>
            <a:r>
              <a:rPr lang="es-ES" b="1" dirty="0"/>
              <a:t> </a:t>
            </a:r>
            <a:r>
              <a:rPr lang="es-ES" b="1" dirty="0" err="1"/>
              <a:t>snopy</a:t>
            </a:r>
            <a:r>
              <a:rPr lang="es-ES" b="1" dirty="0"/>
              <a:t> a </a:t>
            </a:r>
            <a:r>
              <a:rPr lang="es-ES" b="1" dirty="0" err="1"/>
              <a:t>dokonce</a:t>
            </a:r>
            <a:r>
              <a:rPr lang="es-ES" b="1" dirty="0"/>
              <a:t> </a:t>
            </a:r>
            <a:r>
              <a:rPr lang="es-ES" b="1" dirty="0" err="1"/>
              <a:t>sbírala</a:t>
            </a:r>
            <a:r>
              <a:rPr lang="es-ES" b="1" dirty="0"/>
              <a:t> </a:t>
            </a:r>
            <a:r>
              <a:rPr lang="es-ES" b="1" dirty="0" err="1"/>
              <a:t>klasy</a:t>
            </a:r>
            <a:r>
              <a:rPr lang="es-ES" b="1" dirty="0"/>
              <a:t> z </a:t>
            </a:r>
            <a:r>
              <a:rPr lang="es-ES" b="1" dirty="0" err="1"/>
              <a:t>toho</a:t>
            </a:r>
            <a:r>
              <a:rPr lang="es-ES" b="1" dirty="0"/>
              <a:t>, </a:t>
            </a:r>
            <a:r>
              <a:rPr lang="es-ES" b="1" dirty="0" err="1"/>
              <a:t>co</a:t>
            </a:r>
            <a:r>
              <a:rPr lang="es-ES" b="1" dirty="0"/>
              <a:t> </a:t>
            </a:r>
            <a:r>
              <a:rPr lang="es-ES" b="1" dirty="0" err="1"/>
              <a:t>jí</a:t>
            </a:r>
            <a:r>
              <a:rPr lang="es-ES" b="1" dirty="0"/>
              <a:t> </a:t>
            </a:r>
            <a:r>
              <a:rPr lang="es-ES" b="1" dirty="0" err="1"/>
              <a:t>ženci</a:t>
            </a:r>
            <a:r>
              <a:rPr lang="es-ES" b="1" dirty="0"/>
              <a:t> </a:t>
            </a:r>
            <a:r>
              <a:rPr lang="es-ES" b="1" dirty="0" err="1"/>
              <a:t>shazovali</a:t>
            </a:r>
            <a:r>
              <a:rPr lang="es-ES" b="1" dirty="0"/>
              <a:t>.</a:t>
            </a:r>
          </a:p>
          <a:p>
            <a:pPr marL="285750" indent="-285750">
              <a:spcBef>
                <a:spcPts val="600"/>
              </a:spcBef>
              <a:spcAft>
                <a:spcPts val="600"/>
              </a:spcAft>
              <a:buFont typeface="Wingdings" panose="05000000000000000000" pitchFamily="2" charset="2"/>
              <a:buChar char="v"/>
            </a:pPr>
            <a:r>
              <a:rPr lang="es-ES" b="1" dirty="0" err="1">
                <a:solidFill>
                  <a:srgbClr val="C40087"/>
                </a:solidFill>
              </a:rPr>
              <a:t>Boží</a:t>
            </a:r>
            <a:r>
              <a:rPr lang="es-ES" b="1" dirty="0">
                <a:solidFill>
                  <a:srgbClr val="C40087"/>
                </a:solidFill>
              </a:rPr>
              <a:t> </a:t>
            </a:r>
            <a:r>
              <a:rPr lang="es-ES" b="1" dirty="0" err="1">
                <a:solidFill>
                  <a:srgbClr val="C40087"/>
                </a:solidFill>
              </a:rPr>
              <a:t>požehnání</a:t>
            </a:r>
            <a:r>
              <a:rPr lang="es-ES" b="1" dirty="0"/>
              <a:t>. “</a:t>
            </a:r>
            <a:r>
              <a:rPr lang="es-ES" b="1" dirty="0" err="1"/>
              <a:t>Nechť</a:t>
            </a:r>
            <a:r>
              <a:rPr lang="cs-CZ" b="1" dirty="0"/>
              <a:t> ti</a:t>
            </a:r>
            <a:r>
              <a:rPr lang="es-ES" b="1" dirty="0"/>
              <a:t> </a:t>
            </a:r>
            <a:r>
              <a:rPr lang="es-ES" b="1" dirty="0" err="1"/>
              <a:t>Hospodin</a:t>
            </a:r>
            <a:r>
              <a:rPr lang="es-ES" b="1" dirty="0"/>
              <a:t> </a:t>
            </a:r>
            <a:r>
              <a:rPr lang="es-ES" b="1" dirty="0" err="1"/>
              <a:t>odplatí</a:t>
            </a:r>
            <a:r>
              <a:rPr lang="es-ES" b="1" dirty="0"/>
              <a:t> </a:t>
            </a:r>
            <a:r>
              <a:rPr lang="cs-CZ" b="1" dirty="0"/>
              <a:t>za tvůj skutek. Ať tě bohatě odmění Hospodin, Bůh Izraele,  pod jehož křídla ses přišla ukrýt!</a:t>
            </a:r>
            <a:r>
              <a:rPr lang="es-ES" b="1" dirty="0"/>
              <a:t>” (R</a:t>
            </a:r>
            <a:r>
              <a:rPr lang="cs-CZ" b="1" dirty="0"/>
              <a:t>ú</a:t>
            </a:r>
            <a:r>
              <a:rPr lang="es-ES" b="1" dirty="0"/>
              <a:t>t 2</a:t>
            </a:r>
            <a:r>
              <a:rPr lang="cs-CZ" b="1" dirty="0"/>
              <a:t>,</a:t>
            </a:r>
            <a:r>
              <a:rPr lang="es-ES" b="1" dirty="0"/>
              <a:t>12).</a:t>
            </a:r>
          </a:p>
        </p:txBody>
      </p:sp>
      <p:sp>
        <p:nvSpPr>
          <p:cNvPr id="6" name="CuadroTexto 5">
            <a:extLst>
              <a:ext uri="{FF2B5EF4-FFF2-40B4-BE49-F238E27FC236}">
                <a16:creationId xmlns:a16="http://schemas.microsoft.com/office/drawing/2014/main" id="{1D94C191-B130-43E4-6AFF-9605D43B57A9}"/>
              </a:ext>
            </a:extLst>
          </p:cNvPr>
          <p:cNvSpPr txBox="1"/>
          <p:nvPr/>
        </p:nvSpPr>
        <p:spPr>
          <a:xfrm>
            <a:off x="1493814" y="1450021"/>
            <a:ext cx="5992890" cy="923330"/>
          </a:xfrm>
          <a:prstGeom prst="rect">
            <a:avLst/>
          </a:prstGeom>
          <a:noFill/>
        </p:spPr>
        <p:txBody>
          <a:bodyPr wrap="square" rtlCol="0">
            <a:spAutoFit/>
          </a:bodyPr>
          <a:lstStyle/>
          <a:p>
            <a:r>
              <a:rPr lang="es-ES" b="1" dirty="0" err="1"/>
              <a:t>Moábka</a:t>
            </a:r>
            <a:r>
              <a:rPr lang="es-ES" b="1" dirty="0"/>
              <a:t> R</a:t>
            </a:r>
            <a:r>
              <a:rPr lang="cs-CZ" b="1" dirty="0"/>
              <a:t>ú</a:t>
            </a:r>
            <a:r>
              <a:rPr lang="es-ES" b="1" dirty="0"/>
              <a:t>t se </a:t>
            </a:r>
            <a:r>
              <a:rPr lang="es-ES" b="1" dirty="0" err="1"/>
              <a:t>vrací</a:t>
            </a:r>
            <a:r>
              <a:rPr lang="es-ES" b="1" dirty="0"/>
              <a:t> se </a:t>
            </a:r>
            <a:r>
              <a:rPr lang="es-ES" b="1" dirty="0" err="1"/>
              <a:t>svou</a:t>
            </a:r>
            <a:r>
              <a:rPr lang="es-ES" b="1" dirty="0"/>
              <a:t> </a:t>
            </a:r>
            <a:r>
              <a:rPr lang="es-ES" b="1" dirty="0" err="1"/>
              <a:t>tchyní</a:t>
            </a:r>
            <a:r>
              <a:rPr lang="es-ES" b="1" dirty="0"/>
              <a:t> do </a:t>
            </a:r>
            <a:r>
              <a:rPr lang="es-ES" b="1" dirty="0" err="1"/>
              <a:t>judského</a:t>
            </a:r>
            <a:r>
              <a:rPr lang="es-ES" b="1" dirty="0"/>
              <a:t> </a:t>
            </a:r>
            <a:r>
              <a:rPr lang="es-ES" b="1" dirty="0" err="1"/>
              <a:t>Betléma</a:t>
            </a:r>
            <a:r>
              <a:rPr lang="es-ES" b="1" dirty="0"/>
              <a:t>. Oba, </a:t>
            </a:r>
            <a:r>
              <a:rPr lang="es-ES" b="1" dirty="0" err="1"/>
              <a:t>vdovy</a:t>
            </a:r>
            <a:r>
              <a:rPr lang="es-ES" b="1" dirty="0"/>
              <a:t> a </a:t>
            </a:r>
            <a:r>
              <a:rPr lang="es-ES" b="1" dirty="0" err="1"/>
              <a:t>chudí</a:t>
            </a:r>
            <a:r>
              <a:rPr lang="es-ES" b="1" dirty="0"/>
              <a:t>, </a:t>
            </a:r>
            <a:r>
              <a:rPr lang="es-ES" b="1" dirty="0" err="1"/>
              <a:t>nemají</a:t>
            </a:r>
            <a:r>
              <a:rPr lang="es-ES" b="1" dirty="0"/>
              <a:t> </a:t>
            </a:r>
            <a:r>
              <a:rPr lang="es-ES" b="1" dirty="0" err="1"/>
              <a:t>žádné</a:t>
            </a:r>
            <a:r>
              <a:rPr lang="es-ES" b="1" dirty="0"/>
              <a:t> </a:t>
            </a:r>
            <a:r>
              <a:rPr lang="es-ES" b="1" dirty="0" err="1"/>
              <a:t>živobytí</a:t>
            </a:r>
            <a:r>
              <a:rPr lang="es-ES" b="1" dirty="0"/>
              <a:t>. Ruth se </a:t>
            </a:r>
            <a:r>
              <a:rPr lang="es-ES" b="1" dirty="0" err="1"/>
              <a:t>nabídne</a:t>
            </a:r>
            <a:r>
              <a:rPr lang="es-ES" b="1" dirty="0"/>
              <a:t>, </a:t>
            </a:r>
            <a:r>
              <a:rPr lang="es-ES" b="1" dirty="0" err="1"/>
              <a:t>že</a:t>
            </a:r>
            <a:r>
              <a:rPr lang="es-ES" b="1" dirty="0"/>
              <a:t> </a:t>
            </a:r>
            <a:r>
              <a:rPr lang="es-ES" b="1" dirty="0" err="1"/>
              <a:t>půjde</a:t>
            </a:r>
            <a:r>
              <a:rPr lang="es-ES" b="1" dirty="0"/>
              <a:t> </a:t>
            </a:r>
            <a:r>
              <a:rPr lang="es-ES" b="1" dirty="0" err="1"/>
              <a:t>paběrkovat</a:t>
            </a:r>
            <a:r>
              <a:rPr lang="es-ES" b="1" dirty="0"/>
              <a:t>. A </a:t>
            </a:r>
            <a:r>
              <a:rPr lang="es-ES" b="1" dirty="0" err="1"/>
              <a:t>tak</a:t>
            </a:r>
            <a:r>
              <a:rPr lang="es-ES" b="1" dirty="0"/>
              <a:t> </a:t>
            </a:r>
            <a:r>
              <a:rPr lang="es-ES" b="1" dirty="0" err="1"/>
              <a:t>dorazí</a:t>
            </a:r>
            <a:r>
              <a:rPr lang="es-ES" b="1" dirty="0"/>
              <a:t> do </a:t>
            </a:r>
            <a:r>
              <a:rPr lang="es-ES" b="1" dirty="0" err="1"/>
              <a:t>tábora</a:t>
            </a:r>
            <a:r>
              <a:rPr lang="es-ES" b="1" dirty="0"/>
              <a:t> B</a:t>
            </a:r>
            <a:r>
              <a:rPr lang="cs-CZ" b="1" dirty="0"/>
              <a:t>ó</a:t>
            </a:r>
            <a:r>
              <a:rPr lang="es-ES" b="1" dirty="0" err="1"/>
              <a:t>aze</a:t>
            </a:r>
            <a:r>
              <a:rPr lang="es-ES" b="1" dirty="0"/>
              <a:t>, </a:t>
            </a:r>
          </a:p>
        </p:txBody>
      </p:sp>
      <p:pic>
        <p:nvPicPr>
          <p:cNvPr id="8" name="Imagen 7">
            <a:extLst>
              <a:ext uri="{FF2B5EF4-FFF2-40B4-BE49-F238E27FC236}">
                <a16:creationId xmlns:a16="http://schemas.microsoft.com/office/drawing/2014/main" id="{E50DA8BA-74E6-533C-44AF-47D75F42F58C}"/>
              </a:ext>
            </a:extLst>
          </p:cNvPr>
          <p:cNvPicPr>
            <a:picLocks noChangeAspect="1"/>
          </p:cNvPicPr>
          <p:nvPr/>
        </p:nvPicPr>
        <p:blipFill>
          <a:blip r:embed="rId4"/>
          <a:stretch>
            <a:fillRect/>
          </a:stretch>
        </p:blipFill>
        <p:spPr>
          <a:xfrm>
            <a:off x="7630395" y="194896"/>
            <a:ext cx="4202944" cy="3105766"/>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disfrazadas&#10;&#10;Descripción generada automáticamente con confianza media">
            <a:extLst>
              <a:ext uri="{FF2B5EF4-FFF2-40B4-BE49-F238E27FC236}">
                <a16:creationId xmlns:a16="http://schemas.microsoft.com/office/drawing/2014/main" id="{512F0284-8397-14F2-6676-B309FA51B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037" y="2554325"/>
            <a:ext cx="3181585" cy="4061824"/>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CuadroTexto 10">
            <a:extLst>
              <a:ext uri="{FF2B5EF4-FFF2-40B4-BE49-F238E27FC236}">
                <a16:creationId xmlns:a16="http://schemas.microsoft.com/office/drawing/2014/main" id="{716EC3E8-C741-ACA2-42AB-6534039ECACA}"/>
              </a:ext>
            </a:extLst>
          </p:cNvPr>
          <p:cNvSpPr txBox="1"/>
          <p:nvPr/>
        </p:nvSpPr>
        <p:spPr>
          <a:xfrm>
            <a:off x="3514313" y="2271161"/>
            <a:ext cx="4010890" cy="923330"/>
          </a:xfrm>
          <a:prstGeom prst="rect">
            <a:avLst/>
          </a:prstGeom>
          <a:noFill/>
        </p:spPr>
        <p:txBody>
          <a:bodyPr wrap="square">
            <a:spAutoFit/>
          </a:bodyPr>
          <a:lstStyle/>
          <a:p>
            <a:r>
              <a:rPr lang="es-ES" b="1" dirty="0" err="1"/>
              <a:t>příbuzného</a:t>
            </a:r>
            <a:r>
              <a:rPr lang="es-ES" b="1" dirty="0"/>
              <a:t> Naomi. </a:t>
            </a:r>
            <a:r>
              <a:rPr lang="es-ES" b="1" dirty="0" err="1"/>
              <a:t>Když</a:t>
            </a:r>
            <a:r>
              <a:rPr lang="es-ES" b="1" dirty="0"/>
              <a:t> se B</a:t>
            </a:r>
            <a:r>
              <a:rPr lang="cs-CZ" b="1" dirty="0"/>
              <a:t>ó</a:t>
            </a:r>
            <a:r>
              <a:rPr lang="es-ES" b="1" dirty="0" err="1"/>
              <a:t>az</a:t>
            </a:r>
            <a:r>
              <a:rPr lang="es-ES" b="1" dirty="0"/>
              <a:t> </a:t>
            </a:r>
            <a:r>
              <a:rPr lang="es-ES" b="1" dirty="0" err="1"/>
              <a:t>zeptá</a:t>
            </a:r>
            <a:r>
              <a:rPr lang="es-ES" b="1" dirty="0"/>
              <a:t>, </a:t>
            </a:r>
            <a:r>
              <a:rPr lang="es-ES" b="1" dirty="0" err="1"/>
              <a:t>kdo</a:t>
            </a:r>
            <a:r>
              <a:rPr lang="es-ES" b="1" dirty="0"/>
              <a:t> je, a </a:t>
            </a:r>
            <a:r>
              <a:rPr lang="es-ES" b="1" dirty="0" err="1"/>
              <a:t>dozví</a:t>
            </a:r>
            <a:r>
              <a:rPr lang="es-ES" b="1" dirty="0"/>
              <a:t> se, </a:t>
            </a:r>
            <a:r>
              <a:rPr lang="es-ES" b="1" dirty="0" err="1"/>
              <a:t>že</a:t>
            </a:r>
            <a:r>
              <a:rPr lang="es-ES" b="1" dirty="0"/>
              <a:t> je </a:t>
            </a:r>
            <a:r>
              <a:rPr lang="es-ES" b="1" dirty="0" err="1"/>
              <a:t>Rút</a:t>
            </a:r>
            <a:r>
              <a:rPr lang="es-ES" b="1" dirty="0"/>
              <a:t>, </a:t>
            </a:r>
            <a:r>
              <a:rPr lang="es-ES" b="1" dirty="0" err="1"/>
              <a:t>Moábec</a:t>
            </a:r>
            <a:r>
              <a:rPr lang="es-ES" b="1" dirty="0"/>
              <a:t> se </a:t>
            </a:r>
            <a:r>
              <a:rPr lang="es-ES" b="1" dirty="0" err="1"/>
              <a:t>za</a:t>
            </a:r>
            <a:r>
              <a:rPr lang="es-ES" b="1" dirty="0"/>
              <a:t> ni </a:t>
            </a:r>
            <a:r>
              <a:rPr lang="es-ES" b="1" dirty="0" err="1"/>
              <a:t>začne</a:t>
            </a:r>
            <a:r>
              <a:rPr lang="es-ES" b="1" dirty="0"/>
              <a:t> </a:t>
            </a:r>
            <a:r>
              <a:rPr lang="es-ES" b="1" dirty="0" err="1"/>
              <a:t>přimlouvat</a:t>
            </a:r>
            <a:r>
              <a:rPr lang="es-ES" b="1" dirty="0"/>
              <a:t>.</a:t>
            </a:r>
            <a:endParaRPr lang="es-ES" dirty="0"/>
          </a:p>
        </p:txBody>
      </p:sp>
      <p:sp>
        <p:nvSpPr>
          <p:cNvPr id="13" name="CuadroTexto 12">
            <a:extLst>
              <a:ext uri="{FF2B5EF4-FFF2-40B4-BE49-F238E27FC236}">
                <a16:creationId xmlns:a16="http://schemas.microsoft.com/office/drawing/2014/main" id="{D5177194-AC33-19BB-18C3-E30951AB4E68}"/>
              </a:ext>
            </a:extLst>
          </p:cNvPr>
          <p:cNvSpPr txBox="1"/>
          <p:nvPr/>
        </p:nvSpPr>
        <p:spPr>
          <a:xfrm>
            <a:off x="4001131" y="194896"/>
            <a:ext cx="3761097" cy="584775"/>
          </a:xfrm>
          <a:prstGeom prst="rect">
            <a:avLst/>
          </a:prstGeom>
          <a:noFill/>
        </p:spPr>
        <p:txBody>
          <a:bodyPr wrap="square">
            <a:spAutoFit/>
            <a:scene3d>
              <a:camera prst="orthographicFront"/>
              <a:lightRig rig="threePt" dir="t"/>
            </a:scene3d>
            <a:sp3d extrusionH="57150">
              <a:bevelT w="38100" h="38100" prst="angle"/>
            </a:sp3d>
          </a:bodyPr>
          <a:lstStyle>
            <a:defPPr>
              <a:defRPr lang="es-ES"/>
            </a:defPPr>
            <a:lvl1pPr algn="ctr">
              <a:defRPr sz="2400" b="1">
                <a:solidFill>
                  <a:srgbClr val="23B000"/>
                </a:solidFill>
              </a:defRPr>
            </a:lvl1pPr>
          </a:lstStyle>
          <a:p>
            <a:r>
              <a:rPr lang="es-ES" sz="3200" dirty="0">
                <a:solidFill>
                  <a:srgbClr val="D558B5"/>
                </a:solidFill>
              </a:rPr>
              <a:t>R</a:t>
            </a:r>
            <a:r>
              <a:rPr lang="cs-CZ" sz="3200" dirty="0">
                <a:solidFill>
                  <a:srgbClr val="D558B5"/>
                </a:solidFill>
              </a:rPr>
              <a:t>ú</a:t>
            </a:r>
            <a:r>
              <a:rPr lang="es-ES" sz="3200" dirty="0">
                <a:solidFill>
                  <a:srgbClr val="D558B5"/>
                </a:solidFill>
              </a:rPr>
              <a:t>t 2</a:t>
            </a:r>
            <a:r>
              <a:rPr lang="cs-CZ" sz="3200" dirty="0">
                <a:solidFill>
                  <a:srgbClr val="D558B5"/>
                </a:solidFill>
              </a:rPr>
              <a:t>. </a:t>
            </a:r>
            <a:r>
              <a:rPr lang="es-ES" sz="3200" dirty="0">
                <a:solidFill>
                  <a:srgbClr val="D558B5"/>
                </a:solidFill>
              </a:rPr>
              <a:t>–</a:t>
            </a:r>
            <a:r>
              <a:rPr lang="cs-CZ" sz="3200" dirty="0">
                <a:solidFill>
                  <a:srgbClr val="D558B5"/>
                </a:solidFill>
              </a:rPr>
              <a:t> </a:t>
            </a:r>
            <a:r>
              <a:rPr lang="es-ES" sz="3200" dirty="0">
                <a:solidFill>
                  <a:srgbClr val="D558B5"/>
                </a:solidFill>
              </a:rPr>
              <a:t>4</a:t>
            </a:r>
            <a:r>
              <a:rPr lang="cs-CZ" sz="3200" dirty="0">
                <a:solidFill>
                  <a:srgbClr val="D558B5"/>
                </a:solidFill>
              </a:rPr>
              <a:t>. kapitola</a:t>
            </a:r>
            <a:endParaRPr lang="es-ES" sz="3200" dirty="0">
              <a:solidFill>
                <a:srgbClr val="D558B5"/>
              </a:solidFill>
            </a:endParaRPr>
          </a:p>
        </p:txBody>
      </p:sp>
    </p:spTree>
    <p:extLst>
      <p:ext uri="{BB962C8B-B14F-4D97-AF65-F5344CB8AC3E}">
        <p14:creationId xmlns:p14="http://schemas.microsoft.com/office/powerpoint/2010/main" val="37245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217">
                                          <p:stCondLst>
                                            <p:cond delay="0"/>
                                          </p:stCondLst>
                                        </p:cTn>
                                        <p:tgtEl>
                                          <p:spTgt spid="13"/>
                                        </p:tgtEl>
                                      </p:cBhvr>
                                    </p:animEffect>
                                    <p:anim calcmode="lin" valueType="num">
                                      <p:cBhvr>
                                        <p:cTn id="27"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32" dur="10">
                                          <p:stCondLst>
                                            <p:cond delay="244"/>
                                          </p:stCondLst>
                                        </p:cTn>
                                        <p:tgtEl>
                                          <p:spTgt spid="13"/>
                                        </p:tgtEl>
                                      </p:cBhvr>
                                      <p:to x="100000" y="60000"/>
                                    </p:animScale>
                                    <p:animScale>
                                      <p:cBhvr>
                                        <p:cTn id="33" dur="62" decel="50000">
                                          <p:stCondLst>
                                            <p:cond delay="254"/>
                                          </p:stCondLst>
                                        </p:cTn>
                                        <p:tgtEl>
                                          <p:spTgt spid="13"/>
                                        </p:tgtEl>
                                      </p:cBhvr>
                                      <p:to x="100000" y="100000"/>
                                    </p:animScale>
                                    <p:animScale>
                                      <p:cBhvr>
                                        <p:cTn id="34" dur="10">
                                          <p:stCondLst>
                                            <p:cond delay="492"/>
                                          </p:stCondLst>
                                        </p:cTn>
                                        <p:tgtEl>
                                          <p:spTgt spid="13"/>
                                        </p:tgtEl>
                                      </p:cBhvr>
                                      <p:to x="100000" y="80000"/>
                                    </p:animScale>
                                    <p:animScale>
                                      <p:cBhvr>
                                        <p:cTn id="35" dur="62" decel="50000">
                                          <p:stCondLst>
                                            <p:cond delay="502"/>
                                          </p:stCondLst>
                                        </p:cTn>
                                        <p:tgtEl>
                                          <p:spTgt spid="13"/>
                                        </p:tgtEl>
                                      </p:cBhvr>
                                      <p:to x="100000" y="100000"/>
                                    </p:animScale>
                                    <p:animScale>
                                      <p:cBhvr>
                                        <p:cTn id="36" dur="10">
                                          <p:stCondLst>
                                            <p:cond delay="616"/>
                                          </p:stCondLst>
                                        </p:cTn>
                                        <p:tgtEl>
                                          <p:spTgt spid="13"/>
                                        </p:tgtEl>
                                      </p:cBhvr>
                                      <p:to x="100000" y="90000"/>
                                    </p:animScale>
                                    <p:animScale>
                                      <p:cBhvr>
                                        <p:cTn id="37" dur="62" decel="50000">
                                          <p:stCondLst>
                                            <p:cond delay="625"/>
                                          </p:stCondLst>
                                        </p:cTn>
                                        <p:tgtEl>
                                          <p:spTgt spid="13"/>
                                        </p:tgtEl>
                                      </p:cBhvr>
                                      <p:to x="100000" y="100000"/>
                                    </p:animScale>
                                    <p:animScale>
                                      <p:cBhvr>
                                        <p:cTn id="38" dur="10">
                                          <p:stCondLst>
                                            <p:cond delay="678"/>
                                          </p:stCondLst>
                                        </p:cTn>
                                        <p:tgtEl>
                                          <p:spTgt spid="13"/>
                                        </p:tgtEl>
                                      </p:cBhvr>
                                      <p:to x="100000" y="95000"/>
                                    </p:animScale>
                                    <p:animScale>
                                      <p:cBhvr>
                                        <p:cTn id="39" dur="62" decel="50000">
                                          <p:stCondLst>
                                            <p:cond delay="688"/>
                                          </p:stCondLst>
                                        </p:cTn>
                                        <p:tgtEl>
                                          <p:spTgt spid="1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anim calcmode="lin" valueType="num">
                                      <p:cBhvr>
                                        <p:cTn id="59" dur="500" fill="hold"/>
                                        <p:tgtEl>
                                          <p:spTgt spid="8"/>
                                        </p:tgtEl>
                                        <p:attrNameLst>
                                          <p:attrName>ppt_x</p:attrName>
                                        </p:attrNameLst>
                                      </p:cBhvr>
                                      <p:tavLst>
                                        <p:tav tm="0">
                                          <p:val>
                                            <p:strVal val="#ppt_x"/>
                                          </p:val>
                                        </p:tav>
                                        <p:tav tm="100000">
                                          <p:val>
                                            <p:strVal val="#ppt_x"/>
                                          </p:val>
                                        </p:tav>
                                      </p:tavLst>
                                    </p:anim>
                                    <p:anim calcmode="lin" valueType="num">
                                      <p:cBhvr>
                                        <p:cTn id="60" dur="500" fill="hold"/>
                                        <p:tgtEl>
                                          <p:spTgt spid="8"/>
                                        </p:tgtEl>
                                        <p:attrNameLst>
                                          <p:attrName>ppt_y</p:attrName>
                                        </p:attrNameLst>
                                      </p:cBhvr>
                                      <p:tavLst>
                                        <p:tav tm="0">
                                          <p:val>
                                            <p:strVal val="#ppt_y-.1"/>
                                          </p:val>
                                        </p:tav>
                                        <p:tav tm="100000">
                                          <p:val>
                                            <p:strVal val="#ppt_y"/>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left)">
                                      <p:cBhvr>
                                        <p:cTn id="69" dur="500"/>
                                        <p:tgtEl>
                                          <p:spTgt spid="2">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
                                            <p:txEl>
                                              <p:pRg st="2" end="2"/>
                                            </p:txEl>
                                          </p:spTgt>
                                        </p:tgtEl>
                                        <p:attrNameLst>
                                          <p:attrName>style.visibility</p:attrName>
                                        </p:attrNameLst>
                                      </p:cBhvr>
                                      <p:to>
                                        <p:strVal val="visible"/>
                                      </p:to>
                                    </p:set>
                                    <p:animEffect transition="in" filter="wipe(left)">
                                      <p:cBhvr>
                                        <p:cTn id="74" dur="500"/>
                                        <p:tgtEl>
                                          <p:spTgt spid="2">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wipe(left)">
                                      <p:cBhvr>
                                        <p:cTn id="84" dur="500"/>
                                        <p:tgtEl>
                                          <p:spTgt spid="2">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uiExpand="1" build="p"/>
      <p:bldP spid="6"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D1C012A-A2CF-070C-4E82-F00A606AB8BF}"/>
              </a:ext>
            </a:extLst>
          </p:cNvPr>
          <p:cNvSpPr txBox="1"/>
          <p:nvPr/>
        </p:nvSpPr>
        <p:spPr>
          <a:xfrm>
            <a:off x="347218" y="307069"/>
            <a:ext cx="7460314" cy="2308324"/>
          </a:xfrm>
          <a:prstGeom prst="rect">
            <a:avLst/>
          </a:prstGeom>
          <a:noFill/>
        </p:spPr>
        <p:txBody>
          <a:bodyPr wrap="square" rtlCol="0">
            <a:spAutoFit/>
          </a:bodyPr>
          <a:lstStyle/>
          <a:p>
            <a:r>
              <a:rPr lang="es-ES" b="1" dirty="0"/>
              <a:t>Noemi </a:t>
            </a:r>
            <a:r>
              <a:rPr lang="es-ES" b="1" dirty="0" err="1"/>
              <a:t>vidí</a:t>
            </a:r>
            <a:r>
              <a:rPr lang="es-ES" b="1" dirty="0"/>
              <a:t>, </a:t>
            </a:r>
            <a:r>
              <a:rPr lang="es-ES" b="1" dirty="0" err="1"/>
              <a:t>jak</a:t>
            </a:r>
            <a:r>
              <a:rPr lang="es-ES" b="1" dirty="0"/>
              <a:t> </a:t>
            </a:r>
            <a:r>
              <a:rPr lang="es-ES" b="1" dirty="0" err="1"/>
              <a:t>dobře</a:t>
            </a:r>
            <a:r>
              <a:rPr lang="es-ES" b="1" dirty="0"/>
              <a:t> se B</a:t>
            </a:r>
            <a:r>
              <a:rPr lang="cs-CZ" b="1" dirty="0"/>
              <a:t>ó</a:t>
            </a:r>
            <a:r>
              <a:rPr lang="es-ES" b="1" dirty="0" err="1"/>
              <a:t>az</a:t>
            </a:r>
            <a:r>
              <a:rPr lang="es-ES" b="1" dirty="0"/>
              <a:t> </a:t>
            </a:r>
            <a:r>
              <a:rPr lang="es-ES" b="1" dirty="0" err="1"/>
              <a:t>chová</a:t>
            </a:r>
            <a:r>
              <a:rPr lang="es-ES" b="1" dirty="0"/>
              <a:t> k </a:t>
            </a:r>
            <a:r>
              <a:rPr lang="es-ES" b="1" dirty="0" err="1"/>
              <a:t>Rút</a:t>
            </a:r>
            <a:r>
              <a:rPr lang="es-ES" b="1" dirty="0"/>
              <a:t>, a </a:t>
            </a:r>
            <a:r>
              <a:rPr lang="es-ES" b="1" dirty="0" err="1"/>
              <a:t>ví</a:t>
            </a:r>
            <a:r>
              <a:rPr lang="es-ES" b="1" dirty="0"/>
              <a:t>, </a:t>
            </a:r>
            <a:r>
              <a:rPr lang="es-ES" b="1" dirty="0" err="1"/>
              <a:t>že</a:t>
            </a:r>
            <a:r>
              <a:rPr lang="es-ES" b="1" dirty="0"/>
              <a:t> se o ni </a:t>
            </a:r>
            <a:r>
              <a:rPr lang="es-ES" b="1" dirty="0" err="1"/>
              <a:t>dokáže</a:t>
            </a:r>
            <a:r>
              <a:rPr lang="es-ES" b="1" dirty="0"/>
              <a:t> </a:t>
            </a:r>
            <a:r>
              <a:rPr lang="es-ES" b="1" dirty="0" err="1"/>
              <a:t>postarat</a:t>
            </a:r>
            <a:r>
              <a:rPr lang="es-ES" b="1" dirty="0"/>
              <a:t>, </a:t>
            </a:r>
            <a:r>
              <a:rPr lang="cs-CZ" b="1" dirty="0"/>
              <a:t>         </a:t>
            </a:r>
            <a:r>
              <a:rPr lang="es-ES" b="1" dirty="0"/>
              <a:t>a proto ji </a:t>
            </a:r>
            <a:r>
              <a:rPr lang="es-ES" b="1" dirty="0" err="1"/>
              <a:t>požádá</a:t>
            </a:r>
            <a:r>
              <a:rPr lang="es-ES" b="1" dirty="0"/>
              <a:t>, </a:t>
            </a:r>
            <a:r>
              <a:rPr lang="es-ES" b="1" dirty="0" err="1"/>
              <a:t>aby</a:t>
            </a:r>
            <a:r>
              <a:rPr lang="es-ES" b="1" dirty="0"/>
              <a:t> </a:t>
            </a:r>
            <a:r>
              <a:rPr lang="es-ES" b="1" dirty="0" err="1"/>
              <a:t>jí</a:t>
            </a:r>
            <a:r>
              <a:rPr lang="es-ES" b="1" dirty="0"/>
              <a:t> </a:t>
            </a:r>
            <a:r>
              <a:rPr lang="es-ES" b="1" dirty="0" err="1"/>
              <a:t>řekla</a:t>
            </a:r>
            <a:r>
              <a:rPr lang="es-ES" b="1" dirty="0"/>
              <a:t>, </a:t>
            </a:r>
            <a:r>
              <a:rPr lang="es-ES" b="1" dirty="0" err="1"/>
              <a:t>že</a:t>
            </a:r>
            <a:r>
              <a:rPr lang="es-ES" b="1" dirty="0"/>
              <a:t> ji </a:t>
            </a:r>
            <a:r>
              <a:rPr lang="es-ES" b="1" dirty="0" err="1"/>
              <a:t>vykoupí</a:t>
            </a:r>
            <a:r>
              <a:rPr lang="es-ES" b="1" dirty="0"/>
              <a:t>. B</a:t>
            </a:r>
            <a:r>
              <a:rPr lang="cs-CZ" b="1" dirty="0"/>
              <a:t>ó</a:t>
            </a:r>
            <a:r>
              <a:rPr lang="es-ES" b="1" dirty="0" err="1"/>
              <a:t>az</a:t>
            </a:r>
            <a:r>
              <a:rPr lang="es-ES" b="1" dirty="0"/>
              <a:t> </a:t>
            </a:r>
            <a:r>
              <a:rPr lang="es-ES" b="1" dirty="0" err="1"/>
              <a:t>ví</a:t>
            </a:r>
            <a:r>
              <a:rPr lang="es-ES" b="1" dirty="0"/>
              <a:t>, </a:t>
            </a:r>
            <a:r>
              <a:rPr lang="es-ES" b="1" dirty="0" err="1"/>
              <a:t>že</a:t>
            </a:r>
            <a:r>
              <a:rPr lang="es-ES" b="1" dirty="0"/>
              <a:t> </a:t>
            </a:r>
            <a:r>
              <a:rPr lang="es-ES" b="1" dirty="0" err="1"/>
              <a:t>existuje</a:t>
            </a:r>
            <a:r>
              <a:rPr lang="es-ES" b="1" dirty="0"/>
              <a:t> </a:t>
            </a:r>
            <a:r>
              <a:rPr lang="es-ES" b="1" dirty="0" err="1"/>
              <a:t>ještě</a:t>
            </a:r>
            <a:r>
              <a:rPr lang="es-ES" b="1" dirty="0"/>
              <a:t> jeden </a:t>
            </a:r>
            <a:r>
              <a:rPr lang="es-ES" b="1" dirty="0" err="1"/>
              <a:t>blízký</a:t>
            </a:r>
            <a:r>
              <a:rPr lang="es-ES" b="1" dirty="0"/>
              <a:t> </a:t>
            </a:r>
            <a:r>
              <a:rPr lang="es-ES" b="1" dirty="0" err="1"/>
              <a:t>příbuzný</a:t>
            </a:r>
            <a:r>
              <a:rPr lang="es-ES" b="1" dirty="0"/>
              <a:t>, </a:t>
            </a:r>
            <a:r>
              <a:rPr lang="es-ES" b="1" dirty="0" err="1"/>
              <a:t>který</a:t>
            </a:r>
            <a:r>
              <a:rPr lang="es-ES" b="1" dirty="0"/>
              <a:t> </a:t>
            </a:r>
            <a:r>
              <a:rPr lang="es-ES" b="1" dirty="0" err="1"/>
              <a:t>má</a:t>
            </a:r>
            <a:r>
              <a:rPr lang="es-ES" b="1" dirty="0"/>
              <a:t> </a:t>
            </a:r>
            <a:r>
              <a:rPr lang="es-ES" b="1" dirty="0" err="1"/>
              <a:t>právo</a:t>
            </a:r>
            <a:r>
              <a:rPr lang="es-ES" b="1" dirty="0"/>
              <a:t> </a:t>
            </a:r>
            <a:r>
              <a:rPr lang="es-ES" b="1" dirty="0" err="1"/>
              <a:t>ponechat</a:t>
            </a:r>
            <a:r>
              <a:rPr lang="es-ES" b="1" dirty="0"/>
              <a:t> si </a:t>
            </a:r>
            <a:r>
              <a:rPr lang="es-ES" b="1" dirty="0" err="1"/>
              <a:t>Noemina</a:t>
            </a:r>
            <a:r>
              <a:rPr lang="es-ES" b="1" dirty="0"/>
              <a:t> pole a </a:t>
            </a:r>
            <a:r>
              <a:rPr lang="es-ES" b="1" dirty="0" err="1"/>
              <a:t>oženit</a:t>
            </a:r>
            <a:r>
              <a:rPr lang="es-ES" b="1" dirty="0"/>
              <a:t> se s </a:t>
            </a:r>
            <a:r>
              <a:rPr lang="es-ES" b="1" dirty="0" err="1"/>
              <a:t>Rút</a:t>
            </a:r>
            <a:r>
              <a:rPr lang="es-ES" b="1" dirty="0"/>
              <a:t>.</a:t>
            </a:r>
          </a:p>
          <a:p>
            <a:r>
              <a:rPr lang="es-ES" b="1" dirty="0"/>
              <a:t>A </a:t>
            </a:r>
            <a:r>
              <a:rPr lang="es-ES" b="1" dirty="0" err="1"/>
              <a:t>tak</a:t>
            </a:r>
            <a:r>
              <a:rPr lang="es-ES" b="1" dirty="0"/>
              <a:t> </a:t>
            </a:r>
            <a:r>
              <a:rPr lang="es-ES" b="1" dirty="0" err="1"/>
              <a:t>ho</a:t>
            </a:r>
            <a:r>
              <a:rPr lang="es-ES" b="1" dirty="0"/>
              <a:t> </a:t>
            </a:r>
            <a:r>
              <a:rPr lang="es-ES" b="1" dirty="0" err="1"/>
              <a:t>jednoho</a:t>
            </a:r>
            <a:r>
              <a:rPr lang="es-ES" b="1" dirty="0"/>
              <a:t> </a:t>
            </a:r>
            <a:r>
              <a:rPr lang="es-ES" b="1" dirty="0" err="1"/>
              <a:t>dne</a:t>
            </a:r>
            <a:r>
              <a:rPr lang="es-ES" b="1" dirty="0"/>
              <a:t> </a:t>
            </a:r>
            <a:r>
              <a:rPr lang="es-ES" b="1" dirty="0" err="1"/>
              <a:t>zaklepe</a:t>
            </a:r>
            <a:r>
              <a:rPr lang="es-ES" b="1" dirty="0"/>
              <a:t> </a:t>
            </a:r>
            <a:r>
              <a:rPr lang="es-ES" b="1" dirty="0" err="1"/>
              <a:t>na</a:t>
            </a:r>
            <a:r>
              <a:rPr lang="es-ES" b="1" dirty="0"/>
              <a:t> </a:t>
            </a:r>
            <a:r>
              <a:rPr lang="es-ES" b="1" dirty="0" err="1"/>
              <a:t>dveře</a:t>
            </a:r>
            <a:r>
              <a:rPr lang="es-ES" b="1" dirty="0"/>
              <a:t> </a:t>
            </a:r>
            <a:r>
              <a:rPr lang="es-ES" b="1" dirty="0" err="1"/>
              <a:t>města</a:t>
            </a:r>
            <a:r>
              <a:rPr lang="es-ES" b="1" dirty="0"/>
              <a:t>, </a:t>
            </a:r>
            <a:r>
              <a:rPr lang="es-ES" b="1" dirty="0" err="1"/>
              <a:t>kde</a:t>
            </a:r>
            <a:r>
              <a:rPr lang="es-ES" b="1" dirty="0"/>
              <a:t> </a:t>
            </a:r>
            <a:r>
              <a:rPr lang="es-ES" b="1" dirty="0" err="1"/>
              <a:t>shromáždil</a:t>
            </a:r>
            <a:r>
              <a:rPr lang="es-ES" b="1" dirty="0"/>
              <a:t> </a:t>
            </a:r>
            <a:r>
              <a:rPr lang="es-ES" b="1" dirty="0" err="1"/>
              <a:t>skupinu</a:t>
            </a:r>
            <a:r>
              <a:rPr lang="es-ES" b="1" dirty="0"/>
              <a:t> 10 </a:t>
            </a:r>
            <a:r>
              <a:rPr lang="es-ES" b="1" dirty="0" err="1"/>
              <a:t>starších</a:t>
            </a:r>
            <a:r>
              <a:rPr lang="es-ES" b="1" dirty="0"/>
              <a:t>, </a:t>
            </a:r>
            <a:r>
              <a:rPr lang="es-ES" b="1" dirty="0" err="1"/>
              <a:t>aby</a:t>
            </a:r>
            <a:r>
              <a:rPr lang="es-ES" b="1" dirty="0"/>
              <a:t> se </a:t>
            </a:r>
            <a:r>
              <a:rPr lang="es-ES" b="1" dirty="0" err="1"/>
              <a:t>stali</a:t>
            </a:r>
            <a:r>
              <a:rPr lang="es-ES" b="1" dirty="0"/>
              <a:t> </a:t>
            </a:r>
            <a:r>
              <a:rPr lang="es-ES" b="1" dirty="0" err="1"/>
              <a:t>porotci</a:t>
            </a:r>
            <a:r>
              <a:rPr lang="es-ES" b="1" dirty="0"/>
              <a:t>. </a:t>
            </a:r>
            <a:r>
              <a:rPr lang="es-ES" b="1" dirty="0" err="1"/>
              <a:t>Když</a:t>
            </a:r>
            <a:r>
              <a:rPr lang="es-ES" b="1" dirty="0"/>
              <a:t> </a:t>
            </a:r>
            <a:r>
              <a:rPr lang="es-ES" b="1" dirty="0" err="1"/>
              <a:t>příbuzný</a:t>
            </a:r>
            <a:r>
              <a:rPr lang="es-ES" b="1" dirty="0"/>
              <a:t> </a:t>
            </a:r>
            <a:r>
              <a:rPr lang="es-ES" b="1" dirty="0" err="1"/>
              <a:t>vešel</a:t>
            </a:r>
            <a:r>
              <a:rPr lang="es-ES" b="1" dirty="0"/>
              <a:t>, </a:t>
            </a:r>
            <a:r>
              <a:rPr lang="es-ES" b="1" dirty="0" err="1"/>
              <a:t>navrhl</a:t>
            </a:r>
            <a:r>
              <a:rPr lang="es-ES" b="1" dirty="0"/>
              <a:t> mu, </a:t>
            </a:r>
            <a:r>
              <a:rPr lang="es-ES" b="1" dirty="0" err="1"/>
              <a:t>aby</a:t>
            </a:r>
            <a:r>
              <a:rPr lang="es-ES" b="1" dirty="0"/>
              <a:t> si Noemi </a:t>
            </a:r>
            <a:r>
              <a:rPr lang="es-ES" b="1" dirty="0" err="1"/>
              <a:t>ponechal</a:t>
            </a:r>
            <a:r>
              <a:rPr lang="es-ES" b="1" dirty="0"/>
              <a:t>. </a:t>
            </a:r>
            <a:r>
              <a:rPr lang="es-ES" b="1" dirty="0" err="1"/>
              <a:t>Příbuzný</a:t>
            </a:r>
            <a:r>
              <a:rPr lang="es-ES" b="1" dirty="0"/>
              <a:t> </a:t>
            </a:r>
            <a:r>
              <a:rPr lang="es-ES" b="1" dirty="0" err="1"/>
              <a:t>říká</a:t>
            </a:r>
            <a:r>
              <a:rPr lang="es-ES" b="1" dirty="0"/>
              <a:t>, </a:t>
            </a:r>
            <a:r>
              <a:rPr lang="es-ES" b="1" dirty="0" err="1"/>
              <a:t>že</a:t>
            </a:r>
            <a:r>
              <a:rPr lang="es-ES" b="1" dirty="0"/>
              <a:t> ano. </a:t>
            </a:r>
            <a:r>
              <a:rPr lang="es-ES" b="1" dirty="0" err="1"/>
              <a:t>Když</a:t>
            </a:r>
            <a:r>
              <a:rPr lang="es-ES" b="1" dirty="0"/>
              <a:t> mu </a:t>
            </a:r>
            <a:r>
              <a:rPr lang="es-ES" b="1" dirty="0" err="1"/>
              <a:t>však</a:t>
            </a:r>
            <a:r>
              <a:rPr lang="es-ES" b="1" dirty="0"/>
              <a:t> B</a:t>
            </a:r>
            <a:r>
              <a:rPr lang="cs-CZ" b="1" dirty="0"/>
              <a:t>ó</a:t>
            </a:r>
            <a:r>
              <a:rPr lang="es-ES" b="1" dirty="0" err="1"/>
              <a:t>az</a:t>
            </a:r>
            <a:r>
              <a:rPr lang="es-ES" b="1" dirty="0"/>
              <a:t> </a:t>
            </a:r>
            <a:r>
              <a:rPr lang="es-ES" b="1" dirty="0" err="1"/>
              <a:t>řekne</a:t>
            </a:r>
            <a:r>
              <a:rPr lang="es-ES" b="1" dirty="0"/>
              <a:t>, </a:t>
            </a:r>
            <a:r>
              <a:rPr lang="es-ES" b="1" dirty="0" err="1"/>
              <a:t>že</a:t>
            </a:r>
            <a:r>
              <a:rPr lang="es-ES" b="1" dirty="0"/>
              <a:t> se musí </a:t>
            </a:r>
            <a:r>
              <a:rPr lang="es-ES" b="1" dirty="0" err="1"/>
              <a:t>oženit</a:t>
            </a:r>
            <a:r>
              <a:rPr lang="es-ES" b="1" dirty="0"/>
              <a:t> </a:t>
            </a:r>
            <a:r>
              <a:rPr lang="cs-CZ" b="1" dirty="0"/>
              <a:t> </a:t>
            </a:r>
            <a:r>
              <a:rPr lang="es-ES" b="1" dirty="0"/>
              <a:t>s </a:t>
            </a:r>
            <a:r>
              <a:rPr lang="es-ES" b="1" dirty="0" err="1"/>
              <a:t>Rút</a:t>
            </a:r>
            <a:r>
              <a:rPr lang="es-ES" b="1" dirty="0"/>
              <a:t>, </a:t>
            </a:r>
            <a:r>
              <a:rPr lang="es-ES" b="1" dirty="0" err="1"/>
              <a:t>aby</a:t>
            </a:r>
            <a:r>
              <a:rPr lang="es-ES" b="1" dirty="0"/>
              <a:t> </a:t>
            </a:r>
            <a:r>
              <a:rPr lang="es-ES" b="1" dirty="0" err="1"/>
              <a:t>měl</a:t>
            </a:r>
            <a:r>
              <a:rPr lang="es-ES" b="1" dirty="0"/>
              <a:t> </a:t>
            </a:r>
            <a:r>
              <a:rPr lang="es-ES" b="1" dirty="0" err="1"/>
              <a:t>potomka</a:t>
            </a:r>
            <a:r>
              <a:rPr lang="es-ES" b="1" dirty="0"/>
              <a:t>, </a:t>
            </a:r>
            <a:r>
              <a:rPr lang="es-ES" b="1" dirty="0" err="1"/>
              <a:t>který</a:t>
            </a:r>
            <a:r>
              <a:rPr lang="es-ES" b="1" dirty="0"/>
              <a:t> </a:t>
            </a:r>
            <a:r>
              <a:rPr lang="es-ES" b="1" dirty="0" err="1"/>
              <a:t>všechno</a:t>
            </a:r>
            <a:r>
              <a:rPr lang="es-ES" b="1" dirty="0"/>
              <a:t> </a:t>
            </a:r>
            <a:r>
              <a:rPr lang="es-ES" b="1" dirty="0" err="1"/>
              <a:t>zdědí</a:t>
            </a:r>
            <a:r>
              <a:rPr lang="es-ES" b="1" dirty="0"/>
              <a:t>, </a:t>
            </a:r>
            <a:r>
              <a:rPr lang="es-ES" b="1" dirty="0" err="1"/>
              <a:t>nechce</a:t>
            </a:r>
            <a:r>
              <a:rPr lang="es-ES" b="1" dirty="0"/>
              <a:t> si </a:t>
            </a:r>
            <a:r>
              <a:rPr lang="es-ES" b="1" dirty="0" err="1"/>
              <a:t>Rút</a:t>
            </a:r>
            <a:r>
              <a:rPr lang="es-ES" b="1" dirty="0"/>
              <a:t> </a:t>
            </a:r>
            <a:r>
              <a:rPr lang="es-ES" b="1" dirty="0" err="1"/>
              <a:t>vzít</a:t>
            </a:r>
            <a:r>
              <a:rPr lang="es-ES" b="1" dirty="0"/>
              <a:t> a </a:t>
            </a:r>
            <a:r>
              <a:rPr lang="es-ES" b="1" dirty="0" err="1"/>
              <a:t>nabídku</a:t>
            </a:r>
            <a:r>
              <a:rPr lang="es-ES" b="1" dirty="0"/>
              <a:t> </a:t>
            </a:r>
            <a:r>
              <a:rPr lang="es-ES" b="1" dirty="0" err="1"/>
              <a:t>odmítne</a:t>
            </a:r>
            <a:r>
              <a:rPr lang="es-ES" b="1" dirty="0"/>
              <a:t>.</a:t>
            </a:r>
          </a:p>
        </p:txBody>
      </p:sp>
      <p:pic>
        <p:nvPicPr>
          <p:cNvPr id="4" name="Imagen 3" descr="Dibujo de una persona&#10;&#10;Descripción generada automáticamente con confianza media">
            <a:extLst>
              <a:ext uri="{FF2B5EF4-FFF2-40B4-BE49-F238E27FC236}">
                <a16:creationId xmlns:a16="http://schemas.microsoft.com/office/drawing/2014/main" id="{375D687E-CFE2-F87C-7963-2DB8FBB02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953" y="112958"/>
            <a:ext cx="3972829" cy="3046429"/>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descr="Un grupo de personas disfrazadas&#10;&#10;Descripción generada automáticamente con confianza baja">
            <a:extLst>
              <a:ext uri="{FF2B5EF4-FFF2-40B4-BE49-F238E27FC236}">
                <a16:creationId xmlns:a16="http://schemas.microsoft.com/office/drawing/2014/main" id="{1A0A0846-BD23-77E1-2828-3AAF587E6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27" y="2857500"/>
            <a:ext cx="5562572" cy="3706065"/>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uadroTexto 6">
            <a:extLst>
              <a:ext uri="{FF2B5EF4-FFF2-40B4-BE49-F238E27FC236}">
                <a16:creationId xmlns:a16="http://schemas.microsoft.com/office/drawing/2014/main" id="{34B13DCF-C889-15AC-7B0A-FF6E15C89279}"/>
              </a:ext>
            </a:extLst>
          </p:cNvPr>
          <p:cNvSpPr txBox="1"/>
          <p:nvPr/>
        </p:nvSpPr>
        <p:spPr>
          <a:xfrm>
            <a:off x="5901475" y="3328682"/>
            <a:ext cx="3910445" cy="3139321"/>
          </a:xfrm>
          <a:prstGeom prst="rect">
            <a:avLst/>
          </a:prstGeom>
          <a:noFill/>
        </p:spPr>
        <p:txBody>
          <a:bodyPr wrap="square">
            <a:spAutoFit/>
          </a:bodyPr>
          <a:lstStyle/>
          <a:p>
            <a:r>
              <a:rPr lang="es-ES" b="1" dirty="0"/>
              <a:t>B</a:t>
            </a:r>
            <a:r>
              <a:rPr lang="cs-CZ" b="1" dirty="0"/>
              <a:t>ó</a:t>
            </a:r>
            <a:r>
              <a:rPr lang="es-ES" b="1" dirty="0" err="1"/>
              <a:t>az</a:t>
            </a:r>
            <a:r>
              <a:rPr lang="es-ES" b="1" dirty="0"/>
              <a:t>, </a:t>
            </a:r>
            <a:r>
              <a:rPr lang="es-ES" b="1" dirty="0" err="1"/>
              <a:t>který</a:t>
            </a:r>
            <a:r>
              <a:rPr lang="es-ES" b="1" dirty="0"/>
              <a:t> </a:t>
            </a:r>
            <a:r>
              <a:rPr lang="es-ES" b="1" dirty="0" err="1"/>
              <a:t>měl</a:t>
            </a:r>
            <a:r>
              <a:rPr lang="es-ES" b="1" dirty="0"/>
              <a:t> </a:t>
            </a:r>
            <a:r>
              <a:rPr lang="es-ES" b="1" dirty="0" err="1"/>
              <a:t>větší</a:t>
            </a:r>
            <a:r>
              <a:rPr lang="es-ES" b="1" dirty="0"/>
              <a:t> </a:t>
            </a:r>
            <a:r>
              <a:rPr lang="es-ES" b="1" dirty="0" err="1"/>
              <a:t>zájem</a:t>
            </a:r>
            <a:r>
              <a:rPr lang="es-ES" b="1" dirty="0"/>
              <a:t> o </a:t>
            </a:r>
            <a:r>
              <a:rPr lang="es-ES" b="1" dirty="0" err="1"/>
              <a:t>Rút</a:t>
            </a:r>
            <a:r>
              <a:rPr lang="es-ES" b="1" dirty="0"/>
              <a:t> </a:t>
            </a:r>
            <a:r>
              <a:rPr lang="es-ES" b="1" dirty="0" err="1"/>
              <a:t>než</a:t>
            </a:r>
            <a:r>
              <a:rPr lang="es-ES" b="1" dirty="0"/>
              <a:t> o </a:t>
            </a:r>
            <a:r>
              <a:rPr lang="es-ES" b="1" dirty="0" err="1"/>
              <a:t>půdu</a:t>
            </a:r>
            <a:r>
              <a:rPr lang="es-ES" b="1" dirty="0"/>
              <a:t>, </a:t>
            </a:r>
            <a:r>
              <a:rPr lang="es-ES" b="1" dirty="0" err="1"/>
              <a:t>koupí</a:t>
            </a:r>
            <a:r>
              <a:rPr lang="es-ES" b="1" dirty="0"/>
              <a:t> </a:t>
            </a:r>
            <a:r>
              <a:rPr lang="es-ES" b="1" dirty="0" err="1"/>
              <a:t>pozemek</a:t>
            </a:r>
            <a:r>
              <a:rPr lang="es-ES" b="1" dirty="0"/>
              <a:t>, </a:t>
            </a:r>
            <a:r>
              <a:rPr lang="es-ES" b="1" dirty="0" err="1"/>
              <a:t>aby</a:t>
            </a:r>
            <a:r>
              <a:rPr lang="es-ES" b="1" dirty="0"/>
              <a:t> si </a:t>
            </a:r>
            <a:r>
              <a:rPr lang="es-ES" b="1" dirty="0" err="1"/>
              <a:t>mohl</a:t>
            </a:r>
            <a:r>
              <a:rPr lang="es-ES" b="1" dirty="0"/>
              <a:t> </a:t>
            </a:r>
            <a:r>
              <a:rPr lang="es-ES" b="1" dirty="0" err="1"/>
              <a:t>vzít</a:t>
            </a:r>
            <a:r>
              <a:rPr lang="es-ES" b="1" dirty="0"/>
              <a:t> </a:t>
            </a:r>
            <a:r>
              <a:rPr lang="es-ES" b="1" dirty="0" err="1"/>
              <a:t>Rút</a:t>
            </a:r>
            <a:r>
              <a:rPr lang="es-ES" b="1" dirty="0"/>
              <a:t> </a:t>
            </a:r>
            <a:r>
              <a:rPr lang="es-ES" b="1" dirty="0" err="1"/>
              <a:t>za</a:t>
            </a:r>
            <a:r>
              <a:rPr lang="es-ES" b="1" dirty="0"/>
              <a:t> </a:t>
            </a:r>
            <a:r>
              <a:rPr lang="es-ES" b="1" dirty="0" err="1"/>
              <a:t>manželku</a:t>
            </a:r>
            <a:r>
              <a:rPr lang="es-ES" b="1" dirty="0"/>
              <a:t>. </a:t>
            </a:r>
            <a:r>
              <a:rPr lang="es-ES" b="1" dirty="0" err="1"/>
              <a:t>Nejbližší</a:t>
            </a:r>
            <a:r>
              <a:rPr lang="es-ES" b="1" dirty="0"/>
              <a:t> </a:t>
            </a:r>
            <a:r>
              <a:rPr lang="es-ES" b="1" dirty="0" err="1"/>
              <a:t>příbuzní</a:t>
            </a:r>
            <a:r>
              <a:rPr lang="es-ES" b="1" dirty="0"/>
              <a:t> </a:t>
            </a:r>
            <a:r>
              <a:rPr lang="es-ES" b="1" dirty="0" err="1"/>
              <a:t>nebyli</a:t>
            </a:r>
            <a:r>
              <a:rPr lang="es-ES" b="1" dirty="0"/>
              <a:t> </a:t>
            </a:r>
            <a:r>
              <a:rPr lang="es-ES" b="1" dirty="0" err="1"/>
              <a:t>ochotni</a:t>
            </a:r>
            <a:r>
              <a:rPr lang="es-ES" b="1" dirty="0"/>
              <a:t> </a:t>
            </a:r>
            <a:r>
              <a:rPr lang="es-ES" b="1" dirty="0" err="1"/>
              <a:t>vzít</a:t>
            </a:r>
            <a:r>
              <a:rPr lang="es-ES" b="1" dirty="0"/>
              <a:t> si </a:t>
            </a:r>
            <a:r>
              <a:rPr lang="es-ES" b="1" dirty="0" err="1"/>
              <a:t>Rút</a:t>
            </a:r>
            <a:r>
              <a:rPr lang="es-ES" b="1" dirty="0"/>
              <a:t>, </a:t>
            </a:r>
            <a:r>
              <a:rPr lang="es-ES" b="1" dirty="0" err="1"/>
              <a:t>aby</a:t>
            </a:r>
            <a:r>
              <a:rPr lang="es-ES" b="1" dirty="0"/>
              <a:t> </a:t>
            </a:r>
            <a:r>
              <a:rPr lang="es-ES" b="1" dirty="0" err="1"/>
              <a:t>získali</a:t>
            </a:r>
            <a:r>
              <a:rPr lang="es-ES" b="1" dirty="0"/>
              <a:t> </a:t>
            </a:r>
            <a:r>
              <a:rPr lang="es-ES" b="1" dirty="0" err="1"/>
              <a:t>majetek</a:t>
            </a:r>
            <a:r>
              <a:rPr lang="es-ES" b="1" dirty="0"/>
              <a:t>, ale B</a:t>
            </a:r>
            <a:r>
              <a:rPr lang="cs-CZ" b="1" dirty="0"/>
              <a:t>ó</a:t>
            </a:r>
            <a:r>
              <a:rPr lang="es-ES" b="1" dirty="0" err="1"/>
              <a:t>az</a:t>
            </a:r>
            <a:r>
              <a:rPr lang="es-ES" b="1" dirty="0"/>
              <a:t> </a:t>
            </a:r>
            <a:r>
              <a:rPr lang="es-ES" b="1" dirty="0" err="1"/>
              <a:t>byl</a:t>
            </a:r>
            <a:r>
              <a:rPr lang="es-ES" b="1" dirty="0"/>
              <a:t> </a:t>
            </a:r>
            <a:r>
              <a:rPr lang="es-ES" b="1" dirty="0" err="1"/>
              <a:t>ochoten</a:t>
            </a:r>
            <a:r>
              <a:rPr lang="es-ES" b="1" dirty="0"/>
              <a:t> </a:t>
            </a:r>
            <a:r>
              <a:rPr lang="es-ES" b="1" dirty="0" err="1"/>
              <a:t>vzít</a:t>
            </a:r>
            <a:r>
              <a:rPr lang="es-ES" b="1" dirty="0"/>
              <a:t> si </a:t>
            </a:r>
            <a:r>
              <a:rPr lang="es-ES" b="1" dirty="0" err="1"/>
              <a:t>majetek</a:t>
            </a:r>
            <a:r>
              <a:rPr lang="es-ES" b="1" dirty="0"/>
              <a:t>, </a:t>
            </a:r>
            <a:r>
              <a:rPr lang="es-ES" b="1" dirty="0" err="1"/>
              <a:t>bude-li</a:t>
            </a:r>
            <a:r>
              <a:rPr lang="es-ES" b="1" dirty="0"/>
              <a:t> </a:t>
            </a:r>
            <a:r>
              <a:rPr lang="es-ES" b="1" dirty="0" err="1"/>
              <a:t>to</a:t>
            </a:r>
            <a:r>
              <a:rPr lang="es-ES" b="1" dirty="0"/>
              <a:t> </a:t>
            </a:r>
            <a:r>
              <a:rPr lang="es-ES" b="1" dirty="0" err="1"/>
              <a:t>nutné</a:t>
            </a:r>
            <a:r>
              <a:rPr lang="es-ES" b="1" dirty="0"/>
              <a:t>, </a:t>
            </a:r>
            <a:r>
              <a:rPr lang="es-ES" b="1" dirty="0" err="1"/>
              <a:t>aby</a:t>
            </a:r>
            <a:r>
              <a:rPr lang="es-ES" b="1" dirty="0"/>
              <a:t> se </a:t>
            </a:r>
            <a:r>
              <a:rPr lang="es-ES" b="1" dirty="0" err="1"/>
              <a:t>mohl</a:t>
            </a:r>
            <a:r>
              <a:rPr lang="es-ES" b="1" dirty="0"/>
              <a:t> s R</a:t>
            </a:r>
            <a:r>
              <a:rPr lang="cs-CZ" b="1" dirty="0"/>
              <a:t>ú</a:t>
            </a:r>
            <a:r>
              <a:rPr lang="es-ES" b="1" dirty="0"/>
              <a:t>t </a:t>
            </a:r>
            <a:r>
              <a:rPr lang="es-ES" b="1" dirty="0" err="1"/>
              <a:t>oženit</a:t>
            </a:r>
            <a:r>
              <a:rPr lang="es-ES" b="1" dirty="0"/>
              <a:t>. A </a:t>
            </a:r>
            <a:r>
              <a:rPr lang="es-ES" b="1" dirty="0" err="1"/>
              <a:t>tak</a:t>
            </a:r>
            <a:r>
              <a:rPr lang="es-ES" b="1" dirty="0"/>
              <a:t>, </a:t>
            </a:r>
            <a:r>
              <a:rPr lang="es-ES" b="1" dirty="0" err="1"/>
              <a:t>jak</a:t>
            </a:r>
            <a:r>
              <a:rPr lang="es-ES" b="1" dirty="0"/>
              <a:t> </a:t>
            </a:r>
            <a:r>
              <a:rPr lang="es-ES" b="1" dirty="0" err="1"/>
              <a:t>říkal</a:t>
            </a:r>
            <a:r>
              <a:rPr lang="es-ES" b="1" dirty="0"/>
              <a:t> </a:t>
            </a:r>
            <a:r>
              <a:rPr lang="es-ES" b="1" dirty="0" err="1"/>
              <a:t>zákon</a:t>
            </a:r>
            <a:r>
              <a:rPr lang="es-ES" b="1" dirty="0"/>
              <a:t>, a </a:t>
            </a:r>
            <a:r>
              <a:rPr lang="es-ES" b="1" dirty="0" err="1"/>
              <a:t>aby</a:t>
            </a:r>
            <a:r>
              <a:rPr lang="es-ES" b="1" dirty="0"/>
              <a:t> </a:t>
            </a:r>
            <a:r>
              <a:rPr lang="es-ES" b="1" dirty="0" err="1"/>
              <a:t>zpečetil</a:t>
            </a:r>
            <a:r>
              <a:rPr lang="es-ES" b="1" dirty="0"/>
              <a:t> </a:t>
            </a:r>
            <a:r>
              <a:rPr lang="es-ES" b="1" dirty="0" err="1"/>
              <a:t>dohodu</a:t>
            </a:r>
            <a:r>
              <a:rPr lang="es-ES" b="1" dirty="0"/>
              <a:t>, </a:t>
            </a:r>
            <a:r>
              <a:rPr lang="es-ES" b="1" dirty="0" err="1"/>
              <a:t>dal</a:t>
            </a:r>
            <a:r>
              <a:rPr lang="es-ES" b="1" dirty="0"/>
              <a:t> </a:t>
            </a:r>
            <a:r>
              <a:rPr lang="es-ES" b="1" dirty="0" err="1"/>
              <a:t>Bóazovi</a:t>
            </a:r>
            <a:r>
              <a:rPr lang="es-ES" b="1" dirty="0"/>
              <a:t> </a:t>
            </a:r>
            <a:r>
              <a:rPr lang="es-ES" b="1" dirty="0" err="1"/>
              <a:t>svou</a:t>
            </a:r>
            <a:r>
              <a:rPr lang="es-ES" b="1" dirty="0"/>
              <a:t> </a:t>
            </a:r>
            <a:r>
              <a:rPr lang="es-ES" b="1" dirty="0" err="1"/>
              <a:t>botu</a:t>
            </a:r>
            <a:r>
              <a:rPr lang="es-ES" b="1" dirty="0"/>
              <a:t>.</a:t>
            </a:r>
          </a:p>
          <a:p>
            <a:r>
              <a:rPr lang="es-ES" b="1" dirty="0"/>
              <a:t>B</a:t>
            </a:r>
            <a:r>
              <a:rPr lang="cs-CZ" b="1" dirty="0"/>
              <a:t>ó</a:t>
            </a:r>
            <a:r>
              <a:rPr lang="es-ES" b="1" dirty="0" err="1"/>
              <a:t>az</a:t>
            </a:r>
            <a:r>
              <a:rPr lang="es-ES" b="1" dirty="0"/>
              <a:t> si </a:t>
            </a:r>
            <a:r>
              <a:rPr lang="es-ES" b="1" dirty="0" err="1"/>
              <a:t>nechává</a:t>
            </a:r>
            <a:r>
              <a:rPr lang="es-ES" b="1" dirty="0"/>
              <a:t> R</a:t>
            </a:r>
            <a:r>
              <a:rPr lang="cs-CZ" b="1" dirty="0"/>
              <a:t>ú</a:t>
            </a:r>
            <a:r>
              <a:rPr lang="es-ES" b="1" dirty="0"/>
              <a:t>t a </a:t>
            </a:r>
            <a:r>
              <a:rPr lang="es-ES" b="1" dirty="0" err="1"/>
              <a:t>všechny</a:t>
            </a:r>
            <a:r>
              <a:rPr lang="es-ES" b="1" dirty="0"/>
              <a:t> </a:t>
            </a:r>
            <a:r>
              <a:rPr lang="es-ES" b="1" dirty="0" err="1"/>
              <a:t>Noeminy</a:t>
            </a:r>
            <a:r>
              <a:rPr lang="es-ES" b="1" dirty="0"/>
              <a:t> </a:t>
            </a:r>
            <a:r>
              <a:rPr lang="es-ES" b="1" dirty="0" err="1"/>
              <a:t>věci</a:t>
            </a:r>
            <a:r>
              <a:rPr lang="es-ES" b="1" dirty="0"/>
              <a:t>. B</a:t>
            </a:r>
            <a:r>
              <a:rPr lang="cs-CZ" b="1" dirty="0"/>
              <a:t>ó</a:t>
            </a:r>
            <a:r>
              <a:rPr lang="es-ES" b="1" dirty="0" err="1"/>
              <a:t>az</a:t>
            </a:r>
            <a:r>
              <a:rPr lang="es-ES" b="1" dirty="0"/>
              <a:t> je </a:t>
            </a:r>
            <a:r>
              <a:rPr lang="es-ES" b="1" dirty="0" err="1"/>
              <a:t>Rútin</a:t>
            </a:r>
            <a:r>
              <a:rPr lang="es-ES" b="1" dirty="0"/>
              <a:t> </a:t>
            </a:r>
            <a:r>
              <a:rPr lang="es-ES" b="1" dirty="0" err="1"/>
              <a:t>vykupitel</a:t>
            </a:r>
            <a:r>
              <a:rPr lang="es-ES" b="1" dirty="0"/>
              <a:t>.</a:t>
            </a:r>
            <a:endParaRPr lang="es-ES" dirty="0"/>
          </a:p>
        </p:txBody>
      </p:sp>
      <p:pic>
        <p:nvPicPr>
          <p:cNvPr id="9" name="Imagen 8" descr="Imagen que contiene persona, sostener, parado, niña&#10;&#10;Descripción generada automáticamente">
            <a:extLst>
              <a:ext uri="{FF2B5EF4-FFF2-40B4-BE49-F238E27FC236}">
                <a16:creationId xmlns:a16="http://schemas.microsoft.com/office/drawing/2014/main" id="{8732A12F-4FE6-DA35-D0BE-CA1F9BE1563A}"/>
              </a:ext>
            </a:extLst>
          </p:cNvPr>
          <p:cNvPicPr>
            <a:picLocks noChangeAspect="1"/>
          </p:cNvPicPr>
          <p:nvPr/>
        </p:nvPicPr>
        <p:blipFill rotWithShape="1">
          <a:blip r:embed="rId5">
            <a:extLst>
              <a:ext uri="{28A0092B-C50C-407E-A947-70E740481C1C}">
                <a14:useLocalDpi xmlns:a14="http://schemas.microsoft.com/office/drawing/2010/main" val="0"/>
              </a:ext>
            </a:extLst>
          </a:blip>
          <a:srcRect l="11600" r="8310"/>
          <a:stretch/>
        </p:blipFill>
        <p:spPr>
          <a:xfrm>
            <a:off x="9858367" y="3384609"/>
            <a:ext cx="2044107" cy="3178956"/>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0106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wipe(left)">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wipe(left)">
                                      <p:cBhvr>
                                        <p:cTn id="4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BD3FF2-66DB-E956-182F-F602149FE078}"/>
              </a:ext>
            </a:extLst>
          </p:cNvPr>
          <p:cNvSpPr txBox="1"/>
          <p:nvPr/>
        </p:nvSpPr>
        <p:spPr>
          <a:xfrm>
            <a:off x="768849" y="1346837"/>
            <a:ext cx="10654301" cy="2862322"/>
          </a:xfrm>
          <a:prstGeom prst="rect">
            <a:avLst/>
          </a:prstGeom>
          <a:noFill/>
        </p:spPr>
        <p:txBody>
          <a:bodyPr wrap="square">
            <a:spAutoFit/>
          </a:bodyPr>
          <a:lstStyle/>
          <a:p>
            <a:r>
              <a:rPr lang="es-ES" sz="2000" b="1" dirty="0" err="1"/>
              <a:t>Bibličtí</a:t>
            </a:r>
            <a:r>
              <a:rPr lang="es-ES" sz="2000" b="1" dirty="0"/>
              <a:t> </a:t>
            </a:r>
            <a:r>
              <a:rPr lang="es-ES" sz="2000" b="1" dirty="0" err="1"/>
              <a:t>autoři</a:t>
            </a:r>
            <a:r>
              <a:rPr lang="es-ES" sz="2000" b="1" dirty="0"/>
              <a:t> </a:t>
            </a:r>
            <a:r>
              <a:rPr lang="es-ES" sz="2000" b="1" dirty="0" err="1"/>
              <a:t>vzali</a:t>
            </a:r>
            <a:r>
              <a:rPr lang="es-ES" sz="2000" b="1" dirty="0"/>
              <a:t> </a:t>
            </a:r>
            <a:r>
              <a:rPr lang="es-ES" sz="2000" b="1" dirty="0" err="1"/>
              <a:t>postavu</a:t>
            </a:r>
            <a:r>
              <a:rPr lang="es-ES" sz="2000" b="1" dirty="0"/>
              <a:t> "</a:t>
            </a:r>
            <a:r>
              <a:rPr lang="es-ES" sz="2000" b="1" dirty="0" err="1"/>
              <a:t>příbuzného</a:t>
            </a:r>
            <a:r>
              <a:rPr lang="es-ES" sz="2000" b="1" dirty="0"/>
              <a:t>", </a:t>
            </a:r>
            <a:r>
              <a:rPr lang="es-ES" sz="2000" b="1" dirty="0" err="1"/>
              <a:t>který</a:t>
            </a:r>
            <a:r>
              <a:rPr lang="es-ES" sz="2000" b="1" dirty="0"/>
              <a:t> </a:t>
            </a:r>
            <a:r>
              <a:rPr lang="es-ES" sz="2000" b="1" dirty="0" err="1"/>
              <a:t>jednal</a:t>
            </a:r>
            <a:r>
              <a:rPr lang="es-ES" sz="2000" b="1" dirty="0"/>
              <a:t> </a:t>
            </a:r>
            <a:r>
              <a:rPr lang="es-ES" sz="2000" b="1" dirty="0" err="1"/>
              <a:t>jako</a:t>
            </a:r>
            <a:r>
              <a:rPr lang="es-ES" sz="2000" b="1" dirty="0"/>
              <a:t> "</a:t>
            </a:r>
            <a:r>
              <a:rPr lang="es-ES" sz="2000" b="1" dirty="0" err="1"/>
              <a:t>vykupitel</a:t>
            </a:r>
            <a:r>
              <a:rPr lang="es-ES" sz="2000" b="1" dirty="0"/>
              <a:t>", a </a:t>
            </a:r>
            <a:r>
              <a:rPr lang="es-ES" sz="2000" b="1" dirty="0" err="1"/>
              <a:t>aplikovali</a:t>
            </a:r>
            <a:r>
              <a:rPr lang="es-ES" sz="2000" b="1" dirty="0"/>
              <a:t> ji </a:t>
            </a:r>
            <a:r>
              <a:rPr lang="es-ES" sz="2000" b="1" dirty="0" err="1"/>
              <a:t>na</a:t>
            </a:r>
            <a:r>
              <a:rPr lang="es-ES" sz="2000" b="1" dirty="0"/>
              <a:t> Krista </a:t>
            </a:r>
            <a:r>
              <a:rPr lang="es-ES" sz="2000" b="1" dirty="0" err="1"/>
              <a:t>jako</a:t>
            </a:r>
            <a:r>
              <a:rPr lang="es-ES" sz="2000" b="1" dirty="0"/>
              <a:t> </a:t>
            </a:r>
            <a:r>
              <a:rPr lang="es-ES" sz="2000" b="1" dirty="0" err="1"/>
              <a:t>Vykupitele</a:t>
            </a:r>
            <a:r>
              <a:rPr lang="es-ES" sz="2000" b="1" dirty="0"/>
              <a:t> </a:t>
            </a:r>
            <a:r>
              <a:rPr lang="es-ES" sz="2000" b="1" dirty="0" err="1"/>
              <a:t>člověka</a:t>
            </a:r>
            <a:r>
              <a:rPr lang="es-ES" sz="2000" b="1" dirty="0"/>
              <a:t> </a:t>
            </a:r>
            <a:r>
              <a:rPr lang="es-ES" sz="2000" b="1" dirty="0" err="1"/>
              <a:t>hříchu</a:t>
            </a:r>
            <a:r>
              <a:rPr lang="es-ES" sz="2000" b="1" dirty="0"/>
              <a:t> a </a:t>
            </a:r>
            <a:r>
              <a:rPr lang="es-ES" sz="2000" b="1" dirty="0" err="1"/>
              <a:t>smrti</a:t>
            </a:r>
            <a:r>
              <a:rPr lang="es-ES" sz="2000" b="1" dirty="0"/>
              <a:t>. </a:t>
            </a:r>
            <a:r>
              <a:rPr lang="es-ES" sz="2000" b="1" dirty="0" err="1"/>
              <a:t>Například</a:t>
            </a:r>
            <a:r>
              <a:rPr lang="es-ES" sz="2000" b="1" dirty="0"/>
              <a:t> J</a:t>
            </a:r>
            <a:r>
              <a:rPr lang="cs-CZ" sz="2000" b="1" dirty="0"/>
              <a:t>ó</a:t>
            </a:r>
            <a:r>
              <a:rPr lang="es-ES" sz="2000" b="1" dirty="0"/>
              <a:t>b </a:t>
            </a:r>
            <a:r>
              <a:rPr lang="es-ES" sz="2000" b="1" dirty="0" err="1"/>
              <a:t>řekl</a:t>
            </a:r>
            <a:r>
              <a:rPr lang="es-ES" sz="2000" b="1" dirty="0"/>
              <a:t>: "</a:t>
            </a:r>
            <a:r>
              <a:rPr lang="es-ES" sz="2000" b="1" dirty="0" err="1"/>
              <a:t>Vím</a:t>
            </a:r>
            <a:r>
              <a:rPr lang="es-ES" sz="2000" b="1" dirty="0"/>
              <a:t>, </a:t>
            </a:r>
            <a:r>
              <a:rPr lang="es-ES" sz="2000" b="1" dirty="0" err="1"/>
              <a:t>že</a:t>
            </a:r>
            <a:r>
              <a:rPr lang="es-ES" sz="2000" b="1" dirty="0"/>
              <a:t> </a:t>
            </a:r>
            <a:r>
              <a:rPr lang="es-ES" sz="2000" b="1" dirty="0" err="1"/>
              <a:t>můj</a:t>
            </a:r>
            <a:r>
              <a:rPr lang="es-ES" sz="2000" b="1" dirty="0"/>
              <a:t> </a:t>
            </a:r>
            <a:r>
              <a:rPr lang="es-ES" sz="2000" b="1" dirty="0" err="1"/>
              <a:t>Vykupitel</a:t>
            </a:r>
            <a:r>
              <a:rPr lang="es-ES" sz="2000" b="1" dirty="0"/>
              <a:t> [</a:t>
            </a:r>
            <a:r>
              <a:rPr lang="es-ES" sz="2000" b="1" dirty="0" err="1"/>
              <a:t>go'el</a:t>
            </a:r>
            <a:r>
              <a:rPr lang="es-ES" sz="2000" b="1" dirty="0"/>
              <a:t>] </a:t>
            </a:r>
            <a:r>
              <a:rPr lang="es-ES" sz="2000" b="1" dirty="0" err="1"/>
              <a:t>žije</a:t>
            </a:r>
            <a:r>
              <a:rPr lang="es-ES" sz="2000" b="1" dirty="0"/>
              <a:t>" (J</a:t>
            </a:r>
            <a:r>
              <a:rPr lang="cs-CZ" sz="2000" b="1" dirty="0"/>
              <a:t>ó</a:t>
            </a:r>
            <a:r>
              <a:rPr lang="es-ES" sz="2000" b="1" dirty="0"/>
              <a:t>b 19</a:t>
            </a:r>
            <a:r>
              <a:rPr lang="cs-CZ" sz="2000" b="1" dirty="0"/>
              <a:t>,</a:t>
            </a:r>
            <a:r>
              <a:rPr lang="es-ES" sz="2000" b="1" dirty="0"/>
              <a:t>25): ten, </a:t>
            </a:r>
            <a:r>
              <a:rPr lang="es-ES" sz="2000" b="1" dirty="0" err="1"/>
              <a:t>který</a:t>
            </a:r>
            <a:r>
              <a:rPr lang="es-ES" sz="2000" b="1" dirty="0"/>
              <a:t> </a:t>
            </a:r>
            <a:r>
              <a:rPr lang="es-ES" sz="2000" b="1" dirty="0" err="1"/>
              <a:t>ho</a:t>
            </a:r>
            <a:r>
              <a:rPr lang="es-ES" sz="2000" b="1" dirty="0"/>
              <a:t> </a:t>
            </a:r>
            <a:r>
              <a:rPr lang="es-ES" sz="2000" b="1" dirty="0" err="1"/>
              <a:t>při</a:t>
            </a:r>
            <a:r>
              <a:rPr lang="es-ES" sz="2000" b="1" dirty="0"/>
              <a:t> </a:t>
            </a:r>
            <a:r>
              <a:rPr lang="es-ES" sz="2000" b="1" dirty="0" err="1"/>
              <a:t>vzkříšení</a:t>
            </a:r>
            <a:r>
              <a:rPr lang="es-ES" sz="2000" b="1" dirty="0"/>
              <a:t> </a:t>
            </a:r>
            <a:r>
              <a:rPr lang="es-ES" sz="2000" b="1" dirty="0" err="1"/>
              <a:t>vykoupí</a:t>
            </a:r>
            <a:r>
              <a:rPr lang="es-ES" sz="2000" b="1" dirty="0"/>
              <a:t> z </a:t>
            </a:r>
            <a:r>
              <a:rPr lang="es-ES" sz="2000" b="1" dirty="0" err="1"/>
              <a:t>hrobu</a:t>
            </a:r>
            <a:r>
              <a:rPr lang="es-ES" sz="2000" b="1" dirty="0"/>
              <a:t>. Iza</a:t>
            </a:r>
            <a:r>
              <a:rPr lang="cs-CZ" sz="2000" b="1" dirty="0"/>
              <a:t>j</a:t>
            </a:r>
            <a:r>
              <a:rPr lang="es-ES" sz="2000" b="1" dirty="0" err="1"/>
              <a:t>áš</a:t>
            </a:r>
            <a:r>
              <a:rPr lang="es-ES" sz="2000" b="1" dirty="0"/>
              <a:t> </a:t>
            </a:r>
            <a:r>
              <a:rPr lang="es-ES" sz="2000" b="1" dirty="0" err="1"/>
              <a:t>používá</a:t>
            </a:r>
            <a:r>
              <a:rPr lang="es-ES" sz="2000" b="1" dirty="0"/>
              <a:t> </a:t>
            </a:r>
            <a:r>
              <a:rPr lang="es-ES" sz="2000" b="1" dirty="0" err="1"/>
              <a:t>slova</a:t>
            </a:r>
            <a:r>
              <a:rPr lang="es-ES" sz="2000" b="1" dirty="0"/>
              <a:t> </a:t>
            </a:r>
            <a:r>
              <a:rPr lang="es-ES" sz="2000" b="1" dirty="0" err="1"/>
              <a:t>ga'al</a:t>
            </a:r>
            <a:r>
              <a:rPr lang="es-ES" sz="2000" b="1" dirty="0"/>
              <a:t> (</a:t>
            </a:r>
            <a:r>
              <a:rPr lang="es-ES" sz="2000" b="1" dirty="0" err="1"/>
              <a:t>sloveso</a:t>
            </a:r>
            <a:r>
              <a:rPr lang="es-ES" sz="2000" b="1" dirty="0"/>
              <a:t>) a </a:t>
            </a:r>
            <a:r>
              <a:rPr lang="es-ES" sz="2000" b="1" dirty="0" err="1"/>
              <a:t>go'el</a:t>
            </a:r>
            <a:r>
              <a:rPr lang="es-ES" sz="2000" b="1" dirty="0"/>
              <a:t> (</a:t>
            </a:r>
            <a:r>
              <a:rPr lang="es-ES" sz="2000" b="1" dirty="0" err="1"/>
              <a:t>podstatné</a:t>
            </a:r>
            <a:r>
              <a:rPr lang="es-ES" sz="2000" b="1" dirty="0"/>
              <a:t> </a:t>
            </a:r>
            <a:r>
              <a:rPr lang="es-ES" sz="2000" b="1" dirty="0" err="1"/>
              <a:t>jméno</a:t>
            </a:r>
            <a:r>
              <a:rPr lang="es-ES" sz="2000" b="1" dirty="0"/>
              <a:t>) 18krát, </a:t>
            </a:r>
            <a:r>
              <a:rPr lang="es-ES" sz="2000" b="1" dirty="0" err="1"/>
              <a:t>aby</a:t>
            </a:r>
            <a:r>
              <a:rPr lang="es-ES" sz="2000" b="1" dirty="0"/>
              <a:t> se </a:t>
            </a:r>
            <a:r>
              <a:rPr lang="es-ES" sz="2000" b="1" dirty="0" err="1"/>
              <a:t>zmínil</a:t>
            </a:r>
            <a:r>
              <a:rPr lang="es-ES" sz="2000" b="1" dirty="0"/>
              <a:t> o </a:t>
            </a:r>
            <a:r>
              <a:rPr lang="es-ES" sz="2000" b="1" dirty="0" err="1"/>
              <a:t>Bohu</a:t>
            </a:r>
            <a:r>
              <a:rPr lang="es-ES" sz="2000" b="1" dirty="0"/>
              <a:t> </a:t>
            </a:r>
            <a:r>
              <a:rPr lang="es-ES" sz="2000" b="1" dirty="0" err="1"/>
              <a:t>jako</a:t>
            </a:r>
            <a:r>
              <a:rPr lang="es-ES" sz="2000" b="1" dirty="0"/>
              <a:t> o </a:t>
            </a:r>
            <a:r>
              <a:rPr lang="es-ES" sz="2000" b="1" dirty="0" err="1"/>
              <a:t>tom</a:t>
            </a:r>
            <a:r>
              <a:rPr lang="es-ES" sz="2000" b="1" dirty="0"/>
              <a:t>, </a:t>
            </a:r>
            <a:r>
              <a:rPr lang="es-ES" sz="2000" b="1" dirty="0" err="1"/>
              <a:t>kdo</a:t>
            </a:r>
            <a:r>
              <a:rPr lang="es-ES" sz="2000" b="1" dirty="0"/>
              <a:t> </a:t>
            </a:r>
            <a:r>
              <a:rPr lang="es-ES" sz="2000" b="1" dirty="0" err="1"/>
              <a:t>vykupuje</a:t>
            </a:r>
            <a:r>
              <a:rPr lang="es-ES" sz="2000" b="1" dirty="0"/>
              <a:t> </a:t>
            </a:r>
            <a:r>
              <a:rPr lang="es-ES" sz="2000" b="1" dirty="0" err="1"/>
              <a:t>Izrael</a:t>
            </a:r>
            <a:r>
              <a:rPr lang="es-ES" sz="2000" b="1" dirty="0"/>
              <a:t> z </a:t>
            </a:r>
            <a:r>
              <a:rPr lang="es-ES" sz="2000" b="1" dirty="0" err="1"/>
              <a:t>jeho</a:t>
            </a:r>
            <a:r>
              <a:rPr lang="es-ES" sz="2000" b="1" dirty="0"/>
              <a:t> </a:t>
            </a:r>
            <a:r>
              <a:rPr lang="es-ES" sz="2000" b="1" dirty="0" err="1"/>
              <a:t>nepřátel</a:t>
            </a:r>
            <a:r>
              <a:rPr lang="es-ES" sz="2000" b="1" dirty="0"/>
              <a:t> a </a:t>
            </a:r>
            <a:r>
              <a:rPr lang="es-ES" sz="2000" b="1" dirty="0" err="1"/>
              <a:t>lidi</a:t>
            </a:r>
            <a:r>
              <a:rPr lang="es-ES" sz="2000" b="1" dirty="0"/>
              <a:t> </a:t>
            </a:r>
            <a:r>
              <a:rPr lang="es-ES" sz="2000" b="1" dirty="0" err="1"/>
              <a:t>ze</a:t>
            </a:r>
            <a:r>
              <a:rPr lang="es-ES" sz="2000" b="1" dirty="0"/>
              <a:t> </a:t>
            </a:r>
            <a:r>
              <a:rPr lang="es-ES" sz="2000" b="1" dirty="0" err="1"/>
              <a:t>spárů</a:t>
            </a:r>
            <a:r>
              <a:rPr lang="es-ES" sz="2000" b="1" dirty="0"/>
              <a:t> </a:t>
            </a:r>
            <a:r>
              <a:rPr lang="es-ES" sz="2000" b="1" dirty="0" err="1"/>
              <a:t>hříchu</a:t>
            </a:r>
            <a:r>
              <a:rPr lang="es-ES" sz="2000" b="1" dirty="0"/>
              <a:t> (</a:t>
            </a:r>
            <a:r>
              <a:rPr lang="es-ES" sz="2000" b="1" dirty="0" err="1"/>
              <a:t>Iz</a:t>
            </a:r>
            <a:r>
              <a:rPr lang="cs-CZ" sz="2000" b="1" dirty="0" err="1"/>
              <a:t>ajáš</a:t>
            </a:r>
            <a:r>
              <a:rPr lang="es-ES" sz="2000" b="1" dirty="0"/>
              <a:t> 43,1.14; 44,22; 49,7; 54,5.8; 63,16 </a:t>
            </a:r>
            <a:r>
              <a:rPr lang="es-ES" sz="2000" b="1" dirty="0" err="1"/>
              <a:t>atd</a:t>
            </a:r>
            <a:r>
              <a:rPr lang="es-ES" sz="2000" b="1" dirty="0"/>
              <a:t>.) </a:t>
            </a:r>
            <a:r>
              <a:rPr lang="es-ES" sz="2000" b="1" dirty="0" err="1"/>
              <a:t>Můžeme</a:t>
            </a:r>
            <a:r>
              <a:rPr lang="es-ES" sz="2000" b="1" dirty="0"/>
              <a:t> se </a:t>
            </a:r>
            <a:r>
              <a:rPr lang="es-ES" sz="2000" b="1" dirty="0" err="1"/>
              <a:t>radovat</a:t>
            </a:r>
            <a:r>
              <a:rPr lang="es-ES" sz="2000" b="1" dirty="0"/>
              <a:t> z Krista, </a:t>
            </a:r>
            <a:r>
              <a:rPr lang="es-ES" sz="2000" b="1" dirty="0" err="1"/>
              <a:t>našeho</a:t>
            </a:r>
            <a:r>
              <a:rPr lang="es-ES" sz="2000" b="1" dirty="0"/>
              <a:t> "</a:t>
            </a:r>
            <a:r>
              <a:rPr lang="es-ES" sz="2000" b="1" dirty="0" err="1"/>
              <a:t>příbuzného</a:t>
            </a:r>
            <a:r>
              <a:rPr lang="es-ES" sz="2000" b="1" dirty="0"/>
              <a:t>", </a:t>
            </a:r>
            <a:r>
              <a:rPr lang="es-ES" sz="2000" b="1" dirty="0" err="1"/>
              <a:t>který</a:t>
            </a:r>
            <a:r>
              <a:rPr lang="es-ES" sz="2000" b="1" dirty="0"/>
              <a:t> </a:t>
            </a:r>
            <a:r>
              <a:rPr lang="es-ES" sz="2000" b="1" dirty="0" err="1"/>
              <a:t>za</a:t>
            </a:r>
            <a:r>
              <a:rPr lang="es-ES" sz="2000" b="1" dirty="0"/>
              <a:t> </a:t>
            </a:r>
            <a:r>
              <a:rPr lang="es-ES" sz="2000" b="1" dirty="0" err="1"/>
              <a:t>nás</a:t>
            </a:r>
            <a:r>
              <a:rPr lang="es-ES" sz="2000" b="1" dirty="0"/>
              <a:t> </a:t>
            </a:r>
            <a:r>
              <a:rPr lang="es-ES" sz="2000" b="1" dirty="0" err="1"/>
              <a:t>přijal</a:t>
            </a:r>
            <a:r>
              <a:rPr lang="es-ES" sz="2000" b="1" dirty="0"/>
              <a:t> </a:t>
            </a:r>
            <a:r>
              <a:rPr lang="es-ES" sz="2000" b="1" dirty="0" err="1"/>
              <a:t>odpovědnost</a:t>
            </a:r>
            <a:r>
              <a:rPr lang="es-ES" sz="2000" b="1" dirty="0"/>
              <a:t> </a:t>
            </a:r>
            <a:r>
              <a:rPr lang="es-ES" sz="2000" b="1" dirty="0" err="1"/>
              <a:t>za</a:t>
            </a:r>
            <a:r>
              <a:rPr lang="es-ES" sz="2000" b="1" dirty="0"/>
              <a:t> </a:t>
            </a:r>
            <a:r>
              <a:rPr lang="es-ES" sz="2000" b="1" dirty="0" err="1"/>
              <a:t>tento</a:t>
            </a:r>
            <a:r>
              <a:rPr lang="es-ES" sz="2000" b="1" dirty="0"/>
              <a:t> </a:t>
            </a:r>
            <a:r>
              <a:rPr lang="es-ES" sz="2000" b="1" dirty="0" err="1"/>
              <a:t>vztah</a:t>
            </a:r>
            <a:r>
              <a:rPr lang="es-ES" sz="2000" b="1" dirty="0"/>
              <a:t>. Je </a:t>
            </a:r>
            <a:r>
              <a:rPr lang="es-ES" sz="2000" b="1" dirty="0" err="1"/>
              <a:t>to</a:t>
            </a:r>
            <a:r>
              <a:rPr lang="es-ES" sz="2000" b="1" dirty="0"/>
              <a:t> </a:t>
            </a:r>
            <a:r>
              <a:rPr lang="es-ES" sz="2000" b="1" dirty="0" err="1"/>
              <a:t>On</a:t>
            </a:r>
            <a:r>
              <a:rPr lang="es-ES" sz="2000" b="1" dirty="0"/>
              <a:t>, </a:t>
            </a:r>
            <a:r>
              <a:rPr lang="es-ES" sz="2000" b="1" dirty="0" err="1"/>
              <a:t>kdo</a:t>
            </a:r>
            <a:r>
              <a:rPr lang="es-ES" sz="2000" b="1" dirty="0"/>
              <a:t> </a:t>
            </a:r>
            <a:r>
              <a:rPr lang="es-ES" sz="2000" b="1" dirty="0" err="1"/>
              <a:t>nás</a:t>
            </a:r>
            <a:r>
              <a:rPr lang="es-ES" sz="2000" b="1" dirty="0"/>
              <a:t> </a:t>
            </a:r>
            <a:r>
              <a:rPr lang="es-ES" sz="2000" b="1" dirty="0" err="1"/>
              <a:t>vykoupil</a:t>
            </a:r>
            <a:r>
              <a:rPr lang="es-ES" sz="2000" b="1" dirty="0"/>
              <a:t> z </a:t>
            </a:r>
            <a:r>
              <a:rPr lang="es-ES" sz="2000" b="1" dirty="0" err="1"/>
              <a:t>moci</a:t>
            </a:r>
            <a:r>
              <a:rPr lang="es-ES" sz="2000" b="1" dirty="0"/>
              <a:t> </a:t>
            </a:r>
            <a:r>
              <a:rPr lang="es-ES" sz="2000" b="1" dirty="0" err="1"/>
              <a:t>hříchu</a:t>
            </a:r>
            <a:r>
              <a:rPr lang="es-ES" sz="2000" b="1" dirty="0"/>
              <a:t> a </a:t>
            </a:r>
            <a:r>
              <a:rPr lang="es-ES" sz="2000" b="1" dirty="0" err="1"/>
              <a:t>smrti</a:t>
            </a:r>
            <a:r>
              <a:rPr lang="es-ES" sz="2000" b="1" dirty="0"/>
              <a:t> (</a:t>
            </a:r>
            <a:r>
              <a:rPr lang="es-ES" sz="2000" b="1" dirty="0" err="1"/>
              <a:t>Iz</a:t>
            </a:r>
            <a:r>
              <a:rPr lang="cs-CZ" sz="2000" b="1" dirty="0" err="1"/>
              <a:t>ajáš</a:t>
            </a:r>
            <a:r>
              <a:rPr lang="es-ES" sz="2000" b="1" dirty="0"/>
              <a:t> 44,22; O</a:t>
            </a:r>
            <a:r>
              <a:rPr lang="cs-CZ" sz="2000" b="1" dirty="0"/>
              <a:t>z</a:t>
            </a:r>
            <a:r>
              <a:rPr lang="es-ES" sz="2000" b="1" dirty="0"/>
              <a:t>e</a:t>
            </a:r>
            <a:r>
              <a:rPr lang="cs-CZ" sz="2000" b="1" dirty="0" err="1"/>
              <a:t>áš</a:t>
            </a:r>
            <a:r>
              <a:rPr lang="es-ES" sz="2000" b="1" dirty="0"/>
              <a:t> 13</a:t>
            </a:r>
            <a:r>
              <a:rPr lang="cs-CZ" sz="2000" b="1" dirty="0"/>
              <a:t>,</a:t>
            </a:r>
            <a:r>
              <a:rPr lang="es-ES" sz="2000" b="1" dirty="0"/>
              <a:t> 14). </a:t>
            </a:r>
            <a:r>
              <a:rPr lang="es-ES" sz="2000" b="1" dirty="0" err="1"/>
              <a:t>Budeme-li</a:t>
            </a:r>
            <a:r>
              <a:rPr lang="es-ES" sz="2000" b="1" dirty="0"/>
              <a:t> se k </a:t>
            </a:r>
            <a:r>
              <a:rPr lang="es-ES" sz="2000" b="1" dirty="0" err="1"/>
              <a:t>němu</a:t>
            </a:r>
            <a:r>
              <a:rPr lang="es-ES" sz="2000" b="1" dirty="0"/>
              <a:t> </a:t>
            </a:r>
            <a:r>
              <a:rPr lang="es-ES" sz="2000" b="1" dirty="0" err="1"/>
              <a:t>jen</a:t>
            </a:r>
            <a:r>
              <a:rPr lang="es-ES" sz="2000" b="1" dirty="0"/>
              <a:t> </a:t>
            </a:r>
            <a:r>
              <a:rPr lang="es-ES" sz="2000" b="1" dirty="0" err="1"/>
              <a:t>přibližovat</a:t>
            </a:r>
            <a:r>
              <a:rPr lang="es-ES" sz="2000" b="1" dirty="0"/>
              <a:t>, </a:t>
            </a:r>
            <a:r>
              <a:rPr lang="es-ES" sz="2000" b="1" dirty="0" err="1"/>
              <a:t>neodmítne</a:t>
            </a:r>
            <a:r>
              <a:rPr lang="es-ES" sz="2000" b="1" dirty="0"/>
              <a:t> </a:t>
            </a:r>
            <a:r>
              <a:rPr lang="es-ES" sz="2000" b="1" dirty="0" err="1"/>
              <a:t>nás</a:t>
            </a:r>
            <a:r>
              <a:rPr lang="es-ES" sz="2000" b="1" dirty="0"/>
              <a:t> </a:t>
            </a:r>
            <a:r>
              <a:rPr lang="es-ES" sz="2000" b="1" dirty="0" err="1"/>
              <a:t>jako</a:t>
            </a:r>
            <a:r>
              <a:rPr lang="es-ES" sz="2000" b="1" dirty="0"/>
              <a:t> </a:t>
            </a:r>
            <a:r>
              <a:rPr lang="es-ES" sz="2000" b="1" dirty="0" err="1"/>
              <a:t>příbuzný</a:t>
            </a:r>
            <a:r>
              <a:rPr lang="es-ES" sz="2000" b="1" dirty="0"/>
              <a:t> </a:t>
            </a:r>
            <a:r>
              <a:rPr lang="es-ES" sz="2000" b="1" dirty="0" err="1"/>
              <a:t>Rút</a:t>
            </a:r>
            <a:r>
              <a:rPr lang="es-ES" sz="2000" b="1" dirty="0"/>
              <a:t> (</a:t>
            </a:r>
            <a:r>
              <a:rPr lang="es-ES" sz="2000" b="1" dirty="0" err="1"/>
              <a:t>Rút</a:t>
            </a:r>
            <a:r>
              <a:rPr lang="es-ES" sz="2000" b="1" dirty="0"/>
              <a:t> 4</a:t>
            </a:r>
            <a:r>
              <a:rPr lang="cs-CZ" sz="2000" b="1" dirty="0"/>
              <a:t>,</a:t>
            </a:r>
            <a:r>
              <a:rPr lang="es-ES" sz="2000" b="1" dirty="0"/>
              <a:t>6). </a:t>
            </a:r>
            <a:r>
              <a:rPr lang="es-ES" sz="2000" b="1" dirty="0" err="1"/>
              <a:t>On</a:t>
            </a:r>
            <a:r>
              <a:rPr lang="es-ES" sz="2000" b="1" dirty="0"/>
              <a:t> </a:t>
            </a:r>
            <a:r>
              <a:rPr lang="es-ES" sz="2000" b="1" dirty="0" err="1"/>
              <a:t>nás</a:t>
            </a:r>
            <a:r>
              <a:rPr lang="es-ES" sz="2000" b="1" dirty="0"/>
              <a:t> v </a:t>
            </a:r>
            <a:r>
              <a:rPr lang="es-ES" sz="2000" b="1" dirty="0" err="1"/>
              <a:t>žádném</a:t>
            </a:r>
            <a:r>
              <a:rPr lang="es-ES" sz="2000" b="1" dirty="0"/>
              <a:t> </a:t>
            </a:r>
            <a:r>
              <a:rPr lang="es-ES" sz="2000" b="1" dirty="0" err="1"/>
              <a:t>případě</a:t>
            </a:r>
            <a:r>
              <a:rPr lang="es-ES" sz="2000" b="1" dirty="0"/>
              <a:t> </a:t>
            </a:r>
            <a:r>
              <a:rPr lang="es-ES" sz="2000" b="1" dirty="0" err="1"/>
              <a:t>nevyžene</a:t>
            </a:r>
            <a:r>
              <a:rPr lang="es-ES" sz="2000" b="1" dirty="0"/>
              <a:t> (Jan 6</a:t>
            </a:r>
            <a:r>
              <a:rPr lang="cs-CZ" sz="2000" b="1" dirty="0"/>
              <a:t>,</a:t>
            </a:r>
            <a:r>
              <a:rPr lang="es-ES" sz="2000" b="1" dirty="0"/>
              <a:t>37). A </a:t>
            </a:r>
            <a:r>
              <a:rPr lang="es-ES" sz="2000" b="1" dirty="0" err="1"/>
              <a:t>když</a:t>
            </a:r>
            <a:r>
              <a:rPr lang="es-ES" sz="2000" b="1" dirty="0"/>
              <a:t> se k </a:t>
            </a:r>
            <a:r>
              <a:rPr lang="es-ES" sz="2000" b="1" dirty="0" err="1"/>
              <a:t>němu</a:t>
            </a:r>
            <a:r>
              <a:rPr lang="es-ES" sz="2000" b="1" dirty="0"/>
              <a:t> </a:t>
            </a:r>
            <a:r>
              <a:rPr lang="es-ES" sz="2000" b="1" dirty="0" err="1"/>
              <a:t>přiblížíme</a:t>
            </a:r>
            <a:r>
              <a:rPr lang="es-ES" sz="2000" b="1" dirty="0"/>
              <a:t>, </a:t>
            </a:r>
            <a:r>
              <a:rPr lang="es-ES" sz="2000" b="1" dirty="0" err="1"/>
              <a:t>nalezneme</a:t>
            </a:r>
            <a:r>
              <a:rPr lang="es-ES" sz="2000" b="1" dirty="0"/>
              <a:t> </a:t>
            </a:r>
            <a:r>
              <a:rPr lang="es-ES" sz="2000" b="1" dirty="0" err="1"/>
              <a:t>domov</a:t>
            </a:r>
            <a:r>
              <a:rPr lang="es-ES" sz="2000" b="1" dirty="0"/>
              <a:t> a </a:t>
            </a:r>
            <a:r>
              <a:rPr lang="es-ES" sz="2000" b="1" dirty="0" err="1"/>
              <a:t>odpočinutí</a:t>
            </a:r>
            <a:r>
              <a:rPr lang="es-ES" sz="2000" b="1" dirty="0"/>
              <a:t> pro </a:t>
            </a:r>
            <a:r>
              <a:rPr lang="es-ES" sz="2000" b="1" dirty="0" err="1"/>
              <a:t>své</a:t>
            </a:r>
            <a:r>
              <a:rPr lang="es-ES" sz="2000" b="1" dirty="0"/>
              <a:t> </a:t>
            </a:r>
            <a:r>
              <a:rPr lang="es-ES" sz="2000" b="1" dirty="0" err="1"/>
              <a:t>duše</a:t>
            </a:r>
            <a:r>
              <a:rPr lang="es-ES" sz="2000" b="1" dirty="0"/>
              <a:t> (</a:t>
            </a:r>
            <a:r>
              <a:rPr lang="es-ES" sz="2000" b="1" dirty="0" err="1"/>
              <a:t>Rút</a:t>
            </a:r>
            <a:r>
              <a:rPr lang="es-ES" sz="2000" b="1" dirty="0"/>
              <a:t> 3</a:t>
            </a:r>
            <a:r>
              <a:rPr lang="cs-CZ" sz="2000" b="1" dirty="0"/>
              <a:t>,</a:t>
            </a:r>
            <a:r>
              <a:rPr lang="es-ES" sz="2000" b="1" dirty="0"/>
              <a:t>1; M</a:t>
            </a:r>
            <a:r>
              <a:rPr lang="cs-CZ" sz="2000" b="1" dirty="0"/>
              <a:t>a</a:t>
            </a:r>
            <a:r>
              <a:rPr lang="es-ES" sz="2000" b="1" dirty="0"/>
              <a:t>t</a:t>
            </a:r>
            <a:r>
              <a:rPr lang="cs-CZ" sz="2000" b="1" dirty="0" err="1"/>
              <a:t>ouš</a:t>
            </a:r>
            <a:r>
              <a:rPr lang="es-ES" sz="2000" b="1" dirty="0"/>
              <a:t> 11,29). </a:t>
            </a:r>
          </a:p>
        </p:txBody>
      </p:sp>
      <p:grpSp>
        <p:nvGrpSpPr>
          <p:cNvPr id="4" name="Grupo 3">
            <a:extLst>
              <a:ext uri="{FF2B5EF4-FFF2-40B4-BE49-F238E27FC236}">
                <a16:creationId xmlns:a16="http://schemas.microsoft.com/office/drawing/2014/main" id="{6D3764E0-C56D-F392-AF02-ADC59BF46453}"/>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F3DA797D-F06D-A439-2422-EAAF6070E8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5" name="CuadroTexto 4">
              <a:extLst>
                <a:ext uri="{FF2B5EF4-FFF2-40B4-BE49-F238E27FC236}">
                  <a16:creationId xmlns:a16="http://schemas.microsoft.com/office/drawing/2014/main" id="{E61613D7-5680-6C47-A82C-886F6134617F}"/>
                </a:ext>
              </a:extLst>
            </p:cNvPr>
            <p:cNvSpPr txBox="1"/>
            <p:nvPr/>
          </p:nvSpPr>
          <p:spPr>
            <a:xfrm>
              <a:off x="386292" y="464491"/>
              <a:ext cx="1185333" cy="461665"/>
            </a:xfrm>
            <a:prstGeom prst="rect">
              <a:avLst/>
            </a:prstGeom>
            <a:noFill/>
          </p:spPr>
          <p:txBody>
            <a:bodyPr wrap="square" rtlCol="0">
              <a:spAutoFit/>
            </a:bodyPr>
            <a:lstStyle/>
            <a:p>
              <a:pPr algn="ctr"/>
              <a:r>
                <a:rPr lang="cs-CZ"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a:t>
              </a: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rist</a:t>
              </a:r>
              <a:r>
                <a:rPr lang="cs-CZ"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us</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6" name="CuadroTexto 5">
            <a:extLst>
              <a:ext uri="{FF2B5EF4-FFF2-40B4-BE49-F238E27FC236}">
                <a16:creationId xmlns:a16="http://schemas.microsoft.com/office/drawing/2014/main" id="{05361F37-006B-6932-A2B0-8F098A21C999}"/>
              </a:ext>
            </a:extLst>
          </p:cNvPr>
          <p:cNvSpPr txBox="1"/>
          <p:nvPr/>
        </p:nvSpPr>
        <p:spPr>
          <a:xfrm>
            <a:off x="2007181" y="513390"/>
            <a:ext cx="9720211" cy="707886"/>
          </a:xfrm>
          <a:prstGeom prst="rect">
            <a:avLst/>
          </a:prstGeom>
          <a:noFill/>
        </p:spPr>
        <p:txBody>
          <a:bodyPr wrap="square">
            <a:spAutoFit/>
          </a:bodyPr>
          <a:lstStyle/>
          <a:p>
            <a:r>
              <a:rPr lang="es-ES" sz="2000" b="1" dirty="0" err="1"/>
              <a:t>Kristus</a:t>
            </a:r>
            <a:r>
              <a:rPr lang="es-ES" sz="2000" b="1" dirty="0"/>
              <a:t> se </a:t>
            </a:r>
            <a:r>
              <a:rPr lang="es-ES" sz="2000" b="1" dirty="0" err="1"/>
              <a:t>za</a:t>
            </a:r>
            <a:r>
              <a:rPr lang="es-ES" sz="2000" b="1" dirty="0"/>
              <a:t> </a:t>
            </a:r>
            <a:r>
              <a:rPr lang="es-ES" sz="2000" b="1" dirty="0" err="1"/>
              <a:t>vás</a:t>
            </a:r>
            <a:r>
              <a:rPr lang="es-ES" sz="2000" b="1" dirty="0"/>
              <a:t> </a:t>
            </a:r>
            <a:r>
              <a:rPr lang="es-ES" sz="2000" b="1" dirty="0" err="1"/>
              <a:t>přimlouvá</a:t>
            </a:r>
            <a:r>
              <a:rPr lang="es-ES" sz="2000" b="1" dirty="0"/>
              <a:t>, </a:t>
            </a:r>
            <a:r>
              <a:rPr lang="es-ES" sz="2000" b="1" dirty="0" err="1"/>
              <a:t>abyste</a:t>
            </a:r>
            <a:r>
              <a:rPr lang="es-ES" sz="2000" b="1" dirty="0"/>
              <a:t> </a:t>
            </a:r>
            <a:r>
              <a:rPr lang="es-ES" sz="2000" b="1" dirty="0" err="1"/>
              <a:t>mohli</a:t>
            </a:r>
            <a:r>
              <a:rPr lang="es-ES" sz="2000" b="1" dirty="0"/>
              <a:t> </a:t>
            </a:r>
            <a:r>
              <a:rPr lang="es-ES" sz="2000" b="1" dirty="0" err="1"/>
              <a:t>mít</a:t>
            </a:r>
            <a:r>
              <a:rPr lang="es-ES" sz="2000" b="1" dirty="0"/>
              <a:t> </a:t>
            </a:r>
            <a:r>
              <a:rPr lang="es-ES" sz="2000" b="1" dirty="0" err="1"/>
              <a:t>požehnání</a:t>
            </a:r>
            <a:r>
              <a:rPr lang="es-ES" sz="2000" b="1" dirty="0"/>
              <a:t>: </a:t>
            </a:r>
            <a:r>
              <a:rPr lang="es-ES" sz="2000" b="1" dirty="0" err="1"/>
              <a:t>společenství</a:t>
            </a:r>
            <a:r>
              <a:rPr lang="es-ES" sz="2000" b="1" dirty="0"/>
              <a:t>, </a:t>
            </a:r>
            <a:r>
              <a:rPr lang="es-ES" sz="2000" b="1" dirty="0" err="1"/>
              <a:t>bezpečí</a:t>
            </a:r>
            <a:r>
              <a:rPr lang="es-ES" sz="2000" b="1" dirty="0"/>
              <a:t> a </a:t>
            </a:r>
            <a:r>
              <a:rPr lang="es-ES" sz="2000" b="1" dirty="0" err="1"/>
              <a:t>jistotu</a:t>
            </a:r>
            <a:r>
              <a:rPr lang="es-ES" sz="2000" b="1" dirty="0"/>
              <a:t>, </a:t>
            </a:r>
            <a:r>
              <a:rPr lang="es-ES" sz="2000" b="1" dirty="0" err="1"/>
              <a:t>osobní</a:t>
            </a:r>
            <a:r>
              <a:rPr lang="es-ES" sz="2000" b="1" dirty="0"/>
              <a:t> </a:t>
            </a:r>
            <a:r>
              <a:rPr lang="es-ES" sz="2000" b="1" dirty="0" err="1"/>
              <a:t>blahobyt</a:t>
            </a:r>
            <a:r>
              <a:rPr lang="es-ES" sz="2000" b="1" dirty="0"/>
              <a:t>, </a:t>
            </a:r>
            <a:r>
              <a:rPr lang="es-ES" sz="2000" b="1" dirty="0" err="1"/>
              <a:t>finanční</a:t>
            </a:r>
            <a:r>
              <a:rPr lang="es-ES" sz="2000" b="1" dirty="0"/>
              <a:t> </a:t>
            </a:r>
            <a:r>
              <a:rPr lang="es-ES" sz="2000" b="1" dirty="0" err="1"/>
              <a:t>prospěch</a:t>
            </a:r>
            <a:r>
              <a:rPr lang="es-ES" sz="2000" b="1" dirty="0"/>
              <a:t>, </a:t>
            </a:r>
            <a:r>
              <a:rPr lang="es-ES" sz="2000" b="1" dirty="0" err="1"/>
              <a:t>odměnu</a:t>
            </a:r>
            <a:r>
              <a:rPr lang="es-ES" sz="2000" b="1" dirty="0"/>
              <a:t> a </a:t>
            </a:r>
            <a:r>
              <a:rPr lang="es-ES" sz="2000" b="1" dirty="0" err="1"/>
              <a:t>zvláštní</a:t>
            </a:r>
            <a:r>
              <a:rPr lang="es-ES" sz="2000" b="1" dirty="0"/>
              <a:t> </a:t>
            </a:r>
            <a:r>
              <a:rPr lang="es-ES" sz="2000" b="1" dirty="0" err="1"/>
              <a:t>odměnu</a:t>
            </a:r>
            <a:r>
              <a:rPr lang="es-ES" sz="2000" b="1" dirty="0"/>
              <a:t> pro </a:t>
            </a:r>
            <a:r>
              <a:rPr lang="es-ES" sz="2000" b="1" dirty="0" err="1"/>
              <a:t>vás</a:t>
            </a:r>
            <a:r>
              <a:rPr lang="es-ES" sz="2000" b="1" dirty="0"/>
              <a:t>.</a:t>
            </a:r>
          </a:p>
        </p:txBody>
      </p:sp>
      <p:pic>
        <p:nvPicPr>
          <p:cNvPr id="7" name="Imagen 6">
            <a:extLst>
              <a:ext uri="{FF2B5EF4-FFF2-40B4-BE49-F238E27FC236}">
                <a16:creationId xmlns:a16="http://schemas.microsoft.com/office/drawing/2014/main" id="{62361802-EBE3-3E1E-97A0-7BD38120A1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5417" y="4768059"/>
            <a:ext cx="10141166" cy="1727991"/>
          </a:xfrm>
          <a:prstGeom prst="rect">
            <a:avLst/>
          </a:prstGeom>
        </p:spPr>
      </p:pic>
      <p:sp>
        <p:nvSpPr>
          <p:cNvPr id="8" name="CuadroTexto 7">
            <a:extLst>
              <a:ext uri="{FF2B5EF4-FFF2-40B4-BE49-F238E27FC236}">
                <a16:creationId xmlns:a16="http://schemas.microsoft.com/office/drawing/2014/main" id="{3630549E-6052-212D-B965-834E2106354C}"/>
              </a:ext>
            </a:extLst>
          </p:cNvPr>
          <p:cNvSpPr txBox="1"/>
          <p:nvPr/>
        </p:nvSpPr>
        <p:spPr>
          <a:xfrm>
            <a:off x="1328425" y="4970335"/>
            <a:ext cx="9535151" cy="1323439"/>
          </a:xfrm>
          <a:prstGeom prst="rect">
            <a:avLst/>
          </a:prstGeom>
          <a:noFill/>
        </p:spPr>
        <p:txBody>
          <a:bodyPr wrap="square" rtlCol="0">
            <a:spAutoFit/>
          </a:bodyPr>
          <a:lstStyle/>
          <a:p>
            <a:pPr algn="ctr"/>
            <a:r>
              <a:rPr lang="es-ES" sz="2000" b="1" dirty="0" err="1">
                <a:solidFill>
                  <a:schemeClr val="bg1"/>
                </a:solidFill>
                <a:latin typeface="Abhaya Libre ExtraBold" panose="02000803000000000000" pitchFamily="2" charset="0"/>
                <a:cs typeface="Abhaya Libre ExtraBold" panose="02000803000000000000" pitchFamily="2" charset="0"/>
              </a:rPr>
              <a:t>Všechen</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život</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pochází</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od</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Boha</a:t>
            </a:r>
            <a:r>
              <a:rPr lang="es-ES" sz="2000" b="1" dirty="0">
                <a:solidFill>
                  <a:schemeClr val="bg1"/>
                </a:solidFill>
                <a:latin typeface="Abhaya Libre ExtraBold" panose="02000803000000000000" pitchFamily="2" charset="0"/>
                <a:cs typeface="Abhaya Libre ExtraBold" panose="02000803000000000000" pitchFamily="2" charset="0"/>
              </a:rPr>
              <a:t> a </a:t>
            </a:r>
            <a:r>
              <a:rPr lang="es-ES" sz="2000" b="1" dirty="0" err="1">
                <a:solidFill>
                  <a:schemeClr val="bg1"/>
                </a:solidFill>
                <a:latin typeface="Abhaya Libre ExtraBold" panose="02000803000000000000" pitchFamily="2" charset="0"/>
                <a:cs typeface="Abhaya Libre ExtraBold" panose="02000803000000000000" pitchFamily="2" charset="0"/>
              </a:rPr>
              <a:t>On</a:t>
            </a:r>
            <a:r>
              <a:rPr lang="es-ES" sz="2000" b="1" dirty="0">
                <a:solidFill>
                  <a:schemeClr val="bg1"/>
                </a:solidFill>
                <a:latin typeface="Abhaya Libre ExtraBold" panose="02000803000000000000" pitchFamily="2" charset="0"/>
                <a:cs typeface="Abhaya Libre ExtraBold" panose="02000803000000000000" pitchFamily="2" charset="0"/>
              </a:rPr>
              <a:t> je ten, </a:t>
            </a:r>
            <a:r>
              <a:rPr lang="es-ES" sz="2000" b="1" dirty="0" err="1">
                <a:solidFill>
                  <a:schemeClr val="bg1"/>
                </a:solidFill>
                <a:latin typeface="Abhaya Libre ExtraBold" panose="02000803000000000000" pitchFamily="2" charset="0"/>
                <a:cs typeface="Abhaya Libre ExtraBold" panose="02000803000000000000" pitchFamily="2" charset="0"/>
              </a:rPr>
              <a:t>který</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dává</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každý</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dobrý</a:t>
            </a:r>
            <a:r>
              <a:rPr lang="es-ES" sz="2000" b="1" dirty="0">
                <a:solidFill>
                  <a:schemeClr val="bg1"/>
                </a:solidFill>
                <a:latin typeface="Abhaya Libre ExtraBold" panose="02000803000000000000" pitchFamily="2" charset="0"/>
                <a:cs typeface="Abhaya Libre ExtraBold" panose="02000803000000000000" pitchFamily="2" charset="0"/>
              </a:rPr>
              <a:t> dar a </a:t>
            </a:r>
            <a:r>
              <a:rPr lang="es-ES" sz="2000" b="1" dirty="0" err="1">
                <a:solidFill>
                  <a:schemeClr val="bg1"/>
                </a:solidFill>
                <a:latin typeface="Abhaya Libre ExtraBold" panose="02000803000000000000" pitchFamily="2" charset="0"/>
                <a:cs typeface="Abhaya Libre ExtraBold" panose="02000803000000000000" pitchFamily="2" charset="0"/>
              </a:rPr>
              <a:t>každý</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dokonalý</a:t>
            </a:r>
            <a:r>
              <a:rPr lang="es-ES" sz="2000" b="1" dirty="0">
                <a:solidFill>
                  <a:schemeClr val="bg1"/>
                </a:solidFill>
                <a:latin typeface="Abhaya Libre ExtraBold" panose="02000803000000000000" pitchFamily="2" charset="0"/>
                <a:cs typeface="Abhaya Libre ExtraBold" panose="02000803000000000000" pitchFamily="2" charset="0"/>
              </a:rPr>
              <a:t> dar" (</a:t>
            </a:r>
            <a:r>
              <a:rPr lang="es-ES" sz="2000" b="1" dirty="0" err="1">
                <a:solidFill>
                  <a:schemeClr val="bg1"/>
                </a:solidFill>
                <a:latin typeface="Abhaya Libre ExtraBold" panose="02000803000000000000" pitchFamily="2" charset="0"/>
                <a:cs typeface="Abhaya Libre ExtraBold" panose="02000803000000000000" pitchFamily="2" charset="0"/>
              </a:rPr>
              <a:t>Jakub</a:t>
            </a:r>
            <a:r>
              <a:rPr lang="es-ES" sz="2000" b="1" dirty="0">
                <a:solidFill>
                  <a:schemeClr val="bg1"/>
                </a:solidFill>
                <a:latin typeface="Abhaya Libre ExtraBold" panose="02000803000000000000" pitchFamily="2" charset="0"/>
                <a:cs typeface="Abhaya Libre ExtraBold" panose="02000803000000000000" pitchFamily="2" charset="0"/>
              </a:rPr>
              <a:t> 1</a:t>
            </a:r>
            <a:r>
              <a:rPr lang="cs-CZ" sz="2000" b="1" dirty="0">
                <a:solidFill>
                  <a:schemeClr val="bg1"/>
                </a:solidFill>
                <a:latin typeface="Abhaya Libre ExtraBold" panose="02000803000000000000" pitchFamily="2" charset="0"/>
                <a:cs typeface="Abhaya Libre ExtraBold" panose="02000803000000000000" pitchFamily="2" charset="0"/>
              </a:rPr>
              <a:t>,</a:t>
            </a:r>
            <a:r>
              <a:rPr lang="es-ES" sz="2000" b="1" dirty="0">
                <a:solidFill>
                  <a:schemeClr val="bg1"/>
                </a:solidFill>
                <a:latin typeface="Abhaya Libre ExtraBold" panose="02000803000000000000" pitchFamily="2" charset="0"/>
                <a:cs typeface="Abhaya Libre ExtraBold" panose="02000803000000000000" pitchFamily="2" charset="0"/>
              </a:rPr>
              <a:t>17). Je </a:t>
            </a:r>
            <a:r>
              <a:rPr lang="es-ES" sz="2000" b="1" dirty="0" err="1">
                <a:solidFill>
                  <a:schemeClr val="bg1"/>
                </a:solidFill>
                <a:latin typeface="Abhaya Libre ExtraBold" panose="02000803000000000000" pitchFamily="2" charset="0"/>
                <a:cs typeface="Abhaya Libre ExtraBold" panose="02000803000000000000" pitchFamily="2" charset="0"/>
              </a:rPr>
              <a:t>dárcem</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nebeských</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dešťů</a:t>
            </a:r>
            <a:r>
              <a:rPr lang="es-ES" sz="2000" b="1" dirty="0">
                <a:solidFill>
                  <a:schemeClr val="bg1"/>
                </a:solidFill>
                <a:latin typeface="Abhaya Libre ExtraBold" panose="02000803000000000000" pitchFamily="2" charset="0"/>
                <a:cs typeface="Abhaya Libre ExtraBold" panose="02000803000000000000" pitchFamily="2" charset="0"/>
              </a:rPr>
              <a:t> a </a:t>
            </a:r>
            <a:r>
              <a:rPr lang="es-ES" sz="2000" b="1" dirty="0" err="1">
                <a:solidFill>
                  <a:schemeClr val="bg1"/>
                </a:solidFill>
                <a:latin typeface="Abhaya Libre ExtraBold" panose="02000803000000000000" pitchFamily="2" charset="0"/>
                <a:cs typeface="Abhaya Libre ExtraBold" panose="02000803000000000000" pitchFamily="2" charset="0"/>
              </a:rPr>
              <a:t>plodných</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časů</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Sk</a:t>
            </a:r>
            <a:r>
              <a:rPr lang="cs-CZ" sz="2000" b="1" dirty="0" err="1">
                <a:solidFill>
                  <a:schemeClr val="bg1"/>
                </a:solidFill>
                <a:latin typeface="Abhaya Libre ExtraBold" panose="02000803000000000000" pitchFamily="2" charset="0"/>
                <a:cs typeface="Abhaya Libre ExtraBold" panose="02000803000000000000" pitchFamily="2" charset="0"/>
              </a:rPr>
              <a:t>utky</a:t>
            </a:r>
            <a:r>
              <a:rPr lang="es-ES" sz="2000" b="1" dirty="0">
                <a:solidFill>
                  <a:schemeClr val="bg1"/>
                </a:solidFill>
                <a:latin typeface="Abhaya Libre ExtraBold" panose="02000803000000000000" pitchFamily="2" charset="0"/>
                <a:cs typeface="Abhaya Libre ExtraBold" panose="02000803000000000000" pitchFamily="2" charset="0"/>
              </a:rPr>
              <a:t> 14,17) a "</a:t>
            </a:r>
            <a:r>
              <a:rPr lang="es-ES" sz="2000" b="1" dirty="0" err="1">
                <a:solidFill>
                  <a:schemeClr val="bg1"/>
                </a:solidFill>
                <a:latin typeface="Abhaya Libre ExtraBold" panose="02000803000000000000" pitchFamily="2" charset="0"/>
                <a:cs typeface="Abhaya Libre ExtraBold" panose="02000803000000000000" pitchFamily="2" charset="0"/>
              </a:rPr>
              <a:t>moci</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činit</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bohatství</a:t>
            </a:r>
            <a:r>
              <a:rPr lang="es-ES" sz="2000" b="1" dirty="0">
                <a:solidFill>
                  <a:schemeClr val="bg1"/>
                </a:solidFill>
                <a:latin typeface="Abhaya Libre ExtraBold" panose="02000803000000000000" pitchFamily="2" charset="0"/>
                <a:cs typeface="Abhaya Libre ExtraBold" panose="02000803000000000000" pitchFamily="2" charset="0"/>
              </a:rPr>
              <a:t>" (</a:t>
            </a:r>
            <a:r>
              <a:rPr lang="cs-CZ" sz="2000" b="1" dirty="0">
                <a:solidFill>
                  <a:schemeClr val="bg1"/>
                </a:solidFill>
                <a:latin typeface="Abhaya Libre ExtraBold" panose="02000803000000000000" pitchFamily="2" charset="0"/>
                <a:cs typeface="Abhaya Libre ExtraBold" panose="02000803000000000000" pitchFamily="2" charset="0"/>
              </a:rPr>
              <a:t>5. Mojžíšova</a:t>
            </a:r>
            <a:r>
              <a:rPr lang="es-ES" sz="2000" b="1" dirty="0">
                <a:solidFill>
                  <a:schemeClr val="bg1"/>
                </a:solidFill>
                <a:latin typeface="Abhaya Libre ExtraBold" panose="02000803000000000000" pitchFamily="2" charset="0"/>
                <a:cs typeface="Abhaya Libre ExtraBold" panose="02000803000000000000" pitchFamily="2" charset="0"/>
              </a:rPr>
              <a:t> 8,17.18). </a:t>
            </a:r>
            <a:r>
              <a:rPr lang="es-ES" sz="2000" b="1" dirty="0" err="1">
                <a:solidFill>
                  <a:schemeClr val="bg1"/>
                </a:solidFill>
                <a:latin typeface="Abhaya Libre ExtraBold" panose="02000803000000000000" pitchFamily="2" charset="0"/>
                <a:cs typeface="Abhaya Libre ExtraBold" panose="02000803000000000000" pitchFamily="2" charset="0"/>
              </a:rPr>
              <a:t>Kristus</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žádá</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Otce</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aby</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vám</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dal</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všechna</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požehnání</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která</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obdržíte</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Kristus</a:t>
            </a:r>
            <a:r>
              <a:rPr lang="es-ES" sz="2000" b="1" dirty="0">
                <a:solidFill>
                  <a:schemeClr val="bg1"/>
                </a:solidFill>
                <a:latin typeface="Abhaya Libre ExtraBold" panose="02000803000000000000" pitchFamily="2" charset="0"/>
                <a:cs typeface="Abhaya Libre ExtraBold" panose="02000803000000000000" pitchFamily="2" charset="0"/>
              </a:rPr>
              <a:t> je </a:t>
            </a:r>
            <a:r>
              <a:rPr lang="es-ES" sz="2000" b="1" dirty="0" err="1">
                <a:solidFill>
                  <a:schemeClr val="bg1"/>
                </a:solidFill>
                <a:latin typeface="Abhaya Libre ExtraBold" panose="02000803000000000000" pitchFamily="2" charset="0"/>
                <a:cs typeface="Abhaya Libre ExtraBold" panose="02000803000000000000" pitchFamily="2" charset="0"/>
              </a:rPr>
              <a:t>váš</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Vykupitel</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který</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vždy</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pracuje</a:t>
            </a:r>
            <a:r>
              <a:rPr lang="es-ES" sz="2000" b="1" dirty="0">
                <a:solidFill>
                  <a:schemeClr val="bg1"/>
                </a:solidFill>
                <a:latin typeface="Abhaya Libre ExtraBold" panose="02000803000000000000" pitchFamily="2" charset="0"/>
                <a:cs typeface="Abhaya Libre ExtraBold" panose="02000803000000000000" pitchFamily="2" charset="0"/>
              </a:rPr>
              <a:t> ve </a:t>
            </a:r>
            <a:r>
              <a:rPr lang="es-ES" sz="2000" b="1" dirty="0" err="1">
                <a:solidFill>
                  <a:schemeClr val="bg1"/>
                </a:solidFill>
                <a:latin typeface="Abhaya Libre ExtraBold" panose="02000803000000000000" pitchFamily="2" charset="0"/>
                <a:cs typeface="Abhaya Libre ExtraBold" panose="02000803000000000000" pitchFamily="2" charset="0"/>
              </a:rPr>
              <a:t>váš</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prospěch</a:t>
            </a:r>
            <a:r>
              <a:rPr lang="es-ES" sz="2000" b="1" dirty="0">
                <a:solidFill>
                  <a:schemeClr val="bg1"/>
                </a:solidFill>
                <a:latin typeface="Abhaya Libre ExtraBold" panose="02000803000000000000" pitchFamily="2" charset="0"/>
                <a:cs typeface="Abhaya Libre ExtraBold" panose="02000803000000000000" pitchFamily="2" charset="0"/>
              </a:rPr>
              <a:t>.</a:t>
            </a:r>
          </a:p>
        </p:txBody>
      </p:sp>
    </p:spTree>
    <p:extLst>
      <p:ext uri="{BB962C8B-B14F-4D97-AF65-F5344CB8AC3E}">
        <p14:creationId xmlns:p14="http://schemas.microsoft.com/office/powerpoint/2010/main" val="192101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a:extLst>
            <a:ext uri="{FF2B5EF4-FFF2-40B4-BE49-F238E27FC236}">
              <a16:creationId xmlns:a16="http://schemas.microsoft.com/office/drawing/2014/main" id="{2DE5CAB4-FB4F-0363-8A1F-8A07E98FB65A}"/>
            </a:ext>
          </a:extLst>
        </p:cNvPr>
        <p:cNvGrpSpPr/>
        <p:nvPr/>
      </p:nvGrpSpPr>
      <p:grpSpPr>
        <a:xfrm>
          <a:off x="0" y="0"/>
          <a:ext cx="0" cy="0"/>
          <a:chOff x="0" y="0"/>
          <a:chExt cx="0" cy="0"/>
        </a:xfrm>
      </p:grpSpPr>
      <p:pic>
        <p:nvPicPr>
          <p:cNvPr id="6" name="Imagen 5" descr="Forma, Rectángulo&#10;&#10;Descripción generada automáticamente">
            <a:extLst>
              <a:ext uri="{FF2B5EF4-FFF2-40B4-BE49-F238E27FC236}">
                <a16:creationId xmlns:a16="http://schemas.microsoft.com/office/drawing/2014/main" id="{90486B0F-89C7-6E52-DA49-4414B7AFE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19" y="0"/>
            <a:ext cx="4888889" cy="2425397"/>
          </a:xfrm>
          <a:prstGeom prst="rect">
            <a:avLst/>
          </a:prstGeom>
        </p:spPr>
      </p:pic>
      <p:sp>
        <p:nvSpPr>
          <p:cNvPr id="3" name="CuadroTexto 2">
            <a:extLst>
              <a:ext uri="{FF2B5EF4-FFF2-40B4-BE49-F238E27FC236}">
                <a16:creationId xmlns:a16="http://schemas.microsoft.com/office/drawing/2014/main" id="{F7C1514B-5F0F-C421-34FD-3DB21EE2A1A9}"/>
              </a:ext>
            </a:extLst>
          </p:cNvPr>
          <p:cNvSpPr txBox="1"/>
          <p:nvPr/>
        </p:nvSpPr>
        <p:spPr>
          <a:xfrm>
            <a:off x="427009" y="229093"/>
            <a:ext cx="3902843" cy="830997"/>
          </a:xfrm>
          <a:prstGeom prst="rect">
            <a:avLst/>
          </a:prstGeom>
          <a:noFill/>
        </p:spPr>
        <p:txBody>
          <a:bodyPr wrap="square">
            <a:spAutoFit/>
          </a:bodyPr>
          <a:lstStyle/>
          <a:p>
            <a:pPr algn="ct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Samuel </a:t>
            </a:r>
            <a:r>
              <a:rPr lang="es-ES" sz="24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slibuje</a:t>
            </a: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4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že</a:t>
            </a: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se </a:t>
            </a:r>
            <a:r>
              <a:rPr lang="es-ES" sz="24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bude</a:t>
            </a: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4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za</a:t>
            </a: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lid </a:t>
            </a:r>
            <a:r>
              <a:rPr lang="es-ES" sz="24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přimlouvat</a:t>
            </a:r>
            <a:endPar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82572CC2-3510-6058-8E7D-4EFD6F8EC27D}"/>
              </a:ext>
            </a:extLst>
          </p:cNvPr>
          <p:cNvSpPr txBox="1"/>
          <p:nvPr/>
        </p:nvSpPr>
        <p:spPr>
          <a:xfrm>
            <a:off x="4329852" y="383134"/>
            <a:ext cx="2653216" cy="369332"/>
          </a:xfrm>
          <a:prstGeom prst="rect">
            <a:avLst/>
          </a:prstGeom>
          <a:noFill/>
        </p:spPr>
        <p:txBody>
          <a:bodyPr wrap="square">
            <a:spAutoFit/>
            <a:scene3d>
              <a:camera prst="orthographicFront"/>
              <a:lightRig rig="threePt" dir="t"/>
            </a:scene3d>
            <a:sp3d extrusionH="57150">
              <a:bevelT w="38100" h="38100" prst="angle"/>
            </a:sp3d>
          </a:bodyPr>
          <a:lstStyle>
            <a:defPPr>
              <a:defRPr lang="es-ES"/>
            </a:defPPr>
            <a:lvl1pPr algn="ctr">
              <a:defRPr sz="3200" b="1">
                <a:solidFill>
                  <a:srgbClr val="D558B5"/>
                </a:solidFill>
              </a:defRPr>
            </a:lvl1pPr>
          </a:lstStyle>
          <a:p>
            <a:r>
              <a:rPr lang="es-ES" sz="1800" dirty="0">
                <a:solidFill>
                  <a:srgbClr val="5C00A5"/>
                </a:solidFill>
              </a:rPr>
              <a:t>1</a:t>
            </a:r>
            <a:r>
              <a:rPr lang="cs-CZ" sz="1800" dirty="0">
                <a:solidFill>
                  <a:srgbClr val="5C00A5"/>
                </a:solidFill>
              </a:rPr>
              <a:t>.</a:t>
            </a:r>
            <a:r>
              <a:rPr lang="es-ES" sz="1800" dirty="0">
                <a:solidFill>
                  <a:srgbClr val="5C00A5"/>
                </a:solidFill>
              </a:rPr>
              <a:t> Samuel</a:t>
            </a:r>
            <a:r>
              <a:rPr lang="cs-CZ" sz="1800" dirty="0">
                <a:solidFill>
                  <a:srgbClr val="5C00A5"/>
                </a:solidFill>
              </a:rPr>
              <a:t>ova</a:t>
            </a:r>
            <a:r>
              <a:rPr lang="es-ES" sz="1800" dirty="0">
                <a:solidFill>
                  <a:srgbClr val="5C00A5"/>
                </a:solidFill>
              </a:rPr>
              <a:t> 12</a:t>
            </a:r>
            <a:r>
              <a:rPr lang="cs-CZ" sz="1800" dirty="0">
                <a:solidFill>
                  <a:srgbClr val="5C00A5"/>
                </a:solidFill>
              </a:rPr>
              <a:t>. kapitola</a:t>
            </a:r>
            <a:endParaRPr lang="es-ES" sz="1800" dirty="0">
              <a:solidFill>
                <a:srgbClr val="5C00A5"/>
              </a:solidFill>
            </a:endParaRPr>
          </a:p>
        </p:txBody>
      </p:sp>
      <p:pic>
        <p:nvPicPr>
          <p:cNvPr id="9" name="Imagen 8" descr="Imagen que contiene hombre, mujer, joven, parado&#10;&#10;Descripción generada automáticamente">
            <a:extLst>
              <a:ext uri="{FF2B5EF4-FFF2-40B4-BE49-F238E27FC236}">
                <a16:creationId xmlns:a16="http://schemas.microsoft.com/office/drawing/2014/main" id="{24C13A80-493A-12EA-3F76-644FA9358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322168"/>
            <a:ext cx="4605134" cy="230256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0D2363E7-704C-4D87-0788-8DC596FB2619}"/>
              </a:ext>
            </a:extLst>
          </p:cNvPr>
          <p:cNvSpPr txBox="1"/>
          <p:nvPr/>
        </p:nvSpPr>
        <p:spPr>
          <a:xfrm>
            <a:off x="1344503" y="1242034"/>
            <a:ext cx="5970698" cy="5632311"/>
          </a:xfrm>
          <a:prstGeom prst="rect">
            <a:avLst/>
          </a:prstGeom>
          <a:noFill/>
        </p:spPr>
        <p:txBody>
          <a:bodyPr wrap="square" rtlCol="0">
            <a:spAutoFit/>
          </a:bodyPr>
          <a:lstStyle/>
          <a:p>
            <a:r>
              <a:rPr lang="es-ES" b="1" dirty="0"/>
              <a:t>Samuel, </a:t>
            </a:r>
            <a:r>
              <a:rPr lang="es-ES" b="1" dirty="0" err="1"/>
              <a:t>který</a:t>
            </a:r>
            <a:r>
              <a:rPr lang="es-ES" b="1" dirty="0"/>
              <a:t> je </a:t>
            </a:r>
            <a:r>
              <a:rPr lang="es-ES" b="1" dirty="0" err="1"/>
              <a:t>nyní</a:t>
            </a:r>
            <a:r>
              <a:rPr lang="es-ES" b="1" dirty="0"/>
              <a:t> </a:t>
            </a:r>
            <a:r>
              <a:rPr lang="es-ES" b="1" dirty="0" err="1"/>
              <a:t>dospělý</a:t>
            </a:r>
            <a:r>
              <a:rPr lang="es-ES" b="1" dirty="0"/>
              <a:t>, se </a:t>
            </a:r>
            <a:r>
              <a:rPr lang="es-ES" b="1" dirty="0" err="1"/>
              <a:t>loučí</a:t>
            </a:r>
            <a:r>
              <a:rPr lang="es-ES" b="1" dirty="0"/>
              <a:t> s </a:t>
            </a:r>
            <a:r>
              <a:rPr lang="es-ES" b="1" dirty="0" err="1"/>
              <a:t>izraelským</a:t>
            </a:r>
            <a:r>
              <a:rPr lang="es-ES" b="1" dirty="0"/>
              <a:t> </a:t>
            </a:r>
            <a:r>
              <a:rPr lang="es-ES" b="1" dirty="0" err="1"/>
              <a:t>lidem</a:t>
            </a:r>
            <a:r>
              <a:rPr lang="es-ES" b="1" dirty="0"/>
              <a:t>. </a:t>
            </a:r>
            <a:r>
              <a:rPr lang="es-ES" b="1" dirty="0" err="1"/>
              <a:t>Žádá</a:t>
            </a:r>
            <a:r>
              <a:rPr lang="es-ES" b="1" dirty="0"/>
              <a:t> je, </a:t>
            </a:r>
            <a:r>
              <a:rPr lang="es-ES" b="1" dirty="0" err="1"/>
              <a:t>aby</a:t>
            </a:r>
            <a:r>
              <a:rPr lang="es-ES" b="1" dirty="0"/>
              <a:t> </a:t>
            </a:r>
            <a:r>
              <a:rPr lang="es-ES" b="1" dirty="0" err="1"/>
              <a:t>dosvědčili</a:t>
            </a:r>
            <a:r>
              <a:rPr lang="es-ES" b="1" dirty="0"/>
              <a:t>, </a:t>
            </a:r>
            <a:r>
              <a:rPr lang="es-ES" b="1" dirty="0" err="1"/>
              <a:t>zda</a:t>
            </a:r>
            <a:r>
              <a:rPr lang="es-ES" b="1" dirty="0"/>
              <a:t> se k nim </a:t>
            </a:r>
            <a:r>
              <a:rPr lang="es-ES" b="1" dirty="0" err="1"/>
              <a:t>choval</a:t>
            </a:r>
            <a:r>
              <a:rPr lang="es-ES" b="1" dirty="0"/>
              <a:t> </a:t>
            </a:r>
            <a:r>
              <a:rPr lang="es-ES" b="1" dirty="0" err="1"/>
              <a:t>správně</a:t>
            </a:r>
            <a:r>
              <a:rPr lang="es-ES" b="1" dirty="0"/>
              <a:t>, a </a:t>
            </a:r>
            <a:r>
              <a:rPr lang="es-ES" b="1" dirty="0" err="1"/>
              <a:t>při</a:t>
            </a:r>
            <a:r>
              <a:rPr lang="cs-CZ" b="1" dirty="0"/>
              <a:t>-</a:t>
            </a:r>
            <a:r>
              <a:rPr lang="es-ES" b="1" dirty="0" err="1"/>
              <a:t>pomíná</a:t>
            </a:r>
            <a:r>
              <a:rPr lang="es-ES" b="1" dirty="0"/>
              <a:t> </a:t>
            </a:r>
            <a:r>
              <a:rPr lang="es-ES" b="1" dirty="0" err="1"/>
              <a:t>jim</a:t>
            </a:r>
            <a:r>
              <a:rPr lang="es-ES" b="1" dirty="0"/>
              <a:t> </a:t>
            </a:r>
            <a:r>
              <a:rPr lang="es-ES" b="1" dirty="0" err="1"/>
              <a:t>minulou</a:t>
            </a:r>
            <a:r>
              <a:rPr lang="es-ES" b="1" dirty="0"/>
              <a:t> </a:t>
            </a:r>
            <a:r>
              <a:rPr lang="es-ES" b="1" dirty="0" err="1"/>
              <a:t>historii</a:t>
            </a:r>
            <a:r>
              <a:rPr lang="es-ES" b="1" dirty="0"/>
              <a:t>. </a:t>
            </a:r>
            <a:r>
              <a:rPr lang="es-ES" b="1" dirty="0" err="1"/>
              <a:t>Říká</a:t>
            </a:r>
            <a:r>
              <a:rPr lang="es-ES" b="1" dirty="0"/>
              <a:t> </a:t>
            </a:r>
            <a:r>
              <a:rPr lang="es-ES" b="1" dirty="0" err="1"/>
              <a:t>jim</a:t>
            </a:r>
            <a:r>
              <a:rPr lang="es-ES" b="1" dirty="0"/>
              <a:t>, </a:t>
            </a:r>
            <a:r>
              <a:rPr lang="es-ES" b="1" dirty="0" err="1"/>
              <a:t>že</a:t>
            </a:r>
            <a:r>
              <a:rPr lang="es-ES" b="1" dirty="0"/>
              <a:t> je </a:t>
            </a:r>
            <a:r>
              <a:rPr lang="es-ES" b="1" dirty="0" err="1"/>
              <a:t>učinil</a:t>
            </a:r>
            <a:r>
              <a:rPr lang="es-ES" b="1" dirty="0"/>
              <a:t> </a:t>
            </a:r>
            <a:r>
              <a:rPr lang="es-ES" b="1" dirty="0" err="1"/>
              <a:t>králem</a:t>
            </a:r>
            <a:r>
              <a:rPr lang="es-ES" b="1" dirty="0"/>
              <a:t>, </a:t>
            </a:r>
            <a:r>
              <a:rPr lang="es-ES" b="1" dirty="0" err="1"/>
              <a:t>jak</a:t>
            </a:r>
            <a:r>
              <a:rPr lang="es-ES" b="1" dirty="0"/>
              <a:t> </a:t>
            </a:r>
            <a:r>
              <a:rPr lang="es-ES" b="1" dirty="0" err="1"/>
              <a:t>chtěli</a:t>
            </a:r>
            <a:r>
              <a:rPr lang="es-ES" b="1" dirty="0"/>
              <a:t>, ale </a:t>
            </a:r>
            <a:r>
              <a:rPr lang="es-ES" b="1" dirty="0" err="1"/>
              <a:t>že</a:t>
            </a:r>
            <a:r>
              <a:rPr lang="es-ES" b="1" dirty="0"/>
              <a:t> </a:t>
            </a:r>
            <a:r>
              <a:rPr lang="es-ES" b="1" dirty="0" err="1"/>
              <a:t>nesmí</a:t>
            </a:r>
            <a:r>
              <a:rPr lang="es-ES" b="1" dirty="0"/>
              <a:t> </a:t>
            </a:r>
            <a:r>
              <a:rPr lang="es-ES" b="1" dirty="0" err="1"/>
              <a:t>zapomenout</a:t>
            </a:r>
            <a:r>
              <a:rPr lang="es-ES" b="1" dirty="0"/>
              <a:t> </a:t>
            </a:r>
            <a:r>
              <a:rPr lang="es-ES" b="1" dirty="0" err="1"/>
              <a:t>na</a:t>
            </a:r>
            <a:r>
              <a:rPr lang="es-ES" b="1" dirty="0"/>
              <a:t> </a:t>
            </a:r>
            <a:r>
              <a:rPr lang="es-ES" b="1" dirty="0" err="1"/>
              <a:t>Boha</a:t>
            </a:r>
            <a:r>
              <a:rPr lang="es-ES" b="1" dirty="0"/>
              <a:t>. "</a:t>
            </a:r>
            <a:r>
              <a:rPr lang="es-ES" b="1" dirty="0" err="1"/>
              <a:t>Budeš-li</a:t>
            </a:r>
            <a:r>
              <a:rPr lang="es-ES" b="1" dirty="0"/>
              <a:t> se </a:t>
            </a:r>
            <a:r>
              <a:rPr lang="es-ES" b="1" dirty="0" err="1"/>
              <a:t>bát</a:t>
            </a:r>
            <a:r>
              <a:rPr lang="es-ES" b="1" dirty="0"/>
              <a:t> </a:t>
            </a:r>
            <a:r>
              <a:rPr lang="es-ES" b="1" dirty="0" err="1"/>
              <a:t>Hospodina</a:t>
            </a:r>
            <a:r>
              <a:rPr lang="es-ES" b="1" dirty="0"/>
              <a:t>, a </a:t>
            </a:r>
            <a:r>
              <a:rPr lang="es-ES" b="1" dirty="0" err="1"/>
              <a:t>sloužiti</a:t>
            </a:r>
            <a:r>
              <a:rPr lang="es-ES" b="1" dirty="0"/>
              <a:t> </a:t>
            </a:r>
            <a:r>
              <a:rPr lang="es-ES" b="1" dirty="0" err="1"/>
              <a:t>jemu</a:t>
            </a:r>
            <a:r>
              <a:rPr lang="es-ES" b="1" dirty="0"/>
              <a:t>, a </a:t>
            </a:r>
            <a:r>
              <a:rPr lang="es-ES" b="1" dirty="0" err="1"/>
              <a:t>poslouchati</a:t>
            </a:r>
            <a:r>
              <a:rPr lang="es-ES" b="1" dirty="0"/>
              <a:t> </a:t>
            </a:r>
            <a:r>
              <a:rPr lang="es-ES" b="1" dirty="0" err="1"/>
              <a:t>budeš</a:t>
            </a:r>
            <a:r>
              <a:rPr lang="es-ES" b="1" dirty="0"/>
              <a:t> </a:t>
            </a:r>
            <a:r>
              <a:rPr lang="es-ES" b="1" dirty="0" err="1"/>
              <a:t>hlasu</a:t>
            </a:r>
            <a:r>
              <a:rPr lang="es-ES" b="1" dirty="0"/>
              <a:t> </a:t>
            </a:r>
            <a:r>
              <a:rPr lang="es-ES" b="1" dirty="0" err="1"/>
              <a:t>jeho</a:t>
            </a:r>
            <a:r>
              <a:rPr lang="es-ES" b="1" dirty="0"/>
              <a:t>, </a:t>
            </a:r>
            <a:r>
              <a:rPr lang="cs-CZ" b="1" dirty="0"/>
              <a:t> </a:t>
            </a:r>
            <a:r>
              <a:rPr lang="es-ES" b="1" dirty="0"/>
              <a:t>a </a:t>
            </a:r>
            <a:r>
              <a:rPr lang="es-ES" b="1" dirty="0" err="1"/>
              <a:t>nebudete-li</a:t>
            </a:r>
            <a:r>
              <a:rPr lang="es-ES" b="1" dirty="0"/>
              <a:t> se </a:t>
            </a:r>
            <a:r>
              <a:rPr lang="es-ES" b="1" dirty="0" err="1"/>
              <a:t>vzpírati</a:t>
            </a:r>
            <a:r>
              <a:rPr lang="es-ES" b="1" dirty="0"/>
              <a:t> </a:t>
            </a:r>
            <a:r>
              <a:rPr lang="es-ES" b="1" dirty="0" err="1"/>
              <a:t>slovu</a:t>
            </a:r>
            <a:r>
              <a:rPr lang="es-ES" b="1" dirty="0"/>
              <a:t> </a:t>
            </a:r>
            <a:r>
              <a:rPr lang="es-ES" b="1" dirty="0" err="1"/>
              <a:t>Hospodinovu</a:t>
            </a:r>
            <a:r>
              <a:rPr lang="es-ES" b="1" dirty="0"/>
              <a:t>, a </a:t>
            </a:r>
            <a:r>
              <a:rPr lang="es-ES" b="1" dirty="0" err="1"/>
              <a:t>budete-li</a:t>
            </a:r>
            <a:r>
              <a:rPr lang="es-ES" b="1" dirty="0"/>
              <a:t> i </a:t>
            </a:r>
            <a:r>
              <a:rPr lang="es-ES" b="1" dirty="0" err="1"/>
              <a:t>vy</a:t>
            </a:r>
            <a:r>
              <a:rPr lang="es-ES" b="1" dirty="0"/>
              <a:t>, </a:t>
            </a:r>
            <a:r>
              <a:rPr lang="cs-CZ" b="1" dirty="0"/>
              <a:t>  </a:t>
            </a:r>
            <a:r>
              <a:rPr lang="es-ES" b="1" dirty="0"/>
              <a:t>i </a:t>
            </a:r>
            <a:r>
              <a:rPr lang="es-ES" b="1" dirty="0" err="1"/>
              <a:t>král</a:t>
            </a:r>
            <a:r>
              <a:rPr lang="es-ES" b="1" dirty="0"/>
              <a:t>, </a:t>
            </a:r>
            <a:r>
              <a:rPr lang="es-ES" b="1" dirty="0" err="1"/>
              <a:t>kterýž</a:t>
            </a:r>
            <a:r>
              <a:rPr lang="es-ES" b="1" dirty="0"/>
              <a:t> </a:t>
            </a:r>
            <a:r>
              <a:rPr lang="es-ES" b="1" dirty="0" err="1"/>
              <a:t>kraluje</a:t>
            </a:r>
            <a:r>
              <a:rPr lang="es-ES" b="1" dirty="0"/>
              <a:t> </a:t>
            </a:r>
            <a:r>
              <a:rPr lang="es-ES" b="1" dirty="0" err="1"/>
              <a:t>nad</a:t>
            </a:r>
            <a:r>
              <a:rPr lang="es-ES" b="1" dirty="0"/>
              <a:t> </a:t>
            </a:r>
            <a:r>
              <a:rPr lang="es-ES" b="1" dirty="0" err="1"/>
              <a:t>vámi</a:t>
            </a:r>
            <a:r>
              <a:rPr lang="es-ES" b="1" dirty="0"/>
              <a:t>, </a:t>
            </a:r>
            <a:r>
              <a:rPr lang="es-ES" b="1" dirty="0" err="1"/>
              <a:t>sloužiti</a:t>
            </a:r>
            <a:r>
              <a:rPr lang="es-ES" b="1" dirty="0"/>
              <a:t> </a:t>
            </a:r>
            <a:r>
              <a:rPr lang="es-ES" b="1" dirty="0" err="1"/>
              <a:t>Hospodinu</a:t>
            </a:r>
            <a:r>
              <a:rPr lang="es-ES" b="1" dirty="0"/>
              <a:t> </a:t>
            </a:r>
            <a:r>
              <a:rPr lang="es-ES" b="1" dirty="0" err="1"/>
              <a:t>Bohu</a:t>
            </a:r>
            <a:r>
              <a:rPr lang="es-ES" b="1" dirty="0"/>
              <a:t> </a:t>
            </a:r>
            <a:r>
              <a:rPr lang="es-ES" b="1" dirty="0" err="1"/>
              <a:t>svému</a:t>
            </a:r>
            <a:r>
              <a:rPr lang="es-ES" b="1" dirty="0"/>
              <a:t>, </a:t>
            </a:r>
            <a:r>
              <a:rPr lang="es-ES" b="1" dirty="0" err="1"/>
              <a:t>dobře</a:t>
            </a:r>
            <a:r>
              <a:rPr lang="es-ES" b="1" dirty="0"/>
              <a:t> </a:t>
            </a:r>
            <a:r>
              <a:rPr lang="es-ES" b="1" dirty="0" err="1"/>
              <a:t>činiti</a:t>
            </a:r>
            <a:r>
              <a:rPr lang="es-ES" b="1" dirty="0"/>
              <a:t> </a:t>
            </a:r>
            <a:r>
              <a:rPr lang="es-ES" b="1" dirty="0" err="1"/>
              <a:t>budete</a:t>
            </a:r>
            <a:r>
              <a:rPr lang="es-ES" b="1" dirty="0"/>
              <a:t>." </a:t>
            </a:r>
          </a:p>
          <a:p>
            <a:r>
              <a:rPr lang="es-ES" b="1" dirty="0" err="1"/>
              <a:t>Jestliže</a:t>
            </a:r>
            <a:r>
              <a:rPr lang="es-ES" b="1" dirty="0"/>
              <a:t> </a:t>
            </a:r>
            <a:r>
              <a:rPr lang="es-ES" b="1" dirty="0" err="1"/>
              <a:t>zapomenou</a:t>
            </a:r>
            <a:r>
              <a:rPr lang="es-ES" b="1" dirty="0"/>
              <a:t> </a:t>
            </a:r>
            <a:r>
              <a:rPr lang="es-ES" b="1" dirty="0" err="1"/>
              <a:t>na</a:t>
            </a:r>
            <a:r>
              <a:rPr lang="es-ES" b="1" dirty="0"/>
              <a:t> </a:t>
            </a:r>
            <a:r>
              <a:rPr lang="es-ES" b="1" dirty="0" err="1"/>
              <a:t>Boha</a:t>
            </a:r>
            <a:r>
              <a:rPr lang="es-ES" b="1" dirty="0"/>
              <a:t>: "</a:t>
            </a:r>
            <a:r>
              <a:rPr lang="es-ES" b="1" dirty="0" err="1"/>
              <a:t>Jestliže</a:t>
            </a:r>
            <a:r>
              <a:rPr lang="es-ES" b="1" dirty="0"/>
              <a:t> </a:t>
            </a:r>
            <a:r>
              <a:rPr lang="es-ES" b="1" dirty="0" err="1"/>
              <a:t>však</a:t>
            </a:r>
            <a:r>
              <a:rPr lang="es-ES" b="1" dirty="0"/>
              <a:t> </a:t>
            </a:r>
            <a:r>
              <a:rPr lang="es-ES" b="1" dirty="0" err="1"/>
              <a:t>nebudete</a:t>
            </a:r>
            <a:r>
              <a:rPr lang="es-ES" b="1" dirty="0"/>
              <a:t> </a:t>
            </a:r>
            <a:r>
              <a:rPr lang="es-ES" b="1" dirty="0" err="1"/>
              <a:t>poslouchati</a:t>
            </a:r>
            <a:r>
              <a:rPr lang="es-ES" b="1" dirty="0"/>
              <a:t> </a:t>
            </a:r>
            <a:r>
              <a:rPr lang="es-ES" b="1" dirty="0" err="1"/>
              <a:t>hlasu</a:t>
            </a:r>
            <a:r>
              <a:rPr lang="es-ES" b="1" dirty="0"/>
              <a:t> </a:t>
            </a:r>
            <a:r>
              <a:rPr lang="es-ES" b="1" dirty="0" err="1"/>
              <a:t>Páně</a:t>
            </a:r>
            <a:r>
              <a:rPr lang="es-ES" b="1" dirty="0"/>
              <a:t> a </a:t>
            </a:r>
            <a:r>
              <a:rPr lang="es-ES" b="1" dirty="0" err="1"/>
              <a:t>vzbouříte-li</a:t>
            </a:r>
            <a:r>
              <a:rPr lang="es-ES" b="1" dirty="0"/>
              <a:t> se </a:t>
            </a:r>
            <a:r>
              <a:rPr lang="es-ES" b="1" dirty="0" err="1"/>
              <a:t>slovům</a:t>
            </a:r>
            <a:r>
              <a:rPr lang="es-ES" b="1" dirty="0"/>
              <a:t> </a:t>
            </a:r>
            <a:r>
              <a:rPr lang="es-ES" b="1" dirty="0" err="1"/>
              <a:t>Páně</a:t>
            </a:r>
            <a:r>
              <a:rPr lang="es-ES" b="1" dirty="0"/>
              <a:t>, </a:t>
            </a:r>
            <a:r>
              <a:rPr lang="es-ES" b="1" dirty="0" err="1"/>
              <a:t>ruka</a:t>
            </a:r>
            <a:r>
              <a:rPr lang="es-ES" b="1" dirty="0"/>
              <a:t> </a:t>
            </a:r>
            <a:r>
              <a:rPr lang="es-ES" b="1" dirty="0" err="1"/>
              <a:t>Páně</a:t>
            </a:r>
            <a:r>
              <a:rPr lang="es-ES" b="1" dirty="0"/>
              <a:t> </a:t>
            </a:r>
            <a:r>
              <a:rPr lang="es-ES" b="1" dirty="0" err="1"/>
              <a:t>bude</a:t>
            </a:r>
            <a:r>
              <a:rPr lang="es-ES" b="1" dirty="0"/>
              <a:t> </a:t>
            </a:r>
            <a:r>
              <a:rPr lang="es-ES" b="1" dirty="0" err="1"/>
              <a:t>proti</a:t>
            </a:r>
            <a:r>
              <a:rPr lang="es-ES" b="1" dirty="0"/>
              <a:t> </a:t>
            </a:r>
            <a:r>
              <a:rPr lang="es-ES" b="1" dirty="0" err="1"/>
              <a:t>vám</a:t>
            </a:r>
            <a:r>
              <a:rPr lang="es-ES" b="1" dirty="0"/>
              <a:t>, </a:t>
            </a:r>
            <a:r>
              <a:rPr lang="es-ES" b="1" dirty="0" err="1"/>
              <a:t>jako</a:t>
            </a:r>
            <a:r>
              <a:rPr lang="es-ES" b="1" dirty="0"/>
              <a:t> </a:t>
            </a:r>
            <a:r>
              <a:rPr lang="es-ES" b="1" dirty="0" err="1"/>
              <a:t>byla</a:t>
            </a:r>
            <a:r>
              <a:rPr lang="es-ES" b="1" dirty="0"/>
              <a:t> </a:t>
            </a:r>
            <a:r>
              <a:rPr lang="es-ES" b="1" dirty="0" err="1"/>
              <a:t>proti</a:t>
            </a:r>
            <a:r>
              <a:rPr lang="es-ES" b="1" dirty="0"/>
              <a:t> </a:t>
            </a:r>
            <a:r>
              <a:rPr lang="es-ES" b="1" dirty="0" err="1"/>
              <a:t>vašim</a:t>
            </a:r>
            <a:r>
              <a:rPr lang="es-ES" b="1" dirty="0"/>
              <a:t> </a:t>
            </a:r>
            <a:r>
              <a:rPr lang="es-ES" b="1" dirty="0" err="1"/>
              <a:t>otcům</a:t>
            </a:r>
            <a:r>
              <a:rPr lang="es-ES" b="1" dirty="0"/>
              <a:t>." 
</a:t>
            </a:r>
            <a:r>
              <a:rPr lang="es-ES" b="1" dirty="0" err="1"/>
              <a:t>Pokračuje</a:t>
            </a:r>
            <a:r>
              <a:rPr lang="es-ES" b="1" dirty="0"/>
              <a:t> v </a:t>
            </a:r>
            <a:r>
              <a:rPr lang="es-ES" b="1" dirty="0" err="1"/>
              <a:t>tom</a:t>
            </a:r>
            <a:r>
              <a:rPr lang="es-ES" b="1" dirty="0"/>
              <a:t>, </a:t>
            </a:r>
            <a:r>
              <a:rPr lang="es-ES" b="1" dirty="0" err="1"/>
              <a:t>aby</a:t>
            </a:r>
            <a:r>
              <a:rPr lang="es-ES" b="1" dirty="0"/>
              <a:t> </a:t>
            </a:r>
            <a:r>
              <a:rPr lang="es-ES" b="1" dirty="0" err="1"/>
              <a:t>jim</a:t>
            </a:r>
            <a:r>
              <a:rPr lang="es-ES" b="1" dirty="0"/>
              <a:t> </a:t>
            </a:r>
            <a:r>
              <a:rPr lang="es-ES" b="1" dirty="0" err="1"/>
              <a:t>dal</a:t>
            </a:r>
            <a:r>
              <a:rPr lang="es-ES" b="1" dirty="0"/>
              <a:t> </a:t>
            </a:r>
            <a:r>
              <a:rPr lang="es-ES" b="1" dirty="0" err="1"/>
              <a:t>znamení</a:t>
            </a:r>
            <a:r>
              <a:rPr lang="es-ES" b="1" dirty="0"/>
              <a:t>: "</a:t>
            </a:r>
            <a:r>
              <a:rPr lang="es-ES" b="1" dirty="0" err="1"/>
              <a:t>Počkejte</a:t>
            </a:r>
            <a:r>
              <a:rPr lang="es-ES" b="1" dirty="0"/>
              <a:t> i </a:t>
            </a:r>
            <a:r>
              <a:rPr lang="es-ES" b="1" dirty="0" err="1"/>
              <a:t>nyní</a:t>
            </a:r>
            <a:r>
              <a:rPr lang="es-ES" b="1" dirty="0"/>
              <a:t> a </a:t>
            </a:r>
            <a:r>
              <a:rPr lang="es-ES" b="1" dirty="0" err="1"/>
              <a:t>pohleďte</a:t>
            </a:r>
            <a:r>
              <a:rPr lang="es-ES" b="1" dirty="0"/>
              <a:t> </a:t>
            </a:r>
            <a:r>
              <a:rPr lang="es-ES" b="1" dirty="0" err="1"/>
              <a:t>na</a:t>
            </a:r>
            <a:r>
              <a:rPr lang="es-ES" b="1" dirty="0"/>
              <a:t> tuto </a:t>
            </a:r>
            <a:r>
              <a:rPr lang="es-ES" b="1" dirty="0" err="1"/>
              <a:t>velkou</a:t>
            </a:r>
            <a:r>
              <a:rPr lang="es-ES" b="1" dirty="0"/>
              <a:t> </a:t>
            </a:r>
            <a:r>
              <a:rPr lang="es-ES" b="1" dirty="0" err="1"/>
              <a:t>věc</a:t>
            </a:r>
            <a:r>
              <a:rPr lang="es-ES" b="1" dirty="0"/>
              <a:t>, </a:t>
            </a:r>
            <a:r>
              <a:rPr lang="es-ES" b="1" dirty="0" err="1"/>
              <a:t>kterou</a:t>
            </a:r>
            <a:r>
              <a:rPr lang="es-ES" b="1" dirty="0"/>
              <a:t> </a:t>
            </a:r>
            <a:r>
              <a:rPr lang="es-ES" b="1" dirty="0" err="1"/>
              <a:t>Jehova</a:t>
            </a:r>
            <a:r>
              <a:rPr lang="es-ES" b="1" dirty="0"/>
              <a:t> </a:t>
            </a:r>
            <a:r>
              <a:rPr lang="es-ES" b="1" dirty="0" err="1"/>
              <a:t>učiní</a:t>
            </a:r>
            <a:r>
              <a:rPr lang="es-ES" b="1" dirty="0"/>
              <a:t> </a:t>
            </a:r>
            <a:r>
              <a:rPr lang="es-ES" b="1" dirty="0" err="1"/>
              <a:t>před</a:t>
            </a:r>
            <a:r>
              <a:rPr lang="es-ES" b="1" dirty="0"/>
              <a:t> </a:t>
            </a:r>
            <a:r>
              <a:rPr lang="es-ES" b="1" dirty="0" err="1"/>
              <a:t>vašima</a:t>
            </a:r>
            <a:r>
              <a:rPr lang="es-ES" b="1" dirty="0"/>
              <a:t> </a:t>
            </a:r>
            <a:r>
              <a:rPr lang="es-ES" b="1" dirty="0" err="1"/>
              <a:t>očima</a:t>
            </a:r>
            <a:r>
              <a:rPr lang="es-ES" b="1" dirty="0"/>
              <a:t>. </a:t>
            </a:r>
            <a:r>
              <a:rPr lang="es-ES" b="1" dirty="0" err="1"/>
              <a:t>Není</a:t>
            </a:r>
            <a:r>
              <a:rPr lang="es-ES" b="1" dirty="0"/>
              <a:t> </a:t>
            </a:r>
            <a:r>
              <a:rPr lang="es-ES" b="1" dirty="0" err="1"/>
              <a:t>nyní</a:t>
            </a:r>
            <a:r>
              <a:rPr lang="es-ES" b="1" dirty="0"/>
              <a:t> </a:t>
            </a:r>
            <a:r>
              <a:rPr lang="es-ES" b="1" dirty="0" err="1"/>
              <a:t>žeň</a:t>
            </a:r>
            <a:r>
              <a:rPr lang="es-ES" b="1" dirty="0"/>
              <a:t> </a:t>
            </a:r>
            <a:r>
              <a:rPr lang="es-ES" b="1" dirty="0" err="1"/>
              <a:t>pšenice</a:t>
            </a:r>
            <a:r>
              <a:rPr lang="es-ES" b="1" dirty="0"/>
              <a:t>? </a:t>
            </a:r>
            <a:r>
              <a:rPr lang="es-ES" b="1" dirty="0" err="1"/>
              <a:t>Budu</a:t>
            </a:r>
            <a:r>
              <a:rPr lang="es-ES" b="1" dirty="0"/>
              <a:t> </a:t>
            </a:r>
            <a:r>
              <a:rPr lang="es-ES" b="1" dirty="0" err="1"/>
              <a:t>volat</a:t>
            </a:r>
            <a:r>
              <a:rPr lang="es-ES" b="1" dirty="0"/>
              <a:t> k </a:t>
            </a:r>
            <a:r>
              <a:rPr lang="es-ES" b="1" dirty="0" err="1"/>
              <a:t>Hospo</a:t>
            </a:r>
            <a:r>
              <a:rPr lang="cs-CZ" b="1" dirty="0"/>
              <a:t>-</a:t>
            </a:r>
            <a:r>
              <a:rPr lang="es-ES" b="1" dirty="0" err="1"/>
              <a:t>dinu</a:t>
            </a:r>
            <a:r>
              <a:rPr lang="es-ES" b="1" dirty="0"/>
              <a:t> a </a:t>
            </a:r>
            <a:r>
              <a:rPr lang="es-ES" b="1" dirty="0" err="1"/>
              <a:t>dá</a:t>
            </a:r>
            <a:r>
              <a:rPr lang="es-ES" b="1" dirty="0"/>
              <a:t> </a:t>
            </a:r>
            <a:r>
              <a:rPr lang="es-ES" b="1" dirty="0" err="1"/>
              <a:t>hromobití</a:t>
            </a:r>
            <a:r>
              <a:rPr lang="es-ES" b="1" dirty="0"/>
              <a:t> a </a:t>
            </a:r>
            <a:r>
              <a:rPr lang="es-ES" b="1" dirty="0" err="1"/>
              <a:t>déšť</a:t>
            </a:r>
            <a:r>
              <a:rPr lang="es-ES" b="1" dirty="0"/>
              <a:t>, </a:t>
            </a:r>
            <a:r>
              <a:rPr lang="es-ES" b="1" dirty="0" err="1"/>
              <a:t>abyste</a:t>
            </a:r>
            <a:r>
              <a:rPr lang="es-ES" b="1" dirty="0"/>
              <a:t> </a:t>
            </a:r>
            <a:r>
              <a:rPr lang="es-ES" b="1" dirty="0" err="1"/>
              <a:t>poznali</a:t>
            </a:r>
            <a:r>
              <a:rPr lang="es-ES" b="1" dirty="0"/>
              <a:t> a </a:t>
            </a:r>
            <a:r>
              <a:rPr lang="es-ES" b="1" dirty="0" err="1"/>
              <a:t>viděli</a:t>
            </a:r>
            <a:r>
              <a:rPr lang="es-ES" b="1" dirty="0"/>
              <a:t>, </a:t>
            </a:r>
            <a:r>
              <a:rPr lang="es-ES" b="1" dirty="0" err="1"/>
              <a:t>jak</a:t>
            </a:r>
            <a:r>
              <a:rPr lang="es-ES" b="1" dirty="0"/>
              <a:t> </a:t>
            </a:r>
            <a:r>
              <a:rPr lang="es-ES" b="1" dirty="0" err="1"/>
              <a:t>veliká</a:t>
            </a:r>
            <a:r>
              <a:rPr lang="es-ES" b="1" dirty="0"/>
              <a:t> je </a:t>
            </a:r>
            <a:r>
              <a:rPr lang="es-ES" b="1" dirty="0" err="1"/>
              <a:t>vaše</a:t>
            </a:r>
            <a:r>
              <a:rPr lang="es-ES" b="1" dirty="0"/>
              <a:t> </a:t>
            </a:r>
            <a:r>
              <a:rPr lang="es-ES" b="1" dirty="0" err="1"/>
              <a:t>špatnost</a:t>
            </a:r>
            <a:r>
              <a:rPr lang="es-ES" b="1" dirty="0"/>
              <a:t>, </a:t>
            </a:r>
            <a:r>
              <a:rPr lang="es-ES" b="1" dirty="0" err="1"/>
              <a:t>které</a:t>
            </a:r>
            <a:r>
              <a:rPr lang="es-ES" b="1" dirty="0"/>
              <a:t> </a:t>
            </a:r>
            <a:r>
              <a:rPr lang="es-ES" b="1" dirty="0" err="1"/>
              <a:t>jste</a:t>
            </a:r>
            <a:r>
              <a:rPr lang="es-ES" b="1" dirty="0"/>
              <a:t> se </a:t>
            </a:r>
            <a:r>
              <a:rPr lang="es-ES" b="1" dirty="0" err="1"/>
              <a:t>dopustili</a:t>
            </a:r>
            <a:r>
              <a:rPr lang="es-ES" b="1" dirty="0"/>
              <a:t> </a:t>
            </a:r>
            <a:r>
              <a:rPr lang="es-ES" b="1" dirty="0" err="1"/>
              <a:t>před</a:t>
            </a:r>
            <a:r>
              <a:rPr lang="es-ES" b="1" dirty="0"/>
              <a:t> </a:t>
            </a:r>
            <a:r>
              <a:rPr lang="es-ES" b="1" dirty="0" err="1"/>
              <a:t>Hospodinem</a:t>
            </a:r>
            <a:r>
              <a:rPr lang="es-ES" b="1" dirty="0"/>
              <a:t>, </a:t>
            </a:r>
            <a:r>
              <a:rPr lang="es-ES" b="1" dirty="0" err="1"/>
              <a:t>žádajíce</a:t>
            </a:r>
            <a:r>
              <a:rPr lang="es-ES" b="1" dirty="0"/>
              <a:t> pro sebe </a:t>
            </a:r>
            <a:r>
              <a:rPr lang="es-ES" b="1" dirty="0" err="1"/>
              <a:t>krále</a:t>
            </a:r>
            <a:r>
              <a:rPr lang="es-ES" b="1" dirty="0"/>
              <a:t>.</a:t>
            </a:r>
            <a:r>
              <a:rPr lang="cs-CZ" b="1" dirty="0"/>
              <a:t>“</a:t>
            </a:r>
            <a:endParaRPr lang="es-ES" b="1" dirty="0"/>
          </a:p>
          <a:p>
            <a:r>
              <a:rPr lang="es-ES" b="1" dirty="0"/>
              <a:t>Samuel </a:t>
            </a:r>
            <a:r>
              <a:rPr lang="es-ES" b="1" dirty="0" err="1"/>
              <a:t>volal</a:t>
            </a:r>
            <a:r>
              <a:rPr lang="es-ES" b="1" dirty="0"/>
              <a:t> k </a:t>
            </a:r>
            <a:r>
              <a:rPr lang="es-ES" b="1" dirty="0" err="1"/>
              <a:t>Hospodinu</a:t>
            </a:r>
            <a:r>
              <a:rPr lang="es-ES" b="1" dirty="0"/>
              <a:t> a </a:t>
            </a:r>
            <a:r>
              <a:rPr lang="es-ES" b="1" dirty="0" err="1"/>
              <a:t>Hospodin</a:t>
            </a:r>
            <a:r>
              <a:rPr lang="es-ES" b="1" dirty="0"/>
              <a:t> </a:t>
            </a:r>
            <a:r>
              <a:rPr lang="es-ES" b="1" dirty="0" err="1"/>
              <a:t>dal</a:t>
            </a:r>
            <a:r>
              <a:rPr lang="es-ES" b="1" dirty="0"/>
              <a:t> v </a:t>
            </a:r>
            <a:r>
              <a:rPr lang="es-ES" b="1" dirty="0" err="1"/>
              <a:t>onen</a:t>
            </a:r>
            <a:r>
              <a:rPr lang="es-ES" b="1" dirty="0"/>
              <a:t> den </a:t>
            </a:r>
            <a:r>
              <a:rPr lang="es-ES" b="1" dirty="0" err="1"/>
              <a:t>hromobití</a:t>
            </a:r>
            <a:r>
              <a:rPr lang="es-ES" b="1" dirty="0"/>
              <a:t> a </a:t>
            </a:r>
            <a:r>
              <a:rPr lang="es-ES" b="1" dirty="0" err="1"/>
              <a:t>déšť</a:t>
            </a:r>
            <a:r>
              <a:rPr lang="es-ES" b="1" dirty="0"/>
              <a:t>. </a:t>
            </a:r>
            <a:r>
              <a:rPr lang="es-ES" b="1" dirty="0" err="1"/>
              <a:t>Všechen</a:t>
            </a:r>
            <a:r>
              <a:rPr lang="es-ES" b="1" dirty="0"/>
              <a:t> lid </a:t>
            </a:r>
            <a:r>
              <a:rPr lang="es-ES" b="1" dirty="0" err="1"/>
              <a:t>měl</a:t>
            </a:r>
            <a:r>
              <a:rPr lang="es-ES" b="1" dirty="0"/>
              <a:t> </a:t>
            </a:r>
            <a:r>
              <a:rPr lang="es-ES" b="1" dirty="0" err="1"/>
              <a:t>velikou</a:t>
            </a:r>
            <a:r>
              <a:rPr lang="es-ES" b="1" dirty="0"/>
              <a:t> </a:t>
            </a:r>
            <a:r>
              <a:rPr lang="es-ES" b="1" dirty="0" err="1"/>
              <a:t>bázeň</a:t>
            </a:r>
            <a:r>
              <a:rPr lang="es-ES" b="1" dirty="0"/>
              <a:t> </a:t>
            </a:r>
            <a:r>
              <a:rPr lang="es-ES" b="1" dirty="0" err="1"/>
              <a:t>před</a:t>
            </a:r>
            <a:r>
              <a:rPr lang="es-ES" b="1" dirty="0"/>
              <a:t> </a:t>
            </a:r>
            <a:r>
              <a:rPr lang="es-ES" b="1" dirty="0" err="1"/>
              <a:t>Hospodinem</a:t>
            </a:r>
            <a:r>
              <a:rPr lang="es-ES" b="1" dirty="0"/>
              <a:t> a </a:t>
            </a:r>
            <a:r>
              <a:rPr lang="es-ES" b="1" dirty="0" err="1"/>
              <a:t>před</a:t>
            </a:r>
            <a:r>
              <a:rPr lang="es-ES" b="1" dirty="0"/>
              <a:t> </a:t>
            </a:r>
            <a:r>
              <a:rPr lang="es-ES" b="1" dirty="0" err="1"/>
              <a:t>Samuelem</a:t>
            </a:r>
            <a:r>
              <a:rPr lang="es-ES" b="1" dirty="0"/>
              <a:t>.</a:t>
            </a:r>
          </a:p>
        </p:txBody>
      </p:sp>
      <p:pic>
        <p:nvPicPr>
          <p:cNvPr id="13" name="Imagen 12" descr="Un grupo de personas de pie&#10;&#10;Descripción generada automáticamente con confianza baja">
            <a:extLst>
              <a:ext uri="{FF2B5EF4-FFF2-40B4-BE49-F238E27FC236}">
                <a16:creationId xmlns:a16="http://schemas.microsoft.com/office/drawing/2014/main" id="{CA7B1333-9F0D-8D88-EB84-32DF1E4A177A}"/>
              </a:ext>
            </a:extLst>
          </p:cNvPr>
          <p:cNvPicPr>
            <a:picLocks noChangeAspect="1"/>
          </p:cNvPicPr>
          <p:nvPr/>
        </p:nvPicPr>
        <p:blipFill rotWithShape="1">
          <a:blip r:embed="rId5">
            <a:extLst>
              <a:ext uri="{28A0092B-C50C-407E-A947-70E740481C1C}">
                <a14:useLocalDpi xmlns:a14="http://schemas.microsoft.com/office/drawing/2010/main" val="0"/>
              </a:ext>
            </a:extLst>
          </a:blip>
          <a:srcRect l="11457" r="11457"/>
          <a:stretch/>
        </p:blipFill>
        <p:spPr>
          <a:xfrm>
            <a:off x="7620001" y="2890069"/>
            <a:ext cx="4162424" cy="36475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4189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217">
                                          <p:stCondLst>
                                            <p:cond delay="0"/>
                                          </p:stCondLst>
                                        </p:cTn>
                                        <p:tgtEl>
                                          <p:spTgt spid="5"/>
                                        </p:tgtEl>
                                      </p:cBhvr>
                                    </p:animEffect>
                                    <p:anim calcmode="lin" valueType="num">
                                      <p:cBhvr>
                                        <p:cTn id="2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32" dur="10">
                                          <p:stCondLst>
                                            <p:cond delay="244"/>
                                          </p:stCondLst>
                                        </p:cTn>
                                        <p:tgtEl>
                                          <p:spTgt spid="5"/>
                                        </p:tgtEl>
                                      </p:cBhvr>
                                      <p:to x="100000" y="60000"/>
                                    </p:animScale>
                                    <p:animScale>
                                      <p:cBhvr>
                                        <p:cTn id="33" dur="62" decel="50000">
                                          <p:stCondLst>
                                            <p:cond delay="254"/>
                                          </p:stCondLst>
                                        </p:cTn>
                                        <p:tgtEl>
                                          <p:spTgt spid="5"/>
                                        </p:tgtEl>
                                      </p:cBhvr>
                                      <p:to x="100000" y="100000"/>
                                    </p:animScale>
                                    <p:animScale>
                                      <p:cBhvr>
                                        <p:cTn id="34" dur="10">
                                          <p:stCondLst>
                                            <p:cond delay="492"/>
                                          </p:stCondLst>
                                        </p:cTn>
                                        <p:tgtEl>
                                          <p:spTgt spid="5"/>
                                        </p:tgtEl>
                                      </p:cBhvr>
                                      <p:to x="100000" y="80000"/>
                                    </p:animScale>
                                    <p:animScale>
                                      <p:cBhvr>
                                        <p:cTn id="35" dur="62" decel="50000">
                                          <p:stCondLst>
                                            <p:cond delay="502"/>
                                          </p:stCondLst>
                                        </p:cTn>
                                        <p:tgtEl>
                                          <p:spTgt spid="5"/>
                                        </p:tgtEl>
                                      </p:cBhvr>
                                      <p:to x="100000" y="100000"/>
                                    </p:animScale>
                                    <p:animScale>
                                      <p:cBhvr>
                                        <p:cTn id="36" dur="10">
                                          <p:stCondLst>
                                            <p:cond delay="616"/>
                                          </p:stCondLst>
                                        </p:cTn>
                                        <p:tgtEl>
                                          <p:spTgt spid="5"/>
                                        </p:tgtEl>
                                      </p:cBhvr>
                                      <p:to x="100000" y="90000"/>
                                    </p:animScale>
                                    <p:animScale>
                                      <p:cBhvr>
                                        <p:cTn id="37" dur="62" decel="50000">
                                          <p:stCondLst>
                                            <p:cond delay="625"/>
                                          </p:stCondLst>
                                        </p:cTn>
                                        <p:tgtEl>
                                          <p:spTgt spid="5"/>
                                        </p:tgtEl>
                                      </p:cBhvr>
                                      <p:to x="100000" y="100000"/>
                                    </p:animScale>
                                    <p:animScale>
                                      <p:cBhvr>
                                        <p:cTn id="38" dur="10">
                                          <p:stCondLst>
                                            <p:cond delay="678"/>
                                          </p:stCondLst>
                                        </p:cTn>
                                        <p:tgtEl>
                                          <p:spTgt spid="5"/>
                                        </p:tgtEl>
                                      </p:cBhvr>
                                      <p:to x="100000" y="95000"/>
                                    </p:animScale>
                                    <p:animScale>
                                      <p:cBhvr>
                                        <p:cTn id="39" dur="62" decel="50000">
                                          <p:stCondLst>
                                            <p:cond delay="688"/>
                                          </p:stCondLst>
                                        </p:cTn>
                                        <p:tgtEl>
                                          <p:spTgt spid="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
                                        <p:tgtEl>
                                          <p:spTgt spid="9"/>
                                        </p:tgtEl>
                                      </p:cBhvr>
                                    </p:animEffect>
                                    <p:anim calcmode="lin" valueType="num">
                                      <p:cBhvr>
                                        <p:cTn id="45" dur="400" fill="hold"/>
                                        <p:tgtEl>
                                          <p:spTgt spid="9"/>
                                        </p:tgtEl>
                                        <p:attrNameLst>
                                          <p:attrName>ppt_x</p:attrName>
                                        </p:attrNameLst>
                                      </p:cBhvr>
                                      <p:tavLst>
                                        <p:tav tm="0">
                                          <p:val>
                                            <p:strVal val="#ppt_x"/>
                                          </p:val>
                                        </p:tav>
                                        <p:tav tm="100000">
                                          <p:val>
                                            <p:strVal val="#ppt_x"/>
                                          </p:val>
                                        </p:tav>
                                      </p:tavLst>
                                    </p:anim>
                                    <p:anim calcmode="lin" valueType="num">
                                      <p:cBhvr>
                                        <p:cTn id="46" dur="400" fill="hold"/>
                                        <p:tgtEl>
                                          <p:spTgt spid="9"/>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
                                            <p:txEl>
                                              <p:pRg st="0" end="0"/>
                                            </p:txEl>
                                          </p:spTgt>
                                        </p:tgtEl>
                                        <p:attrNameLst>
                                          <p:attrName>style.visibility</p:attrName>
                                        </p:attrNameLst>
                                      </p:cBhvr>
                                      <p:to>
                                        <p:strVal val="visible"/>
                                      </p:to>
                                    </p:set>
                                    <p:animEffect transition="in" filter="wipe(left)">
                                      <p:cBhvr>
                                        <p:cTn id="52" dur="500"/>
                                        <p:tgtEl>
                                          <p:spTgt spid="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
                                        <p:tgtEl>
                                          <p:spTgt spid="13"/>
                                        </p:tgtEl>
                                      </p:cBhvr>
                                    </p:animEffect>
                                    <p:anim calcmode="lin" valueType="num">
                                      <p:cBhvr>
                                        <p:cTn id="58" dur="400" fill="hold"/>
                                        <p:tgtEl>
                                          <p:spTgt spid="13"/>
                                        </p:tgtEl>
                                        <p:attrNameLst>
                                          <p:attrName>ppt_x</p:attrName>
                                        </p:attrNameLst>
                                      </p:cBhvr>
                                      <p:tavLst>
                                        <p:tav tm="0">
                                          <p:val>
                                            <p:strVal val="#ppt_x"/>
                                          </p:val>
                                        </p:tav>
                                        <p:tav tm="100000">
                                          <p:val>
                                            <p:strVal val="#ppt_x"/>
                                          </p:val>
                                        </p:tav>
                                      </p:tavLst>
                                    </p:anim>
                                    <p:anim calcmode="lin" valueType="num">
                                      <p:cBhvr>
                                        <p:cTn id="59" dur="400" fill="hold"/>
                                        <p:tgtEl>
                                          <p:spTgt spid="13"/>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Diagrama&#10;&#10;Descripción generada automáticamente">
            <a:extLst>
              <a:ext uri="{FF2B5EF4-FFF2-40B4-BE49-F238E27FC236}">
                <a16:creationId xmlns:a16="http://schemas.microsoft.com/office/drawing/2014/main" id="{614FE300-7C43-1775-78A4-B381FED75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45" y="3630932"/>
            <a:ext cx="5116189" cy="287785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reloj&#10;&#10;Descripción generada automáticamente">
            <a:extLst>
              <a:ext uri="{FF2B5EF4-FFF2-40B4-BE49-F238E27FC236}">
                <a16:creationId xmlns:a16="http://schemas.microsoft.com/office/drawing/2014/main" id="{F8297A5E-B3CE-4C42-6FFE-DA010C2C2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46" y="379571"/>
            <a:ext cx="5123980" cy="288223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9F3E35FB-29D4-24F8-2C71-B4D107F39963}"/>
              </a:ext>
            </a:extLst>
          </p:cNvPr>
          <p:cNvSpPr txBox="1"/>
          <p:nvPr/>
        </p:nvSpPr>
        <p:spPr>
          <a:xfrm>
            <a:off x="6096000" y="452389"/>
            <a:ext cx="5753099" cy="5940088"/>
          </a:xfrm>
          <a:prstGeom prst="rect">
            <a:avLst/>
          </a:prstGeom>
          <a:noFill/>
        </p:spPr>
        <p:txBody>
          <a:bodyPr wrap="square">
            <a:spAutoFit/>
          </a:bodyPr>
          <a:lstStyle/>
          <a:p>
            <a:r>
              <a:rPr lang="es-ES" sz="2000" b="1" dirty="0" err="1"/>
              <a:t>Všechen</a:t>
            </a:r>
            <a:r>
              <a:rPr lang="es-ES" sz="2000" b="1" dirty="0"/>
              <a:t> lid </a:t>
            </a:r>
            <a:r>
              <a:rPr lang="es-ES" sz="2000" b="1" dirty="0" err="1"/>
              <a:t>Samuelovi</a:t>
            </a:r>
            <a:r>
              <a:rPr lang="es-ES" sz="2000" b="1" dirty="0"/>
              <a:t> </a:t>
            </a:r>
            <a:r>
              <a:rPr lang="es-ES" sz="2000" b="1" dirty="0" err="1"/>
              <a:t>řekl</a:t>
            </a:r>
            <a:r>
              <a:rPr lang="es-ES" sz="2000" b="1" dirty="0"/>
              <a:t>: "</a:t>
            </a:r>
            <a:r>
              <a:rPr lang="es-ES" sz="2000" b="1" dirty="0" err="1"/>
              <a:t>Modli</a:t>
            </a:r>
            <a:r>
              <a:rPr lang="es-ES" sz="2000" b="1" dirty="0"/>
              <a:t> se k </a:t>
            </a:r>
            <a:r>
              <a:rPr lang="es-ES" sz="2000" b="1" dirty="0" err="1"/>
              <a:t>Hospodinu</a:t>
            </a:r>
            <a:r>
              <a:rPr lang="es-ES" sz="2000" b="1" dirty="0"/>
              <a:t>, </a:t>
            </a:r>
            <a:r>
              <a:rPr lang="es-ES" sz="2000" b="1" dirty="0" err="1"/>
              <a:t>svému</a:t>
            </a:r>
            <a:r>
              <a:rPr lang="es-ES" sz="2000" b="1" dirty="0"/>
              <a:t> </a:t>
            </a:r>
            <a:r>
              <a:rPr lang="es-ES" sz="2000" b="1" dirty="0" err="1"/>
              <a:t>Bohu</a:t>
            </a:r>
            <a:r>
              <a:rPr lang="es-ES" sz="2000" b="1" dirty="0"/>
              <a:t>, </a:t>
            </a:r>
            <a:r>
              <a:rPr lang="es-ES" sz="2000" b="1" dirty="0" err="1"/>
              <a:t>za</a:t>
            </a:r>
            <a:r>
              <a:rPr lang="es-ES" sz="2000" b="1" dirty="0"/>
              <a:t> </a:t>
            </a:r>
            <a:r>
              <a:rPr lang="es-ES" sz="2000" b="1" dirty="0" err="1"/>
              <a:t>své</a:t>
            </a:r>
            <a:r>
              <a:rPr lang="es-ES" sz="2000" b="1" dirty="0"/>
              <a:t> </a:t>
            </a:r>
            <a:r>
              <a:rPr lang="es-ES" sz="2000" b="1" dirty="0" err="1"/>
              <a:t>služebníky</a:t>
            </a:r>
            <a:r>
              <a:rPr lang="es-ES" sz="2000" b="1" dirty="0"/>
              <a:t>, </a:t>
            </a:r>
            <a:r>
              <a:rPr lang="es-ES" sz="2000" b="1" dirty="0" err="1"/>
              <a:t>abychom</a:t>
            </a:r>
            <a:r>
              <a:rPr lang="es-ES" sz="2000" b="1" dirty="0"/>
              <a:t> </a:t>
            </a:r>
            <a:r>
              <a:rPr lang="es-ES" sz="2000" b="1" dirty="0" err="1"/>
              <a:t>nezemřeli</a:t>
            </a:r>
            <a:r>
              <a:rPr lang="es-ES" sz="2000" b="1" dirty="0"/>
              <a:t>. Ke </a:t>
            </a:r>
            <a:r>
              <a:rPr lang="es-ES" sz="2000" b="1" dirty="0" err="1"/>
              <a:t>všem</a:t>
            </a:r>
            <a:r>
              <a:rPr lang="es-ES" sz="2000" b="1" dirty="0"/>
              <a:t> </a:t>
            </a:r>
            <a:r>
              <a:rPr lang="es-ES" sz="2000" b="1" dirty="0" err="1"/>
              <a:t>svým</a:t>
            </a:r>
            <a:r>
              <a:rPr lang="es-ES" sz="2000" b="1" dirty="0"/>
              <a:t> </a:t>
            </a:r>
            <a:r>
              <a:rPr lang="es-ES" sz="2000" b="1" dirty="0" err="1"/>
              <a:t>hříchům</a:t>
            </a:r>
            <a:r>
              <a:rPr lang="es-ES" sz="2000" b="1" dirty="0"/>
              <a:t> </a:t>
            </a:r>
            <a:r>
              <a:rPr lang="es-ES" sz="2000" b="1" dirty="0" err="1"/>
              <a:t>jsme</a:t>
            </a:r>
            <a:r>
              <a:rPr lang="es-ES" sz="2000" b="1" dirty="0"/>
              <a:t> </a:t>
            </a:r>
            <a:r>
              <a:rPr lang="es-ES" sz="2000" b="1" dirty="0" err="1"/>
              <a:t>totiž</a:t>
            </a:r>
            <a:r>
              <a:rPr lang="es-ES" sz="2000" b="1" dirty="0"/>
              <a:t> </a:t>
            </a:r>
            <a:r>
              <a:rPr lang="es-ES" sz="2000" b="1" dirty="0" err="1"/>
              <a:t>přidali</a:t>
            </a:r>
            <a:r>
              <a:rPr lang="es-ES" sz="2000" b="1" dirty="0"/>
              <a:t> </a:t>
            </a:r>
            <a:r>
              <a:rPr lang="es-ES" sz="2000" b="1" dirty="0" err="1"/>
              <a:t>zlo</a:t>
            </a:r>
            <a:r>
              <a:rPr lang="es-ES" sz="2000" b="1" dirty="0"/>
              <a:t> </a:t>
            </a:r>
            <a:r>
              <a:rPr lang="es-ES" sz="2000" b="1" dirty="0" err="1"/>
              <a:t>tím</a:t>
            </a:r>
            <a:r>
              <a:rPr lang="es-ES" sz="2000" b="1" dirty="0"/>
              <a:t>, </a:t>
            </a:r>
            <a:r>
              <a:rPr lang="es-ES" sz="2000" b="1" dirty="0" err="1"/>
              <a:t>že</a:t>
            </a:r>
            <a:r>
              <a:rPr lang="es-ES" sz="2000" b="1" dirty="0"/>
              <a:t> </a:t>
            </a:r>
            <a:r>
              <a:rPr lang="es-ES" sz="2000" b="1" dirty="0" err="1"/>
              <a:t>jsme</a:t>
            </a:r>
            <a:r>
              <a:rPr lang="es-ES" sz="2000" b="1" dirty="0"/>
              <a:t> pro sebe </a:t>
            </a:r>
            <a:r>
              <a:rPr lang="es-ES" sz="2000" b="1" dirty="0" err="1"/>
              <a:t>žádali</a:t>
            </a:r>
            <a:r>
              <a:rPr lang="es-ES" sz="2000" b="1" dirty="0"/>
              <a:t> </a:t>
            </a:r>
            <a:r>
              <a:rPr lang="es-ES" sz="2000" b="1" dirty="0" err="1"/>
              <a:t>krále</a:t>
            </a:r>
            <a:r>
              <a:rPr lang="es-ES" sz="2000" b="1" dirty="0"/>
              <a:t>.</a:t>
            </a:r>
          </a:p>
          <a:p>
            <a:r>
              <a:rPr lang="es-ES" sz="2000" b="1" dirty="0"/>
              <a:t>Samuel </a:t>
            </a:r>
            <a:r>
              <a:rPr lang="es-ES" sz="2000" b="1" dirty="0" err="1"/>
              <a:t>lidu</a:t>
            </a:r>
            <a:r>
              <a:rPr lang="es-ES" sz="2000" b="1" dirty="0"/>
              <a:t> </a:t>
            </a:r>
            <a:r>
              <a:rPr lang="es-ES" sz="2000" b="1" dirty="0" err="1"/>
              <a:t>řekl</a:t>
            </a:r>
            <a:r>
              <a:rPr lang="es-ES" sz="2000" b="1" dirty="0"/>
              <a:t>: "</a:t>
            </a:r>
            <a:r>
              <a:rPr lang="es-ES" sz="2000" b="1" dirty="0" err="1"/>
              <a:t>Nebojte</a:t>
            </a:r>
            <a:r>
              <a:rPr lang="es-ES" sz="2000" b="1" dirty="0"/>
              <a:t> se. </a:t>
            </a:r>
            <a:r>
              <a:rPr lang="es-ES" sz="2000" b="1" dirty="0" err="1"/>
              <a:t>Udělal</a:t>
            </a:r>
            <a:r>
              <a:rPr lang="es-ES" sz="2000" b="1" dirty="0"/>
              <a:t> </a:t>
            </a:r>
            <a:r>
              <a:rPr lang="es-ES" sz="2000" b="1" dirty="0" err="1"/>
              <a:t>jsi</a:t>
            </a:r>
            <a:r>
              <a:rPr lang="es-ES" sz="2000" b="1" dirty="0"/>
              <a:t> </a:t>
            </a:r>
            <a:r>
              <a:rPr lang="es-ES" sz="2000" b="1" dirty="0" err="1"/>
              <a:t>všechno</a:t>
            </a:r>
            <a:r>
              <a:rPr lang="es-ES" sz="2000" b="1" dirty="0"/>
              <a:t> </a:t>
            </a:r>
            <a:r>
              <a:rPr lang="es-ES" sz="2000" b="1" dirty="0" err="1"/>
              <a:t>to</a:t>
            </a:r>
            <a:r>
              <a:rPr lang="es-ES" sz="2000" b="1" dirty="0"/>
              <a:t> </a:t>
            </a:r>
            <a:r>
              <a:rPr lang="es-ES" sz="2000" b="1" dirty="0" err="1"/>
              <a:t>zlo</a:t>
            </a:r>
            <a:r>
              <a:rPr lang="es-ES" sz="2000" b="1" dirty="0"/>
              <a:t>. Ale pro </a:t>
            </a:r>
            <a:r>
              <a:rPr lang="es-ES" sz="2000" b="1" dirty="0" err="1"/>
              <a:t>všechny</a:t>
            </a:r>
            <a:r>
              <a:rPr lang="es-ES" sz="2000" b="1" dirty="0"/>
              <a:t> </a:t>
            </a:r>
            <a:r>
              <a:rPr lang="es-ES" sz="2000" b="1" dirty="0" err="1"/>
              <a:t>tyto</a:t>
            </a:r>
            <a:r>
              <a:rPr lang="es-ES" sz="2000" b="1" dirty="0"/>
              <a:t> </a:t>
            </a:r>
            <a:r>
              <a:rPr lang="es-ES" sz="2000" b="1" dirty="0" err="1"/>
              <a:t>důvody</a:t>
            </a:r>
            <a:r>
              <a:rPr lang="es-ES" sz="2000" b="1" dirty="0"/>
              <a:t> se </a:t>
            </a:r>
            <a:r>
              <a:rPr lang="es-ES" sz="2000" b="1" dirty="0" err="1"/>
              <a:t>neodvracejte</a:t>
            </a:r>
            <a:r>
              <a:rPr lang="es-ES" sz="2000" b="1" dirty="0"/>
              <a:t> </a:t>
            </a:r>
            <a:r>
              <a:rPr lang="es-ES" sz="2000" b="1" dirty="0" err="1"/>
              <a:t>od</a:t>
            </a:r>
            <a:r>
              <a:rPr lang="es-ES" sz="2000" b="1" dirty="0"/>
              <a:t> </a:t>
            </a:r>
            <a:r>
              <a:rPr lang="es-ES" sz="2000" b="1" dirty="0" err="1"/>
              <a:t>Hospodina</a:t>
            </a:r>
            <a:r>
              <a:rPr lang="es-ES" sz="2000" b="1" dirty="0"/>
              <a:t>, ale </a:t>
            </a:r>
            <a:r>
              <a:rPr lang="es-ES" sz="2000" b="1" dirty="0" err="1"/>
              <a:t>služte</a:t>
            </a:r>
            <a:r>
              <a:rPr lang="es-ES" sz="2000" b="1" dirty="0"/>
              <a:t> mu </a:t>
            </a:r>
            <a:r>
              <a:rPr lang="es-ES" sz="2000" b="1" dirty="0" err="1"/>
              <a:t>celým</a:t>
            </a:r>
            <a:r>
              <a:rPr lang="es-ES" sz="2000" b="1" dirty="0"/>
              <a:t> </a:t>
            </a:r>
            <a:r>
              <a:rPr lang="es-ES" sz="2000" b="1" dirty="0" err="1"/>
              <a:t>svým</a:t>
            </a:r>
            <a:r>
              <a:rPr lang="es-ES" sz="2000" b="1" dirty="0"/>
              <a:t> </a:t>
            </a:r>
            <a:r>
              <a:rPr lang="es-ES" sz="2000" b="1" dirty="0" err="1"/>
              <a:t>srdcem</a:t>
            </a:r>
            <a:r>
              <a:rPr lang="es-ES" sz="2000" b="1" dirty="0"/>
              <a:t>. </a:t>
            </a:r>
            <a:r>
              <a:rPr lang="es-ES" sz="2000" b="1" dirty="0" err="1"/>
              <a:t>Neuchylujte</a:t>
            </a:r>
            <a:r>
              <a:rPr lang="es-ES" sz="2000" b="1" dirty="0"/>
              <a:t> se k </a:t>
            </a:r>
            <a:r>
              <a:rPr lang="es-ES" sz="2000" b="1" dirty="0" err="1"/>
              <a:t>marnostem</a:t>
            </a:r>
            <a:r>
              <a:rPr lang="es-ES" sz="2000" b="1" dirty="0"/>
              <a:t>, </a:t>
            </a:r>
            <a:r>
              <a:rPr lang="es-ES" sz="2000" b="1" dirty="0" err="1"/>
              <a:t>které</a:t>
            </a:r>
            <a:r>
              <a:rPr lang="es-ES" sz="2000" b="1" dirty="0"/>
              <a:t> </a:t>
            </a:r>
            <a:r>
              <a:rPr lang="es-ES" sz="2000" b="1" dirty="0" err="1"/>
              <a:t>nepřinášejí</a:t>
            </a:r>
            <a:r>
              <a:rPr lang="es-ES" sz="2000" b="1" dirty="0"/>
              <a:t> </a:t>
            </a:r>
            <a:r>
              <a:rPr lang="es-ES" sz="2000" b="1" dirty="0" err="1"/>
              <a:t>užitek</a:t>
            </a:r>
            <a:r>
              <a:rPr lang="es-ES" sz="2000" b="1" dirty="0"/>
              <a:t> </a:t>
            </a:r>
            <a:r>
              <a:rPr lang="es-ES" sz="2000" b="1" dirty="0" err="1"/>
              <a:t>ani</a:t>
            </a:r>
            <a:r>
              <a:rPr lang="es-ES" sz="2000" b="1" dirty="0"/>
              <a:t> </a:t>
            </a:r>
            <a:r>
              <a:rPr lang="es-ES" sz="2000" b="1" dirty="0" err="1"/>
              <a:t>nepřinášejí</a:t>
            </a:r>
            <a:r>
              <a:rPr lang="es-ES" sz="2000" b="1" dirty="0"/>
              <a:t> </a:t>
            </a:r>
            <a:r>
              <a:rPr lang="es-ES" sz="2000" b="1" dirty="0" err="1"/>
              <a:t>užitek</a:t>
            </a:r>
            <a:r>
              <a:rPr lang="es-ES" sz="2000" b="1" dirty="0"/>
              <a:t>, </a:t>
            </a:r>
            <a:r>
              <a:rPr lang="es-ES" sz="2000" b="1" dirty="0" err="1"/>
              <a:t>neboť</a:t>
            </a:r>
            <a:r>
              <a:rPr lang="es-ES" sz="2000" b="1" dirty="0"/>
              <a:t> </a:t>
            </a:r>
            <a:r>
              <a:rPr lang="es-ES" sz="2000" b="1" dirty="0" err="1"/>
              <a:t>jsou</a:t>
            </a:r>
            <a:r>
              <a:rPr lang="es-ES" sz="2000" b="1" dirty="0"/>
              <a:t> </a:t>
            </a:r>
            <a:r>
              <a:rPr lang="es-ES" sz="2000" b="1" dirty="0" err="1"/>
              <a:t>to</a:t>
            </a:r>
            <a:r>
              <a:rPr lang="es-ES" sz="2000" b="1" dirty="0"/>
              <a:t> </a:t>
            </a:r>
            <a:r>
              <a:rPr lang="es-ES" sz="2000" b="1" dirty="0" err="1"/>
              <a:t>marnosti</a:t>
            </a:r>
            <a:r>
              <a:rPr lang="es-ES" sz="2000" b="1" dirty="0"/>
              <a:t>. </a:t>
            </a:r>
            <a:r>
              <a:rPr lang="es-ES" sz="2000" b="1" dirty="0" err="1"/>
              <a:t>Neboť</a:t>
            </a:r>
            <a:r>
              <a:rPr lang="es-ES" sz="2000" b="1" dirty="0"/>
              <a:t> </a:t>
            </a:r>
            <a:r>
              <a:rPr lang="es-ES" sz="2000" b="1" dirty="0" err="1"/>
              <a:t>Hospodin</a:t>
            </a:r>
            <a:r>
              <a:rPr lang="es-ES" sz="2000" b="1" dirty="0"/>
              <a:t> </a:t>
            </a:r>
            <a:r>
              <a:rPr lang="es-ES" sz="2000" b="1" dirty="0" err="1"/>
              <a:t>neopustí</a:t>
            </a:r>
            <a:r>
              <a:rPr lang="es-ES" sz="2000" b="1" dirty="0"/>
              <a:t> </a:t>
            </a:r>
            <a:r>
              <a:rPr lang="es-ES" sz="2000" b="1" dirty="0" err="1"/>
              <a:t>svůj</a:t>
            </a:r>
            <a:r>
              <a:rPr lang="es-ES" sz="2000" b="1" dirty="0"/>
              <a:t> lid pro </a:t>
            </a:r>
            <a:r>
              <a:rPr lang="es-ES" sz="2000" b="1" dirty="0" err="1"/>
              <a:t>své</a:t>
            </a:r>
            <a:r>
              <a:rPr lang="es-ES" sz="2000" b="1" dirty="0"/>
              <a:t> </a:t>
            </a:r>
            <a:r>
              <a:rPr lang="es-ES" sz="2000" b="1" dirty="0" err="1"/>
              <a:t>veliké</a:t>
            </a:r>
            <a:r>
              <a:rPr lang="es-ES" sz="2000" b="1" dirty="0"/>
              <a:t> </a:t>
            </a:r>
            <a:r>
              <a:rPr lang="es-ES" sz="2000" b="1" dirty="0" err="1"/>
              <a:t>jméno</a:t>
            </a:r>
            <a:r>
              <a:rPr lang="es-ES" sz="2000" b="1" dirty="0"/>
              <a:t>. </a:t>
            </a:r>
            <a:r>
              <a:rPr lang="es-ES" sz="2000" b="1" dirty="0" err="1"/>
              <a:t>Neboť</a:t>
            </a:r>
            <a:r>
              <a:rPr lang="es-ES" sz="2000" b="1" dirty="0"/>
              <a:t> </a:t>
            </a:r>
            <a:r>
              <a:rPr lang="es-ES" sz="2000" b="1" dirty="0" err="1"/>
              <a:t>Hospodin</a:t>
            </a:r>
            <a:r>
              <a:rPr lang="es-ES" sz="2000" b="1" dirty="0"/>
              <a:t> si </a:t>
            </a:r>
            <a:r>
              <a:rPr lang="es-ES" sz="2000" b="1" dirty="0" err="1"/>
              <a:t>přál</a:t>
            </a:r>
            <a:r>
              <a:rPr lang="es-ES" sz="2000" b="1" dirty="0"/>
              <a:t> </a:t>
            </a:r>
            <a:r>
              <a:rPr lang="es-ES" sz="2000" b="1" dirty="0" err="1"/>
              <a:t>učinit</a:t>
            </a:r>
            <a:r>
              <a:rPr lang="es-ES" sz="2000" b="1" dirty="0"/>
              <a:t> </a:t>
            </a:r>
            <a:r>
              <a:rPr lang="es-ES" sz="2000" b="1" dirty="0" err="1"/>
              <a:t>vás</a:t>
            </a:r>
            <a:r>
              <a:rPr lang="es-ES" sz="2000" b="1" dirty="0"/>
              <a:t> </a:t>
            </a:r>
            <a:r>
              <a:rPr lang="es-ES" sz="2000" b="1" dirty="0" err="1"/>
              <a:t>svým</a:t>
            </a:r>
            <a:r>
              <a:rPr lang="es-ES" sz="2000" b="1" dirty="0"/>
              <a:t> </a:t>
            </a:r>
            <a:r>
              <a:rPr lang="es-ES" sz="2000" b="1" dirty="0" err="1"/>
              <a:t>lidem</a:t>
            </a:r>
            <a:r>
              <a:rPr lang="es-ES" sz="2000" b="1" dirty="0"/>
              <a:t>. </a:t>
            </a:r>
            <a:r>
              <a:rPr lang="es-ES" sz="2400" b="1" dirty="0" err="1">
                <a:solidFill>
                  <a:srgbClr val="4C216D"/>
                </a:solidFill>
              </a:rPr>
              <a:t>Protož</a:t>
            </a:r>
            <a:r>
              <a:rPr lang="es-ES" sz="2400" b="1" dirty="0">
                <a:solidFill>
                  <a:srgbClr val="4C216D"/>
                </a:solidFill>
              </a:rPr>
              <a:t> </a:t>
            </a:r>
            <a:r>
              <a:rPr lang="es-ES" sz="2400" b="1" dirty="0" err="1">
                <a:solidFill>
                  <a:srgbClr val="4C216D"/>
                </a:solidFill>
              </a:rPr>
              <a:t>odstup</a:t>
            </a:r>
            <a:r>
              <a:rPr lang="es-ES" sz="2400" b="1" dirty="0">
                <a:solidFill>
                  <a:srgbClr val="4C216D"/>
                </a:solidFill>
              </a:rPr>
              <a:t> </a:t>
            </a:r>
            <a:r>
              <a:rPr lang="es-ES" sz="2400" b="1" dirty="0" err="1">
                <a:solidFill>
                  <a:srgbClr val="4C216D"/>
                </a:solidFill>
              </a:rPr>
              <a:t>ode</a:t>
            </a:r>
            <a:r>
              <a:rPr lang="es-ES" sz="2400" b="1" dirty="0">
                <a:solidFill>
                  <a:srgbClr val="4C216D"/>
                </a:solidFill>
              </a:rPr>
              <a:t> </a:t>
            </a:r>
            <a:r>
              <a:rPr lang="es-ES" sz="2400" b="1" dirty="0" err="1">
                <a:solidFill>
                  <a:srgbClr val="4C216D"/>
                </a:solidFill>
              </a:rPr>
              <a:t>mne</a:t>
            </a:r>
            <a:r>
              <a:rPr lang="es-ES" sz="2400" b="1" dirty="0">
                <a:solidFill>
                  <a:srgbClr val="4C216D"/>
                </a:solidFill>
              </a:rPr>
              <a:t>, </a:t>
            </a:r>
            <a:r>
              <a:rPr lang="es-ES" sz="2400" b="1" dirty="0" err="1">
                <a:solidFill>
                  <a:srgbClr val="4C216D"/>
                </a:solidFill>
              </a:rPr>
              <a:t>abych</a:t>
            </a:r>
            <a:r>
              <a:rPr lang="es-ES" sz="2400" b="1" dirty="0">
                <a:solidFill>
                  <a:srgbClr val="4C216D"/>
                </a:solidFill>
              </a:rPr>
              <a:t> </a:t>
            </a:r>
            <a:r>
              <a:rPr lang="es-ES" sz="2400" b="1" dirty="0" err="1">
                <a:solidFill>
                  <a:srgbClr val="4C216D"/>
                </a:solidFill>
              </a:rPr>
              <a:t>hřešil</a:t>
            </a:r>
            <a:r>
              <a:rPr lang="es-ES" sz="2400" b="1" dirty="0">
                <a:solidFill>
                  <a:srgbClr val="4C216D"/>
                </a:solidFill>
              </a:rPr>
              <a:t> </a:t>
            </a:r>
            <a:r>
              <a:rPr lang="es-ES" sz="2400" b="1" dirty="0" err="1">
                <a:solidFill>
                  <a:srgbClr val="4C216D"/>
                </a:solidFill>
              </a:rPr>
              <a:t>proti</a:t>
            </a:r>
            <a:r>
              <a:rPr lang="es-ES" sz="2400" b="1" dirty="0">
                <a:solidFill>
                  <a:srgbClr val="4C216D"/>
                </a:solidFill>
              </a:rPr>
              <a:t> </a:t>
            </a:r>
            <a:r>
              <a:rPr lang="es-ES" sz="2400" b="1" dirty="0" err="1">
                <a:solidFill>
                  <a:srgbClr val="4C216D"/>
                </a:solidFill>
              </a:rPr>
              <a:t>Hospodinu</a:t>
            </a:r>
            <a:r>
              <a:rPr lang="es-ES" sz="2400" b="1" dirty="0">
                <a:solidFill>
                  <a:srgbClr val="4C216D"/>
                </a:solidFill>
              </a:rPr>
              <a:t>, </a:t>
            </a:r>
            <a:r>
              <a:rPr lang="es-ES" sz="2400" b="1" dirty="0" err="1">
                <a:solidFill>
                  <a:srgbClr val="4C216D"/>
                </a:solidFill>
              </a:rPr>
              <a:t>přestana</a:t>
            </a:r>
            <a:r>
              <a:rPr lang="es-ES" sz="2400" b="1" dirty="0">
                <a:solidFill>
                  <a:srgbClr val="4C216D"/>
                </a:solidFill>
              </a:rPr>
              <a:t> se </a:t>
            </a:r>
            <a:r>
              <a:rPr lang="es-ES" sz="2400" b="1" dirty="0" err="1">
                <a:solidFill>
                  <a:srgbClr val="4C216D"/>
                </a:solidFill>
              </a:rPr>
              <a:t>modliti</a:t>
            </a:r>
            <a:r>
              <a:rPr lang="es-ES" sz="2400" b="1" dirty="0">
                <a:solidFill>
                  <a:srgbClr val="4C216D"/>
                </a:solidFill>
              </a:rPr>
              <a:t> </a:t>
            </a:r>
            <a:r>
              <a:rPr lang="es-ES" sz="2400" b="1" dirty="0" err="1">
                <a:solidFill>
                  <a:srgbClr val="4C216D"/>
                </a:solidFill>
              </a:rPr>
              <a:t>za</a:t>
            </a:r>
            <a:r>
              <a:rPr lang="es-ES" sz="2400" b="1" dirty="0">
                <a:solidFill>
                  <a:srgbClr val="4C216D"/>
                </a:solidFill>
              </a:rPr>
              <a:t> </a:t>
            </a:r>
            <a:r>
              <a:rPr lang="es-ES" sz="2400" b="1" dirty="0" err="1">
                <a:solidFill>
                  <a:srgbClr val="4C216D"/>
                </a:solidFill>
              </a:rPr>
              <a:t>vás</a:t>
            </a:r>
            <a:r>
              <a:rPr lang="es-ES" sz="2400" b="1" dirty="0">
                <a:solidFill>
                  <a:srgbClr val="4C216D"/>
                </a:solidFill>
              </a:rPr>
              <a:t>; ale </a:t>
            </a:r>
            <a:r>
              <a:rPr lang="es-ES" sz="2400" b="1" dirty="0" err="1">
                <a:solidFill>
                  <a:srgbClr val="4C216D"/>
                </a:solidFill>
              </a:rPr>
              <a:t>já</a:t>
            </a:r>
            <a:r>
              <a:rPr lang="es-ES" sz="2400" b="1" dirty="0">
                <a:solidFill>
                  <a:srgbClr val="4C216D"/>
                </a:solidFill>
              </a:rPr>
              <a:t> </a:t>
            </a:r>
            <a:r>
              <a:rPr lang="es-ES" sz="2400" b="1" dirty="0" err="1">
                <a:solidFill>
                  <a:srgbClr val="4C216D"/>
                </a:solidFill>
              </a:rPr>
              <a:t>vás</a:t>
            </a:r>
            <a:r>
              <a:rPr lang="es-ES" sz="2400" b="1" dirty="0">
                <a:solidFill>
                  <a:srgbClr val="4C216D"/>
                </a:solidFill>
              </a:rPr>
              <a:t> </a:t>
            </a:r>
            <a:r>
              <a:rPr lang="es-ES" sz="2400" b="1" dirty="0" err="1">
                <a:solidFill>
                  <a:srgbClr val="4C216D"/>
                </a:solidFill>
              </a:rPr>
              <a:t>budu</a:t>
            </a:r>
            <a:r>
              <a:rPr lang="es-ES" sz="2400" b="1" dirty="0">
                <a:solidFill>
                  <a:srgbClr val="4C216D"/>
                </a:solidFill>
              </a:rPr>
              <a:t> </a:t>
            </a:r>
            <a:r>
              <a:rPr lang="es-ES" sz="2400" b="1" dirty="0" err="1">
                <a:solidFill>
                  <a:srgbClr val="4C216D"/>
                </a:solidFill>
              </a:rPr>
              <a:t>poučovat</a:t>
            </a:r>
            <a:r>
              <a:rPr lang="es-ES" sz="2400" b="1" dirty="0">
                <a:solidFill>
                  <a:srgbClr val="4C216D"/>
                </a:solidFill>
              </a:rPr>
              <a:t> o </a:t>
            </a:r>
            <a:r>
              <a:rPr lang="es-ES" sz="2400" b="1" dirty="0" err="1">
                <a:solidFill>
                  <a:srgbClr val="4C216D"/>
                </a:solidFill>
              </a:rPr>
              <a:t>dobré</a:t>
            </a:r>
            <a:r>
              <a:rPr lang="es-ES" sz="2400" b="1" dirty="0">
                <a:solidFill>
                  <a:srgbClr val="4C216D"/>
                </a:solidFill>
              </a:rPr>
              <a:t> a </a:t>
            </a:r>
            <a:r>
              <a:rPr lang="es-ES" sz="2400" b="1" dirty="0" err="1">
                <a:solidFill>
                  <a:srgbClr val="4C216D"/>
                </a:solidFill>
              </a:rPr>
              <a:t>správné</a:t>
            </a:r>
            <a:r>
              <a:rPr lang="es-ES" sz="2400" b="1" dirty="0">
                <a:solidFill>
                  <a:srgbClr val="4C216D"/>
                </a:solidFill>
              </a:rPr>
              <a:t> </a:t>
            </a:r>
            <a:r>
              <a:rPr lang="es-ES" sz="2400" b="1" dirty="0" err="1">
                <a:solidFill>
                  <a:srgbClr val="4C216D"/>
                </a:solidFill>
              </a:rPr>
              <a:t>cestě</a:t>
            </a:r>
            <a:r>
              <a:rPr lang="es-ES" sz="2400" b="1" dirty="0">
                <a:solidFill>
                  <a:srgbClr val="4C216D"/>
                </a:solidFill>
              </a:rPr>
              <a:t>.</a:t>
            </a:r>
            <a:r>
              <a:rPr lang="es-ES" sz="2400" b="1" dirty="0">
                <a:solidFill>
                  <a:srgbClr val="58267E"/>
                </a:solidFill>
              </a:rPr>
              <a:t> </a:t>
            </a:r>
            <a:r>
              <a:rPr lang="es-ES" sz="2000" b="1" dirty="0"/>
              <a:t>Jen se </a:t>
            </a:r>
            <a:r>
              <a:rPr lang="es-ES" sz="2000" b="1" dirty="0" err="1"/>
              <a:t>bojte</a:t>
            </a:r>
            <a:r>
              <a:rPr lang="es-ES" sz="2000" b="1" dirty="0"/>
              <a:t> </a:t>
            </a:r>
            <a:r>
              <a:rPr lang="cs-CZ" sz="2000" b="1" dirty="0"/>
              <a:t>Hospodina, svého Boha,</a:t>
            </a:r>
            <a:r>
              <a:rPr lang="es-ES" sz="2000" b="1" dirty="0"/>
              <a:t> a </a:t>
            </a:r>
            <a:r>
              <a:rPr lang="es-ES" sz="2000" b="1" dirty="0" err="1"/>
              <a:t>opravdu</a:t>
            </a:r>
            <a:r>
              <a:rPr lang="es-ES" sz="2000" b="1" dirty="0"/>
              <a:t> mu </a:t>
            </a:r>
            <a:r>
              <a:rPr lang="es-ES" sz="2000" b="1" dirty="0" err="1"/>
              <a:t>služte</a:t>
            </a:r>
            <a:r>
              <a:rPr lang="es-ES" sz="2000" b="1" dirty="0"/>
              <a:t> </a:t>
            </a:r>
            <a:r>
              <a:rPr lang="es-ES" sz="2000" b="1" dirty="0" err="1"/>
              <a:t>celým</a:t>
            </a:r>
            <a:r>
              <a:rPr lang="es-ES" sz="2000" b="1" dirty="0"/>
              <a:t> </a:t>
            </a:r>
            <a:r>
              <a:rPr lang="es-ES" sz="2000" b="1" dirty="0" err="1"/>
              <a:t>svým</a:t>
            </a:r>
            <a:r>
              <a:rPr lang="es-ES" sz="2000" b="1" dirty="0"/>
              <a:t> </a:t>
            </a:r>
            <a:r>
              <a:rPr lang="es-ES" sz="2000" b="1" dirty="0" err="1"/>
              <a:t>srdcem</a:t>
            </a:r>
            <a:r>
              <a:rPr lang="es-ES" sz="2000" b="1" dirty="0"/>
              <a:t>, </a:t>
            </a:r>
            <a:r>
              <a:rPr lang="es-ES" sz="2000" b="1" dirty="0" err="1"/>
              <a:t>protože</a:t>
            </a:r>
            <a:r>
              <a:rPr lang="es-ES" sz="2000" b="1" dirty="0"/>
              <a:t> </a:t>
            </a:r>
            <a:r>
              <a:rPr lang="es-ES" sz="2000" b="1" dirty="0" err="1"/>
              <a:t>považte</a:t>
            </a:r>
            <a:r>
              <a:rPr lang="es-ES" sz="2000" b="1" dirty="0"/>
              <a:t>, </a:t>
            </a:r>
            <a:r>
              <a:rPr lang="es-ES" sz="2000" b="1" dirty="0" err="1"/>
              <a:t>jaké</a:t>
            </a:r>
            <a:r>
              <a:rPr lang="es-ES" sz="2000" b="1" dirty="0"/>
              <a:t> </a:t>
            </a:r>
            <a:r>
              <a:rPr lang="es-ES" sz="2000" b="1" dirty="0" err="1"/>
              <a:t>velké</a:t>
            </a:r>
            <a:r>
              <a:rPr lang="es-ES" sz="2000" b="1" dirty="0"/>
              <a:t> </a:t>
            </a:r>
            <a:r>
              <a:rPr lang="es-ES" sz="2000" b="1" dirty="0" err="1"/>
              <a:t>věci</a:t>
            </a:r>
            <a:r>
              <a:rPr lang="es-ES" sz="2000" b="1" dirty="0"/>
              <a:t> pro </a:t>
            </a:r>
            <a:r>
              <a:rPr lang="es-ES" sz="2000" b="1" dirty="0" err="1"/>
              <a:t>vás</a:t>
            </a:r>
            <a:r>
              <a:rPr lang="es-ES" sz="2000" b="1" dirty="0"/>
              <a:t> </a:t>
            </a:r>
            <a:r>
              <a:rPr lang="es-ES" sz="2000" b="1" dirty="0" err="1"/>
              <a:t>udělal</a:t>
            </a:r>
            <a:r>
              <a:rPr lang="es-ES" sz="2000" b="1" dirty="0"/>
              <a:t>. </a:t>
            </a:r>
            <a:r>
              <a:rPr lang="es-ES" sz="2000" b="1" dirty="0" err="1"/>
              <a:t>Budeš-li</a:t>
            </a:r>
            <a:r>
              <a:rPr lang="es-ES" sz="2000" b="1" dirty="0"/>
              <a:t> </a:t>
            </a:r>
            <a:r>
              <a:rPr lang="es-ES" sz="2000" b="1" dirty="0" err="1"/>
              <a:t>však</a:t>
            </a:r>
            <a:r>
              <a:rPr lang="es-ES" sz="2000" b="1" dirty="0"/>
              <a:t> </a:t>
            </a:r>
            <a:r>
              <a:rPr lang="es-ES" sz="2000" b="1" dirty="0" err="1"/>
              <a:t>pokračovat</a:t>
            </a:r>
            <a:r>
              <a:rPr lang="es-ES" sz="2000" b="1" dirty="0"/>
              <a:t> v </a:t>
            </a:r>
            <a:r>
              <a:rPr lang="es-ES" sz="2000" b="1" dirty="0" err="1"/>
              <a:t>páchání</a:t>
            </a:r>
            <a:r>
              <a:rPr lang="es-ES" sz="2000" b="1" dirty="0"/>
              <a:t> </a:t>
            </a:r>
            <a:r>
              <a:rPr lang="es-ES" sz="2000" b="1" dirty="0" err="1"/>
              <a:t>zla</a:t>
            </a:r>
            <a:r>
              <a:rPr lang="es-ES" sz="2000" b="1" dirty="0"/>
              <a:t>, </a:t>
            </a:r>
            <a:r>
              <a:rPr lang="es-ES" sz="2000" b="1" dirty="0" err="1"/>
              <a:t>zahyneš</a:t>
            </a:r>
            <a:r>
              <a:rPr lang="es-ES" sz="2000" b="1" dirty="0"/>
              <a:t> </a:t>
            </a:r>
            <a:r>
              <a:rPr lang="es-ES" sz="2000" b="1" dirty="0" err="1"/>
              <a:t>ty</a:t>
            </a:r>
            <a:r>
              <a:rPr lang="es-ES" sz="2000" b="1" dirty="0"/>
              <a:t> i </a:t>
            </a:r>
            <a:r>
              <a:rPr lang="es-ES" sz="2000" b="1" dirty="0" err="1"/>
              <a:t>tvůj</a:t>
            </a:r>
            <a:r>
              <a:rPr lang="es-ES" sz="2000" b="1" dirty="0"/>
              <a:t> </a:t>
            </a:r>
            <a:r>
              <a:rPr lang="es-ES" sz="2000" b="1" dirty="0" err="1"/>
              <a:t>král</a:t>
            </a:r>
            <a:r>
              <a:rPr lang="es-ES" sz="2000" b="1" dirty="0"/>
              <a:t>."</a:t>
            </a:r>
          </a:p>
        </p:txBody>
      </p:sp>
    </p:spTree>
    <p:extLst>
      <p:ext uri="{BB962C8B-B14F-4D97-AF65-F5344CB8AC3E}">
        <p14:creationId xmlns:p14="http://schemas.microsoft.com/office/powerpoint/2010/main" val="2119602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
                                        <p:tgtEl>
                                          <p:spTgt spid="12"/>
                                        </p:tgtEl>
                                      </p:cBhvr>
                                    </p:animEffect>
                                    <p:anim calcmode="lin" valueType="num">
                                      <p:cBhvr>
                                        <p:cTn id="8" dur="200" fill="hold"/>
                                        <p:tgtEl>
                                          <p:spTgt spid="12"/>
                                        </p:tgtEl>
                                        <p:attrNameLst>
                                          <p:attrName>ppt_x</p:attrName>
                                        </p:attrNameLst>
                                      </p:cBhvr>
                                      <p:tavLst>
                                        <p:tav tm="0">
                                          <p:val>
                                            <p:strVal val="#ppt_x"/>
                                          </p:val>
                                        </p:tav>
                                        <p:tav tm="100000">
                                          <p:val>
                                            <p:strVal val="#ppt_x"/>
                                          </p:val>
                                        </p:tav>
                                      </p:tavLst>
                                    </p:anim>
                                    <p:anim calcmode="lin" valueType="num">
                                      <p:cBhvr>
                                        <p:cTn id="9" dur="200" fill="hold"/>
                                        <p:tgtEl>
                                          <p:spTgt spid="12"/>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
                                        <p:tgtEl>
                                          <p:spTgt spid="10"/>
                                        </p:tgtEl>
                                      </p:cBhvr>
                                    </p:animEffect>
                                    <p:anim calcmode="lin" valueType="num">
                                      <p:cBhvr>
                                        <p:cTn id="21" dur="200" fill="hold"/>
                                        <p:tgtEl>
                                          <p:spTgt spid="10"/>
                                        </p:tgtEl>
                                        <p:attrNameLst>
                                          <p:attrName>ppt_x</p:attrName>
                                        </p:attrNameLst>
                                      </p:cBhvr>
                                      <p:tavLst>
                                        <p:tav tm="0">
                                          <p:val>
                                            <p:strVal val="#ppt_x"/>
                                          </p:val>
                                        </p:tav>
                                        <p:tav tm="100000">
                                          <p:val>
                                            <p:strVal val="#ppt_x"/>
                                          </p:val>
                                        </p:tav>
                                      </p:tavLst>
                                    </p:anim>
                                    <p:anim calcmode="lin" valueType="num">
                                      <p:cBhvr>
                                        <p:cTn id="22" dur="200" fill="hold"/>
                                        <p:tgtEl>
                                          <p:spTgt spid="10"/>
                                        </p:tgtEl>
                                        <p:attrNameLst>
                                          <p:attrName>ppt_y</p:attrName>
                                        </p:attrNameLst>
                                      </p:cBhvr>
                                      <p:tavLst>
                                        <p:tav tm="0">
                                          <p:val>
                                            <p:strVal val="#ppt_y+0.31"/>
                                          </p:val>
                                        </p:tav>
                                        <p:tav tm="100000">
                                          <p:val>
                                            <p:strVal val="#ppt_y+0.31"/>
                                          </p:val>
                                        </p:tav>
                                      </p:tavLst>
                                    </p:anim>
                                    <p:anim calcmode="lin" valueType="num">
                                      <p:cBhvr>
                                        <p:cTn id="23" dur="300" decel="50000" fill="hold">
                                          <p:stCondLst>
                                            <p:cond delay="2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300" decel="50000" fill="hold">
                                          <p:stCondLst>
                                            <p:cond delay="2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left)">
                                      <p:cBhvr>
                                        <p:cTn id="2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F71ADA2-D557-2594-9D56-DB9D9C383ED8}"/>
              </a:ext>
            </a:extLst>
          </p:cNvPr>
          <p:cNvGrpSpPr/>
          <p:nvPr/>
        </p:nvGrpSpPr>
        <p:grpSpPr>
          <a:xfrm>
            <a:off x="298020" y="361950"/>
            <a:ext cx="1354567" cy="666749"/>
            <a:chOff x="298020" y="361950"/>
            <a:chExt cx="1354567" cy="666749"/>
          </a:xfrm>
        </p:grpSpPr>
        <p:pic>
          <p:nvPicPr>
            <p:cNvPr id="4" name="Imagen 3">
              <a:extLst>
                <a:ext uri="{FF2B5EF4-FFF2-40B4-BE49-F238E27FC236}">
                  <a16:creationId xmlns:a16="http://schemas.microsoft.com/office/drawing/2014/main" id="{4254971A-D545-4C57-C843-039DE4B232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6" name="CuadroTexto 5">
              <a:extLst>
                <a:ext uri="{FF2B5EF4-FFF2-40B4-BE49-F238E27FC236}">
                  <a16:creationId xmlns:a16="http://schemas.microsoft.com/office/drawing/2014/main" id="{7246E45D-8637-1C3D-654C-715733E06220}"/>
                </a:ext>
              </a:extLst>
            </p:cNvPr>
            <p:cNvSpPr txBox="1"/>
            <p:nvPr/>
          </p:nvSpPr>
          <p:spPr>
            <a:xfrm>
              <a:off x="298020" y="464491"/>
              <a:ext cx="1354567"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Kristus</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7" name="Imagen 6">
            <a:extLst>
              <a:ext uri="{FF2B5EF4-FFF2-40B4-BE49-F238E27FC236}">
                <a16:creationId xmlns:a16="http://schemas.microsoft.com/office/drawing/2014/main" id="{50C687B8-156D-7C3B-FF8F-AE462FB820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073" y="4894430"/>
            <a:ext cx="10681855" cy="1601620"/>
          </a:xfrm>
          <a:prstGeom prst="rect">
            <a:avLst/>
          </a:prstGeom>
        </p:spPr>
      </p:pic>
      <p:sp>
        <p:nvSpPr>
          <p:cNvPr id="8" name="CuadroTexto 7">
            <a:extLst>
              <a:ext uri="{FF2B5EF4-FFF2-40B4-BE49-F238E27FC236}">
                <a16:creationId xmlns:a16="http://schemas.microsoft.com/office/drawing/2014/main" id="{551C50AA-BD65-829B-7748-6FDE3C99ED10}"/>
              </a:ext>
            </a:extLst>
          </p:cNvPr>
          <p:cNvSpPr txBox="1"/>
          <p:nvPr/>
        </p:nvSpPr>
        <p:spPr>
          <a:xfrm>
            <a:off x="1165514" y="5033521"/>
            <a:ext cx="9860972" cy="1323439"/>
          </a:xfrm>
          <a:prstGeom prst="rect">
            <a:avLst/>
          </a:prstGeom>
          <a:noFill/>
        </p:spPr>
        <p:txBody>
          <a:bodyPr wrap="square" rtlCol="0">
            <a:spAutoFit/>
          </a:bodyPr>
          <a:lstStyle/>
          <a:p>
            <a:pPr algn="ctr"/>
            <a:r>
              <a:rPr lang="es-ES" sz="2000" b="1" dirty="0" err="1">
                <a:solidFill>
                  <a:schemeClr val="bg1"/>
                </a:solidFill>
                <a:latin typeface="Abhaya Libre ExtraBold" panose="02000803000000000000" pitchFamily="2" charset="0"/>
                <a:cs typeface="Abhaya Libre ExtraBold" panose="02000803000000000000" pitchFamily="2" charset="0"/>
              </a:rPr>
              <a:t>Kristus</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za</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nás</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zaplatil</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nekonečnou</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cenu</a:t>
            </a:r>
            <a:r>
              <a:rPr lang="es-ES" sz="2000" b="1" dirty="0">
                <a:solidFill>
                  <a:schemeClr val="bg1"/>
                </a:solidFill>
                <a:latin typeface="Abhaya Libre ExtraBold" panose="02000803000000000000" pitchFamily="2" charset="0"/>
                <a:cs typeface="Abhaya Libre ExtraBold" panose="02000803000000000000" pitchFamily="2" charset="0"/>
              </a:rPr>
              <a:t> a </a:t>
            </a:r>
            <a:r>
              <a:rPr lang="es-ES" sz="2000" b="1" dirty="0" err="1">
                <a:solidFill>
                  <a:schemeClr val="bg1"/>
                </a:solidFill>
                <a:latin typeface="Abhaya Libre ExtraBold" panose="02000803000000000000" pitchFamily="2" charset="0"/>
                <a:cs typeface="Abhaya Libre ExtraBold" panose="02000803000000000000" pitchFamily="2" charset="0"/>
              </a:rPr>
              <a:t>přimlouvá</a:t>
            </a:r>
            <a:r>
              <a:rPr lang="es-ES" sz="2000" b="1" dirty="0">
                <a:solidFill>
                  <a:schemeClr val="bg1"/>
                </a:solidFill>
                <a:latin typeface="Abhaya Libre ExtraBold" panose="02000803000000000000" pitchFamily="2" charset="0"/>
                <a:cs typeface="Abhaya Libre ExtraBold" panose="02000803000000000000" pitchFamily="2" charset="0"/>
              </a:rPr>
              <a:t> se u </a:t>
            </a:r>
            <a:r>
              <a:rPr lang="es-ES" sz="2000" b="1" dirty="0" err="1">
                <a:solidFill>
                  <a:schemeClr val="bg1"/>
                </a:solidFill>
                <a:latin typeface="Abhaya Libre ExtraBold" panose="02000803000000000000" pitchFamily="2" charset="0"/>
                <a:cs typeface="Abhaya Libre ExtraBold" panose="02000803000000000000" pitchFamily="2" charset="0"/>
              </a:rPr>
              <a:t>Otce</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jako</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náš</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Prostředník</a:t>
            </a:r>
            <a:r>
              <a:rPr lang="es-ES" sz="2000" b="1" dirty="0">
                <a:solidFill>
                  <a:schemeClr val="bg1"/>
                </a:solidFill>
                <a:latin typeface="Abhaya Libre ExtraBold" panose="02000803000000000000" pitchFamily="2" charset="0"/>
                <a:cs typeface="Abhaya Libre ExtraBold" panose="02000803000000000000" pitchFamily="2" charset="0"/>
              </a:rPr>
              <a:t> a </a:t>
            </a:r>
            <a:r>
              <a:rPr lang="es-ES" sz="2000" b="1" dirty="0" err="1">
                <a:solidFill>
                  <a:schemeClr val="bg1"/>
                </a:solidFill>
                <a:latin typeface="Abhaya Libre ExtraBold" panose="02000803000000000000" pitchFamily="2" charset="0"/>
                <a:cs typeface="Abhaya Libre ExtraBold" panose="02000803000000000000" pitchFamily="2" charset="0"/>
              </a:rPr>
              <a:t>modlí</a:t>
            </a:r>
            <a:r>
              <a:rPr lang="es-ES" sz="2000" b="1" dirty="0">
                <a:solidFill>
                  <a:schemeClr val="bg1"/>
                </a:solidFill>
                <a:latin typeface="Abhaya Libre ExtraBold" panose="02000803000000000000" pitchFamily="2" charset="0"/>
                <a:cs typeface="Abhaya Libre ExtraBold" panose="02000803000000000000" pitchFamily="2" charset="0"/>
              </a:rPr>
              <a:t> se </a:t>
            </a:r>
            <a:r>
              <a:rPr lang="es-ES" sz="2000" b="1" dirty="0" err="1">
                <a:solidFill>
                  <a:schemeClr val="bg1"/>
                </a:solidFill>
                <a:latin typeface="Abhaya Libre ExtraBold" panose="02000803000000000000" pitchFamily="2" charset="0"/>
                <a:cs typeface="Abhaya Libre ExtraBold" panose="02000803000000000000" pitchFamily="2" charset="0"/>
              </a:rPr>
              <a:t>ne</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jako</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prosebník</a:t>
            </a:r>
            <a:r>
              <a:rPr lang="es-ES" sz="2000" b="1" dirty="0">
                <a:solidFill>
                  <a:schemeClr val="bg1"/>
                </a:solidFill>
                <a:latin typeface="Abhaya Libre ExtraBold" panose="02000803000000000000" pitchFamily="2" charset="0"/>
                <a:cs typeface="Abhaya Libre ExtraBold" panose="02000803000000000000" pitchFamily="2" charset="0"/>
              </a:rPr>
              <a:t>, ale </a:t>
            </a:r>
            <a:r>
              <a:rPr lang="es-ES" sz="2000" b="1" dirty="0" err="1">
                <a:solidFill>
                  <a:schemeClr val="bg1"/>
                </a:solidFill>
                <a:latin typeface="Abhaya Libre ExtraBold" panose="02000803000000000000" pitchFamily="2" charset="0"/>
                <a:cs typeface="Abhaya Libre ExtraBold" panose="02000803000000000000" pitchFamily="2" charset="0"/>
              </a:rPr>
              <a:t>jako</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vítěz</a:t>
            </a:r>
            <a:r>
              <a:rPr lang="es-ES" sz="2000" b="1" dirty="0">
                <a:solidFill>
                  <a:schemeClr val="bg1"/>
                </a:solidFill>
                <a:latin typeface="Abhaya Libre ExtraBold" panose="02000803000000000000" pitchFamily="2" charset="0"/>
                <a:cs typeface="Abhaya Libre ExtraBold" panose="02000803000000000000" pitchFamily="2" charset="0"/>
              </a:rPr>
              <a:t> a </a:t>
            </a:r>
            <a:r>
              <a:rPr lang="es-ES" sz="2000" b="1" dirty="0" err="1">
                <a:solidFill>
                  <a:schemeClr val="bg1"/>
                </a:solidFill>
                <a:latin typeface="Abhaya Libre ExtraBold" panose="02000803000000000000" pitchFamily="2" charset="0"/>
                <a:cs typeface="Abhaya Libre ExtraBold" panose="02000803000000000000" pitchFamily="2" charset="0"/>
              </a:rPr>
              <a:t>nárokuje</a:t>
            </a:r>
            <a:r>
              <a:rPr lang="es-ES" sz="2000" b="1" dirty="0">
                <a:solidFill>
                  <a:schemeClr val="bg1"/>
                </a:solidFill>
                <a:latin typeface="Abhaya Libre ExtraBold" panose="02000803000000000000" pitchFamily="2" charset="0"/>
                <a:cs typeface="Abhaya Libre ExtraBold" panose="02000803000000000000" pitchFamily="2" charset="0"/>
              </a:rPr>
              <a:t> si, </a:t>
            </a:r>
            <a:r>
              <a:rPr lang="es-ES" sz="2000" b="1" dirty="0" err="1">
                <a:solidFill>
                  <a:schemeClr val="bg1"/>
                </a:solidFill>
                <a:latin typeface="Abhaya Libre ExtraBold" panose="02000803000000000000" pitchFamily="2" charset="0"/>
                <a:cs typeface="Abhaya Libre ExtraBold" panose="02000803000000000000" pitchFamily="2" charset="0"/>
              </a:rPr>
              <a:t>co</a:t>
            </a:r>
            <a:r>
              <a:rPr lang="es-ES" sz="2000" b="1" dirty="0">
                <a:solidFill>
                  <a:schemeClr val="bg1"/>
                </a:solidFill>
                <a:latin typeface="Abhaya Libre ExtraBold" panose="02000803000000000000" pitchFamily="2" charset="0"/>
                <a:cs typeface="Abhaya Libre ExtraBold" panose="02000803000000000000" pitchFamily="2" charset="0"/>
              </a:rPr>
              <a:t> mu </a:t>
            </a:r>
            <a:r>
              <a:rPr lang="es-ES" sz="2000" b="1" dirty="0" err="1">
                <a:solidFill>
                  <a:schemeClr val="bg1"/>
                </a:solidFill>
                <a:latin typeface="Abhaya Libre ExtraBold" panose="02000803000000000000" pitchFamily="2" charset="0"/>
                <a:cs typeface="Abhaya Libre ExtraBold" panose="02000803000000000000" pitchFamily="2" charset="0"/>
              </a:rPr>
              <a:t>patří</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Dokáže</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zachránit</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na</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maximum</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protože</a:t>
            </a:r>
            <a:r>
              <a:rPr lang="es-ES" sz="2000" b="1" dirty="0">
                <a:solidFill>
                  <a:schemeClr val="bg1"/>
                </a:solidFill>
                <a:latin typeface="Abhaya Libre ExtraBold" panose="02000803000000000000" pitchFamily="2" charset="0"/>
                <a:cs typeface="Abhaya Libre ExtraBold" panose="02000803000000000000" pitchFamily="2" charset="0"/>
              </a:rPr>
              <a:t> se </a:t>
            </a:r>
            <a:r>
              <a:rPr lang="es-ES" sz="2000" b="1" dirty="0" err="1">
                <a:solidFill>
                  <a:schemeClr val="bg1"/>
                </a:solidFill>
                <a:latin typeface="Abhaya Libre ExtraBold" panose="02000803000000000000" pitchFamily="2" charset="0"/>
                <a:cs typeface="Abhaya Libre ExtraBold" panose="02000803000000000000" pitchFamily="2" charset="0"/>
              </a:rPr>
              <a:t>za</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nás</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neustále</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přimlouvá</a:t>
            </a:r>
            <a:r>
              <a:rPr lang="es-ES" sz="2000" b="1" dirty="0">
                <a:solidFill>
                  <a:schemeClr val="bg1"/>
                </a:solidFill>
                <a:latin typeface="Abhaya Libre ExtraBold" panose="02000803000000000000" pitchFamily="2" charset="0"/>
                <a:cs typeface="Abhaya Libre ExtraBold" panose="02000803000000000000" pitchFamily="2" charset="0"/>
              </a:rPr>
              <a:t>.</a:t>
            </a:r>
            <a:r>
              <a:rPr lang="cs-CZ" sz="2000" b="1" dirty="0">
                <a:solidFill>
                  <a:schemeClr val="bg1"/>
                </a:solidFill>
                <a:latin typeface="Abhaya Libre ExtraBold" panose="02000803000000000000" pitchFamily="2" charset="0"/>
                <a:cs typeface="Abhaya Libre ExtraBold" panose="02000803000000000000" pitchFamily="2" charset="0"/>
              </a:rPr>
              <a:t>                                                                                                                              EGW: </a:t>
            </a:r>
            <a:r>
              <a:rPr lang="es-ES" sz="2000" b="1" dirty="0">
                <a:solidFill>
                  <a:schemeClr val="bg1"/>
                </a:solidFill>
                <a:latin typeface="Abhaya Libre ExtraBold" panose="02000803000000000000" pitchFamily="2" charset="0"/>
                <a:cs typeface="Abhaya Libre ExtraBold" panose="02000803000000000000" pitchFamily="2" charset="0"/>
              </a:rPr>
              <a:t>M</a:t>
            </a:r>
            <a:r>
              <a:rPr lang="cs-CZ" sz="2000" b="1" dirty="0" err="1">
                <a:solidFill>
                  <a:schemeClr val="bg1"/>
                </a:solidFill>
                <a:latin typeface="Abhaya Libre ExtraBold" panose="02000803000000000000" pitchFamily="2" charset="0"/>
                <a:cs typeface="Abhaya Libre ExtraBold" panose="02000803000000000000" pitchFamily="2" charset="0"/>
              </a:rPr>
              <a:t>essage</a:t>
            </a:r>
            <a:r>
              <a:rPr lang="cs-CZ" sz="2000" b="1" dirty="0">
                <a:solidFill>
                  <a:schemeClr val="bg1"/>
                </a:solidFill>
                <a:latin typeface="Abhaya Libre ExtraBold" panose="02000803000000000000" pitchFamily="2" charset="0"/>
                <a:cs typeface="Abhaya Libre ExtraBold" panose="02000803000000000000" pitchFamily="2" charset="0"/>
              </a:rPr>
              <a:t> to </a:t>
            </a:r>
            <a:r>
              <a:rPr lang="cs-CZ" sz="2000" b="1" dirty="0" err="1">
                <a:solidFill>
                  <a:schemeClr val="bg1"/>
                </a:solidFill>
                <a:latin typeface="Abhaya Libre ExtraBold" panose="02000803000000000000" pitchFamily="2" charset="0"/>
                <a:cs typeface="Abhaya Libre ExtraBold" panose="02000803000000000000" pitchFamily="2" charset="0"/>
              </a:rPr>
              <a:t>Young</a:t>
            </a:r>
            <a:r>
              <a:rPr lang="cs-CZ" sz="2000" b="1" dirty="0">
                <a:solidFill>
                  <a:schemeClr val="bg1"/>
                </a:solidFill>
                <a:latin typeface="Abhaya Libre ExtraBold" panose="02000803000000000000" pitchFamily="2" charset="0"/>
                <a:cs typeface="Abhaya Libre ExtraBold" panose="02000803000000000000" pitchFamily="2" charset="0"/>
              </a:rPr>
              <a:t> </a:t>
            </a:r>
            <a:r>
              <a:rPr lang="cs-CZ" sz="2000" b="1" dirty="0" err="1">
                <a:solidFill>
                  <a:schemeClr val="bg1"/>
                </a:solidFill>
                <a:latin typeface="Abhaya Libre ExtraBold" panose="02000803000000000000" pitchFamily="2" charset="0"/>
                <a:cs typeface="Abhaya Libre ExtraBold" panose="02000803000000000000" pitchFamily="2" charset="0"/>
              </a:rPr>
              <a:t>People</a:t>
            </a:r>
            <a:r>
              <a:rPr lang="cs-CZ" sz="2000" b="1" dirty="0">
                <a:solidFill>
                  <a:schemeClr val="bg1"/>
                </a:solidFill>
                <a:latin typeface="Abhaya Libre ExtraBold" panose="02000803000000000000" pitchFamily="2" charset="0"/>
                <a:cs typeface="Abhaya Libre ExtraBold" panose="02000803000000000000" pitchFamily="2" charset="0"/>
              </a:rPr>
              <a:t> strana 407 </a:t>
            </a:r>
            <a:r>
              <a:rPr lang="cs-CZ" sz="1400" b="1" dirty="0">
                <a:solidFill>
                  <a:schemeClr val="bg1"/>
                </a:solidFill>
                <a:latin typeface="Abhaya Libre ExtraBold" panose="02000803000000000000" pitchFamily="2" charset="0"/>
                <a:cs typeface="Abhaya Libre ExtraBold" panose="02000803000000000000" pitchFamily="2" charset="0"/>
              </a:rPr>
              <a:t>– neautorizovaný překlad: Ivo Kapec</a:t>
            </a:r>
            <a:endParaRPr lang="es-ES" sz="1400" b="1" dirty="0">
              <a:solidFill>
                <a:schemeClr val="bg1"/>
              </a:solidFill>
              <a:latin typeface="Abhaya Libre ExtraBold" panose="02000803000000000000" pitchFamily="2" charset="0"/>
              <a:cs typeface="Abhaya Libre ExtraBold" panose="02000803000000000000" pitchFamily="2" charset="0"/>
            </a:endParaRPr>
          </a:p>
        </p:txBody>
      </p:sp>
      <p:sp>
        <p:nvSpPr>
          <p:cNvPr id="3" name="CuadroTexto 2">
            <a:extLst>
              <a:ext uri="{FF2B5EF4-FFF2-40B4-BE49-F238E27FC236}">
                <a16:creationId xmlns:a16="http://schemas.microsoft.com/office/drawing/2014/main" id="{F471D5B2-AEB9-9034-1391-8D53E84D0699}"/>
              </a:ext>
            </a:extLst>
          </p:cNvPr>
          <p:cNvSpPr txBox="1"/>
          <p:nvPr/>
        </p:nvSpPr>
        <p:spPr>
          <a:xfrm>
            <a:off x="1733550" y="361950"/>
            <a:ext cx="9867900" cy="2308324"/>
          </a:xfrm>
          <a:prstGeom prst="rect">
            <a:avLst/>
          </a:prstGeom>
          <a:noFill/>
        </p:spPr>
        <p:txBody>
          <a:bodyPr wrap="square">
            <a:spAutoFit/>
          </a:bodyPr>
          <a:lstStyle/>
          <a:p>
            <a:r>
              <a:rPr lang="es-ES" b="1" dirty="0"/>
              <a:t>V </a:t>
            </a:r>
            <a:r>
              <a:rPr lang="es-ES" b="1" dirty="0" err="1"/>
              <a:t>lásce</a:t>
            </a:r>
            <a:r>
              <a:rPr lang="es-ES" b="1" dirty="0"/>
              <a:t> a </a:t>
            </a:r>
            <a:r>
              <a:rPr lang="es-ES" b="1" dirty="0" err="1"/>
              <a:t>milosrdenství</a:t>
            </a:r>
            <a:r>
              <a:rPr lang="es-ES" b="1" dirty="0"/>
              <a:t> se </a:t>
            </a:r>
            <a:r>
              <a:rPr lang="es-ES" b="1" dirty="0" err="1"/>
              <a:t>Ježíš</a:t>
            </a:r>
            <a:r>
              <a:rPr lang="es-ES" b="1" dirty="0"/>
              <a:t> </a:t>
            </a:r>
            <a:r>
              <a:rPr lang="es-ES" b="1" dirty="0" err="1"/>
              <a:t>modlí</a:t>
            </a:r>
            <a:r>
              <a:rPr lang="es-ES" b="1" dirty="0"/>
              <a:t> s </a:t>
            </a:r>
            <a:r>
              <a:rPr lang="es-ES" b="1" dirty="0" err="1"/>
              <a:t>námi</a:t>
            </a:r>
            <a:r>
              <a:rPr lang="es-ES" b="1" dirty="0"/>
              <a:t> a </a:t>
            </a:r>
            <a:r>
              <a:rPr lang="es-ES" b="1" dirty="0" err="1"/>
              <a:t>za</a:t>
            </a:r>
            <a:r>
              <a:rPr lang="es-ES" b="1" dirty="0"/>
              <a:t> </a:t>
            </a:r>
            <a:r>
              <a:rPr lang="es-ES" b="1" dirty="0" err="1"/>
              <a:t>nás</a:t>
            </a:r>
            <a:r>
              <a:rPr lang="es-ES" b="1" dirty="0"/>
              <a:t>.</a:t>
            </a:r>
          </a:p>
          <a:p>
            <a:r>
              <a:rPr lang="es-ES" b="1" dirty="0" err="1"/>
              <a:t>Ježíš</a:t>
            </a:r>
            <a:r>
              <a:rPr lang="es-ES" b="1" dirty="0"/>
              <a:t>, </a:t>
            </a:r>
            <a:r>
              <a:rPr lang="es-ES" b="1" dirty="0" err="1"/>
              <a:t>náš</a:t>
            </a:r>
            <a:r>
              <a:rPr lang="es-ES" b="1" dirty="0"/>
              <a:t> </a:t>
            </a:r>
            <a:r>
              <a:rPr lang="es-ES" b="1" dirty="0" err="1"/>
              <a:t>Přímluvce</a:t>
            </a:r>
            <a:r>
              <a:rPr lang="es-ES" b="1" dirty="0"/>
              <a:t>, se </a:t>
            </a:r>
            <a:r>
              <a:rPr lang="es-ES" b="1" dirty="0" err="1"/>
              <a:t>za</a:t>
            </a:r>
            <a:r>
              <a:rPr lang="es-ES" b="1" dirty="0"/>
              <a:t> </a:t>
            </a:r>
            <a:r>
              <a:rPr lang="es-ES" b="1" dirty="0" err="1"/>
              <a:t>nás</a:t>
            </a:r>
            <a:r>
              <a:rPr lang="es-ES" b="1" dirty="0"/>
              <a:t> </a:t>
            </a:r>
            <a:r>
              <a:rPr lang="es-ES" b="1" dirty="0" err="1"/>
              <a:t>přimlouvá</a:t>
            </a:r>
            <a:r>
              <a:rPr lang="es-ES" b="1" dirty="0"/>
              <a:t> u </a:t>
            </a:r>
            <a:r>
              <a:rPr lang="es-ES" b="1" dirty="0" err="1"/>
              <a:t>trůnu</a:t>
            </a:r>
            <a:r>
              <a:rPr lang="es-ES" b="1" dirty="0"/>
              <a:t> </a:t>
            </a:r>
            <a:r>
              <a:rPr lang="es-ES" b="1" dirty="0" err="1"/>
              <a:t>svého</a:t>
            </a:r>
            <a:r>
              <a:rPr lang="es-ES" b="1" dirty="0"/>
              <a:t> </a:t>
            </a:r>
            <a:r>
              <a:rPr lang="es-ES" b="1" dirty="0" err="1"/>
              <a:t>Otce</a:t>
            </a:r>
            <a:r>
              <a:rPr lang="es-ES" b="1" dirty="0"/>
              <a:t> a </a:t>
            </a:r>
            <a:r>
              <a:rPr lang="es-ES" b="1" dirty="0" err="1"/>
              <a:t>také</a:t>
            </a:r>
            <a:r>
              <a:rPr lang="es-ES" b="1" dirty="0"/>
              <a:t> se </a:t>
            </a:r>
            <a:r>
              <a:rPr lang="es-ES" b="1" dirty="0" err="1"/>
              <a:t>přimlouvá</a:t>
            </a:r>
            <a:r>
              <a:rPr lang="es-ES" b="1" dirty="0"/>
              <a:t> </a:t>
            </a:r>
            <a:r>
              <a:rPr lang="es-ES" b="1" dirty="0" err="1"/>
              <a:t>za</a:t>
            </a:r>
            <a:r>
              <a:rPr lang="es-ES" b="1" dirty="0"/>
              <a:t> </a:t>
            </a:r>
            <a:r>
              <a:rPr lang="es-ES" b="1" dirty="0" err="1"/>
              <a:t>hříšníka</a:t>
            </a:r>
            <a:r>
              <a:rPr lang="es-ES" b="1" dirty="0"/>
              <a:t>: „</a:t>
            </a:r>
            <a:r>
              <a:rPr lang="cs-CZ" b="1" dirty="0"/>
              <a:t>Od</a:t>
            </a:r>
            <a:r>
              <a:rPr lang="es-ES" b="1" dirty="0" err="1"/>
              <a:t>vraťte</a:t>
            </a:r>
            <a:r>
              <a:rPr lang="es-ES" b="1" dirty="0"/>
              <a:t> se... </a:t>
            </a:r>
            <a:r>
              <a:rPr lang="es-ES" b="1" dirty="0" err="1"/>
              <a:t>Proč</a:t>
            </a:r>
            <a:r>
              <a:rPr lang="cs-CZ" b="1" dirty="0"/>
              <a:t> byste měli</a:t>
            </a:r>
            <a:r>
              <a:rPr lang="es-ES" b="1" dirty="0"/>
              <a:t> </a:t>
            </a:r>
            <a:r>
              <a:rPr lang="es-ES" b="1" dirty="0" err="1"/>
              <a:t>zemř</a:t>
            </a:r>
            <a:r>
              <a:rPr lang="cs-CZ" b="1" dirty="0"/>
              <a:t>í</a:t>
            </a:r>
            <a:r>
              <a:rPr lang="es-ES" b="1" dirty="0"/>
              <a:t>t?" </a:t>
            </a:r>
            <a:r>
              <a:rPr lang="es-ES" b="1" dirty="0" err="1"/>
              <a:t>Ezechiel</a:t>
            </a:r>
            <a:r>
              <a:rPr lang="es-ES" b="1" dirty="0"/>
              <a:t> 33</a:t>
            </a:r>
            <a:r>
              <a:rPr lang="cs-CZ" b="1" dirty="0"/>
              <a:t>,</a:t>
            </a:r>
            <a:r>
              <a:rPr lang="es-ES" b="1" dirty="0"/>
              <a:t>11) </a:t>
            </a:r>
            <a:r>
              <a:rPr lang="es-ES" b="1" dirty="0" err="1"/>
              <a:t>Cožpak</a:t>
            </a:r>
            <a:r>
              <a:rPr lang="es-ES" b="1" dirty="0"/>
              <a:t> </a:t>
            </a:r>
            <a:r>
              <a:rPr lang="es-ES" b="1" dirty="0" err="1"/>
              <a:t>Bůh</a:t>
            </a:r>
            <a:r>
              <a:rPr lang="es-ES" b="1" dirty="0"/>
              <a:t> </a:t>
            </a:r>
            <a:r>
              <a:rPr lang="es-ES" b="1" dirty="0" err="1"/>
              <a:t>skrze</a:t>
            </a:r>
            <a:r>
              <a:rPr lang="es-ES" b="1" dirty="0"/>
              <a:t> Krista </a:t>
            </a:r>
            <a:r>
              <a:rPr lang="es-ES" b="1" dirty="0" err="1"/>
              <a:t>neučinil</a:t>
            </a:r>
            <a:r>
              <a:rPr lang="es-ES" b="1" dirty="0"/>
              <a:t> </a:t>
            </a:r>
            <a:r>
              <a:rPr lang="es-ES" b="1" dirty="0" err="1"/>
              <a:t>vše</a:t>
            </a:r>
            <a:r>
              <a:rPr lang="es-ES" b="1" dirty="0"/>
              <a:t>, </a:t>
            </a:r>
            <a:r>
              <a:rPr lang="es-ES" b="1" dirty="0" err="1"/>
              <a:t>co</a:t>
            </a:r>
            <a:r>
              <a:rPr lang="es-ES" b="1" dirty="0"/>
              <a:t> </a:t>
            </a:r>
            <a:r>
              <a:rPr lang="es-ES" b="1" dirty="0" err="1"/>
              <a:t>mohl</a:t>
            </a:r>
            <a:r>
              <a:rPr lang="es-ES" b="1" dirty="0"/>
              <a:t>, </a:t>
            </a:r>
            <a:r>
              <a:rPr lang="es-ES" b="1" dirty="0" err="1"/>
              <a:t>aby</a:t>
            </a:r>
            <a:r>
              <a:rPr lang="es-ES" b="1" dirty="0"/>
              <a:t> </a:t>
            </a:r>
            <a:r>
              <a:rPr lang="es-ES" b="1" dirty="0" err="1"/>
              <a:t>nás</a:t>
            </a:r>
            <a:r>
              <a:rPr lang="es-ES" b="1" dirty="0"/>
              <a:t> </a:t>
            </a:r>
            <a:r>
              <a:rPr lang="es-ES" b="1" dirty="0" err="1"/>
              <a:t>vyvedl</a:t>
            </a:r>
            <a:r>
              <a:rPr lang="es-ES" b="1" dirty="0"/>
              <a:t> </a:t>
            </a:r>
            <a:r>
              <a:rPr lang="es-ES" b="1" dirty="0" err="1"/>
              <a:t>ze</a:t>
            </a:r>
            <a:r>
              <a:rPr lang="es-ES" b="1" dirty="0"/>
              <a:t> </a:t>
            </a:r>
            <a:r>
              <a:rPr lang="es-ES" b="1" dirty="0" err="1"/>
              <a:t>satanského</a:t>
            </a:r>
            <a:r>
              <a:rPr lang="es-ES" b="1" dirty="0"/>
              <a:t> </a:t>
            </a:r>
            <a:r>
              <a:rPr lang="es-ES" b="1" dirty="0" err="1"/>
              <a:t>klamu</a:t>
            </a:r>
            <a:r>
              <a:rPr lang="es-ES" b="1" dirty="0"/>
              <a:t>?... </a:t>
            </a:r>
            <a:r>
              <a:rPr lang="es-ES" b="1" dirty="0" err="1"/>
              <a:t>Není</a:t>
            </a:r>
            <a:r>
              <a:rPr lang="es-ES" b="1" dirty="0"/>
              <a:t> </a:t>
            </a:r>
            <a:r>
              <a:rPr lang="es-ES" b="1" dirty="0" err="1"/>
              <a:t>to</a:t>
            </a:r>
            <a:r>
              <a:rPr lang="es-ES" b="1" dirty="0"/>
              <a:t> </a:t>
            </a:r>
            <a:r>
              <a:rPr lang="es-ES" b="1" dirty="0" err="1"/>
              <a:t>vzkříšený</a:t>
            </a:r>
            <a:r>
              <a:rPr lang="es-ES" b="1" dirty="0"/>
              <a:t> </a:t>
            </a:r>
            <a:r>
              <a:rPr lang="es-ES" b="1" dirty="0" err="1"/>
              <a:t>Spasitel</a:t>
            </a:r>
            <a:r>
              <a:rPr lang="es-ES" b="1" dirty="0"/>
              <a:t>, </a:t>
            </a:r>
            <a:r>
              <a:rPr lang="es-ES" b="1" dirty="0" err="1"/>
              <a:t>který</a:t>
            </a:r>
            <a:r>
              <a:rPr lang="es-ES" b="1" dirty="0"/>
              <a:t> </a:t>
            </a:r>
            <a:r>
              <a:rPr lang="es-ES" b="1" dirty="0" err="1"/>
              <a:t>stále</a:t>
            </a:r>
            <a:r>
              <a:rPr lang="es-ES" b="1" dirty="0"/>
              <a:t> </a:t>
            </a:r>
            <a:r>
              <a:rPr lang="es-ES" b="1" dirty="0" err="1"/>
              <a:t>žije</a:t>
            </a:r>
            <a:r>
              <a:rPr lang="es-ES" b="1" dirty="0"/>
              <a:t>, </a:t>
            </a:r>
            <a:r>
              <a:rPr lang="es-ES" b="1" dirty="0" err="1"/>
              <a:t>aby</a:t>
            </a:r>
            <a:r>
              <a:rPr lang="es-ES" b="1" dirty="0"/>
              <a:t> se </a:t>
            </a:r>
            <a:r>
              <a:rPr lang="es-ES" b="1" dirty="0" err="1"/>
              <a:t>za</a:t>
            </a:r>
            <a:r>
              <a:rPr lang="es-ES" b="1" dirty="0"/>
              <a:t> </a:t>
            </a:r>
            <a:r>
              <a:rPr lang="es-ES" b="1" dirty="0" err="1"/>
              <a:t>nás</a:t>
            </a:r>
            <a:r>
              <a:rPr lang="es-ES" b="1" dirty="0"/>
              <a:t> </a:t>
            </a:r>
            <a:r>
              <a:rPr lang="es-ES" b="1" dirty="0" err="1"/>
              <a:t>přimlouval</a:t>
            </a:r>
            <a:r>
              <a:rPr lang="es-ES" b="1" dirty="0"/>
              <a:t>? </a:t>
            </a:r>
            <a:r>
              <a:rPr lang="es-ES" b="1" dirty="0" err="1"/>
              <a:t>Nepokračuje</a:t>
            </a:r>
            <a:r>
              <a:rPr lang="es-ES" b="1" dirty="0"/>
              <a:t> </a:t>
            </a:r>
            <a:r>
              <a:rPr lang="es-ES" b="1" dirty="0" err="1"/>
              <a:t>vždy</a:t>
            </a:r>
            <a:r>
              <a:rPr lang="es-ES" b="1" dirty="0"/>
              <a:t> ve </a:t>
            </a:r>
            <a:r>
              <a:rPr lang="es-ES" b="1" dirty="0" err="1"/>
              <a:t>svém</a:t>
            </a:r>
            <a:r>
              <a:rPr lang="es-ES" b="1" dirty="0"/>
              <a:t> </a:t>
            </a:r>
            <a:r>
              <a:rPr lang="es-ES" b="1" dirty="0" err="1"/>
              <a:t>velikém</a:t>
            </a:r>
            <a:r>
              <a:rPr lang="es-ES" b="1" dirty="0"/>
              <a:t> </a:t>
            </a:r>
            <a:r>
              <a:rPr lang="es-ES" b="1" dirty="0" err="1"/>
              <a:t>díle</a:t>
            </a:r>
            <a:r>
              <a:rPr lang="es-ES" b="1" dirty="0"/>
              <a:t> </a:t>
            </a:r>
            <a:r>
              <a:rPr lang="es-ES" b="1" dirty="0" err="1"/>
              <a:t>usmíření</a:t>
            </a:r>
            <a:r>
              <a:rPr lang="es-ES" b="1" dirty="0"/>
              <a:t> </a:t>
            </a:r>
            <a:r>
              <a:rPr lang="es-ES" b="1" dirty="0" err="1"/>
              <a:t>skrze</a:t>
            </a:r>
            <a:r>
              <a:rPr lang="es-ES" b="1" dirty="0"/>
              <a:t> </a:t>
            </a:r>
            <a:r>
              <a:rPr lang="es-ES" b="1" dirty="0" err="1"/>
              <a:t>dílo</a:t>
            </a:r>
            <a:r>
              <a:rPr lang="es-ES" b="1" dirty="0"/>
              <a:t> Ducha </a:t>
            </a:r>
            <a:r>
              <a:rPr lang="es-ES" b="1" dirty="0" err="1"/>
              <a:t>Svatého</a:t>
            </a:r>
            <a:r>
              <a:rPr lang="es-ES" b="1" dirty="0"/>
              <a:t> v </a:t>
            </a:r>
            <a:r>
              <a:rPr lang="es-ES" b="1" dirty="0" err="1"/>
              <a:t>každém</a:t>
            </a:r>
            <a:r>
              <a:rPr lang="es-ES" b="1" dirty="0"/>
              <a:t> </a:t>
            </a:r>
            <a:r>
              <a:rPr lang="es-ES" b="1" dirty="0" err="1"/>
              <a:t>srdci</a:t>
            </a:r>
            <a:r>
              <a:rPr lang="es-ES" b="1" dirty="0"/>
              <a:t>? </a:t>
            </a:r>
            <a:r>
              <a:rPr lang="cs-CZ" b="1" dirty="0"/>
              <a:t>Duha</a:t>
            </a:r>
            <a:r>
              <a:rPr lang="es-ES" b="1" dirty="0"/>
              <a:t> </a:t>
            </a:r>
            <a:r>
              <a:rPr lang="es-ES" b="1" dirty="0" err="1"/>
              <a:t>milosrdenství</a:t>
            </a:r>
            <a:r>
              <a:rPr lang="es-ES" b="1" dirty="0"/>
              <a:t> </a:t>
            </a:r>
            <a:r>
              <a:rPr lang="es-ES" b="1" dirty="0" err="1"/>
              <a:t>stále</a:t>
            </a:r>
            <a:r>
              <a:rPr lang="es-ES" b="1" dirty="0"/>
              <a:t> </a:t>
            </a:r>
            <a:r>
              <a:rPr lang="es-ES" b="1" dirty="0" err="1"/>
              <a:t>obklopuje</a:t>
            </a:r>
            <a:r>
              <a:rPr lang="es-ES" b="1" dirty="0"/>
              <a:t> </a:t>
            </a:r>
            <a:r>
              <a:rPr lang="es-ES" b="1" dirty="0" err="1"/>
              <a:t>Boží</a:t>
            </a:r>
            <a:r>
              <a:rPr lang="es-ES" b="1" dirty="0"/>
              <a:t> </a:t>
            </a:r>
            <a:r>
              <a:rPr lang="es-ES" b="1" dirty="0" err="1"/>
              <a:t>trůn</a:t>
            </a:r>
            <a:r>
              <a:rPr lang="es-ES" b="1" dirty="0"/>
              <a:t> a </a:t>
            </a:r>
            <a:r>
              <a:rPr lang="es-ES" b="1" dirty="0" err="1"/>
              <a:t>svědčí</a:t>
            </a:r>
            <a:r>
              <a:rPr lang="es-ES" b="1" dirty="0"/>
              <a:t> o </a:t>
            </a:r>
            <a:r>
              <a:rPr lang="es-ES" b="1" dirty="0" err="1"/>
              <a:t>tom</a:t>
            </a:r>
            <a:r>
              <a:rPr lang="es-ES" b="1" dirty="0"/>
              <a:t>, </a:t>
            </a:r>
            <a:r>
              <a:rPr lang="es-ES" b="1" dirty="0" err="1"/>
              <a:t>že</a:t>
            </a:r>
            <a:r>
              <a:rPr lang="es-ES" b="1" dirty="0"/>
              <a:t> </a:t>
            </a:r>
            <a:r>
              <a:rPr lang="es-ES" b="1" dirty="0" err="1"/>
              <a:t>každá</a:t>
            </a:r>
            <a:r>
              <a:rPr lang="es-ES" b="1" dirty="0"/>
              <a:t> </a:t>
            </a:r>
            <a:r>
              <a:rPr lang="es-ES" b="1" dirty="0" err="1"/>
              <a:t>duše</a:t>
            </a:r>
            <a:r>
              <a:rPr lang="es-ES" b="1" dirty="0"/>
              <a:t>, </a:t>
            </a:r>
            <a:r>
              <a:rPr lang="es-ES" b="1" dirty="0" err="1"/>
              <a:t>která</a:t>
            </a:r>
            <a:r>
              <a:rPr lang="es-ES" b="1" dirty="0"/>
              <a:t> </a:t>
            </a:r>
            <a:r>
              <a:rPr lang="es-ES" b="1" dirty="0" err="1"/>
              <a:t>věří</a:t>
            </a:r>
            <a:r>
              <a:rPr lang="es-ES" b="1" dirty="0"/>
              <a:t> v Krista </a:t>
            </a:r>
            <a:r>
              <a:rPr lang="es-ES" b="1" dirty="0" err="1"/>
              <a:t>jako</a:t>
            </a:r>
            <a:r>
              <a:rPr lang="es-ES" b="1" dirty="0"/>
              <a:t> </a:t>
            </a:r>
            <a:r>
              <a:rPr lang="es-ES" b="1" dirty="0" err="1"/>
              <a:t>svého</a:t>
            </a:r>
            <a:r>
              <a:rPr lang="es-ES" b="1" dirty="0"/>
              <a:t> </a:t>
            </a:r>
            <a:r>
              <a:rPr lang="es-ES" b="1" dirty="0" err="1"/>
              <a:t>osobního</a:t>
            </a:r>
            <a:r>
              <a:rPr lang="es-ES" b="1" dirty="0"/>
              <a:t> </a:t>
            </a:r>
            <a:r>
              <a:rPr lang="es-ES" b="1" dirty="0" err="1"/>
              <a:t>Spasitele</a:t>
            </a:r>
            <a:r>
              <a:rPr lang="es-ES" b="1" dirty="0"/>
              <a:t>, </a:t>
            </a:r>
            <a:r>
              <a:rPr lang="es-ES" b="1" dirty="0" err="1"/>
              <a:t>bude</a:t>
            </a:r>
            <a:r>
              <a:rPr lang="es-ES" b="1" dirty="0"/>
              <a:t> </a:t>
            </a:r>
            <a:r>
              <a:rPr lang="es-ES" b="1" dirty="0" err="1"/>
              <a:t>mít</a:t>
            </a:r>
            <a:r>
              <a:rPr lang="es-ES" b="1" dirty="0"/>
              <a:t> </a:t>
            </a:r>
            <a:r>
              <a:rPr lang="es-ES" b="1" dirty="0" err="1"/>
              <a:t>věčný</a:t>
            </a:r>
            <a:r>
              <a:rPr lang="es-ES" b="1" dirty="0"/>
              <a:t> </a:t>
            </a:r>
            <a:r>
              <a:rPr lang="es-ES" b="1" dirty="0" err="1"/>
              <a:t>život</a:t>
            </a:r>
            <a:r>
              <a:rPr lang="es-ES" b="1" dirty="0"/>
              <a:t>. </a:t>
            </a:r>
            <a:r>
              <a:rPr lang="es-ES" b="1" dirty="0" err="1"/>
              <a:t>Milosrdenství</a:t>
            </a:r>
            <a:r>
              <a:rPr lang="es-ES" b="1" dirty="0"/>
              <a:t> a </a:t>
            </a:r>
            <a:r>
              <a:rPr lang="es-ES" b="1" dirty="0" err="1"/>
              <a:t>spravedlnost</a:t>
            </a:r>
            <a:r>
              <a:rPr lang="es-ES" b="1" dirty="0"/>
              <a:t> se </a:t>
            </a:r>
            <a:r>
              <a:rPr lang="es-ES" b="1" dirty="0" err="1"/>
              <a:t>mísí</a:t>
            </a:r>
            <a:r>
              <a:rPr lang="es-ES" b="1" dirty="0"/>
              <a:t> v </a:t>
            </a:r>
            <a:r>
              <a:rPr lang="es-ES" b="1" dirty="0" err="1"/>
              <a:t>Božím</a:t>
            </a:r>
            <a:r>
              <a:rPr lang="es-ES" b="1" dirty="0"/>
              <a:t> </a:t>
            </a:r>
            <a:r>
              <a:rPr lang="es-ES" b="1" dirty="0" err="1"/>
              <a:t>jednání</a:t>
            </a:r>
            <a:r>
              <a:rPr lang="es-ES" b="1" dirty="0"/>
              <a:t> s </a:t>
            </a:r>
            <a:r>
              <a:rPr lang="es-ES" b="1" dirty="0" err="1"/>
              <a:t>jeho</a:t>
            </a:r>
            <a:r>
              <a:rPr lang="es-ES" b="1" dirty="0"/>
              <a:t> </a:t>
            </a:r>
            <a:r>
              <a:rPr lang="es-ES" b="1" dirty="0" err="1"/>
              <a:t>dědictvím</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19</a:t>
            </a:r>
            <a:r>
              <a:rPr lang="cs-CZ" b="1" dirty="0"/>
              <a:t>. září</a:t>
            </a:r>
            <a:r>
              <a:rPr lang="es-ES" b="1" dirty="0"/>
              <a:t> 1895</a:t>
            </a:r>
            <a:r>
              <a:rPr lang="cs-CZ" b="1" dirty="0"/>
              <a:t> </a:t>
            </a:r>
            <a:r>
              <a:rPr lang="cs-CZ" sz="1400" b="1" dirty="0"/>
              <a:t>– neautorizovaný překlad: Ivo Kapec</a:t>
            </a:r>
            <a:endParaRPr lang="es-ES" sz="1400" b="1" dirty="0"/>
          </a:p>
        </p:txBody>
      </p:sp>
      <p:sp>
        <p:nvSpPr>
          <p:cNvPr id="9" name="CuadroTexto 8">
            <a:extLst>
              <a:ext uri="{FF2B5EF4-FFF2-40B4-BE49-F238E27FC236}">
                <a16:creationId xmlns:a16="http://schemas.microsoft.com/office/drawing/2014/main" id="{D3812823-97D4-AAD8-761F-36875B1F3518}"/>
              </a:ext>
            </a:extLst>
          </p:cNvPr>
          <p:cNvSpPr txBox="1"/>
          <p:nvPr/>
        </p:nvSpPr>
        <p:spPr>
          <a:xfrm>
            <a:off x="700953" y="2847898"/>
            <a:ext cx="10790094" cy="1754326"/>
          </a:xfrm>
          <a:prstGeom prst="rect">
            <a:avLst/>
          </a:prstGeom>
          <a:noFill/>
        </p:spPr>
        <p:txBody>
          <a:bodyPr wrap="square">
            <a:spAutoFit/>
          </a:bodyPr>
          <a:lstStyle/>
          <a:p>
            <a:r>
              <a:rPr lang="es-ES" b="1" dirty="0" err="1"/>
              <a:t>Ježíšova</a:t>
            </a:r>
            <a:r>
              <a:rPr lang="es-ES" b="1" dirty="0"/>
              <a:t> </a:t>
            </a:r>
            <a:r>
              <a:rPr lang="es-ES" b="1" dirty="0" err="1"/>
              <a:t>krev</a:t>
            </a:r>
            <a:r>
              <a:rPr lang="es-ES" b="1" dirty="0"/>
              <a:t> se </a:t>
            </a:r>
            <a:r>
              <a:rPr lang="es-ES" b="1" dirty="0" err="1"/>
              <a:t>mocně</a:t>
            </a:r>
            <a:r>
              <a:rPr lang="es-ES" b="1" dirty="0"/>
              <a:t> a </a:t>
            </a:r>
            <a:r>
              <a:rPr lang="es-ES" b="1" dirty="0" err="1"/>
              <a:t>účinně</a:t>
            </a:r>
            <a:r>
              <a:rPr lang="es-ES" b="1" dirty="0"/>
              <a:t> </a:t>
            </a:r>
            <a:r>
              <a:rPr lang="es-ES" b="1" dirty="0" err="1"/>
              <a:t>modlí</a:t>
            </a:r>
            <a:r>
              <a:rPr lang="es-ES" b="1" dirty="0"/>
              <a:t> </a:t>
            </a:r>
            <a:r>
              <a:rPr lang="es-ES" b="1" dirty="0" err="1"/>
              <a:t>za</a:t>
            </a:r>
            <a:r>
              <a:rPr lang="es-ES" b="1" dirty="0"/>
              <a:t> </a:t>
            </a:r>
            <a:r>
              <a:rPr lang="es-ES" b="1" dirty="0" err="1"/>
              <a:t>ty</a:t>
            </a:r>
            <a:r>
              <a:rPr lang="es-ES" b="1" dirty="0"/>
              <a:t>, </a:t>
            </a:r>
            <a:r>
              <a:rPr lang="es-ES" b="1" dirty="0" err="1"/>
              <a:t>kdo</a:t>
            </a:r>
            <a:r>
              <a:rPr lang="es-ES" b="1" dirty="0"/>
              <a:t> </a:t>
            </a:r>
            <a:r>
              <a:rPr lang="es-ES" b="1" dirty="0" err="1"/>
              <a:t>zbloudili</a:t>
            </a:r>
            <a:r>
              <a:rPr lang="es-ES" b="1" dirty="0"/>
              <a:t>, </a:t>
            </a:r>
            <a:r>
              <a:rPr lang="es-ES" b="1" dirty="0" err="1"/>
              <a:t>za</a:t>
            </a:r>
            <a:r>
              <a:rPr lang="es-ES" b="1" dirty="0"/>
              <a:t> </a:t>
            </a:r>
            <a:r>
              <a:rPr lang="es-ES" b="1" dirty="0" err="1"/>
              <a:t>ty</a:t>
            </a:r>
            <a:r>
              <a:rPr lang="es-ES" b="1" dirty="0"/>
              <a:t>, </a:t>
            </a:r>
            <a:r>
              <a:rPr lang="es-ES" b="1" dirty="0" err="1"/>
              <a:t>kdo</a:t>
            </a:r>
            <a:r>
              <a:rPr lang="es-ES" b="1" dirty="0"/>
              <a:t> </a:t>
            </a:r>
            <a:r>
              <a:rPr lang="es-ES" b="1" dirty="0" err="1"/>
              <a:t>jsou</a:t>
            </a:r>
            <a:r>
              <a:rPr lang="es-ES" b="1" dirty="0"/>
              <a:t> ve </a:t>
            </a:r>
            <a:r>
              <a:rPr lang="es-ES" b="1" dirty="0" err="1"/>
              <a:t>vzpouře</a:t>
            </a:r>
            <a:r>
              <a:rPr lang="es-ES" b="1" dirty="0"/>
              <a:t>, </a:t>
            </a:r>
            <a:r>
              <a:rPr lang="es-ES" b="1" dirty="0" err="1"/>
              <a:t>za</a:t>
            </a:r>
            <a:r>
              <a:rPr lang="es-ES" b="1" dirty="0"/>
              <a:t> </a:t>
            </a:r>
            <a:r>
              <a:rPr lang="es-ES" b="1" dirty="0" err="1"/>
              <a:t>ty</a:t>
            </a:r>
            <a:r>
              <a:rPr lang="es-ES" b="1" dirty="0"/>
              <a:t>, </a:t>
            </a:r>
            <a:r>
              <a:rPr lang="es-ES" b="1" dirty="0" err="1"/>
              <a:t>kdo</a:t>
            </a:r>
            <a:r>
              <a:rPr lang="es-ES" b="1" dirty="0"/>
              <a:t> </a:t>
            </a:r>
            <a:r>
              <a:rPr lang="es-ES" b="1" dirty="0" err="1"/>
              <a:t>hřeší</a:t>
            </a:r>
            <a:r>
              <a:rPr lang="es-ES" b="1" dirty="0"/>
              <a:t> </a:t>
            </a:r>
            <a:r>
              <a:rPr lang="es-ES" b="1" dirty="0" err="1"/>
              <a:t>proti</a:t>
            </a:r>
            <a:r>
              <a:rPr lang="es-ES" b="1" dirty="0"/>
              <a:t> </a:t>
            </a:r>
            <a:r>
              <a:rPr lang="es-ES" b="1" dirty="0" err="1"/>
              <a:t>hojnému</a:t>
            </a:r>
            <a:r>
              <a:rPr lang="es-ES" b="1" dirty="0"/>
              <a:t> </a:t>
            </a:r>
            <a:r>
              <a:rPr lang="es-ES" b="1" dirty="0" err="1"/>
              <a:t>světlu</a:t>
            </a:r>
            <a:r>
              <a:rPr lang="es-ES" b="1" dirty="0"/>
              <a:t> a </a:t>
            </a:r>
            <a:r>
              <a:rPr lang="es-ES" b="1" dirty="0" err="1"/>
              <a:t>lásce</a:t>
            </a:r>
            <a:r>
              <a:rPr lang="es-ES" b="1" dirty="0"/>
              <a:t>. </a:t>
            </a:r>
            <a:r>
              <a:rPr lang="es-ES" b="1" dirty="0" err="1"/>
              <a:t>Satan</a:t>
            </a:r>
            <a:r>
              <a:rPr lang="es-ES" b="1" dirty="0"/>
              <a:t> je </a:t>
            </a:r>
            <a:r>
              <a:rPr lang="es-ES" b="1" dirty="0" err="1"/>
              <a:t>po</a:t>
            </a:r>
            <a:r>
              <a:rPr lang="es-ES" b="1" dirty="0"/>
              <a:t> </a:t>
            </a:r>
            <a:r>
              <a:rPr lang="es-ES" b="1" dirty="0" err="1"/>
              <a:t>naší</a:t>
            </a:r>
            <a:r>
              <a:rPr lang="es-ES" b="1" dirty="0"/>
              <a:t> </a:t>
            </a:r>
            <a:r>
              <a:rPr lang="es-ES" b="1" dirty="0" err="1"/>
              <a:t>pravici</a:t>
            </a:r>
            <a:r>
              <a:rPr lang="es-ES" b="1" dirty="0"/>
              <a:t>, </a:t>
            </a:r>
            <a:r>
              <a:rPr lang="es-ES" b="1" dirty="0" err="1"/>
              <a:t>připraven</a:t>
            </a:r>
            <a:r>
              <a:rPr lang="es-ES" b="1" dirty="0"/>
              <a:t> </a:t>
            </a:r>
            <a:r>
              <a:rPr lang="es-ES" b="1" dirty="0" err="1"/>
              <a:t>nás</a:t>
            </a:r>
            <a:r>
              <a:rPr lang="es-ES" b="1" dirty="0"/>
              <a:t> </a:t>
            </a:r>
            <a:r>
              <a:rPr lang="es-ES" b="1" dirty="0" err="1"/>
              <a:t>obvinit</a:t>
            </a:r>
            <a:r>
              <a:rPr lang="es-ES" b="1" dirty="0"/>
              <a:t>, a </a:t>
            </a:r>
            <a:r>
              <a:rPr lang="es-ES" b="1" dirty="0" err="1"/>
              <a:t>náš</a:t>
            </a:r>
            <a:r>
              <a:rPr lang="es-ES" b="1" dirty="0"/>
              <a:t> </a:t>
            </a:r>
            <a:r>
              <a:rPr lang="es-ES" b="1" dirty="0" err="1"/>
              <a:t>Přímluvce</a:t>
            </a:r>
            <a:r>
              <a:rPr lang="es-ES" b="1" dirty="0"/>
              <a:t> je </a:t>
            </a:r>
            <a:r>
              <a:rPr lang="es-ES" b="1" dirty="0" err="1"/>
              <a:t>po</a:t>
            </a:r>
            <a:r>
              <a:rPr lang="es-ES" b="1" dirty="0"/>
              <a:t> </a:t>
            </a:r>
            <a:r>
              <a:rPr lang="es-ES" b="1" dirty="0" err="1"/>
              <a:t>Boží</a:t>
            </a:r>
            <a:r>
              <a:rPr lang="es-ES" b="1" dirty="0"/>
              <a:t> </a:t>
            </a:r>
            <a:r>
              <a:rPr lang="es-ES" b="1" dirty="0" err="1"/>
              <a:t>pravici</a:t>
            </a:r>
            <a:r>
              <a:rPr lang="es-ES" b="1" dirty="0"/>
              <a:t>, </a:t>
            </a:r>
            <a:r>
              <a:rPr lang="es-ES" b="1" dirty="0" err="1"/>
              <a:t>připraven</a:t>
            </a:r>
            <a:r>
              <a:rPr lang="es-ES" b="1" dirty="0"/>
              <a:t> se </a:t>
            </a:r>
            <a:r>
              <a:rPr lang="es-ES" b="1" dirty="0" err="1"/>
              <a:t>za</a:t>
            </a:r>
            <a:r>
              <a:rPr lang="es-ES" b="1" dirty="0"/>
              <a:t> </a:t>
            </a:r>
            <a:r>
              <a:rPr lang="es-ES" b="1" dirty="0" err="1"/>
              <a:t>nás</a:t>
            </a:r>
            <a:r>
              <a:rPr lang="es-ES" b="1" dirty="0"/>
              <a:t> </a:t>
            </a:r>
            <a:r>
              <a:rPr lang="es-ES" b="1" dirty="0" err="1"/>
              <a:t>přimlouvat</a:t>
            </a:r>
            <a:r>
              <a:rPr lang="es-ES" b="1" dirty="0"/>
              <a:t>. </a:t>
            </a:r>
            <a:r>
              <a:rPr lang="es-ES" b="1" dirty="0" err="1"/>
              <a:t>Nikdy</a:t>
            </a:r>
            <a:r>
              <a:rPr lang="es-ES" b="1" dirty="0"/>
              <a:t> </a:t>
            </a:r>
            <a:r>
              <a:rPr lang="es-ES" b="1" dirty="0" err="1"/>
              <a:t>neprohrál</a:t>
            </a:r>
            <a:r>
              <a:rPr lang="es-ES" b="1" dirty="0"/>
              <a:t> </a:t>
            </a:r>
            <a:r>
              <a:rPr lang="es-ES" b="1" dirty="0" err="1"/>
              <a:t>případ</a:t>
            </a:r>
            <a:r>
              <a:rPr lang="es-ES" b="1" dirty="0"/>
              <a:t>, </a:t>
            </a:r>
            <a:r>
              <a:rPr lang="es-ES" b="1" dirty="0" err="1"/>
              <a:t>který</a:t>
            </a:r>
            <a:r>
              <a:rPr lang="es-ES" b="1" dirty="0"/>
              <a:t> mu </a:t>
            </a:r>
            <a:r>
              <a:rPr lang="es-ES" b="1" dirty="0" err="1"/>
              <a:t>byl</a:t>
            </a:r>
            <a:r>
              <a:rPr lang="es-ES" b="1" dirty="0"/>
              <a:t> </a:t>
            </a:r>
            <a:r>
              <a:rPr lang="es-ES" b="1" dirty="0" err="1"/>
              <a:t>svěřen</a:t>
            </a:r>
            <a:r>
              <a:rPr lang="es-ES" b="1" dirty="0"/>
              <a:t>. </a:t>
            </a:r>
            <a:r>
              <a:rPr lang="es-ES" b="1" dirty="0" err="1"/>
              <a:t>Musíme</a:t>
            </a:r>
            <a:r>
              <a:rPr lang="es-ES" b="1" dirty="0"/>
              <a:t> </a:t>
            </a:r>
            <a:r>
              <a:rPr lang="es-ES" b="1" dirty="0" err="1"/>
              <a:t>důvěřovat</a:t>
            </a:r>
            <a:r>
              <a:rPr lang="es-ES" b="1" dirty="0"/>
              <a:t> </a:t>
            </a:r>
            <a:r>
              <a:rPr lang="es-ES" b="1" dirty="0" err="1"/>
              <a:t>svému</a:t>
            </a:r>
            <a:r>
              <a:rPr lang="es-ES" b="1" dirty="0"/>
              <a:t> </a:t>
            </a:r>
            <a:r>
              <a:rPr lang="es-ES" b="1" dirty="0" err="1"/>
              <a:t>právníkovi</a:t>
            </a:r>
            <a:r>
              <a:rPr lang="es-ES" b="1" dirty="0"/>
              <a:t>, </a:t>
            </a:r>
            <a:r>
              <a:rPr lang="es-ES" b="1" dirty="0" err="1"/>
              <a:t>protože</a:t>
            </a:r>
            <a:r>
              <a:rPr lang="es-ES" b="1" dirty="0"/>
              <a:t> </a:t>
            </a:r>
            <a:r>
              <a:rPr lang="es-ES" b="1" dirty="0" err="1"/>
              <a:t>za</a:t>
            </a:r>
            <a:r>
              <a:rPr lang="es-ES" b="1" dirty="0"/>
              <a:t> </a:t>
            </a:r>
            <a:r>
              <a:rPr lang="es-ES" b="1" dirty="0" err="1"/>
              <a:t>nás</a:t>
            </a:r>
            <a:r>
              <a:rPr lang="es-ES" b="1" dirty="0"/>
              <a:t> </a:t>
            </a:r>
            <a:r>
              <a:rPr lang="es-ES" b="1" dirty="0" err="1"/>
              <a:t>předkládá</a:t>
            </a:r>
            <a:r>
              <a:rPr lang="es-ES" b="1" dirty="0"/>
              <a:t> </a:t>
            </a:r>
            <a:r>
              <a:rPr lang="es-ES" b="1" dirty="0" err="1"/>
              <a:t>své</a:t>
            </a:r>
            <a:r>
              <a:rPr lang="es-ES" b="1" dirty="0"/>
              <a:t> </a:t>
            </a:r>
            <a:r>
              <a:rPr lang="es-ES" b="1" dirty="0" err="1"/>
              <a:t>vlastní</a:t>
            </a:r>
            <a:r>
              <a:rPr lang="es-ES" b="1" dirty="0"/>
              <a:t> </a:t>
            </a:r>
            <a:r>
              <a:rPr lang="es-ES" b="1" dirty="0" err="1"/>
              <a:t>zásluhy</a:t>
            </a:r>
            <a:r>
              <a:rPr lang="es-ES" b="1" dirty="0"/>
              <a:t>. ... </a:t>
            </a:r>
            <a:r>
              <a:rPr lang="es-ES" b="1" dirty="0" err="1"/>
              <a:t>Přimlouvá</a:t>
            </a:r>
            <a:r>
              <a:rPr lang="es-ES" b="1" dirty="0"/>
              <a:t> se </a:t>
            </a:r>
            <a:r>
              <a:rPr lang="es-ES" b="1" dirty="0" err="1"/>
              <a:t>za</a:t>
            </a:r>
            <a:r>
              <a:rPr lang="es-ES" b="1" dirty="0"/>
              <a:t> </a:t>
            </a:r>
            <a:r>
              <a:rPr lang="es-ES" b="1" dirty="0" err="1"/>
              <a:t>ty</a:t>
            </a:r>
            <a:r>
              <a:rPr lang="es-ES" b="1" dirty="0"/>
              <a:t> </a:t>
            </a:r>
            <a:r>
              <a:rPr lang="es-ES" b="1" dirty="0" err="1"/>
              <a:t>nejpokornější</a:t>
            </a:r>
            <a:r>
              <a:rPr lang="es-ES" b="1" dirty="0"/>
              <a:t>, </a:t>
            </a:r>
            <a:r>
              <a:rPr lang="es-ES" b="1" dirty="0" err="1"/>
              <a:t>za</a:t>
            </a:r>
            <a:r>
              <a:rPr lang="es-ES" b="1" dirty="0"/>
              <a:t> </a:t>
            </a:r>
            <a:r>
              <a:rPr lang="es-ES" b="1" dirty="0" err="1"/>
              <a:t>nejvíce</a:t>
            </a:r>
            <a:r>
              <a:rPr lang="es-ES" b="1" dirty="0"/>
              <a:t> </a:t>
            </a:r>
            <a:r>
              <a:rPr lang="es-ES" b="1" dirty="0" err="1"/>
              <a:t>trpící</a:t>
            </a:r>
            <a:r>
              <a:rPr lang="es-ES" b="1" dirty="0"/>
              <a:t>, </a:t>
            </a:r>
            <a:r>
              <a:rPr lang="cs-CZ" b="1" dirty="0"/>
              <a:t>              </a:t>
            </a:r>
            <a:r>
              <a:rPr lang="es-ES" b="1" dirty="0" err="1"/>
              <a:t>za</a:t>
            </a:r>
            <a:r>
              <a:rPr lang="es-ES" b="1" dirty="0"/>
              <a:t> </a:t>
            </a:r>
            <a:r>
              <a:rPr lang="es-ES" b="1" dirty="0" err="1"/>
              <a:t>ty</a:t>
            </a:r>
            <a:r>
              <a:rPr lang="es-ES" b="1" dirty="0"/>
              <a:t>, </a:t>
            </a:r>
            <a:r>
              <a:rPr lang="es-ES" b="1" dirty="0" err="1"/>
              <a:t>kteří</a:t>
            </a:r>
            <a:r>
              <a:rPr lang="es-ES" b="1" dirty="0"/>
              <a:t> </a:t>
            </a:r>
            <a:r>
              <a:rPr lang="es-ES" b="1" dirty="0" err="1"/>
              <a:t>procházejí</a:t>
            </a:r>
            <a:r>
              <a:rPr lang="es-ES" b="1" dirty="0"/>
              <a:t> </a:t>
            </a:r>
            <a:r>
              <a:rPr lang="es-ES" b="1" dirty="0" err="1"/>
              <a:t>největšími</a:t>
            </a:r>
            <a:r>
              <a:rPr lang="es-ES" b="1" dirty="0"/>
              <a:t> </a:t>
            </a:r>
            <a:r>
              <a:rPr lang="es-ES" b="1" dirty="0" err="1"/>
              <a:t>zkouškami</a:t>
            </a:r>
            <a:r>
              <a:rPr lang="es-ES" b="1" dirty="0"/>
              <a:t> a </a:t>
            </a:r>
            <a:r>
              <a:rPr lang="es-ES" b="1" dirty="0" err="1"/>
              <a:t>pokušeními</a:t>
            </a:r>
            <a:r>
              <a:rPr lang="es-ES" b="1" dirty="0"/>
              <a:t>. S </a:t>
            </a:r>
            <a:r>
              <a:rPr lang="es-ES" b="1" dirty="0" err="1"/>
              <a:t>rozpřaženýma</a:t>
            </a:r>
            <a:r>
              <a:rPr lang="es-ES" b="1" dirty="0"/>
              <a:t> </a:t>
            </a:r>
            <a:r>
              <a:rPr lang="es-ES" b="1" dirty="0" err="1"/>
              <a:t>rukama</a:t>
            </a:r>
            <a:r>
              <a:rPr lang="es-ES" b="1" dirty="0"/>
              <a:t> </a:t>
            </a:r>
            <a:r>
              <a:rPr lang="es-ES" b="1" dirty="0" err="1"/>
              <a:t>volá</a:t>
            </a:r>
            <a:r>
              <a:rPr lang="es-ES" b="1" dirty="0"/>
              <a:t>: "</a:t>
            </a:r>
            <a:r>
              <a:rPr lang="es-ES" b="1" dirty="0" err="1"/>
              <a:t>Hle</a:t>
            </a:r>
            <a:r>
              <a:rPr lang="es-ES" b="1" dirty="0"/>
              <a:t>, </a:t>
            </a:r>
            <a:r>
              <a:rPr lang="es-ES" b="1" dirty="0" err="1"/>
              <a:t>vy</a:t>
            </a:r>
            <a:r>
              <a:rPr lang="cs-CZ" b="1" dirty="0"/>
              <a:t>ryl jsem di tě           do</a:t>
            </a:r>
            <a:r>
              <a:rPr lang="es-ES" b="1" dirty="0"/>
              <a:t> </a:t>
            </a:r>
            <a:r>
              <a:rPr lang="es-ES" b="1" dirty="0" err="1"/>
              <a:t>dlaní</a:t>
            </a:r>
            <a:r>
              <a:rPr lang="es-ES" b="1" dirty="0"/>
              <a:t>." </a:t>
            </a:r>
            <a:r>
              <a:rPr lang="es-ES" b="1" dirty="0" err="1"/>
              <a:t>Izajáš</a:t>
            </a:r>
            <a:r>
              <a:rPr lang="es-ES" b="1" dirty="0"/>
              <a:t> 49</a:t>
            </a:r>
            <a:r>
              <a:rPr lang="cs-CZ" b="1" dirty="0"/>
              <a:t>,</a:t>
            </a:r>
            <a:r>
              <a:rPr lang="es-ES" b="1" dirty="0"/>
              <a:t>16.—</a:t>
            </a:r>
            <a:r>
              <a:rPr lang="es-ES" b="1" dirty="0" err="1"/>
              <a:t>The</a:t>
            </a:r>
            <a:r>
              <a:rPr lang="es-ES" b="1" dirty="0"/>
              <a:t> </a:t>
            </a:r>
            <a:r>
              <a:rPr lang="es-ES" b="1" dirty="0" err="1"/>
              <a:t>Review</a:t>
            </a:r>
            <a:r>
              <a:rPr lang="es-ES" b="1" dirty="0"/>
              <a:t> and Herald, 15</a:t>
            </a:r>
            <a:r>
              <a:rPr lang="cs-CZ" b="1" dirty="0"/>
              <a:t>. srpna</a:t>
            </a:r>
            <a:r>
              <a:rPr lang="es-ES" b="1" dirty="0"/>
              <a:t> 1893</a:t>
            </a:r>
            <a:r>
              <a:rPr lang="cs-CZ" sz="1400" b="1" dirty="0"/>
              <a:t> – neautorizovaný překlad: Ivo Kapec</a:t>
            </a:r>
            <a:endParaRPr lang="es-ES" sz="1400" b="1" dirty="0"/>
          </a:p>
        </p:txBody>
      </p:sp>
    </p:spTree>
    <p:extLst>
      <p:ext uri="{BB962C8B-B14F-4D97-AF65-F5344CB8AC3E}">
        <p14:creationId xmlns:p14="http://schemas.microsoft.com/office/powerpoint/2010/main" val="235207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a:stretch>
        </a:blipFill>
        <a:effectLst/>
      </p:bgPr>
    </p:bg>
    <p:spTree>
      <p:nvGrpSpPr>
        <p:cNvPr id="1" name="">
          <a:extLst>
            <a:ext uri="{FF2B5EF4-FFF2-40B4-BE49-F238E27FC236}">
              <a16:creationId xmlns:a16="http://schemas.microsoft.com/office/drawing/2014/main" id="{7175E7DE-63D0-1154-ED9F-E81026985A28}"/>
            </a:ext>
          </a:extLst>
        </p:cNvPr>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154C78DC-D08A-54D5-416B-FE26D6A44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6" y="113943"/>
            <a:ext cx="4888889" cy="2425397"/>
          </a:xfrm>
          <a:prstGeom prst="rect">
            <a:avLst/>
          </a:prstGeom>
        </p:spPr>
      </p:pic>
      <p:sp>
        <p:nvSpPr>
          <p:cNvPr id="3" name="CuadroTexto 2">
            <a:extLst>
              <a:ext uri="{FF2B5EF4-FFF2-40B4-BE49-F238E27FC236}">
                <a16:creationId xmlns:a16="http://schemas.microsoft.com/office/drawing/2014/main" id="{F36D2823-9138-7C83-809B-CF4439279B16}"/>
              </a:ext>
            </a:extLst>
          </p:cNvPr>
          <p:cNvSpPr txBox="1"/>
          <p:nvPr/>
        </p:nvSpPr>
        <p:spPr>
          <a:xfrm>
            <a:off x="454791" y="304517"/>
            <a:ext cx="3770700" cy="954107"/>
          </a:xfrm>
          <a:prstGeom prst="rect">
            <a:avLst/>
          </a:prstGeom>
          <a:noFill/>
        </p:spPr>
        <p:txBody>
          <a:bodyPr wrap="square">
            <a:spAutoFit/>
          </a:bodyPr>
          <a:lstStyle/>
          <a:p>
            <a:pPr algn="ct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J</a:t>
            </a:r>
            <a:r>
              <a:rPr lang="cs-CZ"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ó</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natan</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se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přimlouvá</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za</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Davida</a:t>
            </a:r>
            <a:endPar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9AA7DD46-DEA0-EF8A-4702-ACADFD10E74E}"/>
              </a:ext>
            </a:extLst>
          </p:cNvPr>
          <p:cNvSpPr txBox="1"/>
          <p:nvPr/>
        </p:nvSpPr>
        <p:spPr>
          <a:xfrm>
            <a:off x="1202968" y="1606668"/>
            <a:ext cx="7188558" cy="1200329"/>
          </a:xfrm>
          <a:prstGeom prst="rect">
            <a:avLst/>
          </a:prstGeom>
          <a:noFill/>
        </p:spPr>
        <p:txBody>
          <a:bodyPr wrap="square">
            <a:spAutoFit/>
          </a:bodyPr>
          <a:lstStyle/>
          <a:p>
            <a:r>
              <a:rPr lang="cs-CZ" b="1" dirty="0"/>
              <a:t>„Saul promluvil se svým synem </a:t>
            </a:r>
            <a:r>
              <a:rPr lang="cs-CZ" b="1" dirty="0" err="1"/>
              <a:t>Jónatanem</a:t>
            </a:r>
            <a:r>
              <a:rPr lang="cs-CZ" b="1" dirty="0"/>
              <a:t> i se všemi svými služebníky                 o tom, že by měl být David usmrcen. Saulův syn </a:t>
            </a:r>
            <a:r>
              <a:rPr lang="cs-CZ" b="1" dirty="0" err="1"/>
              <a:t>Jónatan</a:t>
            </a:r>
            <a:r>
              <a:rPr lang="cs-CZ" b="1" dirty="0"/>
              <a:t> si však Davida velice oblíbil. Proto </a:t>
            </a:r>
            <a:r>
              <a:rPr lang="cs-CZ" b="1" dirty="0" err="1"/>
              <a:t>Jónatan</a:t>
            </a:r>
            <a:r>
              <a:rPr lang="cs-CZ" b="1" dirty="0"/>
              <a:t> Davida varoval: ´Můj otec usiluje o ro, aby tě usmrtil. Tak se měj prosím ráno na pozoru. Schovej se a zůstaň v úkrytu. </a:t>
            </a:r>
            <a:endParaRPr lang="es-ES" b="1" dirty="0"/>
          </a:p>
        </p:txBody>
      </p:sp>
      <p:sp>
        <p:nvSpPr>
          <p:cNvPr id="6" name="CuadroTexto 5">
            <a:extLst>
              <a:ext uri="{FF2B5EF4-FFF2-40B4-BE49-F238E27FC236}">
                <a16:creationId xmlns:a16="http://schemas.microsoft.com/office/drawing/2014/main" id="{2A1E1735-82F6-ABE0-2AEE-9A95E3EFA709}"/>
              </a:ext>
            </a:extLst>
          </p:cNvPr>
          <p:cNvSpPr txBox="1"/>
          <p:nvPr/>
        </p:nvSpPr>
        <p:spPr>
          <a:xfrm>
            <a:off x="4454049" y="461552"/>
            <a:ext cx="3594576" cy="584775"/>
          </a:xfrm>
          <a:prstGeom prst="rect">
            <a:avLst/>
          </a:prstGeom>
          <a:noFill/>
        </p:spPr>
        <p:txBody>
          <a:bodyPr wrap="square">
            <a:spAutoFit/>
          </a:bodyPr>
          <a:lstStyle/>
          <a:p>
            <a:pPr algn="ctr"/>
            <a:r>
              <a:rPr lang="es-ES" sz="3200" b="1" dirty="0">
                <a:solidFill>
                  <a:srgbClr val="037167"/>
                </a:solidFill>
              </a:rPr>
              <a:t>1</a:t>
            </a:r>
            <a:r>
              <a:rPr lang="cs-CZ" sz="3200" b="1" dirty="0">
                <a:solidFill>
                  <a:srgbClr val="037167"/>
                </a:solidFill>
              </a:rPr>
              <a:t>.</a:t>
            </a:r>
            <a:r>
              <a:rPr lang="es-ES" sz="3200" b="1" dirty="0">
                <a:solidFill>
                  <a:srgbClr val="037167"/>
                </a:solidFill>
              </a:rPr>
              <a:t> Samuel</a:t>
            </a:r>
            <a:r>
              <a:rPr lang="cs-CZ" sz="3200" b="1" dirty="0">
                <a:solidFill>
                  <a:srgbClr val="037167"/>
                </a:solidFill>
              </a:rPr>
              <a:t>ova</a:t>
            </a:r>
            <a:r>
              <a:rPr lang="es-ES" sz="3200" b="1" dirty="0">
                <a:solidFill>
                  <a:srgbClr val="037167"/>
                </a:solidFill>
              </a:rPr>
              <a:t> 19</a:t>
            </a:r>
            <a:r>
              <a:rPr lang="cs-CZ" sz="3200" b="1" dirty="0">
                <a:solidFill>
                  <a:srgbClr val="037167"/>
                </a:solidFill>
              </a:rPr>
              <a:t>,</a:t>
            </a:r>
            <a:r>
              <a:rPr lang="es-ES" sz="3200" b="1" dirty="0">
                <a:solidFill>
                  <a:srgbClr val="037167"/>
                </a:solidFill>
              </a:rPr>
              <a:t>1-6</a:t>
            </a:r>
          </a:p>
        </p:txBody>
      </p:sp>
      <p:pic>
        <p:nvPicPr>
          <p:cNvPr id="7" name="Imagen 6" descr="Una caricatura de un hombre con sombrero&#10;&#10;Descripción generada automáticamente con confianza media">
            <a:extLst>
              <a:ext uri="{FF2B5EF4-FFF2-40B4-BE49-F238E27FC236}">
                <a16:creationId xmlns:a16="http://schemas.microsoft.com/office/drawing/2014/main" id="{BEFADB5D-E700-97D2-47E4-D601043FA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181" y="113943"/>
            <a:ext cx="3594576" cy="2695932"/>
          </a:xfrm>
          <a:prstGeom prst="round2DiagRect">
            <a:avLst>
              <a:gd name="adj1" fmla="val 16667"/>
              <a:gd name="adj2" fmla="val 0"/>
            </a:avLst>
          </a:prstGeom>
          <a:ln w="38100" cap="sq">
            <a:solidFill>
              <a:srgbClr val="03655C"/>
            </a:solidFill>
            <a:miter lim="800000"/>
          </a:ln>
          <a:effectLst>
            <a:outerShdw blurRad="50800" dist="38100" dir="2700000" algn="tl" rotWithShape="0">
              <a:prstClr val="black">
                <a:alpha val="40000"/>
              </a:prstClr>
            </a:outerShdw>
          </a:effectLst>
        </p:spPr>
      </p:pic>
      <p:pic>
        <p:nvPicPr>
          <p:cNvPr id="8" name="Imagen 7" descr="Diagrama&#10;&#10;Descripción generada automáticamente">
            <a:extLst>
              <a:ext uri="{FF2B5EF4-FFF2-40B4-BE49-F238E27FC236}">
                <a16:creationId xmlns:a16="http://schemas.microsoft.com/office/drawing/2014/main" id="{D31D34B1-6ED6-4B60-EA6F-AF6C0926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968" y="3148373"/>
            <a:ext cx="4270389" cy="3202791"/>
          </a:xfrm>
          <a:prstGeom prst="round2DiagRect">
            <a:avLst>
              <a:gd name="adj1" fmla="val 16667"/>
              <a:gd name="adj2" fmla="val 15687"/>
            </a:avLst>
          </a:prstGeom>
          <a:ln w="38100" cap="sq">
            <a:solidFill>
              <a:srgbClr val="03655C"/>
            </a:solidFill>
            <a:miter lim="800000"/>
          </a:ln>
          <a:effectLst>
            <a:outerShdw blurRad="50800" dist="38100" dir="2700000" algn="tl" rotWithShape="0">
              <a:prstClr val="black">
                <a:alpha val="40000"/>
              </a:prstClr>
            </a:outerShdw>
          </a:effectLst>
        </p:spPr>
      </p:pic>
      <p:pic>
        <p:nvPicPr>
          <p:cNvPr id="9" name="Imagen 8" descr="Dibujo animado de una persona&#10;&#10;Descripción generada automáticamente con confianza media">
            <a:extLst>
              <a:ext uri="{FF2B5EF4-FFF2-40B4-BE49-F238E27FC236}">
                <a16:creationId xmlns:a16="http://schemas.microsoft.com/office/drawing/2014/main" id="{014550C7-7832-D950-F642-81B2A5FDC04A}"/>
              </a:ext>
            </a:extLst>
          </p:cNvPr>
          <p:cNvPicPr>
            <a:picLocks noChangeAspect="1"/>
          </p:cNvPicPr>
          <p:nvPr/>
        </p:nvPicPr>
        <p:blipFill rotWithShape="1">
          <a:blip r:embed="rId6">
            <a:extLst>
              <a:ext uri="{28A0092B-C50C-407E-A947-70E740481C1C}">
                <a14:useLocalDpi xmlns:a14="http://schemas.microsoft.com/office/drawing/2010/main" val="0"/>
              </a:ext>
            </a:extLst>
          </a:blip>
          <a:srcRect t="5071" b="5071"/>
          <a:stretch/>
        </p:blipFill>
        <p:spPr>
          <a:xfrm>
            <a:off x="8545299" y="4393932"/>
            <a:ext cx="3487136" cy="2350126"/>
          </a:xfrm>
          <a:prstGeom prst="round2DiagRect">
            <a:avLst>
              <a:gd name="adj1" fmla="val 16667"/>
              <a:gd name="adj2" fmla="val 0"/>
            </a:avLst>
          </a:prstGeom>
          <a:ln w="38100" cap="sq">
            <a:solidFill>
              <a:srgbClr val="03655C"/>
            </a:solidFill>
            <a:miter lim="800000"/>
          </a:ln>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F95BF687-F9EB-B29B-C9E1-78CCF0ECB5E0}"/>
              </a:ext>
            </a:extLst>
          </p:cNvPr>
          <p:cNvSpPr txBox="1"/>
          <p:nvPr/>
        </p:nvSpPr>
        <p:spPr>
          <a:xfrm>
            <a:off x="5562601" y="3070492"/>
            <a:ext cx="6629399" cy="1200329"/>
          </a:xfrm>
          <a:prstGeom prst="rect">
            <a:avLst/>
          </a:prstGeom>
          <a:noFill/>
        </p:spPr>
        <p:txBody>
          <a:bodyPr wrap="square">
            <a:spAutoFit/>
          </a:bodyPr>
          <a:lstStyle/>
          <a:p>
            <a:r>
              <a:rPr lang="cs-CZ" b="1" dirty="0"/>
              <a:t>zjistím, povím ti to.´ A</a:t>
            </a:r>
            <a:r>
              <a:rPr lang="es-ES" b="1" dirty="0"/>
              <a:t> J</a:t>
            </a:r>
            <a:r>
              <a:rPr lang="cs-CZ" b="1" dirty="0"/>
              <a:t>ó</a:t>
            </a:r>
            <a:r>
              <a:rPr lang="es-ES" b="1" dirty="0" err="1"/>
              <a:t>natán</a:t>
            </a:r>
            <a:r>
              <a:rPr lang="es-ES" b="1" dirty="0"/>
              <a:t> </a:t>
            </a:r>
            <a:r>
              <a:rPr lang="cs-CZ" b="1" dirty="0"/>
              <a:t>se za</a:t>
            </a:r>
            <a:r>
              <a:rPr lang="es-ES" b="1" dirty="0"/>
              <a:t> </a:t>
            </a:r>
            <a:r>
              <a:rPr lang="es-ES" b="1" dirty="0" err="1"/>
              <a:t>Davida</a:t>
            </a:r>
            <a:r>
              <a:rPr lang="cs-CZ" b="1" dirty="0"/>
              <a:t> u svého otce</a:t>
            </a:r>
            <a:r>
              <a:rPr lang="es-ES" b="1" dirty="0"/>
              <a:t> Sa</a:t>
            </a:r>
            <a:r>
              <a:rPr lang="cs-CZ" b="1" dirty="0"/>
              <a:t>u</a:t>
            </a:r>
            <a:r>
              <a:rPr lang="es-ES" b="1" dirty="0"/>
              <a:t>l</a:t>
            </a:r>
            <a:r>
              <a:rPr lang="cs-CZ" b="1" dirty="0"/>
              <a:t>a</a:t>
            </a:r>
            <a:r>
              <a:rPr lang="es-ES" b="1" dirty="0"/>
              <a:t> </a:t>
            </a:r>
            <a:r>
              <a:rPr lang="cs-CZ" b="1" dirty="0"/>
              <a:t>přimlouval. Řekl mu</a:t>
            </a:r>
            <a:r>
              <a:rPr lang="es-ES" b="1" dirty="0"/>
              <a:t>: </a:t>
            </a:r>
            <a:r>
              <a:rPr lang="cs-CZ" b="1" dirty="0"/>
              <a:t>´Ať se král nedopustí vůči svému služebníku Davidovi hříchu! Vždyť on se proti tobě neprohřešil a jeho činy jsou tobě k užitku. Vlastní život nasadil a zabil </a:t>
            </a:r>
            <a:r>
              <a:rPr lang="cs-CZ" b="1" dirty="0" err="1"/>
              <a:t>Pelištejce</a:t>
            </a:r>
            <a:r>
              <a:rPr lang="cs-CZ" b="1" dirty="0"/>
              <a:t>. Hospodin</a:t>
            </a:r>
            <a:endParaRPr lang="es-ES" b="1" dirty="0">
              <a:solidFill>
                <a:srgbClr val="037167"/>
              </a:solidFill>
            </a:endParaRPr>
          </a:p>
        </p:txBody>
      </p:sp>
      <p:sp>
        <p:nvSpPr>
          <p:cNvPr id="13" name="CuadroTexto 12">
            <a:extLst>
              <a:ext uri="{FF2B5EF4-FFF2-40B4-BE49-F238E27FC236}">
                <a16:creationId xmlns:a16="http://schemas.microsoft.com/office/drawing/2014/main" id="{4E3193C8-3FA2-C5BC-793F-61A6B1827B3A}"/>
              </a:ext>
            </a:extLst>
          </p:cNvPr>
          <p:cNvSpPr txBox="1"/>
          <p:nvPr/>
        </p:nvSpPr>
        <p:spPr>
          <a:xfrm>
            <a:off x="1206350" y="2796410"/>
            <a:ext cx="10684232" cy="369332"/>
          </a:xfrm>
          <a:prstGeom prst="rect">
            <a:avLst/>
          </a:prstGeom>
          <a:noFill/>
        </p:spPr>
        <p:txBody>
          <a:bodyPr wrap="square">
            <a:spAutoFit/>
          </a:bodyPr>
          <a:lstStyle/>
          <a:p>
            <a:r>
              <a:rPr lang="cs-CZ" b="1" dirty="0"/>
              <a:t>Já vyjdu a postavím se vedle svého otce na poli, kde budeš ty,  a promluvím o tobě se svým otcem. Když něco</a:t>
            </a:r>
            <a:endParaRPr lang="es-ES" dirty="0"/>
          </a:p>
        </p:txBody>
      </p:sp>
      <p:sp>
        <p:nvSpPr>
          <p:cNvPr id="15" name="CuadroTexto 14">
            <a:extLst>
              <a:ext uri="{FF2B5EF4-FFF2-40B4-BE49-F238E27FC236}">
                <a16:creationId xmlns:a16="http://schemas.microsoft.com/office/drawing/2014/main" id="{01B4C44B-A66E-85C0-EEE2-4510C2862941}"/>
              </a:ext>
            </a:extLst>
          </p:cNvPr>
          <p:cNvSpPr txBox="1"/>
          <p:nvPr/>
        </p:nvSpPr>
        <p:spPr>
          <a:xfrm>
            <a:off x="5565296" y="4137834"/>
            <a:ext cx="2853402" cy="2554545"/>
          </a:xfrm>
          <a:prstGeom prst="rect">
            <a:avLst/>
          </a:prstGeom>
          <a:noFill/>
        </p:spPr>
        <p:txBody>
          <a:bodyPr wrap="square">
            <a:spAutoFit/>
          </a:bodyPr>
          <a:lstStyle/>
          <a:p>
            <a:r>
              <a:rPr lang="cs-CZ" sz="2000" b="1" dirty="0">
                <a:solidFill>
                  <a:srgbClr val="037167"/>
                </a:solidFill>
              </a:rPr>
              <a:t>tak připravil veliké </a:t>
            </a:r>
            <a:r>
              <a:rPr lang="cs-CZ" sz="2000" b="1" dirty="0" err="1">
                <a:solidFill>
                  <a:srgbClr val="037167"/>
                </a:solidFill>
              </a:rPr>
              <a:t>vysvo-bození</a:t>
            </a:r>
            <a:r>
              <a:rPr lang="cs-CZ" sz="2000" b="1" dirty="0">
                <a:solidFill>
                  <a:srgbClr val="037167"/>
                </a:solidFill>
              </a:rPr>
              <a:t> celému Izraeli. Viděl jsi to a radoval ses. Proč</a:t>
            </a:r>
            <a:r>
              <a:rPr lang="es-ES" sz="2000" b="1" dirty="0">
                <a:solidFill>
                  <a:srgbClr val="037167"/>
                </a:solidFill>
              </a:rPr>
              <a:t> </a:t>
            </a:r>
            <a:r>
              <a:rPr lang="cs-CZ" sz="2000" b="1" dirty="0">
                <a:solidFill>
                  <a:srgbClr val="037167"/>
                </a:solidFill>
              </a:rPr>
              <a:t>by se </a:t>
            </a:r>
            <a:r>
              <a:rPr lang="es-ES" sz="2000" b="1" dirty="0">
                <a:solidFill>
                  <a:srgbClr val="037167"/>
                </a:solidFill>
              </a:rPr>
              <a:t>m</a:t>
            </a:r>
            <a:r>
              <a:rPr lang="cs-CZ" sz="2000" b="1" dirty="0" err="1">
                <a:solidFill>
                  <a:srgbClr val="037167"/>
                </a:solidFill>
              </a:rPr>
              <a:t>ěl</a:t>
            </a:r>
            <a:r>
              <a:rPr lang="cs-CZ" sz="2000" b="1" dirty="0">
                <a:solidFill>
                  <a:srgbClr val="037167"/>
                </a:solidFill>
              </a:rPr>
              <a:t> </a:t>
            </a:r>
            <a:r>
              <a:rPr lang="cs-CZ" sz="2000" b="1" dirty="0" err="1">
                <a:solidFill>
                  <a:srgbClr val="037167"/>
                </a:solidFill>
              </a:rPr>
              <a:t>prohešit</a:t>
            </a:r>
            <a:r>
              <a:rPr lang="cs-CZ" sz="2000" b="1" dirty="0">
                <a:solidFill>
                  <a:srgbClr val="037167"/>
                </a:solidFill>
              </a:rPr>
              <a:t> prolitím nevinné krve            a Davida bezdůvodně usmrtit?´ Saul </a:t>
            </a:r>
            <a:r>
              <a:rPr lang="cs-CZ" sz="2000" b="1" dirty="0" err="1">
                <a:solidFill>
                  <a:srgbClr val="037167"/>
                </a:solidFill>
              </a:rPr>
              <a:t>Jónatana</a:t>
            </a:r>
            <a:r>
              <a:rPr lang="cs-CZ" sz="2000" b="1" dirty="0">
                <a:solidFill>
                  <a:srgbClr val="037167"/>
                </a:solidFill>
              </a:rPr>
              <a:t> uposlechl.</a:t>
            </a:r>
            <a:endParaRPr lang="es-ES" sz="2000" b="1" dirty="0">
              <a:solidFill>
                <a:srgbClr val="037167"/>
              </a:solidFill>
            </a:endParaRPr>
          </a:p>
        </p:txBody>
      </p:sp>
      <p:sp>
        <p:nvSpPr>
          <p:cNvPr id="17" name="CuadroTexto 16">
            <a:extLst>
              <a:ext uri="{FF2B5EF4-FFF2-40B4-BE49-F238E27FC236}">
                <a16:creationId xmlns:a16="http://schemas.microsoft.com/office/drawing/2014/main" id="{212B9880-12AB-D4F3-A583-50BFEFB1460C}"/>
              </a:ext>
            </a:extLst>
          </p:cNvPr>
          <p:cNvSpPr txBox="1"/>
          <p:nvPr/>
        </p:nvSpPr>
        <p:spPr>
          <a:xfrm>
            <a:off x="1176785" y="6488668"/>
            <a:ext cx="7305213" cy="369332"/>
          </a:xfrm>
          <a:prstGeom prst="rect">
            <a:avLst/>
          </a:prstGeom>
          <a:noFill/>
        </p:spPr>
        <p:txBody>
          <a:bodyPr wrap="square">
            <a:spAutoFit/>
          </a:bodyPr>
          <a:lstStyle/>
          <a:p>
            <a:r>
              <a:rPr lang="cs-CZ" b="1" dirty="0"/>
              <a:t>A Saul se zapřisáhl: ´Jakože živ je Hospodin, nebude usmrcen.´</a:t>
            </a:r>
            <a:r>
              <a:rPr lang="es-ES" b="1" dirty="0"/>
              <a:t>” </a:t>
            </a:r>
          </a:p>
        </p:txBody>
      </p:sp>
    </p:spTree>
    <p:extLst>
      <p:ext uri="{BB962C8B-B14F-4D97-AF65-F5344CB8AC3E}">
        <p14:creationId xmlns:p14="http://schemas.microsoft.com/office/powerpoint/2010/main" val="9162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800" decel="100000"/>
                                        <p:tgtEl>
                                          <p:spTgt spid="7"/>
                                        </p:tgtEl>
                                      </p:cBhvr>
                                    </p:animEffect>
                                    <p:anim calcmode="lin" valueType="num">
                                      <p:cBhvr>
                                        <p:cTn id="45" dur="800" decel="100000" fill="hold"/>
                                        <p:tgtEl>
                                          <p:spTgt spid="7"/>
                                        </p:tgtEl>
                                        <p:attrNameLst>
                                          <p:attrName>style.rotation</p:attrName>
                                        </p:attrNameLst>
                                      </p:cBhvr>
                                      <p:tavLst>
                                        <p:tav tm="0">
                                          <p:val>
                                            <p:fltVal val="-90"/>
                                          </p:val>
                                        </p:tav>
                                        <p:tav tm="100000">
                                          <p:val>
                                            <p:fltVal val="0"/>
                                          </p:val>
                                        </p:tav>
                                      </p:tavLst>
                                    </p:anim>
                                    <p:anim calcmode="lin" valueType="num">
                                      <p:cBhvr>
                                        <p:cTn id="46" dur="800" decel="100000" fill="hold"/>
                                        <p:tgtEl>
                                          <p:spTgt spid="7"/>
                                        </p:tgtEl>
                                        <p:attrNameLst>
                                          <p:attrName>ppt_x</p:attrName>
                                        </p:attrNameLst>
                                      </p:cBhvr>
                                      <p:tavLst>
                                        <p:tav tm="0">
                                          <p:val>
                                            <p:strVal val="#ppt_x+0.4"/>
                                          </p:val>
                                        </p:tav>
                                        <p:tav tm="100000">
                                          <p:val>
                                            <p:strVal val="#ppt_x-0.05"/>
                                          </p:val>
                                        </p:tav>
                                      </p:tavLst>
                                    </p:anim>
                                    <p:anim calcmode="lin" valueType="num">
                                      <p:cBhvr>
                                        <p:cTn id="47" dur="800" decel="100000" fill="hold"/>
                                        <p:tgtEl>
                                          <p:spTgt spid="7"/>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800" decel="100000"/>
                                        <p:tgtEl>
                                          <p:spTgt spid="8"/>
                                        </p:tgtEl>
                                      </p:cBhvr>
                                    </p:animEffect>
                                    <p:anim calcmode="lin" valueType="num">
                                      <p:cBhvr>
                                        <p:cTn id="62" dur="800" decel="100000" fill="hold"/>
                                        <p:tgtEl>
                                          <p:spTgt spid="8"/>
                                        </p:tgtEl>
                                        <p:attrNameLst>
                                          <p:attrName>style.rotation</p:attrName>
                                        </p:attrNameLst>
                                      </p:cBhvr>
                                      <p:tavLst>
                                        <p:tav tm="0">
                                          <p:val>
                                            <p:fltVal val="-90"/>
                                          </p:val>
                                        </p:tav>
                                        <p:tav tm="100000">
                                          <p:val>
                                            <p:fltVal val="0"/>
                                          </p:val>
                                        </p:tav>
                                      </p:tavLst>
                                    </p:anim>
                                    <p:anim calcmode="lin" valueType="num">
                                      <p:cBhvr>
                                        <p:cTn id="63" dur="800" decel="100000" fill="hold"/>
                                        <p:tgtEl>
                                          <p:spTgt spid="8"/>
                                        </p:tgtEl>
                                        <p:attrNameLst>
                                          <p:attrName>ppt_x</p:attrName>
                                        </p:attrNameLst>
                                      </p:cBhvr>
                                      <p:tavLst>
                                        <p:tav tm="0">
                                          <p:val>
                                            <p:strVal val="#ppt_x+0.4"/>
                                          </p:val>
                                        </p:tav>
                                        <p:tav tm="100000">
                                          <p:val>
                                            <p:strVal val="#ppt_x-0.05"/>
                                          </p:val>
                                        </p:tav>
                                      </p:tavLst>
                                    </p:anim>
                                    <p:anim calcmode="lin" valueType="num">
                                      <p:cBhvr>
                                        <p:cTn id="64" dur="800" decel="100000" fill="hold"/>
                                        <p:tgtEl>
                                          <p:spTgt spid="8"/>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3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800" decel="100000"/>
                                        <p:tgtEl>
                                          <p:spTgt spid="9"/>
                                        </p:tgtEl>
                                      </p:cBhvr>
                                    </p:animEffect>
                                    <p:anim calcmode="lin" valueType="num">
                                      <p:cBhvr>
                                        <p:cTn id="79" dur="800" decel="100000" fill="hold"/>
                                        <p:tgtEl>
                                          <p:spTgt spid="9"/>
                                        </p:tgtEl>
                                        <p:attrNameLst>
                                          <p:attrName>style.rotation</p:attrName>
                                        </p:attrNameLst>
                                      </p:cBhvr>
                                      <p:tavLst>
                                        <p:tav tm="0">
                                          <p:val>
                                            <p:fltVal val="-90"/>
                                          </p:val>
                                        </p:tav>
                                        <p:tav tm="100000">
                                          <p:val>
                                            <p:fltVal val="0"/>
                                          </p:val>
                                        </p:tav>
                                      </p:tavLst>
                                    </p:anim>
                                    <p:anim calcmode="lin" valueType="num">
                                      <p:cBhvr>
                                        <p:cTn id="80" dur="800" decel="100000" fill="hold"/>
                                        <p:tgtEl>
                                          <p:spTgt spid="9"/>
                                        </p:tgtEl>
                                        <p:attrNameLst>
                                          <p:attrName>ppt_x</p:attrName>
                                        </p:attrNameLst>
                                      </p:cBhvr>
                                      <p:tavLst>
                                        <p:tav tm="0">
                                          <p:val>
                                            <p:strVal val="#ppt_x+0.4"/>
                                          </p:val>
                                        </p:tav>
                                        <p:tav tm="100000">
                                          <p:val>
                                            <p:strVal val="#ppt_x-0.05"/>
                                          </p:val>
                                        </p:tav>
                                      </p:tavLst>
                                    </p:anim>
                                    <p:anim calcmode="lin" valueType="num">
                                      <p:cBhvr>
                                        <p:cTn id="81" dur="800" decel="100000" fill="hold"/>
                                        <p:tgtEl>
                                          <p:spTgt spid="9"/>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left)">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6" grpId="0"/>
      <p:bldP spid="11" grpId="0"/>
      <p:bldP spid="13" grpId="0"/>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800BB65-2C15-6BF0-9C64-9AA4D2540901}"/>
              </a:ext>
            </a:extLst>
          </p:cNvPr>
          <p:cNvSpPr txBox="1"/>
          <p:nvPr/>
        </p:nvSpPr>
        <p:spPr>
          <a:xfrm>
            <a:off x="261990" y="476190"/>
            <a:ext cx="6274265" cy="3416320"/>
          </a:xfrm>
          <a:prstGeom prst="rect">
            <a:avLst/>
          </a:prstGeom>
          <a:noFill/>
        </p:spPr>
        <p:txBody>
          <a:bodyPr wrap="square">
            <a:spAutoFit/>
          </a:bodyPr>
          <a:lstStyle/>
          <a:p>
            <a:r>
              <a:rPr lang="es-ES" b="1" dirty="0" err="1"/>
              <a:t>Nepřízeň</a:t>
            </a:r>
            <a:r>
              <a:rPr lang="es-ES" b="1" dirty="0"/>
              <a:t> </a:t>
            </a:r>
            <a:r>
              <a:rPr lang="es-ES" b="1" dirty="0" err="1"/>
              <a:t>osudu</a:t>
            </a:r>
            <a:r>
              <a:rPr lang="es-ES" b="1" dirty="0"/>
              <a:t> </a:t>
            </a:r>
            <a:r>
              <a:rPr lang="es-ES" b="1" dirty="0" err="1"/>
              <a:t>ukazuje</a:t>
            </a:r>
            <a:r>
              <a:rPr lang="es-ES" b="1" dirty="0"/>
              <a:t>, </a:t>
            </a:r>
            <a:r>
              <a:rPr lang="es-ES" b="1" dirty="0" err="1"/>
              <a:t>jak</a:t>
            </a:r>
            <a:r>
              <a:rPr lang="es-ES" b="1" dirty="0"/>
              <a:t> </a:t>
            </a:r>
            <a:r>
              <a:rPr lang="es-ES" b="1" dirty="0" err="1"/>
              <a:t>upřímné</a:t>
            </a:r>
            <a:r>
              <a:rPr lang="es-ES" b="1" dirty="0"/>
              <a:t> je </a:t>
            </a:r>
            <a:r>
              <a:rPr lang="es-ES" b="1" dirty="0" err="1"/>
              <a:t>opravdové</a:t>
            </a:r>
            <a:r>
              <a:rPr lang="es-ES" b="1" dirty="0"/>
              <a:t> </a:t>
            </a:r>
            <a:r>
              <a:rPr lang="es-ES" b="1" dirty="0" err="1"/>
              <a:t>přátelství</a:t>
            </a:r>
            <a:r>
              <a:rPr lang="es-ES" b="1" dirty="0"/>
              <a:t>. Jonatan </a:t>
            </a:r>
            <a:r>
              <a:rPr lang="es-ES" b="1" dirty="0" err="1"/>
              <a:t>věděl</a:t>
            </a:r>
            <a:r>
              <a:rPr lang="es-ES" b="1" dirty="0"/>
              <a:t>, </a:t>
            </a:r>
            <a:r>
              <a:rPr lang="es-ES" b="1" dirty="0" err="1"/>
              <a:t>že</a:t>
            </a:r>
            <a:r>
              <a:rPr lang="es-ES" b="1" dirty="0"/>
              <a:t> David </a:t>
            </a:r>
            <a:r>
              <a:rPr lang="es-ES" b="1" dirty="0" err="1"/>
              <a:t>nemá</a:t>
            </a:r>
            <a:r>
              <a:rPr lang="es-ES" b="1" dirty="0"/>
              <a:t> v </a:t>
            </a:r>
            <a:r>
              <a:rPr lang="es-ES" b="1" dirty="0" err="1"/>
              <a:t>úmyslu</a:t>
            </a:r>
            <a:r>
              <a:rPr lang="es-ES" b="1" dirty="0"/>
              <a:t> </a:t>
            </a:r>
            <a:r>
              <a:rPr lang="es-ES" b="1" dirty="0" err="1"/>
              <a:t>uchvátit</a:t>
            </a:r>
            <a:r>
              <a:rPr lang="es-ES" b="1" dirty="0"/>
              <a:t> </a:t>
            </a:r>
            <a:r>
              <a:rPr lang="es-ES" b="1" dirty="0" err="1"/>
              <a:t>trůn</a:t>
            </a:r>
            <a:r>
              <a:rPr lang="es-ES" b="1" dirty="0"/>
              <a:t>, ale </a:t>
            </a:r>
            <a:r>
              <a:rPr lang="es-ES" b="1" dirty="0" err="1"/>
              <a:t>ne</a:t>
            </a:r>
            <a:r>
              <a:rPr lang="cs-CZ" b="1" dirty="0"/>
              <a:t>-</a:t>
            </a:r>
            <a:r>
              <a:rPr lang="es-ES" b="1" dirty="0" err="1"/>
              <a:t>dokázal</a:t>
            </a:r>
            <a:r>
              <a:rPr lang="es-ES" b="1" dirty="0"/>
              <a:t> o </a:t>
            </a:r>
            <a:r>
              <a:rPr lang="es-ES" b="1" dirty="0" err="1"/>
              <a:t>tom</a:t>
            </a:r>
            <a:r>
              <a:rPr lang="es-ES" b="1" dirty="0"/>
              <a:t> </a:t>
            </a:r>
            <a:r>
              <a:rPr lang="es-ES" b="1" dirty="0" err="1"/>
              <a:t>Saula</a:t>
            </a:r>
            <a:r>
              <a:rPr lang="es-ES" b="1" dirty="0"/>
              <a:t> </a:t>
            </a:r>
            <a:r>
              <a:rPr lang="es-ES" b="1" dirty="0" err="1"/>
              <a:t>přesvědčit</a:t>
            </a:r>
            <a:r>
              <a:rPr lang="es-ES" b="1" dirty="0"/>
              <a:t>. </a:t>
            </a:r>
            <a:r>
              <a:rPr lang="es-ES" b="1" dirty="0" err="1"/>
              <a:t>Jonatanovo</a:t>
            </a:r>
            <a:r>
              <a:rPr lang="es-ES" b="1" dirty="0"/>
              <a:t> </a:t>
            </a:r>
            <a:r>
              <a:rPr lang="es-ES" b="1" dirty="0" err="1"/>
              <a:t>postavení</a:t>
            </a:r>
            <a:r>
              <a:rPr lang="es-ES" b="1" dirty="0"/>
              <a:t> </a:t>
            </a:r>
            <a:r>
              <a:rPr lang="es-ES" b="1" dirty="0" err="1"/>
              <a:t>nebylo</a:t>
            </a:r>
            <a:r>
              <a:rPr lang="es-ES" b="1" dirty="0"/>
              <a:t> </a:t>
            </a:r>
            <a:r>
              <a:rPr lang="es-ES" b="1" dirty="0" err="1"/>
              <a:t>snadné</a:t>
            </a:r>
            <a:r>
              <a:rPr lang="es-ES" b="1" dirty="0"/>
              <a:t>, </a:t>
            </a:r>
            <a:r>
              <a:rPr lang="es-ES" b="1" dirty="0" err="1"/>
              <a:t>protože</a:t>
            </a:r>
            <a:r>
              <a:rPr lang="es-ES" b="1" dirty="0"/>
              <a:t> se </a:t>
            </a:r>
            <a:r>
              <a:rPr lang="es-ES" b="1" dirty="0" err="1"/>
              <a:t>musel</a:t>
            </a:r>
            <a:r>
              <a:rPr lang="es-ES" b="1" dirty="0"/>
              <a:t> </a:t>
            </a:r>
            <a:r>
              <a:rPr lang="es-ES" b="1" dirty="0" err="1"/>
              <a:t>vzepřít</a:t>
            </a:r>
            <a:r>
              <a:rPr lang="es-ES" b="1" dirty="0"/>
              <a:t> </a:t>
            </a:r>
            <a:r>
              <a:rPr lang="es-ES" b="1" dirty="0" err="1"/>
              <a:t>přáním</a:t>
            </a:r>
            <a:r>
              <a:rPr lang="es-ES" b="1" dirty="0"/>
              <a:t> </a:t>
            </a:r>
            <a:r>
              <a:rPr lang="es-ES" b="1" dirty="0" err="1"/>
              <a:t>tyrana</a:t>
            </a:r>
            <a:r>
              <a:rPr lang="es-ES" b="1" dirty="0"/>
              <a:t> a </a:t>
            </a:r>
            <a:r>
              <a:rPr lang="es-ES" b="1" dirty="0" err="1"/>
              <a:t>byl</a:t>
            </a:r>
            <a:r>
              <a:rPr lang="es-ES" b="1" dirty="0"/>
              <a:t> </a:t>
            </a:r>
            <a:r>
              <a:rPr lang="es-ES" b="1" dirty="0" err="1"/>
              <a:t>by</a:t>
            </a:r>
            <a:r>
              <a:rPr lang="es-ES" b="1" dirty="0"/>
              <a:t> </a:t>
            </a:r>
            <a:r>
              <a:rPr lang="es-ES" b="1" dirty="0" err="1"/>
              <a:t>pova</a:t>
            </a:r>
            <a:r>
              <a:rPr lang="cs-CZ" b="1" dirty="0"/>
              <a:t>-</a:t>
            </a:r>
            <a:r>
              <a:rPr lang="es-ES" b="1" dirty="0" err="1"/>
              <a:t>žován</a:t>
            </a:r>
            <a:r>
              <a:rPr lang="es-ES" b="1" dirty="0"/>
              <a:t> </a:t>
            </a:r>
            <a:r>
              <a:rPr lang="es-ES" b="1" dirty="0" err="1"/>
              <a:t>za</a:t>
            </a:r>
            <a:r>
              <a:rPr lang="es-ES" b="1" dirty="0"/>
              <a:t> </a:t>
            </a:r>
            <a:r>
              <a:rPr lang="es-ES" b="1" dirty="0" err="1"/>
              <a:t>nevěrného</a:t>
            </a:r>
            <a:r>
              <a:rPr lang="es-ES" b="1" dirty="0"/>
              <a:t> </a:t>
            </a:r>
            <a:r>
              <a:rPr lang="es-ES" b="1" dirty="0" err="1"/>
              <a:t>svému</a:t>
            </a:r>
            <a:r>
              <a:rPr lang="es-ES" b="1" dirty="0"/>
              <a:t> </a:t>
            </a:r>
            <a:r>
              <a:rPr lang="es-ES" b="1" dirty="0" err="1"/>
              <a:t>vlastnímu</a:t>
            </a:r>
            <a:r>
              <a:rPr lang="es-ES" b="1" dirty="0"/>
              <a:t> </a:t>
            </a:r>
            <a:r>
              <a:rPr lang="es-ES" b="1" dirty="0" err="1"/>
              <a:t>otci</a:t>
            </a:r>
            <a:r>
              <a:rPr lang="es-ES" b="1" dirty="0"/>
              <a:t>. Jonatan </a:t>
            </a:r>
            <a:r>
              <a:rPr lang="es-ES" b="1" dirty="0" err="1"/>
              <a:t>však</a:t>
            </a:r>
            <a:r>
              <a:rPr lang="es-ES" b="1" dirty="0"/>
              <a:t> </a:t>
            </a:r>
            <a:r>
              <a:rPr lang="es-ES" b="1" dirty="0" err="1"/>
              <a:t>Davi</a:t>
            </a:r>
            <a:r>
              <a:rPr lang="cs-CZ" b="1" dirty="0"/>
              <a:t>-</a:t>
            </a:r>
            <a:r>
              <a:rPr lang="es-ES" b="1" dirty="0" err="1"/>
              <a:t>dovi</a:t>
            </a:r>
            <a:r>
              <a:rPr lang="es-ES" b="1" dirty="0"/>
              <a:t> </a:t>
            </a:r>
            <a:r>
              <a:rPr lang="es-ES" b="1" dirty="0" err="1"/>
              <a:t>jako</a:t>
            </a:r>
            <a:r>
              <a:rPr lang="es-ES" b="1" dirty="0"/>
              <a:t> </a:t>
            </a:r>
            <a:r>
              <a:rPr lang="es-ES" b="1" dirty="0" err="1"/>
              <a:t>pravý</a:t>
            </a:r>
            <a:r>
              <a:rPr lang="es-ES" b="1" dirty="0"/>
              <a:t> </a:t>
            </a:r>
            <a:r>
              <a:rPr lang="es-ES" b="1" dirty="0" err="1"/>
              <a:t>přítel</a:t>
            </a:r>
            <a:r>
              <a:rPr lang="es-ES" b="1" dirty="0"/>
              <a:t> </a:t>
            </a:r>
            <a:r>
              <a:rPr lang="es-ES" b="1" dirty="0" err="1"/>
              <a:t>řekl</a:t>
            </a:r>
            <a:r>
              <a:rPr lang="es-ES" b="1" dirty="0"/>
              <a:t> </a:t>
            </a:r>
            <a:r>
              <a:rPr lang="es-ES" b="1" dirty="0" err="1"/>
              <a:t>pravdu</a:t>
            </a:r>
            <a:r>
              <a:rPr lang="es-ES" b="1" dirty="0"/>
              <a:t> o </a:t>
            </a:r>
            <a:r>
              <a:rPr lang="es-ES" b="1" dirty="0" err="1"/>
              <a:t>Saulovi</a:t>
            </a:r>
            <a:r>
              <a:rPr lang="es-ES" b="1" dirty="0"/>
              <a:t>, a </a:t>
            </a:r>
            <a:r>
              <a:rPr lang="es-ES" b="1" dirty="0" err="1"/>
              <a:t>to</a:t>
            </a:r>
            <a:r>
              <a:rPr lang="es-ES" b="1" dirty="0"/>
              <a:t> </a:t>
            </a:r>
            <a:r>
              <a:rPr lang="es-ES" b="1" dirty="0" err="1"/>
              <a:t>ne</a:t>
            </a:r>
            <a:r>
              <a:rPr lang="es-ES" b="1" dirty="0"/>
              <a:t> proto, </a:t>
            </a:r>
            <a:r>
              <a:rPr lang="es-ES" b="1" dirty="0" err="1"/>
              <a:t>aby</a:t>
            </a:r>
            <a:r>
              <a:rPr lang="es-ES" b="1" dirty="0"/>
              <a:t> </a:t>
            </a:r>
            <a:r>
              <a:rPr lang="es-ES" b="1" dirty="0" err="1"/>
              <a:t>ho</a:t>
            </a:r>
            <a:r>
              <a:rPr lang="es-ES" b="1" dirty="0"/>
              <a:t> </a:t>
            </a:r>
            <a:r>
              <a:rPr lang="es-ES" b="1" dirty="0" err="1"/>
              <a:t>vyděsil</a:t>
            </a:r>
            <a:r>
              <a:rPr lang="es-ES" b="1" dirty="0"/>
              <a:t>, ale </a:t>
            </a:r>
            <a:r>
              <a:rPr lang="es-ES" b="1" dirty="0" err="1"/>
              <a:t>aby</a:t>
            </a:r>
            <a:r>
              <a:rPr lang="es-ES" b="1" dirty="0"/>
              <a:t> </a:t>
            </a:r>
            <a:r>
              <a:rPr lang="es-ES" b="1" dirty="0" err="1"/>
              <a:t>ho</a:t>
            </a:r>
            <a:r>
              <a:rPr lang="es-ES" b="1" dirty="0"/>
              <a:t> </a:t>
            </a:r>
            <a:r>
              <a:rPr lang="es-ES" b="1" dirty="0" err="1"/>
              <a:t>varoval</a:t>
            </a:r>
            <a:r>
              <a:rPr lang="es-ES" b="1" dirty="0"/>
              <a:t> a </a:t>
            </a:r>
            <a:r>
              <a:rPr lang="es-ES" b="1" dirty="0" err="1"/>
              <a:t>ujistil</a:t>
            </a:r>
            <a:r>
              <a:rPr lang="es-ES" b="1" dirty="0"/>
              <a:t> </a:t>
            </a:r>
            <a:r>
              <a:rPr lang="es-ES" b="1" dirty="0" err="1"/>
              <a:t>ho</a:t>
            </a:r>
            <a:r>
              <a:rPr lang="es-ES" b="1" dirty="0"/>
              <a:t> o </a:t>
            </a:r>
            <a:r>
              <a:rPr lang="es-ES" b="1" dirty="0" err="1"/>
              <a:t>věrnosti</a:t>
            </a:r>
            <a:r>
              <a:rPr lang="es-ES" b="1" dirty="0"/>
              <a:t> </a:t>
            </a:r>
            <a:r>
              <a:rPr lang="es-ES" b="1" dirty="0" err="1"/>
              <a:t>pravého</a:t>
            </a:r>
            <a:r>
              <a:rPr lang="es-ES" b="1" dirty="0"/>
              <a:t> </a:t>
            </a:r>
            <a:r>
              <a:rPr lang="es-ES" b="1" dirty="0" err="1"/>
              <a:t>přítele</a:t>
            </a:r>
            <a:r>
              <a:rPr lang="es-ES" b="1" dirty="0"/>
              <a:t>. Pro </a:t>
            </a:r>
            <a:r>
              <a:rPr lang="es-ES" b="1" dirty="0" err="1"/>
              <a:t>Jonathana</a:t>
            </a:r>
            <a:r>
              <a:rPr lang="es-ES" b="1" dirty="0"/>
              <a:t> </a:t>
            </a:r>
            <a:r>
              <a:rPr lang="es-ES" b="1" dirty="0" err="1"/>
              <a:t>to</a:t>
            </a:r>
            <a:r>
              <a:rPr lang="es-ES" b="1" dirty="0"/>
              <a:t> </a:t>
            </a:r>
            <a:r>
              <a:rPr lang="es-ES" b="1" dirty="0" err="1"/>
              <a:t>byla</a:t>
            </a:r>
            <a:r>
              <a:rPr lang="es-ES" b="1" dirty="0"/>
              <a:t> </a:t>
            </a:r>
            <a:r>
              <a:rPr lang="es-ES" b="1" dirty="0" err="1"/>
              <a:t>opravdová</a:t>
            </a:r>
            <a:r>
              <a:rPr lang="es-ES" b="1" dirty="0"/>
              <a:t> </a:t>
            </a:r>
            <a:r>
              <a:rPr lang="es-ES" b="1" dirty="0" err="1"/>
              <a:t>zkouška</a:t>
            </a:r>
            <a:r>
              <a:rPr lang="es-ES" b="1" dirty="0"/>
              <a:t>. </a:t>
            </a:r>
            <a:r>
              <a:rPr lang="es-ES" b="1" dirty="0" err="1"/>
              <a:t>Musel</a:t>
            </a:r>
            <a:r>
              <a:rPr lang="es-ES" b="1" dirty="0"/>
              <a:t> se </a:t>
            </a:r>
            <a:r>
              <a:rPr lang="es-ES" b="1" dirty="0" err="1"/>
              <a:t>rozhodnout</a:t>
            </a:r>
            <a:r>
              <a:rPr lang="es-ES" b="1" dirty="0"/>
              <a:t>, </a:t>
            </a:r>
            <a:r>
              <a:rPr lang="es-ES" b="1" dirty="0" err="1"/>
              <a:t>zda</a:t>
            </a:r>
            <a:r>
              <a:rPr lang="es-ES" b="1" dirty="0"/>
              <a:t> </a:t>
            </a:r>
            <a:r>
              <a:rPr lang="es-ES" b="1" dirty="0" err="1"/>
              <a:t>bude</a:t>
            </a:r>
            <a:r>
              <a:rPr lang="es-ES" b="1" dirty="0"/>
              <a:t> </a:t>
            </a:r>
            <a:r>
              <a:rPr lang="es-ES" b="1" dirty="0" err="1"/>
              <a:t>věrný</a:t>
            </a:r>
            <a:r>
              <a:rPr lang="es-ES" b="1" dirty="0"/>
              <a:t> </a:t>
            </a:r>
            <a:r>
              <a:rPr lang="es-ES" b="1" dirty="0" err="1"/>
              <a:t>svému</a:t>
            </a:r>
            <a:r>
              <a:rPr lang="es-ES" b="1" dirty="0"/>
              <a:t> </a:t>
            </a:r>
            <a:r>
              <a:rPr lang="es-ES" b="1" dirty="0" err="1"/>
              <a:t>otci</a:t>
            </a:r>
            <a:r>
              <a:rPr lang="es-ES" b="1" dirty="0"/>
              <a:t>, </a:t>
            </a:r>
            <a:r>
              <a:rPr lang="es-ES" b="1" dirty="0" err="1"/>
              <a:t>nebo</a:t>
            </a:r>
            <a:r>
              <a:rPr lang="es-ES" b="1" dirty="0"/>
              <a:t> </a:t>
            </a:r>
            <a:r>
              <a:rPr lang="es-ES" b="1" dirty="0" err="1"/>
              <a:t>Davidovi</a:t>
            </a:r>
            <a:r>
              <a:rPr lang="es-ES" b="1" dirty="0"/>
              <a:t>. </a:t>
            </a:r>
            <a:r>
              <a:rPr lang="es-ES" b="1" dirty="0" err="1"/>
              <a:t>Bylo</a:t>
            </a:r>
            <a:r>
              <a:rPr lang="es-ES" b="1" dirty="0"/>
              <a:t> </a:t>
            </a:r>
            <a:r>
              <a:rPr lang="es-ES" b="1" dirty="0" err="1"/>
              <a:t>nemožné</a:t>
            </a:r>
            <a:r>
              <a:rPr lang="es-ES" b="1" dirty="0"/>
              <a:t>, </a:t>
            </a:r>
            <a:r>
              <a:rPr lang="es-ES" b="1" dirty="0" err="1"/>
              <a:t>aby</a:t>
            </a:r>
            <a:r>
              <a:rPr lang="es-ES" b="1" dirty="0"/>
              <a:t> </a:t>
            </a:r>
            <a:r>
              <a:rPr lang="es-ES" b="1" dirty="0" err="1"/>
              <a:t>byl</a:t>
            </a:r>
            <a:r>
              <a:rPr lang="es-ES" b="1" dirty="0"/>
              <a:t> </a:t>
            </a:r>
            <a:r>
              <a:rPr lang="es-ES" b="1" dirty="0" err="1"/>
              <a:t>loajální</a:t>
            </a:r>
            <a:r>
              <a:rPr lang="es-ES" b="1" dirty="0"/>
              <a:t> k </a:t>
            </a:r>
            <a:r>
              <a:rPr lang="es-ES" b="1" dirty="0" err="1"/>
              <a:t>oběma</a:t>
            </a:r>
            <a:r>
              <a:rPr lang="es-ES" b="1" dirty="0"/>
              <a:t>. </a:t>
            </a:r>
            <a:r>
              <a:rPr lang="es-ES" b="1" dirty="0" err="1"/>
              <a:t>Projevil</a:t>
            </a:r>
            <a:r>
              <a:rPr lang="es-ES" b="1" dirty="0"/>
              <a:t> </a:t>
            </a:r>
            <a:r>
              <a:rPr lang="es-ES" b="1" dirty="0" err="1"/>
              <a:t>dobrý</a:t>
            </a:r>
            <a:r>
              <a:rPr lang="es-ES" b="1" dirty="0"/>
              <a:t> </a:t>
            </a:r>
            <a:r>
              <a:rPr lang="es-ES" b="1" dirty="0" err="1"/>
              <a:t>úsudek</a:t>
            </a:r>
            <a:r>
              <a:rPr lang="es-ES" b="1" dirty="0"/>
              <a:t>, </a:t>
            </a:r>
            <a:r>
              <a:rPr lang="es-ES" b="1" dirty="0" err="1"/>
              <a:t>když</a:t>
            </a:r>
            <a:r>
              <a:rPr lang="es-ES" b="1" dirty="0"/>
              <a:t> se </a:t>
            </a:r>
            <a:r>
              <a:rPr lang="es-ES" b="1" dirty="0" err="1"/>
              <a:t>choval</a:t>
            </a:r>
            <a:r>
              <a:rPr lang="es-ES" b="1" dirty="0"/>
              <a:t> </a:t>
            </a:r>
            <a:r>
              <a:rPr lang="es-ES" b="1" dirty="0" err="1"/>
              <a:t>tak</a:t>
            </a:r>
            <a:r>
              <a:rPr lang="es-ES" b="1" dirty="0"/>
              <a:t>, </a:t>
            </a:r>
            <a:r>
              <a:rPr lang="es-ES" b="1" dirty="0" err="1"/>
              <a:t>aby</a:t>
            </a:r>
            <a:r>
              <a:rPr lang="es-ES" b="1" dirty="0"/>
              <a:t> si </a:t>
            </a:r>
            <a:r>
              <a:rPr lang="es-ES" b="1" dirty="0" err="1"/>
              <a:t>udržel</a:t>
            </a:r>
            <a:r>
              <a:rPr lang="es-ES" b="1" dirty="0"/>
              <a:t> </a:t>
            </a:r>
            <a:r>
              <a:rPr lang="es-ES" b="1" dirty="0" err="1"/>
              <a:t>vliv</a:t>
            </a:r>
            <a:r>
              <a:rPr lang="es-ES" b="1" dirty="0"/>
              <a:t> </a:t>
            </a:r>
            <a:r>
              <a:rPr lang="es-ES" b="1" dirty="0" err="1"/>
              <a:t>na</a:t>
            </a:r>
            <a:r>
              <a:rPr lang="es-ES" b="1" dirty="0"/>
              <a:t> </a:t>
            </a:r>
            <a:r>
              <a:rPr lang="es-ES" b="1" dirty="0" err="1"/>
              <a:t>svého</a:t>
            </a:r>
            <a:r>
              <a:rPr lang="es-ES" b="1" dirty="0"/>
              <a:t> </a:t>
            </a:r>
            <a:r>
              <a:rPr lang="es-ES" b="1" dirty="0" err="1"/>
              <a:t>otce</a:t>
            </a:r>
            <a:r>
              <a:rPr lang="es-ES" b="1" dirty="0"/>
              <a:t>, a </a:t>
            </a:r>
            <a:r>
              <a:rPr lang="es-ES" b="1" dirty="0" err="1"/>
              <a:t>přesto</a:t>
            </a:r>
            <a:r>
              <a:rPr lang="es-ES" b="1" dirty="0"/>
              <a:t> </a:t>
            </a:r>
            <a:r>
              <a:rPr lang="es-ES" b="1" dirty="0" err="1"/>
              <a:t>zachránil</a:t>
            </a:r>
            <a:r>
              <a:rPr lang="es-ES" b="1" dirty="0"/>
              <a:t> </a:t>
            </a:r>
            <a:r>
              <a:rPr lang="es-ES" b="1" dirty="0" err="1"/>
              <a:t>Davida</a:t>
            </a:r>
            <a:r>
              <a:rPr lang="es-ES" b="1" dirty="0"/>
              <a:t> </a:t>
            </a:r>
            <a:r>
              <a:rPr lang="es-ES" b="1" dirty="0" err="1"/>
              <a:t>před</a:t>
            </a:r>
            <a:r>
              <a:rPr lang="es-ES" b="1" dirty="0"/>
              <a:t> </a:t>
            </a:r>
            <a:r>
              <a:rPr lang="es-ES" b="1" dirty="0" err="1"/>
              <a:t>jistou</a:t>
            </a:r>
            <a:r>
              <a:rPr lang="es-ES" b="1" dirty="0"/>
              <a:t> </a:t>
            </a:r>
            <a:r>
              <a:rPr lang="es-ES" b="1" dirty="0" err="1"/>
              <a:t>smrtí</a:t>
            </a:r>
            <a:r>
              <a:rPr lang="es-ES" b="1" dirty="0"/>
              <a:t>. </a:t>
            </a:r>
          </a:p>
        </p:txBody>
      </p:sp>
      <p:pic>
        <p:nvPicPr>
          <p:cNvPr id="7" name="Imagen 6">
            <a:extLst>
              <a:ext uri="{FF2B5EF4-FFF2-40B4-BE49-F238E27FC236}">
                <a16:creationId xmlns:a16="http://schemas.microsoft.com/office/drawing/2014/main" id="{DDAC04EA-DF3D-10A0-B3C3-6C7B3615C169}"/>
              </a:ext>
            </a:extLst>
          </p:cNvPr>
          <p:cNvPicPr>
            <a:picLocks noChangeAspect="1"/>
          </p:cNvPicPr>
          <p:nvPr/>
        </p:nvPicPr>
        <p:blipFill>
          <a:blip r:embed="rId3"/>
          <a:stretch>
            <a:fillRect/>
          </a:stretch>
        </p:blipFill>
        <p:spPr>
          <a:xfrm>
            <a:off x="6620365" y="292836"/>
            <a:ext cx="5222925" cy="3831015"/>
          </a:xfrm>
          <a:prstGeom prst="round2DiagRect">
            <a:avLst>
              <a:gd name="adj1" fmla="val 16667"/>
              <a:gd name="adj2" fmla="val 0"/>
            </a:avLst>
          </a:prstGeom>
          <a:ln w="38100" cap="sq">
            <a:solidFill>
              <a:srgbClr val="03655C"/>
            </a:solidFill>
            <a:miter lim="800000"/>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A2649D14-164B-34C5-2539-9667C50E3C80}"/>
              </a:ext>
            </a:extLst>
          </p:cNvPr>
          <p:cNvSpPr txBox="1"/>
          <p:nvPr/>
        </p:nvSpPr>
        <p:spPr>
          <a:xfrm>
            <a:off x="261990" y="4242859"/>
            <a:ext cx="11761063" cy="2308324"/>
          </a:xfrm>
          <a:prstGeom prst="rect">
            <a:avLst/>
          </a:prstGeom>
          <a:noFill/>
        </p:spPr>
        <p:txBody>
          <a:bodyPr wrap="square">
            <a:spAutoFit/>
          </a:bodyPr>
          <a:lstStyle/>
          <a:p>
            <a:r>
              <a:rPr lang="es-ES" b="1" dirty="0"/>
              <a:t>Ke </a:t>
            </a:r>
            <a:r>
              <a:rPr lang="es-ES" b="1" dirty="0" err="1"/>
              <a:t>svému</a:t>
            </a:r>
            <a:r>
              <a:rPr lang="es-ES" b="1" dirty="0"/>
              <a:t> </a:t>
            </a:r>
            <a:r>
              <a:rPr lang="es-ES" b="1" dirty="0" err="1"/>
              <a:t>příteli</a:t>
            </a:r>
            <a:r>
              <a:rPr lang="es-ES" b="1" dirty="0"/>
              <a:t> je </a:t>
            </a:r>
            <a:r>
              <a:rPr lang="es-ES" b="1" dirty="0" err="1"/>
              <a:t>připoután</a:t>
            </a:r>
            <a:r>
              <a:rPr lang="es-ES" b="1" dirty="0"/>
              <a:t> </a:t>
            </a:r>
            <a:r>
              <a:rPr lang="es-ES" b="1" dirty="0" err="1"/>
              <a:t>pouty</a:t>
            </a:r>
            <a:r>
              <a:rPr lang="es-ES" b="1" dirty="0"/>
              <a:t> </a:t>
            </a:r>
            <a:r>
              <a:rPr lang="es-ES" b="1" dirty="0" err="1"/>
              <a:t>ještě</a:t>
            </a:r>
            <a:r>
              <a:rPr lang="es-ES" b="1" dirty="0"/>
              <a:t> </a:t>
            </a:r>
            <a:r>
              <a:rPr lang="es-ES" b="1" dirty="0" err="1"/>
              <a:t>těsnějšími</a:t>
            </a:r>
            <a:r>
              <a:rPr lang="es-ES" b="1" dirty="0"/>
              <a:t>, </a:t>
            </a:r>
            <a:r>
              <a:rPr lang="es-ES" b="1" dirty="0" err="1"/>
              <a:t>než</a:t>
            </a:r>
            <a:r>
              <a:rPr lang="es-ES" b="1" dirty="0"/>
              <a:t> </a:t>
            </a:r>
            <a:r>
              <a:rPr lang="es-ES" b="1" dirty="0" err="1"/>
              <a:t>jsou</a:t>
            </a:r>
            <a:r>
              <a:rPr lang="es-ES" b="1" dirty="0"/>
              <a:t> </a:t>
            </a:r>
            <a:r>
              <a:rPr lang="es-ES" b="1" dirty="0" err="1"/>
              <a:t>pokrevní</a:t>
            </a:r>
            <a:r>
              <a:rPr lang="es-ES" b="1" dirty="0"/>
              <a:t> </a:t>
            </a:r>
            <a:r>
              <a:rPr lang="es-ES" b="1" dirty="0" err="1"/>
              <a:t>příbuzenství</a:t>
            </a:r>
            <a:r>
              <a:rPr lang="es-ES" b="1" dirty="0"/>
              <a:t>, </a:t>
            </a:r>
            <a:r>
              <a:rPr lang="es-ES" b="1" dirty="0" err="1"/>
              <a:t>láskou</a:t>
            </a:r>
            <a:r>
              <a:rPr lang="es-ES" b="1" dirty="0"/>
              <a:t> "</a:t>
            </a:r>
            <a:r>
              <a:rPr lang="es-ES" b="1" dirty="0" err="1"/>
              <a:t>podivuhodnější</a:t>
            </a:r>
            <a:r>
              <a:rPr lang="es-ES" b="1" dirty="0"/>
              <a:t> ... </a:t>
            </a:r>
            <a:r>
              <a:rPr lang="es-ES" b="1" dirty="0" err="1"/>
              <a:t>než</a:t>
            </a:r>
            <a:r>
              <a:rPr lang="es-ES" b="1" dirty="0"/>
              <a:t> </a:t>
            </a:r>
            <a:r>
              <a:rPr lang="es-ES" b="1" dirty="0" err="1"/>
              <a:t>láska</a:t>
            </a:r>
            <a:r>
              <a:rPr lang="es-ES" b="1" dirty="0"/>
              <a:t> </a:t>
            </a:r>
            <a:r>
              <a:rPr lang="cs-CZ" b="1" dirty="0"/>
              <a:t>   </a:t>
            </a:r>
            <a:r>
              <a:rPr lang="es-ES" b="1" dirty="0"/>
              <a:t>k </a:t>
            </a:r>
            <a:r>
              <a:rPr lang="es-ES" b="1" dirty="0" err="1"/>
              <a:t>ženám</a:t>
            </a:r>
            <a:r>
              <a:rPr lang="es-ES" b="1" dirty="0"/>
              <a:t>" (2</a:t>
            </a:r>
            <a:r>
              <a:rPr lang="cs-CZ" b="1" dirty="0"/>
              <a:t>,</a:t>
            </a:r>
            <a:r>
              <a:rPr lang="es-ES" b="1" dirty="0"/>
              <a:t> S</a:t>
            </a:r>
            <a:r>
              <a:rPr lang="cs-CZ" b="1" dirty="0" err="1"/>
              <a:t>amuelova</a:t>
            </a:r>
            <a:r>
              <a:rPr lang="es-ES" b="1" dirty="0"/>
              <a:t> 1,26), a </a:t>
            </a:r>
            <a:r>
              <a:rPr lang="es-ES" b="1" dirty="0" err="1"/>
              <a:t>protože</a:t>
            </a:r>
            <a:r>
              <a:rPr lang="es-ES" b="1" dirty="0"/>
              <a:t> Jonatan </a:t>
            </a:r>
            <a:r>
              <a:rPr lang="es-ES" b="1" dirty="0" err="1"/>
              <a:t>znal</a:t>
            </a:r>
            <a:r>
              <a:rPr lang="es-ES" b="1" dirty="0"/>
              <a:t> </a:t>
            </a:r>
            <a:r>
              <a:rPr lang="es-ES" b="1" dirty="0" err="1"/>
              <a:t>nejniternější</a:t>
            </a:r>
            <a:r>
              <a:rPr lang="es-ES" b="1" dirty="0"/>
              <a:t> </a:t>
            </a:r>
            <a:r>
              <a:rPr lang="es-ES" b="1" dirty="0" err="1"/>
              <a:t>myšlenky</a:t>
            </a:r>
            <a:r>
              <a:rPr lang="es-ES" b="1" dirty="0"/>
              <a:t> </a:t>
            </a:r>
            <a:r>
              <a:rPr lang="es-ES" b="1" dirty="0" err="1"/>
              <a:t>Davidova</a:t>
            </a:r>
            <a:r>
              <a:rPr lang="es-ES" b="1" dirty="0"/>
              <a:t> </a:t>
            </a:r>
            <a:r>
              <a:rPr lang="es-ES" b="1" dirty="0" err="1"/>
              <a:t>srdce</a:t>
            </a:r>
            <a:r>
              <a:rPr lang="es-ES" b="1" dirty="0"/>
              <a:t>, </a:t>
            </a:r>
            <a:r>
              <a:rPr lang="es-ES" b="1" dirty="0" err="1"/>
              <a:t>byl</a:t>
            </a:r>
            <a:r>
              <a:rPr lang="es-ES" b="1" dirty="0"/>
              <a:t> </a:t>
            </a:r>
            <a:r>
              <a:rPr lang="es-ES" b="1" dirty="0" err="1"/>
              <a:t>ideální</a:t>
            </a:r>
            <a:r>
              <a:rPr lang="es-ES" b="1" dirty="0"/>
              <a:t> pro </a:t>
            </a:r>
            <a:r>
              <a:rPr lang="es-ES" b="1" dirty="0" err="1"/>
              <a:t>to</a:t>
            </a:r>
            <a:r>
              <a:rPr lang="es-ES" b="1" dirty="0"/>
              <a:t>, </a:t>
            </a:r>
            <a:r>
              <a:rPr lang="es-ES" b="1" dirty="0" err="1"/>
              <a:t>aby</a:t>
            </a:r>
            <a:r>
              <a:rPr lang="es-ES" b="1" dirty="0"/>
              <a:t> </a:t>
            </a:r>
            <a:r>
              <a:rPr lang="es-ES" b="1" dirty="0" err="1"/>
              <a:t>byl</a:t>
            </a:r>
            <a:r>
              <a:rPr lang="es-ES" b="1" dirty="0"/>
              <a:t> </a:t>
            </a:r>
            <a:r>
              <a:rPr lang="es-ES" b="1" dirty="0" err="1"/>
              <a:t>prostředníkem</a:t>
            </a:r>
            <a:r>
              <a:rPr lang="es-ES" b="1" dirty="0"/>
              <a:t> </a:t>
            </a:r>
            <a:r>
              <a:rPr lang="es-ES" b="1" dirty="0" err="1"/>
              <a:t>mezi</a:t>
            </a:r>
            <a:r>
              <a:rPr lang="es-ES" b="1" dirty="0"/>
              <a:t> </a:t>
            </a:r>
            <a:r>
              <a:rPr lang="es-ES" b="1" dirty="0" err="1"/>
              <a:t>ním</a:t>
            </a:r>
            <a:r>
              <a:rPr lang="es-ES" b="1" dirty="0"/>
              <a:t> a </a:t>
            </a:r>
            <a:r>
              <a:rPr lang="es-ES" b="1" dirty="0" err="1"/>
              <a:t>Saulem</a:t>
            </a:r>
            <a:r>
              <a:rPr lang="es-ES" b="1" dirty="0"/>
              <a:t>. V </a:t>
            </a:r>
            <a:r>
              <a:rPr lang="es-ES" b="1" dirty="0" err="1"/>
              <a:t>Jonatanově</a:t>
            </a:r>
            <a:r>
              <a:rPr lang="es-ES" b="1" dirty="0"/>
              <a:t> </a:t>
            </a:r>
            <a:r>
              <a:rPr lang="es-ES" b="1" dirty="0" err="1"/>
              <a:t>prosbě</a:t>
            </a:r>
            <a:r>
              <a:rPr lang="es-ES" b="1" dirty="0"/>
              <a:t> k </a:t>
            </a:r>
            <a:r>
              <a:rPr lang="es-ES" b="1" dirty="0" err="1"/>
              <a:t>otci</a:t>
            </a:r>
            <a:r>
              <a:rPr lang="es-ES" b="1" dirty="0"/>
              <a:t> se </a:t>
            </a:r>
            <a:r>
              <a:rPr lang="es-ES" b="1" dirty="0" err="1"/>
              <a:t>projevovala</a:t>
            </a:r>
            <a:r>
              <a:rPr lang="es-ES" b="1" dirty="0"/>
              <a:t> </a:t>
            </a:r>
            <a:r>
              <a:rPr lang="es-ES" b="1" dirty="0" err="1"/>
              <a:t>jak</a:t>
            </a:r>
            <a:r>
              <a:rPr lang="es-ES" b="1" dirty="0"/>
              <a:t> </a:t>
            </a:r>
            <a:r>
              <a:rPr lang="es-ES" b="1" dirty="0" err="1"/>
              <a:t>úcta</a:t>
            </a:r>
            <a:r>
              <a:rPr lang="es-ES" b="1" dirty="0"/>
              <a:t> k </a:t>
            </a:r>
            <a:r>
              <a:rPr lang="es-ES" b="1" dirty="0" err="1"/>
              <a:t>autoritě</a:t>
            </a:r>
            <a:r>
              <a:rPr lang="es-ES" b="1" dirty="0"/>
              <a:t>, </a:t>
            </a:r>
            <a:r>
              <a:rPr lang="es-ES" b="1" dirty="0" err="1"/>
              <a:t>tak</a:t>
            </a:r>
            <a:r>
              <a:rPr lang="es-ES" b="1" dirty="0"/>
              <a:t> </a:t>
            </a:r>
            <a:r>
              <a:rPr lang="es-ES" b="1" dirty="0" err="1"/>
              <a:t>nejpřísnější</a:t>
            </a:r>
            <a:r>
              <a:rPr lang="es-ES" b="1" dirty="0"/>
              <a:t> </a:t>
            </a:r>
            <a:r>
              <a:rPr lang="es-ES" b="1" dirty="0" err="1"/>
              <a:t>poslušnost</a:t>
            </a:r>
            <a:r>
              <a:rPr lang="es-ES" b="1" dirty="0"/>
              <a:t> </a:t>
            </a:r>
            <a:r>
              <a:rPr lang="es-ES" b="1" dirty="0" err="1"/>
              <a:t>zásadám</a:t>
            </a:r>
            <a:r>
              <a:rPr lang="es-ES" b="1" dirty="0"/>
              <a:t>. </a:t>
            </a:r>
            <a:r>
              <a:rPr lang="es-ES" b="1" dirty="0" err="1"/>
              <a:t>Jako</a:t>
            </a:r>
            <a:r>
              <a:rPr lang="es-ES" b="1" dirty="0"/>
              <a:t> </a:t>
            </a:r>
            <a:r>
              <a:rPr lang="es-ES" b="1" dirty="0" err="1"/>
              <a:t>Saulův</a:t>
            </a:r>
            <a:r>
              <a:rPr lang="es-ES" b="1" dirty="0"/>
              <a:t> </a:t>
            </a:r>
            <a:r>
              <a:rPr lang="es-ES" b="1" dirty="0" err="1"/>
              <a:t>syn</a:t>
            </a:r>
            <a:r>
              <a:rPr lang="es-ES" b="1" dirty="0"/>
              <a:t> </a:t>
            </a:r>
            <a:r>
              <a:rPr lang="es-ES" b="1" dirty="0" err="1"/>
              <a:t>znal</a:t>
            </a:r>
            <a:r>
              <a:rPr lang="es-ES" b="1" dirty="0"/>
              <a:t> </a:t>
            </a:r>
            <a:r>
              <a:rPr lang="es-ES" b="1" dirty="0" err="1"/>
              <a:t>argumenty</a:t>
            </a:r>
            <a:r>
              <a:rPr lang="es-ES" b="1" dirty="0"/>
              <a:t>, </a:t>
            </a:r>
            <a:r>
              <a:rPr lang="es-ES" b="1" dirty="0" err="1"/>
              <a:t>které</a:t>
            </a:r>
            <a:r>
              <a:rPr lang="es-ES" b="1" dirty="0"/>
              <a:t> </a:t>
            </a:r>
            <a:r>
              <a:rPr lang="es-ES" b="1" dirty="0" err="1"/>
              <a:t>měly</a:t>
            </a:r>
            <a:r>
              <a:rPr lang="es-ES" b="1" dirty="0"/>
              <a:t> pro </a:t>
            </a:r>
            <a:r>
              <a:rPr lang="es-ES" b="1" dirty="0" err="1"/>
              <a:t>krále</a:t>
            </a:r>
            <a:r>
              <a:rPr lang="es-ES" b="1" dirty="0"/>
              <a:t> </a:t>
            </a:r>
            <a:r>
              <a:rPr lang="es-ES" b="1" dirty="0" err="1"/>
              <a:t>největší</a:t>
            </a:r>
            <a:r>
              <a:rPr lang="es-ES" b="1" dirty="0"/>
              <a:t> </a:t>
            </a:r>
            <a:r>
              <a:rPr lang="es-ES" b="1" dirty="0" err="1"/>
              <a:t>váhu</a:t>
            </a:r>
            <a:r>
              <a:rPr lang="es-ES" b="1" dirty="0"/>
              <a:t>: </a:t>
            </a:r>
            <a:r>
              <a:rPr lang="es-ES" b="1" dirty="0" err="1"/>
              <a:t>Davidovo</a:t>
            </a:r>
            <a:r>
              <a:rPr lang="es-ES" b="1" dirty="0"/>
              <a:t> </a:t>
            </a:r>
            <a:r>
              <a:rPr lang="es-ES" b="1" dirty="0" err="1"/>
              <a:t>vítězství</a:t>
            </a:r>
            <a:r>
              <a:rPr lang="es-ES" b="1" dirty="0"/>
              <a:t> </a:t>
            </a:r>
            <a:r>
              <a:rPr lang="es-ES" b="1" dirty="0" err="1"/>
              <a:t>nad</a:t>
            </a:r>
            <a:r>
              <a:rPr lang="es-ES" b="1" dirty="0"/>
              <a:t> </a:t>
            </a:r>
            <a:r>
              <a:rPr lang="es-ES" b="1" dirty="0" err="1"/>
              <a:t>Goliatem</a:t>
            </a:r>
            <a:r>
              <a:rPr lang="es-ES" b="1" dirty="0"/>
              <a:t> a </a:t>
            </a:r>
            <a:r>
              <a:rPr lang="es-ES" b="1" dirty="0" err="1"/>
              <a:t>jeho</a:t>
            </a:r>
            <a:r>
              <a:rPr lang="es-ES" b="1" dirty="0"/>
              <a:t> </a:t>
            </a:r>
            <a:r>
              <a:rPr lang="es-ES" b="1" dirty="0" err="1"/>
              <a:t>věrnou</a:t>
            </a:r>
            <a:r>
              <a:rPr lang="es-ES" b="1" dirty="0"/>
              <a:t> </a:t>
            </a:r>
            <a:r>
              <a:rPr lang="es-ES" b="1" dirty="0" err="1"/>
              <a:t>osobní</a:t>
            </a:r>
            <a:r>
              <a:rPr lang="es-ES" b="1" dirty="0"/>
              <a:t> </a:t>
            </a:r>
            <a:r>
              <a:rPr lang="es-ES" b="1" dirty="0" err="1"/>
              <a:t>službu</a:t>
            </a:r>
            <a:r>
              <a:rPr lang="es-ES" b="1" dirty="0"/>
              <a:t> </a:t>
            </a:r>
            <a:r>
              <a:rPr lang="es-ES" b="1" dirty="0" err="1"/>
              <a:t>králi</a:t>
            </a:r>
            <a:r>
              <a:rPr lang="es-ES" b="1" dirty="0"/>
              <a:t> </a:t>
            </a:r>
            <a:r>
              <a:rPr lang="es-ES" b="1" dirty="0" err="1"/>
              <a:t>při</a:t>
            </a:r>
            <a:r>
              <a:rPr lang="es-ES" b="1" dirty="0"/>
              <a:t> </a:t>
            </a:r>
            <a:r>
              <a:rPr lang="es-ES" b="1" dirty="0" err="1"/>
              <a:t>každé</a:t>
            </a:r>
            <a:r>
              <a:rPr lang="es-ES" b="1" dirty="0"/>
              <a:t> </a:t>
            </a:r>
            <a:r>
              <a:rPr lang="es-ES" b="1" dirty="0" err="1"/>
              <a:t>příležitosti</a:t>
            </a:r>
            <a:r>
              <a:rPr lang="es-ES" b="1" dirty="0"/>
              <a:t>. 
Jonatan </a:t>
            </a:r>
            <a:r>
              <a:rPr lang="es-ES" b="1" dirty="0" err="1"/>
              <a:t>velmi</a:t>
            </a:r>
            <a:r>
              <a:rPr lang="es-ES" b="1" dirty="0"/>
              <a:t> </a:t>
            </a:r>
            <a:r>
              <a:rPr lang="es-ES" b="1" dirty="0" err="1"/>
              <a:t>taktně</a:t>
            </a:r>
            <a:r>
              <a:rPr lang="es-ES" b="1" dirty="0"/>
              <a:t> </a:t>
            </a:r>
            <a:r>
              <a:rPr lang="es-ES" b="1" dirty="0" err="1"/>
              <a:t>ukázal</a:t>
            </a:r>
            <a:r>
              <a:rPr lang="es-ES" b="1" dirty="0"/>
              <a:t> </a:t>
            </a:r>
            <a:r>
              <a:rPr lang="es-ES" b="1" dirty="0" err="1"/>
              <a:t>Saulovi</a:t>
            </a:r>
            <a:r>
              <a:rPr lang="es-ES" b="1" dirty="0"/>
              <a:t>, </a:t>
            </a:r>
            <a:r>
              <a:rPr lang="es-ES" b="1" dirty="0" err="1"/>
              <a:t>že</a:t>
            </a:r>
            <a:r>
              <a:rPr lang="es-ES" b="1" dirty="0"/>
              <a:t> </a:t>
            </a:r>
            <a:r>
              <a:rPr lang="es-ES" b="1" dirty="0" err="1"/>
              <a:t>nemá</a:t>
            </a:r>
            <a:r>
              <a:rPr lang="es-ES" b="1" dirty="0"/>
              <a:t> </a:t>
            </a:r>
            <a:r>
              <a:rPr lang="es-ES" b="1" dirty="0" err="1"/>
              <a:t>důvod</a:t>
            </a:r>
            <a:r>
              <a:rPr lang="es-ES" b="1" dirty="0"/>
              <a:t> </a:t>
            </a:r>
            <a:r>
              <a:rPr lang="es-ES" b="1" dirty="0" err="1"/>
              <a:t>Davida</a:t>
            </a:r>
            <a:r>
              <a:rPr lang="es-ES" b="1" dirty="0"/>
              <a:t> </a:t>
            </a:r>
            <a:r>
              <a:rPr lang="es-ES" b="1" dirty="0" err="1"/>
              <a:t>zabíjet</a:t>
            </a:r>
            <a:r>
              <a:rPr lang="es-ES" b="1" dirty="0"/>
              <a:t>, a </a:t>
            </a:r>
            <a:r>
              <a:rPr lang="es-ES" b="1" dirty="0" err="1"/>
              <a:t>připomněl</a:t>
            </a:r>
            <a:r>
              <a:rPr lang="es-ES" b="1" dirty="0"/>
              <a:t> mu, </a:t>
            </a:r>
            <a:r>
              <a:rPr lang="es-ES" b="1" dirty="0" err="1"/>
              <a:t>že</a:t>
            </a:r>
            <a:r>
              <a:rPr lang="es-ES" b="1" dirty="0"/>
              <a:t> </a:t>
            </a:r>
            <a:r>
              <a:rPr lang="es-ES" b="1" dirty="0" err="1"/>
              <a:t>má</a:t>
            </a:r>
            <a:r>
              <a:rPr lang="es-ES" b="1" dirty="0"/>
              <a:t> </a:t>
            </a:r>
            <a:r>
              <a:rPr lang="es-ES" b="1" dirty="0" err="1"/>
              <a:t>pádný</a:t>
            </a:r>
            <a:r>
              <a:rPr lang="es-ES" b="1" dirty="0"/>
              <a:t> </a:t>
            </a:r>
            <a:r>
              <a:rPr lang="es-ES" b="1" dirty="0" err="1"/>
              <a:t>důvod</a:t>
            </a:r>
            <a:r>
              <a:rPr lang="es-ES" b="1" dirty="0"/>
              <a:t> </a:t>
            </a:r>
            <a:r>
              <a:rPr lang="es-ES" b="1" dirty="0" err="1"/>
              <a:t>vážit</a:t>
            </a:r>
            <a:r>
              <a:rPr lang="es-ES" b="1" dirty="0"/>
              <a:t> si </a:t>
            </a:r>
            <a:r>
              <a:rPr lang="es-ES" b="1" dirty="0" err="1"/>
              <a:t>Davidovy</a:t>
            </a:r>
            <a:r>
              <a:rPr lang="es-ES" b="1" dirty="0"/>
              <a:t> </a:t>
            </a:r>
            <a:r>
              <a:rPr lang="es-ES" b="1" dirty="0" err="1"/>
              <a:t>věrné</a:t>
            </a:r>
            <a:r>
              <a:rPr lang="es-ES" b="1" dirty="0"/>
              <a:t> </a:t>
            </a:r>
            <a:r>
              <a:rPr lang="es-ES" b="1" dirty="0" err="1"/>
              <a:t>služby</a:t>
            </a:r>
            <a:r>
              <a:rPr lang="es-ES" b="1" dirty="0"/>
              <a:t>. </a:t>
            </a:r>
            <a:r>
              <a:rPr lang="es-ES" b="1" dirty="0" err="1"/>
              <a:t>Jak</a:t>
            </a:r>
            <a:r>
              <a:rPr lang="es-ES" b="1" dirty="0"/>
              <a:t> </a:t>
            </a:r>
            <a:r>
              <a:rPr lang="es-ES" b="1" dirty="0" err="1"/>
              <a:t>účinná</a:t>
            </a:r>
            <a:r>
              <a:rPr lang="es-ES" b="1" dirty="0"/>
              <a:t> </a:t>
            </a:r>
            <a:r>
              <a:rPr lang="es-ES" b="1" dirty="0" err="1"/>
              <a:t>jsou</a:t>
            </a:r>
            <a:r>
              <a:rPr lang="es-ES" b="1" dirty="0"/>
              <a:t> </a:t>
            </a:r>
            <a:r>
              <a:rPr lang="es-ES" b="1" dirty="0" err="1"/>
              <a:t>správná</a:t>
            </a:r>
            <a:r>
              <a:rPr lang="es-ES" b="1" dirty="0"/>
              <a:t> </a:t>
            </a:r>
            <a:r>
              <a:rPr lang="es-ES" b="1" dirty="0" err="1"/>
              <a:t>slova</a:t>
            </a:r>
            <a:r>
              <a:rPr lang="es-ES" b="1" dirty="0"/>
              <a:t> ve </a:t>
            </a:r>
            <a:r>
              <a:rPr lang="es-ES" b="1" dirty="0" err="1"/>
              <a:t>správný</a:t>
            </a:r>
            <a:r>
              <a:rPr lang="es-ES" b="1" dirty="0"/>
              <a:t> </a:t>
            </a:r>
            <a:r>
              <a:rPr lang="es-ES" b="1" dirty="0" err="1"/>
              <a:t>čas</a:t>
            </a:r>
            <a:r>
              <a:rPr lang="es-ES" b="1" dirty="0"/>
              <a:t>! (</a:t>
            </a:r>
            <a:r>
              <a:rPr lang="es-ES" b="1" dirty="0" err="1"/>
              <a:t>Přísl</a:t>
            </a:r>
            <a:r>
              <a:rPr lang="es-ES" b="1" dirty="0"/>
              <a:t>. 25:11; Isa. 50: 4). Jonatan </a:t>
            </a:r>
            <a:r>
              <a:rPr lang="es-ES" b="1" dirty="0" err="1"/>
              <a:t>věděl</a:t>
            </a:r>
            <a:r>
              <a:rPr lang="es-ES" b="1" dirty="0"/>
              <a:t>, </a:t>
            </a:r>
            <a:r>
              <a:rPr lang="es-ES" b="1" dirty="0" err="1"/>
              <a:t>že</a:t>
            </a:r>
            <a:r>
              <a:rPr lang="es-ES" b="1" dirty="0"/>
              <a:t> se </a:t>
            </a:r>
            <a:r>
              <a:rPr lang="es-ES" b="1" dirty="0" err="1"/>
              <a:t>jeho</a:t>
            </a:r>
            <a:r>
              <a:rPr lang="es-ES" b="1" dirty="0"/>
              <a:t> </a:t>
            </a:r>
            <a:r>
              <a:rPr lang="es-ES" b="1" dirty="0" err="1"/>
              <a:t>otec</a:t>
            </a:r>
            <a:r>
              <a:rPr lang="es-ES" b="1" dirty="0"/>
              <a:t> </a:t>
            </a:r>
            <a:r>
              <a:rPr lang="es-ES" b="1" dirty="0" err="1"/>
              <a:t>mýlí</a:t>
            </a:r>
            <a:r>
              <a:rPr lang="es-ES" b="1" dirty="0"/>
              <a:t>, a </a:t>
            </a:r>
            <a:r>
              <a:rPr lang="es-ES" b="1" dirty="0" err="1"/>
              <a:t>to</a:t>
            </a:r>
            <a:r>
              <a:rPr lang="es-ES" b="1" dirty="0"/>
              <a:t> </a:t>
            </a:r>
            <a:r>
              <a:rPr lang="es-ES" b="1" dirty="0" err="1"/>
              <a:t>nejen</a:t>
            </a:r>
            <a:r>
              <a:rPr lang="es-ES" b="1" dirty="0"/>
              <a:t> v </a:t>
            </a:r>
            <a:r>
              <a:rPr lang="es-ES" b="1" dirty="0" err="1"/>
              <a:t>tomto</a:t>
            </a:r>
            <a:r>
              <a:rPr lang="es-ES" b="1" dirty="0"/>
              <a:t> </a:t>
            </a:r>
            <a:r>
              <a:rPr lang="es-ES" b="1" dirty="0" err="1"/>
              <a:t>případě</a:t>
            </a:r>
            <a:r>
              <a:rPr lang="es-ES" b="1" dirty="0"/>
              <a:t>, ale i v </a:t>
            </a:r>
            <a:r>
              <a:rPr lang="es-ES" b="1" dirty="0" err="1"/>
              <a:t>mnoha</a:t>
            </a:r>
            <a:r>
              <a:rPr lang="es-ES" b="1" dirty="0"/>
              <a:t> </a:t>
            </a:r>
            <a:r>
              <a:rPr lang="es-ES" b="1" dirty="0" err="1"/>
              <a:t>dalších</a:t>
            </a:r>
            <a:r>
              <a:rPr lang="es-ES" b="1" dirty="0"/>
              <a:t>. Ale </a:t>
            </a:r>
            <a:r>
              <a:rPr lang="es-ES" b="1" dirty="0" err="1"/>
              <a:t>nic</a:t>
            </a:r>
            <a:r>
              <a:rPr lang="es-ES" b="1" dirty="0"/>
              <a:t> </a:t>
            </a:r>
            <a:r>
              <a:rPr lang="es-ES" b="1" dirty="0" err="1"/>
              <a:t>by</a:t>
            </a:r>
            <a:r>
              <a:rPr lang="es-ES" b="1" dirty="0"/>
              <a:t> </a:t>
            </a:r>
            <a:r>
              <a:rPr lang="es-ES" b="1" dirty="0" err="1"/>
              <a:t>nezískal</a:t>
            </a:r>
            <a:r>
              <a:rPr lang="es-ES" b="1" dirty="0"/>
              <a:t>, </a:t>
            </a:r>
            <a:r>
              <a:rPr lang="es-ES" b="1" dirty="0" err="1"/>
              <a:t>kdyby</a:t>
            </a:r>
            <a:r>
              <a:rPr lang="es-ES" b="1" dirty="0"/>
              <a:t> </a:t>
            </a:r>
            <a:r>
              <a:rPr lang="es-ES" b="1" dirty="0" err="1"/>
              <a:t>otce</a:t>
            </a:r>
            <a:r>
              <a:rPr lang="es-ES" b="1" dirty="0"/>
              <a:t> </a:t>
            </a:r>
            <a:r>
              <a:rPr lang="es-ES" b="1" dirty="0" err="1"/>
              <a:t>pokáral</a:t>
            </a:r>
            <a:r>
              <a:rPr lang="es-ES" b="1" dirty="0"/>
              <a:t> </a:t>
            </a:r>
            <a:r>
              <a:rPr lang="es-ES" b="1" dirty="0" err="1"/>
              <a:t>za</a:t>
            </a:r>
            <a:r>
              <a:rPr lang="es-ES" b="1" dirty="0"/>
              <a:t> </a:t>
            </a:r>
            <a:r>
              <a:rPr lang="es-ES" b="1" dirty="0" err="1"/>
              <a:t>jeho</a:t>
            </a:r>
            <a:r>
              <a:rPr lang="es-ES" b="1" dirty="0"/>
              <a:t> </a:t>
            </a:r>
            <a:r>
              <a:rPr lang="es-ES" b="1" dirty="0" err="1"/>
              <a:t>chyby</a:t>
            </a:r>
            <a:r>
              <a:rPr lang="es-ES" b="1" dirty="0"/>
              <a:t>.</a:t>
            </a:r>
          </a:p>
        </p:txBody>
      </p:sp>
    </p:spTree>
    <p:extLst>
      <p:ext uri="{BB962C8B-B14F-4D97-AF65-F5344CB8AC3E}">
        <p14:creationId xmlns:p14="http://schemas.microsoft.com/office/powerpoint/2010/main" val="13999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FB5901A-CB22-DA06-6DB0-61D29D7DC9CD}"/>
              </a:ext>
            </a:extLst>
          </p:cNvPr>
          <p:cNvSpPr txBox="1"/>
          <p:nvPr/>
        </p:nvSpPr>
        <p:spPr>
          <a:xfrm>
            <a:off x="4284484" y="36188"/>
            <a:ext cx="7796309" cy="646331"/>
          </a:xfrm>
          <a:prstGeom prst="rect">
            <a:avLst/>
          </a:prstGeom>
          <a:noFill/>
        </p:spPr>
        <p:txBody>
          <a:bodyPr wrap="square">
            <a:spAutoFit/>
          </a:bodyPr>
          <a:lstStyle/>
          <a:p>
            <a:r>
              <a:rPr lang="es-ES" b="1" dirty="0">
                <a:solidFill>
                  <a:srgbClr val="7030A0"/>
                </a:solidFill>
              </a:rPr>
              <a:t>Co je </a:t>
            </a:r>
            <a:r>
              <a:rPr lang="es-ES" b="1" dirty="0" err="1">
                <a:solidFill>
                  <a:srgbClr val="7030A0"/>
                </a:solidFill>
              </a:rPr>
              <a:t>to</a:t>
            </a:r>
            <a:r>
              <a:rPr lang="es-ES" b="1" dirty="0">
                <a:solidFill>
                  <a:srgbClr val="7030A0"/>
                </a:solidFill>
              </a:rPr>
              <a:t> </a:t>
            </a:r>
            <a:r>
              <a:rPr lang="es-ES" b="1" dirty="0" err="1">
                <a:solidFill>
                  <a:srgbClr val="7030A0"/>
                </a:solidFill>
              </a:rPr>
              <a:t>přímluva</a:t>
            </a:r>
            <a:r>
              <a:rPr lang="es-ES" b="1" dirty="0">
                <a:solidFill>
                  <a:srgbClr val="7030A0"/>
                </a:solidFill>
              </a:rPr>
              <a:t>?</a:t>
            </a:r>
            <a:r>
              <a:rPr lang="es-ES" b="1" dirty="0"/>
              <a:t> </a:t>
            </a:r>
            <a:r>
              <a:rPr lang="es-ES" b="1" dirty="0" err="1"/>
              <a:t>Přimlouvat</a:t>
            </a:r>
            <a:r>
              <a:rPr lang="es-ES" b="1" dirty="0"/>
              <a:t> se </a:t>
            </a:r>
            <a:r>
              <a:rPr lang="es-ES" b="1" dirty="0" err="1"/>
              <a:t>znamená</a:t>
            </a:r>
            <a:r>
              <a:rPr lang="es-ES" b="1" dirty="0"/>
              <a:t> </a:t>
            </a:r>
            <a:r>
              <a:rPr lang="es-ES" b="1" dirty="0" err="1"/>
              <a:t>mluvit</a:t>
            </a:r>
            <a:r>
              <a:rPr lang="es-ES" b="1" dirty="0"/>
              <a:t> </a:t>
            </a:r>
            <a:r>
              <a:rPr lang="es-ES" b="1" dirty="0" err="1"/>
              <a:t>za</a:t>
            </a:r>
            <a:r>
              <a:rPr lang="es-ES" b="1" dirty="0"/>
              <a:t> </a:t>
            </a:r>
            <a:r>
              <a:rPr lang="es-ES" b="1" dirty="0" err="1"/>
              <a:t>někoho</a:t>
            </a:r>
            <a:r>
              <a:rPr lang="es-ES" b="1" dirty="0"/>
              <a:t>, </a:t>
            </a:r>
            <a:r>
              <a:rPr lang="es-ES" b="1" dirty="0" err="1"/>
              <a:t>kdo</a:t>
            </a:r>
            <a:r>
              <a:rPr lang="es-ES" b="1" dirty="0"/>
              <a:t> </a:t>
            </a:r>
            <a:r>
              <a:rPr lang="es-ES" b="1" dirty="0" err="1"/>
              <a:t>má</a:t>
            </a:r>
            <a:r>
              <a:rPr lang="es-ES" b="1" dirty="0"/>
              <a:t> </a:t>
            </a:r>
            <a:r>
              <a:rPr lang="es-ES" b="1" dirty="0" err="1"/>
              <a:t>za</a:t>
            </a:r>
            <a:r>
              <a:rPr lang="es-ES" b="1" dirty="0"/>
              <a:t> sebe </a:t>
            </a:r>
            <a:r>
              <a:rPr lang="es-ES" b="1" dirty="0" err="1"/>
              <a:t>dobro</a:t>
            </a:r>
            <a:r>
              <a:rPr lang="es-ES" b="1" dirty="0"/>
              <a:t> </a:t>
            </a:r>
            <a:r>
              <a:rPr lang="es-ES" b="1" dirty="0" err="1"/>
              <a:t>nebo</a:t>
            </a:r>
            <a:r>
              <a:rPr lang="es-ES" b="1" dirty="0"/>
              <a:t> </a:t>
            </a:r>
            <a:r>
              <a:rPr lang="es-ES" b="1" dirty="0" err="1"/>
              <a:t>ho</a:t>
            </a:r>
            <a:r>
              <a:rPr lang="es-ES" b="1" dirty="0"/>
              <a:t> </a:t>
            </a:r>
            <a:r>
              <a:rPr lang="es-ES" b="1" dirty="0" err="1"/>
              <a:t>osvobodit</a:t>
            </a:r>
            <a:r>
              <a:rPr lang="es-ES" b="1" dirty="0"/>
              <a:t> </a:t>
            </a:r>
            <a:r>
              <a:rPr lang="es-ES" b="1" dirty="0" err="1"/>
              <a:t>od</a:t>
            </a:r>
            <a:r>
              <a:rPr lang="es-ES" b="1" dirty="0"/>
              <a:t> </a:t>
            </a:r>
            <a:r>
              <a:rPr lang="es-ES" b="1" dirty="0" err="1"/>
              <a:t>zla</a:t>
            </a:r>
            <a:r>
              <a:rPr lang="es-ES" b="1" dirty="0"/>
              <a:t>.</a:t>
            </a:r>
          </a:p>
        </p:txBody>
      </p:sp>
      <p:sp>
        <p:nvSpPr>
          <p:cNvPr id="7" name="CuadroTexto 6">
            <a:extLst>
              <a:ext uri="{FF2B5EF4-FFF2-40B4-BE49-F238E27FC236}">
                <a16:creationId xmlns:a16="http://schemas.microsoft.com/office/drawing/2014/main" id="{A474AD58-24D7-ADEC-0199-EA44C3786332}"/>
              </a:ext>
            </a:extLst>
          </p:cNvPr>
          <p:cNvSpPr txBox="1"/>
          <p:nvPr/>
        </p:nvSpPr>
        <p:spPr>
          <a:xfrm>
            <a:off x="4284484" y="6180496"/>
            <a:ext cx="7720036" cy="646331"/>
          </a:xfrm>
          <a:prstGeom prst="rect">
            <a:avLst/>
          </a:prstGeom>
          <a:noFill/>
        </p:spPr>
        <p:txBody>
          <a:bodyPr wrap="square" rtlCol="0">
            <a:spAutoFit/>
          </a:bodyPr>
          <a:lstStyle/>
          <a:p>
            <a:r>
              <a:rPr lang="es-ES" b="1" dirty="0" err="1">
                <a:solidFill>
                  <a:srgbClr val="7030A0"/>
                </a:solidFill>
              </a:rPr>
              <a:t>Jaké</a:t>
            </a:r>
            <a:r>
              <a:rPr lang="es-ES" b="1" dirty="0">
                <a:solidFill>
                  <a:srgbClr val="7030A0"/>
                </a:solidFill>
              </a:rPr>
              <a:t> </a:t>
            </a:r>
            <a:r>
              <a:rPr lang="es-ES" b="1" dirty="0" err="1">
                <a:solidFill>
                  <a:srgbClr val="7030A0"/>
                </a:solidFill>
              </a:rPr>
              <a:t>máme</a:t>
            </a:r>
            <a:r>
              <a:rPr lang="es-ES" b="1" dirty="0">
                <a:solidFill>
                  <a:srgbClr val="7030A0"/>
                </a:solidFill>
              </a:rPr>
              <a:t> </a:t>
            </a:r>
            <a:r>
              <a:rPr lang="es-ES" b="1" dirty="0" err="1">
                <a:solidFill>
                  <a:srgbClr val="7030A0"/>
                </a:solidFill>
              </a:rPr>
              <a:t>biblické</a:t>
            </a:r>
            <a:r>
              <a:rPr lang="es-ES" b="1" dirty="0">
                <a:solidFill>
                  <a:srgbClr val="7030A0"/>
                </a:solidFill>
              </a:rPr>
              <a:t> </a:t>
            </a:r>
            <a:r>
              <a:rPr lang="es-ES" b="1" dirty="0" err="1">
                <a:solidFill>
                  <a:srgbClr val="7030A0"/>
                </a:solidFill>
              </a:rPr>
              <a:t>příklady</a:t>
            </a:r>
            <a:r>
              <a:rPr lang="es-ES" b="1" dirty="0">
                <a:solidFill>
                  <a:srgbClr val="7030A0"/>
                </a:solidFill>
              </a:rPr>
              <a:t>, </a:t>
            </a:r>
            <a:r>
              <a:rPr lang="es-ES" b="1" dirty="0" err="1">
                <a:solidFill>
                  <a:srgbClr val="7030A0"/>
                </a:solidFill>
              </a:rPr>
              <a:t>které</a:t>
            </a:r>
            <a:r>
              <a:rPr lang="es-ES" b="1" dirty="0">
                <a:solidFill>
                  <a:srgbClr val="7030A0"/>
                </a:solidFill>
              </a:rPr>
              <a:t> </a:t>
            </a:r>
            <a:r>
              <a:rPr lang="es-ES" b="1" dirty="0" err="1">
                <a:solidFill>
                  <a:srgbClr val="7030A0"/>
                </a:solidFill>
              </a:rPr>
              <a:t>nás</a:t>
            </a:r>
            <a:r>
              <a:rPr lang="es-ES" b="1" dirty="0">
                <a:solidFill>
                  <a:srgbClr val="7030A0"/>
                </a:solidFill>
              </a:rPr>
              <a:t> </a:t>
            </a:r>
            <a:r>
              <a:rPr lang="es-ES" b="1" dirty="0" err="1">
                <a:solidFill>
                  <a:srgbClr val="7030A0"/>
                </a:solidFill>
              </a:rPr>
              <a:t>učí</a:t>
            </a:r>
            <a:r>
              <a:rPr lang="es-ES" b="1" dirty="0">
                <a:solidFill>
                  <a:srgbClr val="7030A0"/>
                </a:solidFill>
              </a:rPr>
              <a:t> </a:t>
            </a:r>
            <a:r>
              <a:rPr lang="es-ES" b="1" dirty="0" err="1">
                <a:solidFill>
                  <a:srgbClr val="7030A0"/>
                </a:solidFill>
              </a:rPr>
              <a:t>více</a:t>
            </a:r>
            <a:r>
              <a:rPr lang="es-ES" b="1" dirty="0">
                <a:solidFill>
                  <a:srgbClr val="7030A0"/>
                </a:solidFill>
              </a:rPr>
              <a:t> o </a:t>
            </a:r>
            <a:r>
              <a:rPr lang="es-ES" b="1" dirty="0" err="1">
                <a:solidFill>
                  <a:srgbClr val="7030A0"/>
                </a:solidFill>
              </a:rPr>
              <a:t>tom</a:t>
            </a:r>
            <a:r>
              <a:rPr lang="es-ES" b="1" dirty="0">
                <a:solidFill>
                  <a:srgbClr val="7030A0"/>
                </a:solidFill>
              </a:rPr>
              <a:t>, </a:t>
            </a:r>
            <a:r>
              <a:rPr lang="es-ES" b="1" dirty="0" err="1">
                <a:solidFill>
                  <a:srgbClr val="7030A0"/>
                </a:solidFill>
              </a:rPr>
              <a:t>proč</a:t>
            </a:r>
            <a:r>
              <a:rPr lang="es-ES" b="1" dirty="0">
                <a:solidFill>
                  <a:srgbClr val="7030A0"/>
                </a:solidFill>
              </a:rPr>
              <a:t> </a:t>
            </a:r>
            <a:r>
              <a:rPr lang="es-ES" b="1" dirty="0" err="1">
                <a:solidFill>
                  <a:srgbClr val="7030A0"/>
                </a:solidFill>
              </a:rPr>
              <a:t>nebo</a:t>
            </a:r>
            <a:r>
              <a:rPr lang="es-ES" b="1" dirty="0">
                <a:solidFill>
                  <a:srgbClr val="7030A0"/>
                </a:solidFill>
              </a:rPr>
              <a:t> </a:t>
            </a:r>
            <a:r>
              <a:rPr lang="es-ES" b="1" dirty="0" err="1">
                <a:solidFill>
                  <a:srgbClr val="7030A0"/>
                </a:solidFill>
              </a:rPr>
              <a:t>jak</a:t>
            </a:r>
            <a:r>
              <a:rPr lang="es-ES" b="1" dirty="0">
                <a:solidFill>
                  <a:srgbClr val="7030A0"/>
                </a:solidFill>
              </a:rPr>
              <a:t> k </a:t>
            </a:r>
            <a:r>
              <a:rPr lang="es-ES" b="1" dirty="0" err="1">
                <a:solidFill>
                  <a:srgbClr val="7030A0"/>
                </a:solidFill>
              </a:rPr>
              <a:t>přímluvě</a:t>
            </a:r>
            <a:r>
              <a:rPr lang="es-ES" b="1" dirty="0">
                <a:solidFill>
                  <a:srgbClr val="7030A0"/>
                </a:solidFill>
              </a:rPr>
              <a:t> </a:t>
            </a:r>
            <a:r>
              <a:rPr lang="es-ES" b="1" dirty="0" err="1">
                <a:solidFill>
                  <a:srgbClr val="7030A0"/>
                </a:solidFill>
              </a:rPr>
              <a:t>dochází</a:t>
            </a:r>
            <a:r>
              <a:rPr lang="es-ES" b="1" dirty="0">
                <a:solidFill>
                  <a:srgbClr val="7030A0"/>
                </a:solidFill>
              </a:rPr>
              <a:t>?</a:t>
            </a:r>
          </a:p>
        </p:txBody>
      </p:sp>
      <p:sp>
        <p:nvSpPr>
          <p:cNvPr id="13" name="CuadroTexto 12">
            <a:extLst>
              <a:ext uri="{FF2B5EF4-FFF2-40B4-BE49-F238E27FC236}">
                <a16:creationId xmlns:a16="http://schemas.microsoft.com/office/drawing/2014/main" id="{3316A874-D450-9F48-7501-027CDD0C8AB3}"/>
              </a:ext>
            </a:extLst>
          </p:cNvPr>
          <p:cNvSpPr txBox="1"/>
          <p:nvPr/>
        </p:nvSpPr>
        <p:spPr>
          <a:xfrm>
            <a:off x="4284484" y="612844"/>
            <a:ext cx="7876953" cy="5355312"/>
          </a:xfrm>
          <a:prstGeom prst="rect">
            <a:avLst/>
          </a:prstGeom>
          <a:noFill/>
        </p:spPr>
        <p:txBody>
          <a:bodyPr wrap="square">
            <a:spAutoFit/>
          </a:bodyPr>
          <a:lstStyle/>
          <a:p>
            <a:r>
              <a:rPr lang="es-ES" b="1" dirty="0">
                <a:solidFill>
                  <a:srgbClr val="7030A0"/>
                </a:solidFill>
              </a:rPr>
              <a:t>Co </a:t>
            </a:r>
            <a:r>
              <a:rPr lang="es-ES" b="1" dirty="0" err="1">
                <a:solidFill>
                  <a:srgbClr val="7030A0"/>
                </a:solidFill>
              </a:rPr>
              <a:t>přímluva</a:t>
            </a:r>
            <a:r>
              <a:rPr lang="es-ES" b="1" dirty="0">
                <a:solidFill>
                  <a:srgbClr val="7030A0"/>
                </a:solidFill>
              </a:rPr>
              <a:t> </a:t>
            </a:r>
            <a:r>
              <a:rPr lang="es-ES" b="1" dirty="0" err="1">
                <a:solidFill>
                  <a:srgbClr val="7030A0"/>
                </a:solidFill>
              </a:rPr>
              <a:t>obnáší</a:t>
            </a:r>
            <a:r>
              <a:rPr lang="es-ES" b="1" dirty="0">
                <a:solidFill>
                  <a:srgbClr val="7030A0"/>
                </a:solidFill>
              </a:rPr>
              <a:t>?</a:t>
            </a:r>
            <a:r>
              <a:rPr lang="es-ES" b="1" dirty="0"/>
              <a:t> Je </a:t>
            </a:r>
            <a:r>
              <a:rPr lang="es-ES" b="1" dirty="0" err="1"/>
              <a:t>to</a:t>
            </a:r>
            <a:r>
              <a:rPr lang="es-ES" b="1" dirty="0"/>
              <a:t> </a:t>
            </a:r>
            <a:r>
              <a:rPr lang="es-ES" b="1" dirty="0" err="1"/>
              <a:t>zlatý</a:t>
            </a:r>
            <a:r>
              <a:rPr lang="es-ES" b="1" dirty="0"/>
              <a:t> </a:t>
            </a:r>
            <a:r>
              <a:rPr lang="es-ES" b="1" dirty="0" err="1"/>
              <a:t>řetěz</a:t>
            </a:r>
            <a:r>
              <a:rPr lang="es-ES" b="1" dirty="0"/>
              <a:t>, </a:t>
            </a:r>
            <a:r>
              <a:rPr lang="es-ES" b="1" dirty="0" err="1"/>
              <a:t>který</a:t>
            </a:r>
            <a:r>
              <a:rPr lang="es-ES" b="1" dirty="0"/>
              <a:t> </a:t>
            </a:r>
            <a:r>
              <a:rPr lang="es-ES" b="1" dirty="0" err="1"/>
              <a:t>spojuje</a:t>
            </a:r>
            <a:r>
              <a:rPr lang="es-ES" b="1" dirty="0"/>
              <a:t> </a:t>
            </a:r>
            <a:r>
              <a:rPr lang="es-ES" b="1" dirty="0" err="1"/>
              <a:t>konečného</a:t>
            </a:r>
            <a:r>
              <a:rPr lang="es-ES" b="1" dirty="0"/>
              <a:t> </a:t>
            </a:r>
            <a:r>
              <a:rPr lang="es-ES" b="1" dirty="0" err="1"/>
              <a:t>člověka</a:t>
            </a:r>
            <a:r>
              <a:rPr lang="es-ES" b="1" dirty="0"/>
              <a:t> s </a:t>
            </a:r>
            <a:r>
              <a:rPr lang="es-ES" b="1" dirty="0" err="1"/>
              <a:t>trůnem</a:t>
            </a:r>
            <a:r>
              <a:rPr lang="es-ES" b="1" dirty="0"/>
              <a:t> </a:t>
            </a:r>
            <a:r>
              <a:rPr lang="es-ES" b="1" dirty="0" err="1"/>
              <a:t>nekonečného</a:t>
            </a:r>
            <a:r>
              <a:rPr lang="es-ES" b="1" dirty="0"/>
              <a:t> </a:t>
            </a:r>
            <a:r>
              <a:rPr lang="es-ES" b="1" dirty="0" err="1"/>
              <a:t>Boha</a:t>
            </a:r>
            <a:r>
              <a:rPr lang="es-ES" b="1" dirty="0"/>
              <a:t>. </a:t>
            </a:r>
            <a:r>
              <a:rPr lang="es-ES" b="1" dirty="0" err="1"/>
              <a:t>Člověk</a:t>
            </a:r>
            <a:r>
              <a:rPr lang="es-ES" b="1" dirty="0"/>
              <a:t>, </a:t>
            </a:r>
            <a:r>
              <a:rPr lang="es-ES" b="1" dirty="0" err="1"/>
              <a:t>kterého</a:t>
            </a:r>
            <a:r>
              <a:rPr lang="es-ES" b="1" dirty="0"/>
              <a:t> </a:t>
            </a:r>
            <a:r>
              <a:rPr lang="es-ES" b="1" dirty="0" err="1"/>
              <a:t>Kristus</a:t>
            </a:r>
            <a:r>
              <a:rPr lang="es-ES" b="1" dirty="0"/>
              <a:t> </a:t>
            </a:r>
            <a:r>
              <a:rPr lang="es-ES" b="1" dirty="0" err="1"/>
              <a:t>zachránil</a:t>
            </a:r>
            <a:r>
              <a:rPr lang="es-ES" b="1" dirty="0"/>
              <a:t> </a:t>
            </a:r>
            <a:r>
              <a:rPr lang="es-ES" b="1" dirty="0" err="1"/>
              <a:t>svou</a:t>
            </a:r>
            <a:r>
              <a:rPr lang="es-ES" b="1" dirty="0"/>
              <a:t> </a:t>
            </a:r>
            <a:r>
              <a:rPr lang="es-ES" b="1" dirty="0" err="1"/>
              <a:t>smrtí</a:t>
            </a:r>
            <a:r>
              <a:rPr lang="es-ES" b="1" dirty="0"/>
              <a:t>, je </a:t>
            </a:r>
            <a:r>
              <a:rPr lang="es-ES" b="1" dirty="0" err="1"/>
              <a:t>neodbytně</a:t>
            </a:r>
            <a:r>
              <a:rPr lang="es-ES" b="1" dirty="0"/>
              <a:t> </a:t>
            </a:r>
            <a:r>
              <a:rPr lang="es-ES" b="1" dirty="0" err="1"/>
              <a:t>předveden</a:t>
            </a:r>
            <a:r>
              <a:rPr lang="es-ES" b="1" dirty="0"/>
              <a:t> </a:t>
            </a:r>
            <a:r>
              <a:rPr lang="es-ES" b="1" dirty="0" err="1"/>
              <a:t>před</a:t>
            </a:r>
            <a:r>
              <a:rPr lang="es-ES" b="1" dirty="0"/>
              <a:t> </a:t>
            </a:r>
            <a:r>
              <a:rPr lang="es-ES" b="1" dirty="0" err="1"/>
              <a:t>Boží</a:t>
            </a:r>
            <a:r>
              <a:rPr lang="es-ES" b="1" dirty="0"/>
              <a:t> </a:t>
            </a:r>
            <a:r>
              <a:rPr lang="es-ES" b="1" dirty="0" err="1"/>
              <a:t>trůn</a:t>
            </a:r>
            <a:r>
              <a:rPr lang="es-ES" b="1" dirty="0"/>
              <a:t> a </a:t>
            </a:r>
            <a:r>
              <a:rPr lang="es-ES" b="1" dirty="0" err="1"/>
              <a:t>jeho</a:t>
            </a:r>
            <a:r>
              <a:rPr lang="es-ES" b="1" dirty="0"/>
              <a:t> </a:t>
            </a:r>
            <a:r>
              <a:rPr lang="es-ES" b="1" dirty="0" err="1"/>
              <a:t>prosba</a:t>
            </a:r>
            <a:r>
              <a:rPr lang="es-ES" b="1" dirty="0"/>
              <a:t> je </a:t>
            </a:r>
            <a:r>
              <a:rPr lang="es-ES" b="1" dirty="0" err="1"/>
              <a:t>vyslyšena</a:t>
            </a:r>
            <a:r>
              <a:rPr lang="es-ES" b="1" dirty="0"/>
              <a:t> </a:t>
            </a:r>
            <a:r>
              <a:rPr lang="es-ES" b="1" dirty="0" err="1"/>
              <a:t>Ježíšem</a:t>
            </a:r>
            <a:r>
              <a:rPr lang="es-ES" b="1" dirty="0"/>
              <a:t>, </a:t>
            </a:r>
            <a:r>
              <a:rPr lang="es-ES" b="1" dirty="0" err="1"/>
              <a:t>který</a:t>
            </a:r>
            <a:r>
              <a:rPr lang="es-ES" b="1" dirty="0"/>
              <a:t> ji </a:t>
            </a:r>
            <a:r>
              <a:rPr lang="es-ES" b="1" dirty="0" err="1"/>
              <a:t>vykoupil</a:t>
            </a:r>
            <a:r>
              <a:rPr lang="es-ES" b="1" dirty="0"/>
              <a:t> </a:t>
            </a:r>
            <a:r>
              <a:rPr lang="es-ES" b="1" dirty="0" err="1"/>
              <a:t>svou</a:t>
            </a:r>
            <a:r>
              <a:rPr lang="es-ES" b="1" dirty="0"/>
              <a:t> </a:t>
            </a:r>
            <a:r>
              <a:rPr lang="es-ES" b="1" dirty="0" err="1"/>
              <a:t>vlastní</a:t>
            </a:r>
            <a:r>
              <a:rPr lang="es-ES" b="1" dirty="0"/>
              <a:t> </a:t>
            </a:r>
            <a:r>
              <a:rPr lang="es-ES" b="1" dirty="0" err="1"/>
              <a:t>krví</a:t>
            </a:r>
            <a:r>
              <a:rPr lang="es-ES" b="1" dirty="0"/>
              <a:t>. </a:t>
            </a:r>
            <a:r>
              <a:rPr lang="es-ES" b="1" dirty="0" err="1"/>
              <a:t>Náš</a:t>
            </a:r>
            <a:r>
              <a:rPr lang="es-ES" b="1" dirty="0"/>
              <a:t> </a:t>
            </a:r>
            <a:r>
              <a:rPr lang="es-ES" b="1" dirty="0" err="1"/>
              <a:t>velký</a:t>
            </a:r>
            <a:r>
              <a:rPr lang="es-ES" b="1" dirty="0"/>
              <a:t> </a:t>
            </a:r>
            <a:r>
              <a:rPr lang="es-ES" b="1" dirty="0" err="1"/>
              <a:t>Velekněz</a:t>
            </a:r>
            <a:r>
              <a:rPr lang="es-ES" b="1" dirty="0"/>
              <a:t> </a:t>
            </a:r>
            <a:r>
              <a:rPr lang="es-ES" b="1" dirty="0" err="1"/>
              <a:t>staví</a:t>
            </a:r>
            <a:r>
              <a:rPr lang="es-ES" b="1" dirty="0"/>
              <a:t> </a:t>
            </a:r>
            <a:r>
              <a:rPr lang="es-ES" b="1" dirty="0" err="1"/>
              <a:t>svou</a:t>
            </a:r>
            <a:r>
              <a:rPr lang="es-ES" b="1" dirty="0"/>
              <a:t> </a:t>
            </a:r>
            <a:r>
              <a:rPr lang="es-ES" b="1" dirty="0" err="1"/>
              <a:t>spravedlnost</a:t>
            </a:r>
            <a:r>
              <a:rPr lang="es-ES" b="1" dirty="0"/>
              <a:t> </a:t>
            </a:r>
            <a:r>
              <a:rPr lang="es-ES" b="1" dirty="0" err="1"/>
              <a:t>na</a:t>
            </a:r>
            <a:r>
              <a:rPr lang="es-ES" b="1" dirty="0"/>
              <a:t> </a:t>
            </a:r>
            <a:r>
              <a:rPr lang="es-ES" b="1" dirty="0" err="1"/>
              <a:t>stranu</a:t>
            </a:r>
            <a:r>
              <a:rPr lang="es-ES" b="1" dirty="0"/>
              <a:t> </a:t>
            </a:r>
            <a:r>
              <a:rPr lang="es-ES" b="1" dirty="0" err="1"/>
              <a:t>upřímného</a:t>
            </a:r>
            <a:r>
              <a:rPr lang="es-ES" b="1" dirty="0"/>
              <a:t> </a:t>
            </a:r>
            <a:r>
              <a:rPr lang="es-ES" b="1" dirty="0" err="1"/>
              <a:t>prosebníka</a:t>
            </a:r>
            <a:r>
              <a:rPr lang="es-ES" b="1" dirty="0"/>
              <a:t> a </a:t>
            </a:r>
            <a:r>
              <a:rPr lang="es-ES" b="1" dirty="0" err="1"/>
              <a:t>Kristova</a:t>
            </a:r>
            <a:r>
              <a:rPr lang="es-ES" b="1" dirty="0"/>
              <a:t> </a:t>
            </a:r>
            <a:r>
              <a:rPr lang="es-ES" b="1" dirty="0" err="1"/>
              <a:t>modlitba</a:t>
            </a:r>
            <a:r>
              <a:rPr lang="es-ES" b="1" dirty="0"/>
              <a:t> je </a:t>
            </a:r>
            <a:r>
              <a:rPr lang="es-ES" b="1" dirty="0" err="1"/>
              <a:t>spojena</a:t>
            </a:r>
            <a:r>
              <a:rPr lang="es-ES" b="1" dirty="0"/>
              <a:t> s </a:t>
            </a:r>
            <a:r>
              <a:rPr lang="es-ES" b="1" dirty="0" err="1"/>
              <a:t>modlitbou</a:t>
            </a:r>
            <a:r>
              <a:rPr lang="es-ES" b="1" dirty="0"/>
              <a:t> </a:t>
            </a:r>
            <a:r>
              <a:rPr lang="es-ES" b="1" dirty="0" err="1"/>
              <a:t>modlícího</a:t>
            </a:r>
            <a:r>
              <a:rPr lang="es-ES" b="1" dirty="0"/>
              <a:t> se </a:t>
            </a:r>
            <a:r>
              <a:rPr lang="es-ES" b="1" dirty="0" err="1"/>
              <a:t>člověka</a:t>
            </a:r>
            <a:r>
              <a:rPr lang="es-ES" b="1" dirty="0"/>
              <a:t>.</a:t>
            </a:r>
          </a:p>
          <a:p>
            <a:r>
              <a:rPr lang="es-ES" b="1" dirty="0" err="1"/>
              <a:t>Kristus</a:t>
            </a:r>
            <a:r>
              <a:rPr lang="es-ES" b="1" dirty="0"/>
              <a:t> </a:t>
            </a:r>
            <a:r>
              <a:rPr lang="es-ES" b="1" dirty="0" err="1"/>
              <a:t>naléhá</a:t>
            </a:r>
            <a:r>
              <a:rPr lang="es-ES" b="1" dirty="0"/>
              <a:t> </a:t>
            </a:r>
            <a:r>
              <a:rPr lang="es-ES" b="1" dirty="0" err="1"/>
              <a:t>na</a:t>
            </a:r>
            <a:r>
              <a:rPr lang="es-ES" b="1" dirty="0"/>
              <a:t> </a:t>
            </a:r>
            <a:r>
              <a:rPr lang="es-ES" b="1" dirty="0" err="1"/>
              <a:t>svůj</a:t>
            </a:r>
            <a:r>
              <a:rPr lang="es-ES" b="1" dirty="0"/>
              <a:t> lid, </a:t>
            </a:r>
            <a:r>
              <a:rPr lang="es-ES" b="1" dirty="0" err="1"/>
              <a:t>aby</a:t>
            </a:r>
            <a:r>
              <a:rPr lang="es-ES" b="1" dirty="0"/>
              <a:t> se </a:t>
            </a:r>
            <a:r>
              <a:rPr lang="es-ES" b="1" dirty="0" err="1"/>
              <a:t>modlil</a:t>
            </a:r>
            <a:r>
              <a:rPr lang="es-ES" b="1" dirty="0"/>
              <a:t> </a:t>
            </a:r>
            <a:r>
              <a:rPr lang="es-ES" b="1" dirty="0" err="1"/>
              <a:t>bez</a:t>
            </a:r>
            <a:r>
              <a:rPr lang="es-ES" b="1" dirty="0"/>
              <a:t> </a:t>
            </a:r>
            <a:r>
              <a:rPr lang="es-ES" b="1" dirty="0" err="1"/>
              <a:t>přestání</a:t>
            </a:r>
            <a:r>
              <a:rPr lang="es-ES" b="1" dirty="0"/>
              <a:t>. </a:t>
            </a:r>
            <a:r>
              <a:rPr lang="es-ES" b="1" dirty="0" err="1"/>
              <a:t>To</a:t>
            </a:r>
            <a:r>
              <a:rPr lang="es-ES" b="1" dirty="0"/>
              <a:t> </a:t>
            </a:r>
            <a:r>
              <a:rPr lang="es-ES" b="1" dirty="0" err="1"/>
              <a:t>neznamená</a:t>
            </a:r>
            <a:r>
              <a:rPr lang="es-ES" b="1" dirty="0"/>
              <a:t>, </a:t>
            </a:r>
            <a:r>
              <a:rPr lang="es-ES" b="1" dirty="0" err="1"/>
              <a:t>že</a:t>
            </a:r>
            <a:r>
              <a:rPr lang="es-ES" b="1" dirty="0"/>
              <a:t> </a:t>
            </a:r>
            <a:r>
              <a:rPr lang="es-ES" b="1" dirty="0" err="1"/>
              <a:t>bychom</a:t>
            </a:r>
            <a:r>
              <a:rPr lang="es-ES" b="1" dirty="0"/>
              <a:t> </a:t>
            </a:r>
            <a:r>
              <a:rPr lang="es-ES" b="1" dirty="0" err="1"/>
              <a:t>měli</a:t>
            </a:r>
            <a:r>
              <a:rPr lang="es-ES" b="1" dirty="0"/>
              <a:t> </a:t>
            </a:r>
            <a:r>
              <a:rPr lang="es-ES" b="1" dirty="0" err="1"/>
              <a:t>být</a:t>
            </a:r>
            <a:r>
              <a:rPr lang="es-ES" b="1" dirty="0"/>
              <a:t> </a:t>
            </a:r>
            <a:r>
              <a:rPr lang="es-ES" b="1" dirty="0" err="1"/>
              <a:t>stále</a:t>
            </a:r>
            <a:r>
              <a:rPr lang="es-ES" b="1" dirty="0"/>
              <a:t> </a:t>
            </a:r>
            <a:r>
              <a:rPr lang="es-ES" b="1" dirty="0" err="1"/>
              <a:t>na</a:t>
            </a:r>
            <a:r>
              <a:rPr lang="es-ES" b="1" dirty="0"/>
              <a:t> </a:t>
            </a:r>
            <a:r>
              <a:rPr lang="es-ES" b="1" dirty="0" err="1"/>
              <a:t>kolenou</a:t>
            </a:r>
            <a:r>
              <a:rPr lang="es-ES" b="1" dirty="0"/>
              <a:t>, ale </a:t>
            </a:r>
            <a:r>
              <a:rPr lang="es-ES" b="1" dirty="0" err="1"/>
              <a:t>že</a:t>
            </a:r>
            <a:r>
              <a:rPr lang="es-ES" b="1" dirty="0"/>
              <a:t> </a:t>
            </a:r>
            <a:r>
              <a:rPr lang="es-ES" b="1" dirty="0" err="1"/>
              <a:t>modlitba</a:t>
            </a:r>
            <a:r>
              <a:rPr lang="es-ES" b="1" dirty="0"/>
              <a:t> </a:t>
            </a:r>
            <a:r>
              <a:rPr lang="es-ES" b="1" dirty="0" err="1"/>
              <a:t>by</a:t>
            </a:r>
            <a:r>
              <a:rPr lang="es-ES" b="1" dirty="0"/>
              <a:t> </a:t>
            </a:r>
            <a:r>
              <a:rPr lang="es-ES" b="1" dirty="0" err="1"/>
              <a:t>měla</a:t>
            </a:r>
            <a:r>
              <a:rPr lang="es-ES" b="1" dirty="0"/>
              <a:t> </a:t>
            </a:r>
            <a:r>
              <a:rPr lang="es-ES" b="1" dirty="0" err="1"/>
              <a:t>být</a:t>
            </a:r>
            <a:r>
              <a:rPr lang="es-ES" b="1" dirty="0"/>
              <a:t> </a:t>
            </a:r>
            <a:r>
              <a:rPr lang="es-ES" b="1" dirty="0" err="1"/>
              <a:t>jako</a:t>
            </a:r>
            <a:r>
              <a:rPr lang="es-ES" b="1" dirty="0"/>
              <a:t> </a:t>
            </a:r>
            <a:r>
              <a:rPr lang="es-ES" b="1" dirty="0" err="1"/>
              <a:t>dech</a:t>
            </a:r>
            <a:r>
              <a:rPr lang="es-ES" b="1" dirty="0"/>
              <a:t> </a:t>
            </a:r>
            <a:r>
              <a:rPr lang="es-ES" b="1" dirty="0" err="1"/>
              <a:t>duše</a:t>
            </a:r>
            <a:r>
              <a:rPr lang="es-ES" b="1" dirty="0"/>
              <a:t>. </a:t>
            </a:r>
            <a:r>
              <a:rPr lang="es-ES" b="1" dirty="0" err="1"/>
              <a:t>Naše</a:t>
            </a:r>
            <a:r>
              <a:rPr lang="es-ES" b="1" dirty="0"/>
              <a:t> </a:t>
            </a:r>
            <a:r>
              <a:rPr lang="es-ES" b="1" dirty="0" err="1"/>
              <a:t>tiché</a:t>
            </a:r>
            <a:r>
              <a:rPr lang="es-ES" b="1" dirty="0"/>
              <a:t> </a:t>
            </a:r>
            <a:r>
              <a:rPr lang="es-ES" b="1" dirty="0" err="1"/>
              <a:t>prosby</a:t>
            </a:r>
            <a:r>
              <a:rPr lang="es-ES" b="1" dirty="0"/>
              <a:t>, </a:t>
            </a:r>
            <a:r>
              <a:rPr lang="es-ES" b="1" dirty="0" err="1"/>
              <a:t>ať</a:t>
            </a:r>
            <a:r>
              <a:rPr lang="es-ES" b="1" dirty="0"/>
              <a:t> </a:t>
            </a:r>
            <a:r>
              <a:rPr lang="es-ES" b="1" dirty="0" err="1"/>
              <a:t>jsme</a:t>
            </a:r>
            <a:r>
              <a:rPr lang="es-ES" b="1" dirty="0"/>
              <a:t> </a:t>
            </a:r>
            <a:r>
              <a:rPr lang="es-ES" b="1" dirty="0" err="1"/>
              <a:t>kdekoli</a:t>
            </a:r>
            <a:r>
              <a:rPr lang="es-ES" b="1" dirty="0"/>
              <a:t>, </a:t>
            </a:r>
            <a:r>
              <a:rPr lang="es-ES" b="1" dirty="0" err="1"/>
              <a:t>mají</a:t>
            </a:r>
            <a:r>
              <a:rPr lang="es-ES" b="1" dirty="0"/>
              <a:t> </a:t>
            </a:r>
            <a:r>
              <a:rPr lang="es-ES" b="1" dirty="0" err="1"/>
              <a:t>vystoupit</a:t>
            </a:r>
            <a:r>
              <a:rPr lang="es-ES" b="1" dirty="0"/>
              <a:t> k </a:t>
            </a:r>
            <a:r>
              <a:rPr lang="es-ES" b="1" dirty="0" err="1"/>
              <a:t>Bohu</a:t>
            </a:r>
            <a:r>
              <a:rPr lang="es-ES" b="1" dirty="0"/>
              <a:t> a </a:t>
            </a:r>
            <a:r>
              <a:rPr lang="es-ES" b="1" dirty="0" err="1"/>
              <a:t>Ježíš</a:t>
            </a:r>
            <a:r>
              <a:rPr lang="es-ES" b="1" dirty="0"/>
              <a:t>, </a:t>
            </a:r>
            <a:r>
              <a:rPr lang="es-ES" b="1" dirty="0" err="1"/>
              <a:t>náš</a:t>
            </a:r>
            <a:r>
              <a:rPr lang="es-ES" b="1" dirty="0"/>
              <a:t> </a:t>
            </a:r>
            <a:r>
              <a:rPr lang="es-ES" b="1" dirty="0" err="1"/>
              <a:t>Přímluvce</a:t>
            </a:r>
            <a:r>
              <a:rPr lang="es-ES" b="1" dirty="0"/>
              <a:t>, se </a:t>
            </a:r>
            <a:r>
              <a:rPr lang="es-ES" b="1" dirty="0" err="1"/>
              <a:t>za</a:t>
            </a:r>
            <a:r>
              <a:rPr lang="es-ES" b="1" dirty="0"/>
              <a:t> </a:t>
            </a:r>
            <a:r>
              <a:rPr lang="es-ES" b="1" dirty="0" err="1"/>
              <a:t>nás</a:t>
            </a:r>
            <a:r>
              <a:rPr lang="es-ES" b="1" dirty="0"/>
              <a:t> </a:t>
            </a:r>
            <a:r>
              <a:rPr lang="es-ES" b="1" dirty="0" err="1"/>
              <a:t>přimlouvá</a:t>
            </a:r>
            <a:r>
              <a:rPr lang="es-ES" b="1" dirty="0"/>
              <a:t> a </a:t>
            </a:r>
            <a:r>
              <a:rPr lang="es-ES" b="1" dirty="0" err="1"/>
              <a:t>podporuje</a:t>
            </a:r>
            <a:r>
              <a:rPr lang="es-ES" b="1" dirty="0"/>
              <a:t> </a:t>
            </a:r>
            <a:r>
              <a:rPr lang="es-ES" b="1" dirty="0" err="1"/>
              <a:t>kadidlem</a:t>
            </a:r>
            <a:r>
              <a:rPr lang="es-ES" b="1" dirty="0"/>
              <a:t> </a:t>
            </a:r>
            <a:r>
              <a:rPr lang="es-ES" b="1" dirty="0" err="1"/>
              <a:t>své</a:t>
            </a:r>
            <a:r>
              <a:rPr lang="es-ES" b="1" dirty="0"/>
              <a:t> </a:t>
            </a:r>
            <a:r>
              <a:rPr lang="es-ES" b="1" dirty="0" err="1"/>
              <a:t>spravedlnosti</a:t>
            </a:r>
            <a:r>
              <a:rPr lang="es-ES" b="1" dirty="0"/>
              <a:t> </a:t>
            </a:r>
            <a:r>
              <a:rPr lang="es-ES" b="1" dirty="0" err="1"/>
              <a:t>naše</a:t>
            </a:r>
            <a:r>
              <a:rPr lang="es-ES" b="1" dirty="0"/>
              <a:t> </a:t>
            </a:r>
            <a:r>
              <a:rPr lang="es-ES" b="1" dirty="0" err="1"/>
              <a:t>prosby</a:t>
            </a:r>
            <a:r>
              <a:rPr lang="es-ES" b="1" dirty="0"/>
              <a:t> </a:t>
            </a:r>
            <a:r>
              <a:rPr lang="es-ES" b="1" dirty="0" err="1"/>
              <a:t>před</a:t>
            </a:r>
            <a:r>
              <a:rPr lang="es-ES" b="1" dirty="0"/>
              <a:t> </a:t>
            </a:r>
            <a:r>
              <a:rPr lang="es-ES" b="1" dirty="0" err="1"/>
              <a:t>Otcem.Pán</a:t>
            </a:r>
            <a:r>
              <a:rPr lang="es-ES" b="1" dirty="0"/>
              <a:t> </a:t>
            </a:r>
            <a:r>
              <a:rPr lang="es-ES" b="1" dirty="0" err="1"/>
              <a:t>Ježíš</a:t>
            </a:r>
            <a:r>
              <a:rPr lang="es-ES" b="1" dirty="0"/>
              <a:t> </a:t>
            </a:r>
            <a:r>
              <a:rPr lang="es-ES" b="1" dirty="0" err="1"/>
              <a:t>miluje</a:t>
            </a:r>
            <a:r>
              <a:rPr lang="es-ES" b="1" dirty="0"/>
              <a:t> </a:t>
            </a:r>
            <a:r>
              <a:rPr lang="es-ES" b="1" dirty="0" err="1"/>
              <a:t>svůj</a:t>
            </a:r>
            <a:r>
              <a:rPr lang="es-ES" b="1" dirty="0"/>
              <a:t> lid a </a:t>
            </a:r>
            <a:r>
              <a:rPr lang="es-ES" b="1" dirty="0" err="1"/>
              <a:t>posiluje</a:t>
            </a:r>
            <a:r>
              <a:rPr lang="es-ES" b="1" dirty="0"/>
              <a:t> </a:t>
            </a:r>
            <a:r>
              <a:rPr lang="es-ES" b="1" dirty="0" err="1"/>
              <a:t>ho</a:t>
            </a:r>
            <a:r>
              <a:rPr lang="es-ES" b="1" dirty="0"/>
              <a:t>, </a:t>
            </a:r>
            <a:r>
              <a:rPr lang="es-ES" b="1" dirty="0" err="1"/>
              <a:t>když</a:t>
            </a:r>
            <a:r>
              <a:rPr lang="es-ES" b="1" dirty="0"/>
              <a:t> </a:t>
            </a:r>
            <a:r>
              <a:rPr lang="es-ES" b="1" dirty="0" err="1"/>
              <a:t>vkládá</a:t>
            </a:r>
            <a:r>
              <a:rPr lang="es-ES" b="1" dirty="0"/>
              <a:t> </a:t>
            </a:r>
            <a:r>
              <a:rPr lang="es-ES" b="1" dirty="0" err="1"/>
              <a:t>svou</a:t>
            </a:r>
            <a:r>
              <a:rPr lang="es-ES" b="1" dirty="0"/>
              <a:t> </a:t>
            </a:r>
            <a:r>
              <a:rPr lang="es-ES" b="1" dirty="0" err="1"/>
              <a:t>důvěru</a:t>
            </a:r>
            <a:r>
              <a:rPr lang="es-ES" b="1" dirty="0"/>
              <a:t> v Krista a je </a:t>
            </a:r>
            <a:r>
              <a:rPr lang="es-ES" b="1" dirty="0" err="1"/>
              <a:t>na</a:t>
            </a:r>
            <a:r>
              <a:rPr lang="es-ES" b="1" dirty="0"/>
              <a:t> </a:t>
            </a:r>
            <a:r>
              <a:rPr lang="es-ES" b="1" dirty="0" err="1"/>
              <a:t>Něm</a:t>
            </a:r>
            <a:r>
              <a:rPr lang="es-ES" b="1" dirty="0"/>
              <a:t> </a:t>
            </a:r>
            <a:r>
              <a:rPr lang="es-ES" b="1" dirty="0" err="1"/>
              <a:t>plně</a:t>
            </a:r>
            <a:r>
              <a:rPr lang="es-ES" b="1" dirty="0"/>
              <a:t> </a:t>
            </a:r>
            <a:r>
              <a:rPr lang="es-ES" b="1" dirty="0" err="1"/>
              <a:t>závislý</a:t>
            </a:r>
            <a:r>
              <a:rPr lang="es-ES" b="1" dirty="0"/>
              <a:t>. </a:t>
            </a:r>
            <a:r>
              <a:rPr lang="es-ES" b="1" dirty="0" err="1"/>
              <a:t>Bude</a:t>
            </a:r>
            <a:r>
              <a:rPr lang="es-ES" b="1" dirty="0"/>
              <a:t> </a:t>
            </a:r>
            <a:r>
              <a:rPr lang="es-ES" b="1" dirty="0" err="1"/>
              <a:t>žít</a:t>
            </a:r>
            <a:r>
              <a:rPr lang="es-ES" b="1" dirty="0"/>
              <a:t> </a:t>
            </a:r>
            <a:r>
              <a:rPr lang="es-ES" b="1" dirty="0" err="1"/>
              <a:t>skrze</a:t>
            </a:r>
            <a:r>
              <a:rPr lang="es-ES" b="1" dirty="0"/>
              <a:t> </a:t>
            </a:r>
            <a:r>
              <a:rPr lang="es-ES" b="1" dirty="0" err="1"/>
              <a:t>svůj</a:t>
            </a:r>
            <a:r>
              <a:rPr lang="es-ES" b="1" dirty="0"/>
              <a:t> lid, </a:t>
            </a:r>
            <a:r>
              <a:rPr lang="es-ES" b="1" dirty="0" err="1"/>
              <a:t>dávat</a:t>
            </a:r>
            <a:r>
              <a:rPr lang="es-ES" b="1" dirty="0"/>
              <a:t> mu </a:t>
            </a:r>
            <a:r>
              <a:rPr lang="es-ES" b="1" dirty="0" err="1"/>
              <a:t>inspiraci</a:t>
            </a:r>
            <a:r>
              <a:rPr lang="es-ES" b="1" dirty="0"/>
              <a:t> </a:t>
            </a:r>
            <a:r>
              <a:rPr lang="es-ES" b="1" dirty="0" err="1"/>
              <a:t>svého</a:t>
            </a:r>
            <a:r>
              <a:rPr lang="es-ES" b="1" dirty="0"/>
              <a:t> </a:t>
            </a:r>
            <a:r>
              <a:rPr lang="es-ES" b="1" dirty="0" err="1"/>
              <a:t>posvěcujícího</a:t>
            </a:r>
            <a:r>
              <a:rPr lang="es-ES" b="1" dirty="0"/>
              <a:t> Ducha a </a:t>
            </a:r>
            <a:r>
              <a:rPr lang="es-ES" b="1" dirty="0" err="1"/>
              <a:t>udělovat</a:t>
            </a:r>
            <a:r>
              <a:rPr lang="es-ES" b="1" dirty="0"/>
              <a:t> </a:t>
            </a:r>
            <a:r>
              <a:rPr lang="es-ES" b="1" dirty="0" err="1"/>
              <a:t>duši</a:t>
            </a:r>
            <a:r>
              <a:rPr lang="es-ES" b="1" dirty="0"/>
              <a:t> </a:t>
            </a:r>
            <a:r>
              <a:rPr lang="es-ES" b="1" dirty="0" err="1"/>
              <a:t>životodárnou</a:t>
            </a:r>
            <a:r>
              <a:rPr lang="es-ES" b="1" dirty="0"/>
              <a:t> </a:t>
            </a:r>
            <a:r>
              <a:rPr lang="es-ES" b="1" dirty="0" err="1"/>
              <a:t>transfuzi</a:t>
            </a:r>
            <a:r>
              <a:rPr lang="es-ES" b="1" dirty="0"/>
              <a:t> sebe sama. </a:t>
            </a:r>
            <a:r>
              <a:rPr lang="es-ES" b="1" dirty="0" err="1"/>
              <a:t>Kristus</a:t>
            </a:r>
            <a:r>
              <a:rPr lang="es-ES" b="1" dirty="0"/>
              <a:t> </a:t>
            </a:r>
            <a:r>
              <a:rPr lang="es-ES" b="1" dirty="0" err="1"/>
              <a:t>působí</a:t>
            </a:r>
            <a:r>
              <a:rPr lang="es-ES" b="1" dirty="0"/>
              <a:t> </a:t>
            </a:r>
            <a:r>
              <a:rPr lang="es-ES" b="1" dirty="0" err="1"/>
              <a:t>svými</a:t>
            </a:r>
            <a:r>
              <a:rPr lang="es-ES" b="1" dirty="0"/>
              <a:t> </a:t>
            </a:r>
            <a:r>
              <a:rPr lang="es-ES" b="1" dirty="0" err="1"/>
              <a:t>vlastními</a:t>
            </a:r>
            <a:r>
              <a:rPr lang="es-ES" b="1" dirty="0"/>
              <a:t> </a:t>
            </a:r>
            <a:r>
              <a:rPr lang="es-ES" b="1" dirty="0" err="1"/>
              <a:t>schopnostmi</a:t>
            </a:r>
            <a:r>
              <a:rPr lang="es-ES" b="1" dirty="0"/>
              <a:t> a vede je, </a:t>
            </a:r>
            <a:r>
              <a:rPr lang="es-ES" b="1" dirty="0" err="1"/>
              <a:t>aby</a:t>
            </a:r>
            <a:r>
              <a:rPr lang="es-ES" b="1" dirty="0"/>
              <a:t> se </a:t>
            </a:r>
            <a:r>
              <a:rPr lang="es-ES" b="1" dirty="0" err="1"/>
              <a:t>rozhodli</a:t>
            </a:r>
            <a:r>
              <a:rPr lang="es-ES" b="1" dirty="0"/>
              <a:t> pro </a:t>
            </a:r>
            <a:r>
              <a:rPr lang="es-ES" b="1" dirty="0" err="1"/>
              <a:t>Kristovu</a:t>
            </a:r>
            <a:r>
              <a:rPr lang="es-ES" b="1" dirty="0"/>
              <a:t> </a:t>
            </a:r>
            <a:r>
              <a:rPr lang="es-ES" b="1" dirty="0" err="1"/>
              <a:t>vůli</a:t>
            </a:r>
            <a:r>
              <a:rPr lang="es-ES" b="1" dirty="0"/>
              <a:t> a </a:t>
            </a:r>
            <a:r>
              <a:rPr lang="es-ES" b="1" dirty="0" err="1"/>
              <a:t>jednali</a:t>
            </a:r>
            <a:r>
              <a:rPr lang="es-ES" b="1" dirty="0"/>
              <a:t> </a:t>
            </a:r>
            <a:r>
              <a:rPr lang="es-ES" b="1" dirty="0" err="1"/>
              <a:t>podle</a:t>
            </a:r>
            <a:r>
              <a:rPr lang="es-ES" b="1" dirty="0"/>
              <a:t> </a:t>
            </a:r>
            <a:r>
              <a:rPr lang="es-ES" b="1" dirty="0" err="1"/>
              <a:t>jeho</a:t>
            </a:r>
            <a:r>
              <a:rPr lang="es-ES" b="1" dirty="0"/>
              <a:t> </a:t>
            </a:r>
            <a:r>
              <a:rPr lang="es-ES" b="1" dirty="0" err="1"/>
              <a:t>povahy</a:t>
            </a:r>
            <a:r>
              <a:rPr lang="es-ES" b="1" dirty="0"/>
              <a:t>. </a:t>
            </a:r>
          </a:p>
          <a:p>
            <a:r>
              <a:rPr lang="es-ES" b="1" dirty="0" err="1"/>
              <a:t>Pán</a:t>
            </a:r>
            <a:r>
              <a:rPr lang="es-ES" b="1" dirty="0"/>
              <a:t> </a:t>
            </a:r>
            <a:r>
              <a:rPr lang="es-ES" b="1" dirty="0" err="1"/>
              <a:t>nenechá</a:t>
            </a:r>
            <a:r>
              <a:rPr lang="es-ES" b="1" dirty="0"/>
              <a:t> </a:t>
            </a:r>
            <a:r>
              <a:rPr lang="es-ES" b="1" dirty="0" err="1"/>
              <a:t>své</a:t>
            </a:r>
            <a:r>
              <a:rPr lang="es-ES" b="1" dirty="0"/>
              <a:t> </a:t>
            </a:r>
            <a:r>
              <a:rPr lang="es-ES" b="1" dirty="0" err="1"/>
              <a:t>ztrápené</a:t>
            </a:r>
            <a:r>
              <a:rPr lang="es-ES" b="1" dirty="0"/>
              <a:t> a </a:t>
            </a:r>
            <a:r>
              <a:rPr lang="es-ES" b="1" dirty="0" err="1"/>
              <a:t>zkoušené</a:t>
            </a:r>
            <a:r>
              <a:rPr lang="es-ES" b="1" dirty="0"/>
              <a:t> </a:t>
            </a:r>
            <a:r>
              <a:rPr lang="es-ES" b="1" dirty="0" err="1"/>
              <a:t>děti</a:t>
            </a:r>
            <a:r>
              <a:rPr lang="es-ES" b="1" dirty="0"/>
              <a:t>, </a:t>
            </a:r>
            <a:r>
              <a:rPr lang="es-ES" b="1" dirty="0" err="1"/>
              <a:t>aby</a:t>
            </a:r>
            <a:r>
              <a:rPr lang="es-ES" b="1" dirty="0"/>
              <a:t> </a:t>
            </a:r>
            <a:r>
              <a:rPr lang="es-ES" b="1" dirty="0" err="1"/>
              <a:t>snášely</a:t>
            </a:r>
            <a:r>
              <a:rPr lang="es-ES" b="1" dirty="0"/>
              <a:t> </a:t>
            </a:r>
            <a:r>
              <a:rPr lang="es-ES" b="1" dirty="0" err="1"/>
              <a:t>satanova</a:t>
            </a:r>
            <a:r>
              <a:rPr lang="es-ES" b="1" dirty="0"/>
              <a:t> </a:t>
            </a:r>
            <a:r>
              <a:rPr lang="es-ES" b="1" dirty="0" err="1"/>
              <a:t>pokušení</a:t>
            </a:r>
            <a:r>
              <a:rPr lang="es-ES" b="1" dirty="0"/>
              <a:t>. </a:t>
            </a:r>
            <a:r>
              <a:rPr lang="es-ES" b="1" dirty="0" err="1"/>
              <a:t>Máme</a:t>
            </a:r>
            <a:r>
              <a:rPr lang="es-ES" b="1" dirty="0"/>
              <a:t> </a:t>
            </a:r>
            <a:r>
              <a:rPr lang="es-ES" b="1" dirty="0" err="1"/>
              <a:t>výsadu</a:t>
            </a:r>
            <a:r>
              <a:rPr lang="es-ES" b="1" dirty="0"/>
              <a:t> </a:t>
            </a:r>
            <a:r>
              <a:rPr lang="es-ES" b="1" dirty="0" err="1"/>
              <a:t>důvěřovat</a:t>
            </a:r>
            <a:r>
              <a:rPr lang="es-ES" b="1" dirty="0"/>
              <a:t> </a:t>
            </a:r>
            <a:r>
              <a:rPr lang="es-ES" b="1" dirty="0" err="1"/>
              <a:t>Ježíši</a:t>
            </a:r>
            <a:r>
              <a:rPr lang="es-ES" b="1" dirty="0"/>
              <a:t>. </a:t>
            </a:r>
            <a:r>
              <a:rPr lang="es-ES" b="1" dirty="0" err="1"/>
              <a:t>Nebesa</a:t>
            </a:r>
            <a:r>
              <a:rPr lang="es-ES" b="1" dirty="0"/>
              <a:t> </a:t>
            </a:r>
            <a:r>
              <a:rPr lang="es-ES" b="1" dirty="0" err="1"/>
              <a:t>jsou</a:t>
            </a:r>
            <a:r>
              <a:rPr lang="es-ES" b="1" dirty="0"/>
              <a:t> </a:t>
            </a:r>
            <a:r>
              <a:rPr lang="es-ES" b="1" dirty="0" err="1"/>
              <a:t>naplněna</a:t>
            </a:r>
            <a:r>
              <a:rPr lang="es-ES" b="1" dirty="0"/>
              <a:t> </a:t>
            </a:r>
            <a:r>
              <a:rPr lang="es-ES" b="1" dirty="0" err="1"/>
              <a:t>bohatými</a:t>
            </a:r>
            <a:r>
              <a:rPr lang="es-ES" b="1" dirty="0"/>
              <a:t> </a:t>
            </a:r>
            <a:r>
              <a:rPr lang="es-ES" b="1" dirty="0" err="1"/>
              <a:t>požehnáními</a:t>
            </a:r>
            <a:r>
              <a:rPr lang="es-ES" b="1" dirty="0"/>
              <a:t> </a:t>
            </a:r>
            <a:r>
              <a:rPr lang="cs-CZ" b="1" dirty="0"/>
              <a:t>             </a:t>
            </a:r>
            <a:r>
              <a:rPr lang="es-ES" b="1" dirty="0"/>
              <a:t>a je </a:t>
            </a:r>
            <a:r>
              <a:rPr lang="es-ES" b="1" dirty="0" err="1"/>
              <a:t>naší</a:t>
            </a:r>
            <a:r>
              <a:rPr lang="es-ES" b="1" dirty="0"/>
              <a:t> </a:t>
            </a:r>
            <a:r>
              <a:rPr lang="es-ES" b="1" dirty="0" err="1"/>
              <a:t>výsadou</a:t>
            </a:r>
            <a:r>
              <a:rPr lang="es-ES" b="1" dirty="0"/>
              <a:t> </a:t>
            </a:r>
            <a:r>
              <a:rPr lang="es-ES" b="1" dirty="0" err="1"/>
              <a:t>mít</a:t>
            </a:r>
            <a:r>
              <a:rPr lang="es-ES" b="1" dirty="0"/>
              <a:t> v </a:t>
            </a:r>
            <a:r>
              <a:rPr lang="es-ES" b="1" dirty="0" err="1"/>
              <a:t>sobě</a:t>
            </a:r>
            <a:r>
              <a:rPr lang="es-ES" b="1" dirty="0"/>
              <a:t> </a:t>
            </a:r>
            <a:r>
              <a:rPr lang="es-ES" b="1" dirty="0" err="1"/>
              <a:t>radost</a:t>
            </a:r>
            <a:r>
              <a:rPr lang="es-ES" b="1" dirty="0"/>
              <a:t> </a:t>
            </a:r>
            <a:r>
              <a:rPr lang="es-ES" b="1" dirty="0" err="1"/>
              <a:t>Kristovu</a:t>
            </a:r>
            <a:r>
              <a:rPr lang="es-ES" b="1" dirty="0"/>
              <a:t>, </a:t>
            </a:r>
            <a:r>
              <a:rPr lang="es-ES" b="1" dirty="0" err="1"/>
              <a:t>aby</a:t>
            </a:r>
            <a:r>
              <a:rPr lang="es-ES" b="1" dirty="0"/>
              <a:t> </a:t>
            </a:r>
            <a:r>
              <a:rPr lang="es-ES" b="1" dirty="0" err="1"/>
              <a:t>naše</a:t>
            </a:r>
            <a:r>
              <a:rPr lang="es-ES" b="1" dirty="0"/>
              <a:t> </a:t>
            </a:r>
            <a:r>
              <a:rPr lang="es-ES" b="1" dirty="0" err="1"/>
              <a:t>radost</a:t>
            </a:r>
            <a:r>
              <a:rPr lang="es-ES" b="1" dirty="0"/>
              <a:t> </a:t>
            </a:r>
            <a:r>
              <a:rPr lang="es-ES" b="1" dirty="0" err="1"/>
              <a:t>byla</a:t>
            </a:r>
            <a:r>
              <a:rPr lang="es-ES" b="1" dirty="0"/>
              <a:t> </a:t>
            </a:r>
            <a:r>
              <a:rPr lang="es-ES" b="1" dirty="0" err="1"/>
              <a:t>úplná</a:t>
            </a:r>
            <a:r>
              <a:rPr lang="es-ES" b="1" dirty="0"/>
              <a:t>.</a:t>
            </a:r>
            <a:r>
              <a:rPr lang="cs-CZ" b="1" dirty="0"/>
              <a:t>               EGW:</a:t>
            </a:r>
            <a:r>
              <a:rPr lang="es-ES" b="1" dirty="0"/>
              <a:t> </a:t>
            </a:r>
            <a:r>
              <a:rPr lang="cs-CZ" b="1" dirty="0" err="1"/>
              <a:t>That</a:t>
            </a:r>
            <a:r>
              <a:rPr lang="cs-CZ" b="1" dirty="0"/>
              <a:t> I May </a:t>
            </a:r>
            <a:r>
              <a:rPr lang="cs-CZ" b="1" dirty="0" err="1"/>
              <a:t>Know</a:t>
            </a:r>
            <a:r>
              <a:rPr lang="cs-CZ" b="1" dirty="0"/>
              <a:t> </a:t>
            </a:r>
            <a:r>
              <a:rPr lang="cs-CZ" b="1" dirty="0" err="1"/>
              <a:t>Him</a:t>
            </a:r>
            <a:r>
              <a:rPr lang="cs-CZ" b="1" dirty="0"/>
              <a:t> strana 78</a:t>
            </a:r>
            <a:r>
              <a:rPr lang="cs-CZ" sz="1400" b="1" dirty="0"/>
              <a:t> – neoficiální překlad: Ivo Kapec</a:t>
            </a:r>
            <a:endParaRPr lang="es-ES" sz="1400" b="1" dirty="0"/>
          </a:p>
        </p:txBody>
      </p:sp>
    </p:spTree>
    <p:extLst>
      <p:ext uri="{BB962C8B-B14F-4D97-AF65-F5344CB8AC3E}">
        <p14:creationId xmlns:p14="http://schemas.microsoft.com/office/powerpoint/2010/main" val="3378428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Patrón de fondo, Rectángulo&#10;&#10;Descripción generada automáticamente">
            <a:extLst>
              <a:ext uri="{FF2B5EF4-FFF2-40B4-BE49-F238E27FC236}">
                <a16:creationId xmlns:a16="http://schemas.microsoft.com/office/drawing/2014/main" id="{4BB0F5A7-4410-1AF2-54CE-68B2D7C1A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381625"/>
            <a:ext cx="9944100" cy="1026434"/>
          </a:xfrm>
          <a:prstGeom prst="rect">
            <a:avLst/>
          </a:prstGeom>
        </p:spPr>
      </p:pic>
      <p:grpSp>
        <p:nvGrpSpPr>
          <p:cNvPr id="2" name="Grupo 1">
            <a:extLst>
              <a:ext uri="{FF2B5EF4-FFF2-40B4-BE49-F238E27FC236}">
                <a16:creationId xmlns:a16="http://schemas.microsoft.com/office/drawing/2014/main" id="{E4ADE281-DE49-94AE-08EC-42F0CEDEAE74}"/>
              </a:ext>
            </a:extLst>
          </p:cNvPr>
          <p:cNvGrpSpPr/>
          <p:nvPr/>
        </p:nvGrpSpPr>
        <p:grpSpPr>
          <a:xfrm>
            <a:off x="347134" y="361950"/>
            <a:ext cx="1263648" cy="666749"/>
            <a:chOff x="347134" y="361950"/>
            <a:chExt cx="1263648" cy="666749"/>
          </a:xfrm>
        </p:grpSpPr>
        <p:pic>
          <p:nvPicPr>
            <p:cNvPr id="4" name="Imagen 3">
              <a:extLst>
                <a:ext uri="{FF2B5EF4-FFF2-40B4-BE49-F238E27FC236}">
                  <a16:creationId xmlns:a16="http://schemas.microsoft.com/office/drawing/2014/main" id="{D59A50BE-CB6F-7613-F9A9-828C29A1CB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5" name="CuadroTexto 4">
              <a:extLst>
                <a:ext uri="{FF2B5EF4-FFF2-40B4-BE49-F238E27FC236}">
                  <a16:creationId xmlns:a16="http://schemas.microsoft.com/office/drawing/2014/main" id="{98BB788E-AC2E-4BB8-913E-CB03FD95C198}"/>
                </a:ext>
              </a:extLst>
            </p:cNvPr>
            <p:cNvSpPr txBox="1"/>
            <p:nvPr/>
          </p:nvSpPr>
          <p:spPr>
            <a:xfrm>
              <a:off x="347134" y="449941"/>
              <a:ext cx="1263648" cy="476216"/>
            </a:xfrm>
            <a:prstGeom prst="rect">
              <a:avLst/>
            </a:prstGeom>
            <a:noFill/>
          </p:spPr>
          <p:txBody>
            <a:bodyPr wrap="square" rtlCol="0">
              <a:spAutoFit/>
            </a:bodyPr>
            <a:lstStyle/>
            <a:p>
              <a:pPr algn="ctr"/>
              <a:r>
                <a:rPr lang="es-ES" sz="2400" dirty="0" err="1">
                  <a:solidFill>
                    <a:schemeClr val="accent5">
                      <a:lumMod val="50000"/>
                    </a:schemeClr>
                  </a:solidFill>
                  <a:latin typeface="Abhaya Libre ExtraBold" panose="02000803000000000000" pitchFamily="2" charset="0"/>
                  <a:cs typeface="Abhaya Libre ExtraBold" panose="02000803000000000000" pitchFamily="2" charset="0"/>
                </a:rPr>
                <a:t>Kristus</a:t>
              </a:r>
              <a:endParaRPr lang="es-ES" sz="2400" dirty="0">
                <a:solidFill>
                  <a:schemeClr val="accent5">
                    <a:lumMod val="50000"/>
                  </a:schemeClr>
                </a:solidFill>
                <a:latin typeface="Abhaya Libre ExtraBold" panose="02000803000000000000" pitchFamily="2" charset="0"/>
                <a:cs typeface="Abhaya Libre ExtraBold" panose="02000803000000000000" pitchFamily="2" charset="0"/>
              </a:endParaRPr>
            </a:p>
          </p:txBody>
        </p:sp>
      </p:grpSp>
      <p:sp>
        <p:nvSpPr>
          <p:cNvPr id="7" name="CuadroTexto 6">
            <a:extLst>
              <a:ext uri="{FF2B5EF4-FFF2-40B4-BE49-F238E27FC236}">
                <a16:creationId xmlns:a16="http://schemas.microsoft.com/office/drawing/2014/main" id="{59B7401E-546E-3360-35CC-CA969BD43C80}"/>
              </a:ext>
            </a:extLst>
          </p:cNvPr>
          <p:cNvSpPr txBox="1"/>
          <p:nvPr/>
        </p:nvSpPr>
        <p:spPr>
          <a:xfrm>
            <a:off x="1362075" y="5540899"/>
            <a:ext cx="9467850" cy="707886"/>
          </a:xfrm>
          <a:prstGeom prst="rect">
            <a:avLst/>
          </a:prstGeom>
          <a:noFill/>
        </p:spPr>
        <p:txBody>
          <a:bodyPr wrap="square" rtlCol="0">
            <a:spAutoFit/>
          </a:bodyPr>
          <a:lstStyle/>
          <a:p>
            <a:pPr algn="ct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Kristus</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je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náš</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nejlepší</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přítel</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Tím</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že</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se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za</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nás</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přimlouvá</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zdůrazňuje</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naše</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kladné</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vlastnosti</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snaží</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se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zachránit</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náš</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život</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před</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věčnou</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5">
                    <a:lumMod val="50000"/>
                  </a:schemeClr>
                </a:solidFill>
                <a:latin typeface="Abhaya Libre ExtraBold" panose="02000803000000000000" pitchFamily="2" charset="0"/>
                <a:cs typeface="Abhaya Libre ExtraBold" panose="02000803000000000000" pitchFamily="2" charset="0"/>
              </a:rPr>
              <a:t>smrtí</a:t>
            </a: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a:t>
            </a:r>
          </a:p>
        </p:txBody>
      </p:sp>
      <p:sp>
        <p:nvSpPr>
          <p:cNvPr id="8" name="CuadroTexto 7">
            <a:extLst>
              <a:ext uri="{FF2B5EF4-FFF2-40B4-BE49-F238E27FC236}">
                <a16:creationId xmlns:a16="http://schemas.microsoft.com/office/drawing/2014/main" id="{A76000C1-E2BB-8A6D-6D8D-58AF5CB1543D}"/>
              </a:ext>
            </a:extLst>
          </p:cNvPr>
          <p:cNvSpPr txBox="1"/>
          <p:nvPr/>
        </p:nvSpPr>
        <p:spPr>
          <a:xfrm>
            <a:off x="1649941" y="361950"/>
            <a:ext cx="10077451" cy="2554545"/>
          </a:xfrm>
          <a:prstGeom prst="rect">
            <a:avLst/>
          </a:prstGeom>
          <a:noFill/>
        </p:spPr>
        <p:txBody>
          <a:bodyPr wrap="square">
            <a:spAutoFit/>
          </a:bodyPr>
          <a:lstStyle/>
          <a:p>
            <a:r>
              <a:rPr lang="es-ES" sz="2000" b="1" dirty="0" err="1"/>
              <a:t>Ježíš</a:t>
            </a:r>
            <a:r>
              <a:rPr lang="es-ES" sz="2000" b="1" dirty="0"/>
              <a:t> je </a:t>
            </a:r>
            <a:r>
              <a:rPr lang="es-ES" sz="2000" b="1" dirty="0" err="1"/>
              <a:t>přitažlivý</a:t>
            </a:r>
            <a:r>
              <a:rPr lang="es-ES" sz="2000" b="1" dirty="0"/>
              <a:t>. Je </a:t>
            </a:r>
            <a:r>
              <a:rPr lang="es-ES" sz="2000" b="1" dirty="0" err="1"/>
              <a:t>plná</a:t>
            </a:r>
            <a:r>
              <a:rPr lang="es-ES" sz="2000" b="1" dirty="0"/>
              <a:t> </a:t>
            </a:r>
            <a:r>
              <a:rPr lang="es-ES" sz="2000" b="1" dirty="0" err="1"/>
              <a:t>lásky</a:t>
            </a:r>
            <a:r>
              <a:rPr lang="es-ES" sz="2000" b="1" dirty="0"/>
              <a:t>, </a:t>
            </a:r>
            <a:r>
              <a:rPr lang="es-ES" sz="2000" b="1" dirty="0" err="1"/>
              <a:t>milosrdenství</a:t>
            </a:r>
            <a:r>
              <a:rPr lang="es-ES" sz="2000" b="1" dirty="0"/>
              <a:t> a </a:t>
            </a:r>
            <a:r>
              <a:rPr lang="es-ES" sz="2000" b="1" dirty="0" err="1"/>
              <a:t>soucitu</a:t>
            </a:r>
            <a:r>
              <a:rPr lang="es-ES" sz="2000" b="1" dirty="0"/>
              <a:t>. </a:t>
            </a:r>
            <a:r>
              <a:rPr lang="es-ES" sz="2000" b="1" dirty="0" err="1"/>
              <a:t>Rozhodl</a:t>
            </a:r>
            <a:r>
              <a:rPr lang="es-ES" sz="2000" b="1" dirty="0"/>
              <a:t> se, </a:t>
            </a:r>
            <a:r>
              <a:rPr lang="es-ES" sz="2000" b="1" dirty="0" err="1"/>
              <a:t>že</a:t>
            </a:r>
            <a:r>
              <a:rPr lang="es-ES" sz="2000" b="1" dirty="0"/>
              <a:t> </a:t>
            </a:r>
            <a:r>
              <a:rPr lang="es-ES" sz="2000" b="1" dirty="0" err="1"/>
              <a:t>bude</a:t>
            </a:r>
            <a:r>
              <a:rPr lang="es-ES" sz="2000" b="1" dirty="0"/>
              <a:t> </a:t>
            </a:r>
            <a:r>
              <a:rPr lang="es-ES" sz="2000" b="1" dirty="0" err="1"/>
              <a:t>naším</a:t>
            </a:r>
            <a:r>
              <a:rPr lang="es-ES" sz="2000" b="1" dirty="0"/>
              <a:t> </a:t>
            </a:r>
            <a:r>
              <a:rPr lang="es-ES" sz="2000" b="1" dirty="0" err="1"/>
              <a:t>přítelem</a:t>
            </a:r>
            <a:r>
              <a:rPr lang="es-ES" sz="2000" b="1" dirty="0"/>
              <a:t> a </a:t>
            </a:r>
            <a:r>
              <a:rPr lang="es-ES" sz="2000" b="1" dirty="0" err="1"/>
              <a:t>že</a:t>
            </a:r>
            <a:r>
              <a:rPr lang="es-ES" sz="2000" b="1" dirty="0"/>
              <a:t> s </a:t>
            </a:r>
            <a:r>
              <a:rPr lang="es-ES" sz="2000" b="1" dirty="0" err="1"/>
              <a:t>námi</a:t>
            </a:r>
            <a:r>
              <a:rPr lang="es-ES" sz="2000" b="1" dirty="0"/>
              <a:t> </a:t>
            </a:r>
            <a:r>
              <a:rPr lang="es-ES" sz="2000" b="1" dirty="0" err="1"/>
              <a:t>bude</a:t>
            </a:r>
            <a:r>
              <a:rPr lang="es-ES" sz="2000" b="1" dirty="0"/>
              <a:t> </a:t>
            </a:r>
            <a:r>
              <a:rPr lang="es-ES" sz="2000" b="1" dirty="0" err="1"/>
              <a:t>kráčet</a:t>
            </a:r>
            <a:r>
              <a:rPr lang="es-ES" sz="2000" b="1" dirty="0"/>
              <a:t> </a:t>
            </a:r>
            <a:r>
              <a:rPr lang="es-ES" sz="2000" b="1" dirty="0" err="1"/>
              <a:t>po</a:t>
            </a:r>
            <a:r>
              <a:rPr lang="es-ES" sz="2000" b="1" dirty="0"/>
              <a:t> </a:t>
            </a:r>
            <a:r>
              <a:rPr lang="es-ES" sz="2000" b="1" dirty="0" err="1"/>
              <a:t>všech</a:t>
            </a:r>
            <a:r>
              <a:rPr lang="es-ES" sz="2000" b="1" dirty="0"/>
              <a:t> </a:t>
            </a:r>
            <a:r>
              <a:rPr lang="es-ES" sz="2000" b="1" dirty="0" err="1"/>
              <a:t>obtížných</a:t>
            </a:r>
            <a:r>
              <a:rPr lang="es-ES" sz="2000" b="1" dirty="0"/>
              <a:t> </a:t>
            </a:r>
            <a:r>
              <a:rPr lang="es-ES" sz="2000" b="1" dirty="0" err="1"/>
              <a:t>cestách</a:t>
            </a:r>
            <a:r>
              <a:rPr lang="es-ES" sz="2000" b="1" dirty="0"/>
              <a:t> </a:t>
            </a:r>
            <a:r>
              <a:rPr lang="es-ES" sz="2000" b="1" dirty="0" err="1"/>
              <a:t>života</a:t>
            </a:r>
            <a:r>
              <a:rPr lang="es-ES" sz="2000" b="1" dirty="0"/>
              <a:t>. </a:t>
            </a:r>
            <a:r>
              <a:rPr lang="es-ES" sz="2000" b="1" dirty="0" err="1"/>
              <a:t>Ujišťuje</a:t>
            </a:r>
            <a:r>
              <a:rPr lang="es-ES" sz="2000" b="1" dirty="0"/>
              <a:t> </a:t>
            </a:r>
            <a:r>
              <a:rPr lang="es-ES" sz="2000" b="1" dirty="0" err="1"/>
              <a:t>nás</a:t>
            </a:r>
            <a:r>
              <a:rPr lang="es-ES" sz="2000" b="1" dirty="0"/>
              <a:t>: '</a:t>
            </a:r>
            <a:r>
              <a:rPr lang="es-ES" sz="2000" b="1" dirty="0" err="1"/>
              <a:t>Já</a:t>
            </a:r>
            <a:r>
              <a:rPr lang="es-ES" sz="2000" b="1" dirty="0"/>
              <a:t> </a:t>
            </a:r>
            <a:r>
              <a:rPr lang="es-ES" sz="2000" b="1" dirty="0" err="1"/>
              <a:t>jsem</a:t>
            </a:r>
            <a:r>
              <a:rPr lang="es-ES" sz="2000" b="1" dirty="0"/>
              <a:t> </a:t>
            </a:r>
            <a:r>
              <a:rPr lang="es-ES" sz="2000" b="1" dirty="0" err="1"/>
              <a:t>Hospodin</a:t>
            </a:r>
            <a:r>
              <a:rPr lang="es-ES" sz="2000" b="1" dirty="0"/>
              <a:t>, </a:t>
            </a:r>
            <a:r>
              <a:rPr lang="es-ES" sz="2000" b="1" dirty="0" err="1"/>
              <a:t>váš</a:t>
            </a:r>
            <a:r>
              <a:rPr lang="es-ES" sz="2000" b="1" dirty="0"/>
              <a:t> </a:t>
            </a:r>
            <a:r>
              <a:rPr lang="es-ES" sz="2000" b="1" dirty="0" err="1"/>
              <a:t>Bůh</a:t>
            </a:r>
            <a:r>
              <a:rPr lang="es-ES" sz="2000" b="1" dirty="0"/>
              <a:t>; </a:t>
            </a:r>
            <a:r>
              <a:rPr lang="es-ES" sz="2000" b="1" dirty="0" err="1"/>
              <a:t>Kráčejte</a:t>
            </a:r>
            <a:r>
              <a:rPr lang="es-ES" sz="2000" b="1" dirty="0"/>
              <a:t> se </a:t>
            </a:r>
            <a:r>
              <a:rPr lang="es-ES" sz="2000" b="1" dirty="0" err="1"/>
              <a:t>mnou</a:t>
            </a:r>
            <a:r>
              <a:rPr lang="es-ES" sz="2000" b="1" dirty="0"/>
              <a:t> a </a:t>
            </a:r>
            <a:r>
              <a:rPr lang="es-ES" sz="2000" b="1" dirty="0" err="1"/>
              <a:t>já</a:t>
            </a:r>
            <a:r>
              <a:rPr lang="es-ES" sz="2000" b="1" dirty="0"/>
              <a:t> </a:t>
            </a:r>
            <a:r>
              <a:rPr lang="es-ES" sz="2000" b="1" dirty="0" err="1"/>
              <a:t>naplním</a:t>
            </a:r>
            <a:r>
              <a:rPr lang="es-ES" sz="2000" b="1" dirty="0"/>
              <a:t> </a:t>
            </a:r>
            <a:r>
              <a:rPr lang="es-ES" sz="2000" b="1" dirty="0" err="1"/>
              <a:t>vaši</a:t>
            </a:r>
            <a:r>
              <a:rPr lang="es-ES" sz="2000" b="1" dirty="0"/>
              <a:t> </a:t>
            </a:r>
            <a:r>
              <a:rPr lang="es-ES" sz="2000" b="1" dirty="0" err="1"/>
              <a:t>stezku</a:t>
            </a:r>
            <a:r>
              <a:rPr lang="es-ES" sz="2000" b="1" dirty="0"/>
              <a:t> </a:t>
            </a:r>
            <a:r>
              <a:rPr lang="es-ES" sz="2000" b="1" dirty="0" err="1"/>
              <a:t>světlem</a:t>
            </a:r>
            <a:r>
              <a:rPr lang="es-ES" sz="2000" b="1" dirty="0"/>
              <a:t>. </a:t>
            </a:r>
            <a:r>
              <a:rPr lang="es-ES" sz="2000" b="1" dirty="0" err="1"/>
              <a:t>Ježíš</a:t>
            </a:r>
            <a:r>
              <a:rPr lang="es-ES" sz="2000" b="1" dirty="0"/>
              <a:t>, </a:t>
            </a:r>
            <a:r>
              <a:rPr lang="es-ES" sz="2000" b="1" dirty="0" err="1"/>
              <a:t>majestát</a:t>
            </a:r>
            <a:r>
              <a:rPr lang="es-ES" sz="2000" b="1" dirty="0"/>
              <a:t> </a:t>
            </a:r>
            <a:r>
              <a:rPr lang="es-ES" sz="2000" b="1" dirty="0" err="1"/>
              <a:t>nebes</a:t>
            </a:r>
            <a:r>
              <a:rPr lang="es-ES" sz="2000" b="1" dirty="0"/>
              <a:t>, </a:t>
            </a:r>
            <a:r>
              <a:rPr lang="es-ES" sz="2000" b="1" dirty="0" err="1"/>
              <a:t>chce</a:t>
            </a:r>
            <a:r>
              <a:rPr lang="es-ES" sz="2000" b="1" dirty="0"/>
              <a:t> </a:t>
            </a:r>
            <a:r>
              <a:rPr lang="es-ES" sz="2000" b="1" dirty="0" err="1"/>
              <a:t>povýšit</a:t>
            </a:r>
            <a:r>
              <a:rPr lang="es-ES" sz="2000" b="1" dirty="0"/>
              <a:t> </a:t>
            </a:r>
            <a:r>
              <a:rPr lang="cs-CZ" sz="2000" b="1" dirty="0"/>
              <a:t> </a:t>
            </a:r>
            <a:r>
              <a:rPr lang="es-ES" sz="2000" b="1" dirty="0"/>
              <a:t>do </a:t>
            </a:r>
            <a:r>
              <a:rPr lang="es-ES" sz="2000" b="1" dirty="0" err="1"/>
              <a:t>společenství</a:t>
            </a:r>
            <a:r>
              <a:rPr lang="es-ES" sz="2000" b="1" dirty="0"/>
              <a:t> se </a:t>
            </a:r>
            <a:r>
              <a:rPr lang="es-ES" sz="2000" b="1" dirty="0" err="1"/>
              <a:t>sebou</a:t>
            </a:r>
            <a:r>
              <a:rPr lang="es-ES" sz="2000" b="1" dirty="0"/>
              <a:t> </a:t>
            </a:r>
            <a:r>
              <a:rPr lang="es-ES" sz="2000" b="1" dirty="0" err="1"/>
              <a:t>samým</a:t>
            </a:r>
            <a:r>
              <a:rPr lang="es-ES" sz="2000" b="1" dirty="0"/>
              <a:t> </a:t>
            </a:r>
            <a:r>
              <a:rPr lang="es-ES" sz="2000" b="1" dirty="0" err="1"/>
              <a:t>všechny</a:t>
            </a:r>
            <a:r>
              <a:rPr lang="es-ES" sz="2000" b="1" dirty="0"/>
              <a:t>, </a:t>
            </a:r>
            <a:r>
              <a:rPr lang="es-ES" sz="2000" b="1" dirty="0" err="1"/>
              <a:t>kdo</a:t>
            </a:r>
            <a:r>
              <a:rPr lang="es-ES" sz="2000" b="1" dirty="0"/>
              <a:t> k </a:t>
            </a:r>
            <a:r>
              <a:rPr lang="es-ES" sz="2000" b="1" dirty="0" err="1"/>
              <a:t>němu</a:t>
            </a:r>
            <a:r>
              <a:rPr lang="es-ES" sz="2000" b="1" dirty="0"/>
              <a:t> </a:t>
            </a:r>
            <a:r>
              <a:rPr lang="es-ES" sz="2000" b="1" dirty="0" err="1"/>
              <a:t>přicházejí</a:t>
            </a:r>
            <a:r>
              <a:rPr lang="es-ES" sz="2000" b="1" dirty="0"/>
              <a:t> se </a:t>
            </a:r>
            <a:r>
              <a:rPr lang="es-ES" sz="2000" b="1" dirty="0" err="1"/>
              <a:t>svými</a:t>
            </a:r>
            <a:r>
              <a:rPr lang="es-ES" sz="2000" b="1" dirty="0"/>
              <a:t> </a:t>
            </a:r>
            <a:r>
              <a:rPr lang="es-ES" sz="2000" b="1" dirty="0" err="1"/>
              <a:t>břemeny</a:t>
            </a:r>
            <a:r>
              <a:rPr lang="es-ES" sz="2000" b="1" dirty="0"/>
              <a:t>, </a:t>
            </a:r>
            <a:r>
              <a:rPr lang="es-ES" sz="2000" b="1" dirty="0" err="1"/>
              <a:t>slabostmi</a:t>
            </a:r>
            <a:r>
              <a:rPr lang="es-ES" sz="2000" b="1" dirty="0"/>
              <a:t> a </a:t>
            </a:r>
            <a:r>
              <a:rPr lang="es-ES" sz="2000" b="1" dirty="0" err="1"/>
              <a:t>starostmi</a:t>
            </a:r>
            <a:r>
              <a:rPr lang="es-ES" sz="2000" b="1" dirty="0"/>
              <a:t>. </a:t>
            </a:r>
            <a:r>
              <a:rPr lang="es-ES" sz="2000" b="1" dirty="0" err="1"/>
              <a:t>Bude</a:t>
            </a:r>
            <a:r>
              <a:rPr lang="es-ES" sz="2000" b="1" dirty="0"/>
              <a:t> </a:t>
            </a:r>
            <a:r>
              <a:rPr lang="es-ES" sz="2000" b="1" dirty="0" err="1"/>
              <a:t>na</a:t>
            </a:r>
            <a:r>
              <a:rPr lang="es-ES" sz="2000" b="1" dirty="0"/>
              <a:t> </a:t>
            </a:r>
            <a:r>
              <a:rPr lang="es-ES" sz="2000" b="1" dirty="0" err="1"/>
              <a:t>ně</a:t>
            </a:r>
            <a:r>
              <a:rPr lang="es-ES" sz="2000" b="1" dirty="0"/>
              <a:t> </a:t>
            </a:r>
            <a:r>
              <a:rPr lang="es-ES" sz="2000" b="1" dirty="0" err="1"/>
              <a:t>pohlížet</a:t>
            </a:r>
            <a:r>
              <a:rPr lang="es-ES" sz="2000" b="1" dirty="0"/>
              <a:t> </a:t>
            </a:r>
            <a:r>
              <a:rPr lang="es-ES" sz="2000" b="1" dirty="0" err="1"/>
              <a:t>jako</a:t>
            </a:r>
            <a:r>
              <a:rPr lang="es-ES" sz="2000" b="1" dirty="0"/>
              <a:t> </a:t>
            </a:r>
            <a:r>
              <a:rPr lang="es-ES" sz="2000" b="1" dirty="0" err="1"/>
              <a:t>na</a:t>
            </a:r>
            <a:r>
              <a:rPr lang="es-ES" sz="2000" b="1" dirty="0"/>
              <a:t> </a:t>
            </a:r>
            <a:r>
              <a:rPr lang="es-ES" sz="2000" b="1" dirty="0" err="1"/>
              <a:t>své</a:t>
            </a:r>
            <a:r>
              <a:rPr lang="es-ES" sz="2000" b="1" dirty="0"/>
              <a:t> </a:t>
            </a:r>
            <a:r>
              <a:rPr lang="es-ES" sz="2000" b="1" dirty="0" err="1"/>
              <a:t>syny</a:t>
            </a:r>
            <a:r>
              <a:rPr lang="es-ES" sz="2000" b="1" dirty="0"/>
              <a:t> a </a:t>
            </a:r>
            <a:r>
              <a:rPr lang="es-ES" sz="2000" b="1" dirty="0" err="1"/>
              <a:t>nakonec</a:t>
            </a:r>
            <a:r>
              <a:rPr lang="es-ES" sz="2000" b="1" dirty="0"/>
              <a:t> </a:t>
            </a:r>
            <a:r>
              <a:rPr lang="es-ES" sz="2000" b="1" dirty="0" err="1"/>
              <a:t>jim</a:t>
            </a:r>
            <a:r>
              <a:rPr lang="es-ES" sz="2000" b="1" dirty="0"/>
              <a:t> </a:t>
            </a:r>
            <a:r>
              <a:rPr lang="es-ES" sz="2000" b="1" dirty="0" err="1"/>
              <a:t>dá</a:t>
            </a:r>
            <a:r>
              <a:rPr lang="es-ES" sz="2000" b="1" dirty="0"/>
              <a:t> </a:t>
            </a:r>
            <a:r>
              <a:rPr lang="es-ES" sz="2000" b="1" dirty="0" err="1"/>
              <a:t>dědictví</a:t>
            </a:r>
            <a:r>
              <a:rPr lang="es-ES" sz="2000" b="1" dirty="0"/>
              <a:t> </a:t>
            </a:r>
            <a:r>
              <a:rPr lang="es-ES" sz="2000" b="1" dirty="0" err="1"/>
              <a:t>cennější</a:t>
            </a:r>
            <a:r>
              <a:rPr lang="es-ES" sz="2000" b="1" dirty="0"/>
              <a:t> </a:t>
            </a:r>
            <a:r>
              <a:rPr lang="es-ES" sz="2000" b="1" dirty="0" err="1"/>
              <a:t>než</a:t>
            </a:r>
            <a:r>
              <a:rPr lang="es-ES" sz="2000" b="1" dirty="0"/>
              <a:t> </a:t>
            </a:r>
            <a:r>
              <a:rPr lang="es-ES" sz="2000" b="1" dirty="0" err="1"/>
              <a:t>říše</a:t>
            </a:r>
            <a:r>
              <a:rPr lang="es-ES" sz="2000" b="1" dirty="0"/>
              <a:t> </a:t>
            </a:r>
            <a:r>
              <a:rPr lang="es-ES" sz="2000" b="1" dirty="0" err="1"/>
              <a:t>panovníků</a:t>
            </a:r>
            <a:r>
              <a:rPr lang="es-ES" sz="2000" b="1" dirty="0"/>
              <a:t> a </a:t>
            </a:r>
            <a:r>
              <a:rPr lang="es-ES" sz="2000" b="1" dirty="0" err="1"/>
              <a:t>korunu</a:t>
            </a:r>
            <a:r>
              <a:rPr lang="es-ES" sz="2000" b="1" dirty="0"/>
              <a:t> </a:t>
            </a:r>
            <a:r>
              <a:rPr lang="es-ES" sz="2000" b="1" dirty="0" err="1"/>
              <a:t>slávy</a:t>
            </a:r>
            <a:r>
              <a:rPr lang="es-ES" sz="2000" b="1" dirty="0"/>
              <a:t> </a:t>
            </a:r>
            <a:r>
              <a:rPr lang="es-ES" sz="2000" b="1" dirty="0" err="1"/>
              <a:t>bohatší</a:t>
            </a:r>
            <a:r>
              <a:rPr lang="es-ES" sz="2000" b="1" dirty="0"/>
              <a:t> </a:t>
            </a:r>
            <a:r>
              <a:rPr lang="es-ES" sz="2000" b="1" dirty="0" err="1"/>
              <a:t>než</a:t>
            </a:r>
            <a:r>
              <a:rPr lang="es-ES" sz="2000" b="1" dirty="0"/>
              <a:t> </a:t>
            </a:r>
            <a:r>
              <a:rPr lang="es-ES" sz="2000" b="1" dirty="0" err="1"/>
              <a:t>ta</a:t>
            </a:r>
            <a:r>
              <a:rPr lang="es-ES" sz="2000" b="1" dirty="0"/>
              <a:t>, </a:t>
            </a:r>
            <a:r>
              <a:rPr lang="es-ES" sz="2000" b="1" dirty="0" err="1"/>
              <a:t>která</a:t>
            </a:r>
            <a:r>
              <a:rPr lang="es-ES" sz="2000" b="1" dirty="0"/>
              <a:t> </a:t>
            </a:r>
            <a:r>
              <a:rPr lang="es-ES" sz="2000" b="1" dirty="0" err="1"/>
              <a:t>kdy</a:t>
            </a:r>
            <a:r>
              <a:rPr lang="es-ES" sz="2000" b="1" dirty="0"/>
              <a:t> </a:t>
            </a:r>
            <a:r>
              <a:rPr lang="es-ES" sz="2000" b="1" dirty="0" err="1"/>
              <a:t>zdobila</a:t>
            </a:r>
            <a:r>
              <a:rPr lang="es-ES" sz="2000" b="1" dirty="0"/>
              <a:t> </a:t>
            </a:r>
            <a:r>
              <a:rPr lang="es-ES" sz="2000" b="1" dirty="0" err="1"/>
              <a:t>čelo</a:t>
            </a:r>
            <a:r>
              <a:rPr lang="es-ES" sz="2000" b="1" dirty="0"/>
              <a:t> </a:t>
            </a:r>
            <a:r>
              <a:rPr lang="es-ES" sz="2000" b="1" dirty="0" err="1"/>
              <a:t>nejvznešenějšího</a:t>
            </a:r>
            <a:r>
              <a:rPr lang="es-ES" sz="2000" b="1" dirty="0"/>
              <a:t> z </a:t>
            </a:r>
            <a:r>
              <a:rPr lang="es-ES" sz="2000" b="1" dirty="0" err="1"/>
              <a:t>pozem</a:t>
            </a:r>
            <a:r>
              <a:rPr lang="cs-CZ" sz="2000" b="1" dirty="0"/>
              <a:t>-</a:t>
            </a:r>
            <a:r>
              <a:rPr lang="es-ES" sz="2000" b="1" dirty="0" err="1"/>
              <a:t>ských</a:t>
            </a:r>
            <a:r>
              <a:rPr lang="es-ES" sz="2000" b="1" dirty="0"/>
              <a:t> </a:t>
            </a:r>
            <a:r>
              <a:rPr lang="es-ES" sz="2000" b="1" dirty="0" err="1"/>
              <a:t>králů</a:t>
            </a:r>
            <a:r>
              <a:rPr lang="es-ES" sz="2000" b="1" dirty="0"/>
              <a:t>. </a:t>
            </a:r>
            <a:r>
              <a:rPr lang="cs-CZ" sz="2000" b="1" dirty="0"/>
              <a:t>                                                                                                                                                          </a:t>
            </a:r>
            <a:r>
              <a:rPr lang="es-ES" sz="2000" b="1" dirty="0"/>
              <a:t>E</a:t>
            </a:r>
            <a:r>
              <a:rPr lang="cs-CZ" sz="2000" b="1" dirty="0"/>
              <a:t>GW: Lift </a:t>
            </a:r>
            <a:r>
              <a:rPr lang="cs-CZ" sz="2000" b="1" dirty="0" err="1"/>
              <a:t>Him</a:t>
            </a:r>
            <a:r>
              <a:rPr lang="cs-CZ" sz="2000" b="1" dirty="0"/>
              <a:t> Up strana</a:t>
            </a:r>
            <a:r>
              <a:rPr lang="es-ES" sz="2000" b="1" dirty="0"/>
              <a:t> 9</a:t>
            </a:r>
            <a:r>
              <a:rPr lang="cs-CZ" sz="2000" b="1" dirty="0"/>
              <a:t>8 </a:t>
            </a:r>
            <a:r>
              <a:rPr lang="cs-CZ" sz="1400" b="1" dirty="0"/>
              <a:t>– neautorizovaný překlad: Ivo Kapec</a:t>
            </a:r>
            <a:endParaRPr lang="es-ES" sz="2000" b="1" dirty="0"/>
          </a:p>
        </p:txBody>
      </p:sp>
      <p:sp>
        <p:nvSpPr>
          <p:cNvPr id="11" name="CuadroTexto 10">
            <a:extLst>
              <a:ext uri="{FF2B5EF4-FFF2-40B4-BE49-F238E27FC236}">
                <a16:creationId xmlns:a16="http://schemas.microsoft.com/office/drawing/2014/main" id="{BAD71EBA-FC1A-D10A-4CA0-DAAAF1A1A284}"/>
              </a:ext>
            </a:extLst>
          </p:cNvPr>
          <p:cNvSpPr txBox="1"/>
          <p:nvPr/>
        </p:nvSpPr>
        <p:spPr>
          <a:xfrm>
            <a:off x="941717" y="2818171"/>
            <a:ext cx="10308566" cy="2554545"/>
          </a:xfrm>
          <a:prstGeom prst="rect">
            <a:avLst/>
          </a:prstGeom>
          <a:noFill/>
        </p:spPr>
        <p:txBody>
          <a:bodyPr wrap="square">
            <a:spAutoFit/>
          </a:bodyPr>
          <a:lstStyle/>
          <a:p>
            <a:r>
              <a:rPr lang="es-ES" sz="2000" b="1" dirty="0" err="1"/>
              <a:t>Můžeme</a:t>
            </a:r>
            <a:r>
              <a:rPr lang="es-ES" sz="2000" b="1" dirty="0"/>
              <a:t> se </a:t>
            </a:r>
            <a:r>
              <a:rPr lang="es-ES" sz="2000" b="1" dirty="0" err="1"/>
              <a:t>spojit</a:t>
            </a:r>
            <a:r>
              <a:rPr lang="es-ES" sz="2000" b="1" dirty="0"/>
              <a:t> s </a:t>
            </a:r>
            <a:r>
              <a:rPr lang="es-ES" sz="2000" b="1" dirty="0" err="1"/>
              <a:t>Ježíšem</a:t>
            </a:r>
            <a:r>
              <a:rPr lang="es-ES" sz="2000" b="1" dirty="0"/>
              <a:t> </a:t>
            </a:r>
            <a:r>
              <a:rPr lang="es-ES" sz="2000" b="1" dirty="0" err="1"/>
              <a:t>Kristem</a:t>
            </a:r>
            <a:r>
              <a:rPr lang="es-ES" sz="2000" b="1" dirty="0"/>
              <a:t>, </a:t>
            </a:r>
            <a:r>
              <a:rPr lang="es-ES" sz="2000" b="1" dirty="0" err="1"/>
              <a:t>naším</a:t>
            </a:r>
            <a:r>
              <a:rPr lang="es-ES" sz="2000" b="1" dirty="0"/>
              <a:t> </a:t>
            </a:r>
            <a:r>
              <a:rPr lang="es-ES" sz="2000" b="1" dirty="0" err="1"/>
              <a:t>Přímluvcem</a:t>
            </a:r>
            <a:r>
              <a:rPr lang="es-ES" sz="2000" b="1" dirty="0"/>
              <a:t> v </a:t>
            </a:r>
            <a:r>
              <a:rPr lang="es-ES" sz="2000" b="1" dirty="0" err="1"/>
              <a:t>nebeských</a:t>
            </a:r>
            <a:r>
              <a:rPr lang="es-ES" sz="2000" b="1" dirty="0"/>
              <a:t> </a:t>
            </a:r>
            <a:r>
              <a:rPr lang="es-ES" sz="2000" b="1" dirty="0" err="1"/>
              <a:t>nádvořích</a:t>
            </a:r>
            <a:r>
              <a:rPr lang="es-ES" sz="2000" b="1" dirty="0"/>
              <a:t>. </a:t>
            </a:r>
            <a:r>
              <a:rPr lang="es-ES" sz="2000" b="1" dirty="0" err="1"/>
              <a:t>Potřebujeme</a:t>
            </a:r>
            <a:r>
              <a:rPr lang="es-ES" sz="2000" b="1" dirty="0"/>
              <a:t> </a:t>
            </a:r>
            <a:r>
              <a:rPr lang="es-ES" sz="2000" b="1" dirty="0" err="1"/>
              <a:t>přítele</a:t>
            </a:r>
            <a:r>
              <a:rPr lang="es-ES" sz="2000" b="1" dirty="0"/>
              <a:t> u </a:t>
            </a:r>
            <a:r>
              <a:rPr lang="es-ES" sz="2000" b="1" dirty="0" err="1"/>
              <a:t>tohoto</a:t>
            </a:r>
            <a:r>
              <a:rPr lang="es-ES" sz="2000" b="1" dirty="0"/>
              <a:t> </a:t>
            </a:r>
            <a:r>
              <a:rPr lang="es-ES" sz="2000" b="1" dirty="0" err="1"/>
              <a:t>soudu</a:t>
            </a:r>
            <a:r>
              <a:rPr lang="es-ES" sz="2000" b="1" dirty="0"/>
              <a:t>. </a:t>
            </a:r>
            <a:r>
              <a:rPr lang="es-ES" sz="2000" b="1" dirty="0" err="1"/>
              <a:t>Zhřešili</a:t>
            </a:r>
            <a:r>
              <a:rPr lang="es-ES" sz="2000" b="1" dirty="0"/>
              <a:t> </a:t>
            </a:r>
            <a:r>
              <a:rPr lang="es-ES" sz="2000" b="1" dirty="0" err="1"/>
              <a:t>jsme</a:t>
            </a:r>
            <a:r>
              <a:rPr lang="es-ES" sz="2000" b="1" dirty="0"/>
              <a:t>, </a:t>
            </a:r>
            <a:r>
              <a:rPr lang="es-ES" sz="2000" b="1" dirty="0" err="1"/>
              <a:t>byli</a:t>
            </a:r>
            <a:r>
              <a:rPr lang="es-ES" sz="2000" b="1" dirty="0"/>
              <a:t> </a:t>
            </a:r>
            <a:r>
              <a:rPr lang="es-ES" sz="2000" b="1" dirty="0" err="1"/>
              <a:t>jsme</a:t>
            </a:r>
            <a:r>
              <a:rPr lang="es-ES" sz="2000" b="1" dirty="0"/>
              <a:t> </a:t>
            </a:r>
            <a:r>
              <a:rPr lang="es-ES" sz="2000" b="1" dirty="0" err="1"/>
              <a:t>neposlušní</a:t>
            </a:r>
            <a:r>
              <a:rPr lang="es-ES" sz="2000" b="1" dirty="0"/>
              <a:t> a </a:t>
            </a:r>
            <a:r>
              <a:rPr lang="es-ES" sz="2000" b="1" dirty="0" err="1"/>
              <a:t>přestupní</a:t>
            </a:r>
            <a:r>
              <a:rPr lang="es-ES" sz="2000" b="1" dirty="0"/>
              <a:t> a je </a:t>
            </a:r>
            <a:r>
              <a:rPr lang="es-ES" sz="2000" b="1" dirty="0" err="1"/>
              <a:t>nanejvýš</a:t>
            </a:r>
            <a:r>
              <a:rPr lang="es-ES" sz="2000" b="1" dirty="0"/>
              <a:t> </a:t>
            </a:r>
            <a:r>
              <a:rPr lang="es-ES" sz="2000" b="1" dirty="0" err="1"/>
              <a:t>důležité</a:t>
            </a:r>
            <a:r>
              <a:rPr lang="es-ES" sz="2000" b="1" dirty="0"/>
              <a:t>, </a:t>
            </a:r>
            <a:r>
              <a:rPr lang="es-ES" sz="2000" b="1" dirty="0" err="1"/>
              <a:t>abychom</a:t>
            </a:r>
            <a:r>
              <a:rPr lang="es-ES" sz="2000" b="1" dirty="0"/>
              <a:t> </a:t>
            </a:r>
            <a:r>
              <a:rPr lang="es-ES" sz="2000" b="1" dirty="0" err="1"/>
              <a:t>měli</a:t>
            </a:r>
            <a:r>
              <a:rPr lang="es-ES" sz="2000" b="1" dirty="0"/>
              <a:t> u </a:t>
            </a:r>
            <a:r>
              <a:rPr lang="es-ES" sz="2000" b="1" dirty="0" err="1"/>
              <a:t>soudu</a:t>
            </a:r>
            <a:r>
              <a:rPr lang="es-ES" sz="2000" b="1" dirty="0"/>
              <a:t> </a:t>
            </a:r>
            <a:r>
              <a:rPr lang="es-ES" sz="2000" b="1" dirty="0" err="1"/>
              <a:t>přítele</a:t>
            </a:r>
            <a:r>
              <a:rPr lang="es-ES" sz="2000" b="1" dirty="0"/>
              <a:t>, </a:t>
            </a:r>
            <a:r>
              <a:rPr lang="es-ES" sz="2000" b="1" dirty="0" err="1"/>
              <a:t>který</a:t>
            </a:r>
            <a:r>
              <a:rPr lang="es-ES" sz="2000" b="1" dirty="0"/>
              <a:t> </a:t>
            </a:r>
            <a:r>
              <a:rPr lang="es-ES" sz="2000" b="1" dirty="0" err="1"/>
              <a:t>bude</a:t>
            </a:r>
            <a:r>
              <a:rPr lang="es-ES" sz="2000" b="1" dirty="0"/>
              <a:t> </a:t>
            </a:r>
            <a:r>
              <a:rPr lang="es-ES" sz="2000" b="1" dirty="0" err="1"/>
              <a:t>hájit</a:t>
            </a:r>
            <a:r>
              <a:rPr lang="es-ES" sz="2000" b="1" dirty="0"/>
              <a:t> </a:t>
            </a:r>
            <a:r>
              <a:rPr lang="es-ES" sz="2000" b="1" dirty="0" err="1"/>
              <a:t>naše</a:t>
            </a:r>
            <a:r>
              <a:rPr lang="es-ES" sz="2000" b="1" dirty="0"/>
              <a:t> </a:t>
            </a:r>
            <a:r>
              <a:rPr lang="es-ES" sz="2000" b="1" dirty="0" err="1"/>
              <a:t>případy</a:t>
            </a:r>
            <a:r>
              <a:rPr lang="es-ES" sz="2000" b="1" dirty="0"/>
              <a:t> </a:t>
            </a:r>
            <a:r>
              <a:rPr lang="es-ES" sz="2000" b="1" dirty="0" err="1"/>
              <a:t>před</a:t>
            </a:r>
            <a:r>
              <a:rPr lang="es-ES" sz="2000" b="1" dirty="0"/>
              <a:t> </a:t>
            </a:r>
            <a:r>
              <a:rPr lang="es-ES" sz="2000" b="1" dirty="0" err="1"/>
              <a:t>Otcem</a:t>
            </a:r>
            <a:r>
              <a:rPr lang="es-ES" sz="2000" b="1" dirty="0"/>
              <a:t>. </a:t>
            </a:r>
            <a:r>
              <a:rPr lang="es-ES" sz="2000" b="1" dirty="0" err="1"/>
              <a:t>Říká</a:t>
            </a:r>
            <a:r>
              <a:rPr lang="es-ES" sz="2000" b="1" dirty="0"/>
              <a:t>: "A </a:t>
            </a:r>
            <a:r>
              <a:rPr lang="es-ES" sz="2000" b="1" dirty="0" err="1"/>
              <a:t>já</a:t>
            </a:r>
            <a:r>
              <a:rPr lang="es-ES" sz="2000" b="1" dirty="0"/>
              <a:t>, </a:t>
            </a:r>
            <a:r>
              <a:rPr lang="es-ES" sz="2000" b="1" dirty="0" err="1"/>
              <a:t>budu-li</a:t>
            </a:r>
            <a:r>
              <a:rPr lang="es-ES" sz="2000" b="1" dirty="0"/>
              <a:t> </a:t>
            </a:r>
            <a:r>
              <a:rPr lang="es-ES" sz="2000" b="1" dirty="0" err="1"/>
              <a:t>vyvýšen</a:t>
            </a:r>
            <a:r>
              <a:rPr lang="es-ES" sz="2000" b="1" dirty="0"/>
              <a:t> </a:t>
            </a:r>
            <a:r>
              <a:rPr lang="es-ES" sz="2000" b="1" dirty="0" err="1"/>
              <a:t>ze</a:t>
            </a:r>
            <a:r>
              <a:rPr lang="es-ES" sz="2000" b="1" dirty="0"/>
              <a:t> </a:t>
            </a:r>
            <a:r>
              <a:rPr lang="es-ES" sz="2000" b="1" dirty="0" err="1"/>
              <a:t>země</a:t>
            </a:r>
            <a:r>
              <a:rPr lang="es-ES" sz="2000" b="1" dirty="0"/>
              <a:t>, </a:t>
            </a:r>
            <a:r>
              <a:rPr lang="es-ES" sz="2000" b="1" dirty="0" err="1"/>
              <a:t>přitáhnu</a:t>
            </a:r>
            <a:r>
              <a:rPr lang="es-ES" sz="2000" b="1" dirty="0"/>
              <a:t> k </a:t>
            </a:r>
            <a:r>
              <a:rPr lang="es-ES" sz="2000" b="1" dirty="0" err="1"/>
              <a:t>sobě</a:t>
            </a:r>
            <a:r>
              <a:rPr lang="es-ES" sz="2000" b="1" dirty="0"/>
              <a:t> </a:t>
            </a:r>
            <a:r>
              <a:rPr lang="es-ES" sz="2000" b="1" dirty="0" err="1"/>
              <a:t>všecky</a:t>
            </a:r>
            <a:r>
              <a:rPr lang="es-ES" sz="2000" b="1" dirty="0"/>
              <a:t> </a:t>
            </a:r>
            <a:r>
              <a:rPr lang="es-ES" sz="2000" b="1" dirty="0" err="1"/>
              <a:t>lidi</a:t>
            </a:r>
            <a:r>
              <a:rPr lang="es-ES" sz="2000" b="1" dirty="0"/>
              <a:t>." Jan 12</a:t>
            </a:r>
            <a:r>
              <a:rPr lang="cs-CZ" sz="2000" b="1" dirty="0"/>
              <a:t>,</a:t>
            </a:r>
            <a:r>
              <a:rPr lang="es-ES" sz="2000" b="1" dirty="0"/>
              <a:t>32. </a:t>
            </a:r>
            <a:r>
              <a:rPr lang="es-ES" sz="2000" b="1" dirty="0" err="1"/>
              <a:t>Tak</a:t>
            </a:r>
            <a:r>
              <a:rPr lang="es-ES" sz="2000" b="1" dirty="0"/>
              <a:t> </a:t>
            </a:r>
            <a:r>
              <a:rPr lang="es-ES" sz="2000" b="1" dirty="0" err="1"/>
              <a:t>co</a:t>
            </a:r>
            <a:r>
              <a:rPr lang="es-ES" sz="2000" b="1" dirty="0"/>
              <a:t>, </a:t>
            </a:r>
            <a:r>
              <a:rPr lang="es-ES" sz="2000" b="1" dirty="0" err="1"/>
              <a:t>budeme</a:t>
            </a:r>
            <a:r>
              <a:rPr lang="es-ES" sz="2000" b="1" dirty="0"/>
              <a:t> </a:t>
            </a:r>
            <a:r>
              <a:rPr lang="es-ES" sz="2000" b="1" dirty="0" err="1"/>
              <a:t>všichni</a:t>
            </a:r>
            <a:r>
              <a:rPr lang="es-ES" sz="2000" b="1" dirty="0"/>
              <a:t> </a:t>
            </a:r>
            <a:r>
              <a:rPr lang="es-ES" sz="2000" b="1" dirty="0" err="1"/>
              <a:t>přitahováni</a:t>
            </a:r>
            <a:r>
              <a:rPr lang="es-ES" sz="2000" b="1" dirty="0"/>
              <a:t>? </a:t>
            </a:r>
            <a:r>
              <a:rPr lang="es-ES" sz="2000" b="1" dirty="0" err="1"/>
              <a:t>Kristus</a:t>
            </a:r>
            <a:r>
              <a:rPr lang="es-ES" sz="2000" b="1" dirty="0"/>
              <a:t> </a:t>
            </a:r>
            <a:r>
              <a:rPr lang="es-ES" sz="2000" b="1" dirty="0" err="1"/>
              <a:t>přitahuje</a:t>
            </a:r>
            <a:r>
              <a:rPr lang="es-ES" sz="2000" b="1" dirty="0"/>
              <a:t>, ale </a:t>
            </a:r>
            <a:r>
              <a:rPr lang="es-ES" sz="2000" b="1" dirty="0" err="1"/>
              <a:t>budou</a:t>
            </a:r>
            <a:r>
              <a:rPr lang="es-ES" sz="2000" b="1" dirty="0"/>
              <a:t> </a:t>
            </a:r>
            <a:r>
              <a:rPr lang="es-ES" sz="2000" b="1" dirty="0" err="1"/>
              <a:t>reagovat</a:t>
            </a:r>
            <a:r>
              <a:rPr lang="es-ES" sz="2000" b="1" dirty="0"/>
              <a:t> </a:t>
            </a:r>
            <a:r>
              <a:rPr lang="es-ES" sz="2000" b="1" dirty="0" err="1"/>
              <a:t>na</a:t>
            </a:r>
            <a:r>
              <a:rPr lang="es-ES" sz="2000" b="1" dirty="0"/>
              <a:t> </a:t>
            </a:r>
            <a:r>
              <a:rPr lang="es-ES" sz="2000" b="1" dirty="0" err="1"/>
              <a:t>jeho</a:t>
            </a:r>
            <a:r>
              <a:rPr lang="es-ES" sz="2000" b="1" dirty="0"/>
              <a:t> </a:t>
            </a:r>
            <a:r>
              <a:rPr lang="es-ES" sz="2000" b="1" dirty="0" err="1"/>
              <a:t>přitažlivou</a:t>
            </a:r>
            <a:r>
              <a:rPr lang="es-ES" sz="2000" b="1" dirty="0"/>
              <a:t> </a:t>
            </a:r>
            <a:r>
              <a:rPr lang="es-ES" sz="2000" b="1" dirty="0" err="1"/>
              <a:t>sílu</a:t>
            </a:r>
            <a:r>
              <a:rPr lang="es-ES" sz="2000" b="1" dirty="0"/>
              <a:t>? </a:t>
            </a:r>
            <a:r>
              <a:rPr lang="es-ES" sz="2000" b="1" dirty="0" err="1"/>
              <a:t>Přijít</a:t>
            </a:r>
            <a:r>
              <a:rPr lang="es-ES" sz="2000" b="1" dirty="0"/>
              <a:t>? </a:t>
            </a:r>
            <a:r>
              <a:rPr lang="es-ES" sz="2000" b="1" dirty="0" err="1"/>
              <a:t>Výzva</a:t>
            </a:r>
            <a:r>
              <a:rPr lang="es-ES" sz="2000" b="1" dirty="0"/>
              <a:t> ve </a:t>
            </a:r>
            <a:r>
              <a:rPr lang="es-ES" sz="2000" b="1" dirty="0" err="1"/>
              <a:t>Zjevení</a:t>
            </a:r>
            <a:r>
              <a:rPr lang="es-ES" sz="2000" b="1" dirty="0"/>
              <a:t> je </a:t>
            </a:r>
            <a:r>
              <a:rPr lang="es-ES" sz="2000" b="1" dirty="0" err="1"/>
              <a:t>následující</a:t>
            </a:r>
            <a:r>
              <a:rPr lang="es-ES" sz="2000" b="1" dirty="0"/>
              <a:t>: "I </a:t>
            </a:r>
            <a:r>
              <a:rPr lang="es-ES" sz="2000" b="1" dirty="0" err="1"/>
              <a:t>řekl</a:t>
            </a:r>
            <a:r>
              <a:rPr lang="es-ES" sz="2000" b="1" dirty="0"/>
              <a:t> </a:t>
            </a:r>
            <a:r>
              <a:rPr lang="es-ES" sz="2000" b="1" dirty="0" err="1"/>
              <a:t>Duch</a:t>
            </a:r>
            <a:r>
              <a:rPr lang="es-ES" sz="2000" b="1" dirty="0"/>
              <a:t> i </a:t>
            </a:r>
            <a:r>
              <a:rPr lang="es-ES" sz="2000" b="1" dirty="0" err="1"/>
              <a:t>nevěsta</a:t>
            </a:r>
            <a:r>
              <a:rPr lang="es-ES" sz="2000" b="1" dirty="0"/>
              <a:t>: </a:t>
            </a:r>
            <a:r>
              <a:rPr lang="es-ES" sz="2000" b="1" dirty="0" err="1"/>
              <a:t>Přijď</a:t>
            </a:r>
            <a:r>
              <a:rPr lang="es-ES" sz="2000" b="1" dirty="0"/>
              <a:t>. A </a:t>
            </a:r>
            <a:r>
              <a:rPr lang="es-ES" sz="2000" b="1" dirty="0" err="1"/>
              <a:t>kdo</a:t>
            </a:r>
            <a:r>
              <a:rPr lang="es-ES" sz="2000" b="1" dirty="0"/>
              <a:t> </a:t>
            </a:r>
            <a:r>
              <a:rPr lang="es-ES" sz="2000" b="1" dirty="0" err="1"/>
              <a:t>slyší</a:t>
            </a:r>
            <a:r>
              <a:rPr lang="es-ES" sz="2000" b="1" dirty="0"/>
              <a:t>, </a:t>
            </a:r>
            <a:r>
              <a:rPr lang="es-ES" sz="2000" b="1" dirty="0" err="1"/>
              <a:t>řekne</a:t>
            </a:r>
            <a:r>
              <a:rPr lang="es-ES" sz="2000" b="1" dirty="0"/>
              <a:t>: </a:t>
            </a:r>
            <a:r>
              <a:rPr lang="es-ES" sz="2000" b="1" dirty="0" err="1"/>
              <a:t>Přijď</a:t>
            </a:r>
            <a:r>
              <a:rPr lang="es-ES" sz="2000" b="1" dirty="0"/>
              <a:t>. A </a:t>
            </a:r>
            <a:r>
              <a:rPr lang="es-ES" sz="2000" b="1" dirty="0" err="1"/>
              <a:t>kdo</a:t>
            </a:r>
            <a:r>
              <a:rPr lang="es-ES" sz="2000" b="1" dirty="0"/>
              <a:t> </a:t>
            </a:r>
            <a:r>
              <a:rPr lang="es-ES" sz="2000" b="1" dirty="0" err="1"/>
              <a:t>žízní</a:t>
            </a:r>
            <a:r>
              <a:rPr lang="es-ES" sz="2000" b="1" dirty="0"/>
              <a:t>, </a:t>
            </a:r>
            <a:r>
              <a:rPr lang="es-ES" sz="2000" b="1" dirty="0" err="1"/>
              <a:t>přišel</a:t>
            </a:r>
            <a:r>
              <a:rPr lang="es-ES" sz="2000" b="1" dirty="0"/>
              <a:t>; a </a:t>
            </a:r>
            <a:r>
              <a:rPr lang="es-ES" sz="2000" b="1" dirty="0" err="1"/>
              <a:t>kdo</a:t>
            </a:r>
            <a:r>
              <a:rPr lang="es-ES" sz="2000" b="1" dirty="0"/>
              <a:t> </a:t>
            </a:r>
            <a:r>
              <a:rPr lang="es-ES" sz="2000" b="1" dirty="0" err="1"/>
              <a:t>chce</a:t>
            </a:r>
            <a:r>
              <a:rPr lang="es-ES" sz="2000" b="1" dirty="0"/>
              <a:t>, </a:t>
            </a:r>
            <a:r>
              <a:rPr lang="es-ES" sz="2000" b="1" dirty="0" err="1"/>
              <a:t>ať</a:t>
            </a:r>
            <a:r>
              <a:rPr lang="es-ES" sz="2000" b="1" dirty="0"/>
              <a:t> se </a:t>
            </a:r>
            <a:r>
              <a:rPr lang="es-ES" sz="2000" b="1" dirty="0" err="1"/>
              <a:t>svobodně</a:t>
            </a:r>
            <a:r>
              <a:rPr lang="es-ES" sz="2000" b="1" dirty="0"/>
              <a:t> </a:t>
            </a:r>
            <a:r>
              <a:rPr lang="es-ES" sz="2000" b="1" dirty="0" err="1"/>
              <a:t>napije</a:t>
            </a:r>
            <a:r>
              <a:rPr lang="es-ES" sz="2000" b="1" dirty="0"/>
              <a:t> </a:t>
            </a:r>
            <a:r>
              <a:rPr lang="es-ES" sz="2000" b="1" dirty="0" err="1"/>
              <a:t>vody</a:t>
            </a:r>
            <a:r>
              <a:rPr lang="es-ES" sz="2000" b="1" dirty="0"/>
              <a:t> </a:t>
            </a:r>
            <a:r>
              <a:rPr lang="es-ES" sz="2000" b="1" dirty="0" err="1"/>
              <a:t>života</a:t>
            </a:r>
            <a:r>
              <a:rPr lang="es-ES" sz="2000" b="1" dirty="0"/>
              <a:t>." </a:t>
            </a:r>
            <a:r>
              <a:rPr lang="es-ES" sz="2000" b="1" dirty="0" err="1"/>
              <a:t>Zjevení</a:t>
            </a:r>
            <a:r>
              <a:rPr lang="es-ES" sz="2000" b="1" dirty="0"/>
              <a:t> 22</a:t>
            </a:r>
            <a:r>
              <a:rPr lang="cs-CZ" sz="2000" b="1" dirty="0"/>
              <a:t>,</a:t>
            </a:r>
            <a:r>
              <a:rPr lang="es-ES" sz="2000" b="1" dirty="0"/>
              <a:t>17. </a:t>
            </a:r>
            <a:r>
              <a:rPr lang="cs-CZ" sz="2000" b="1" dirty="0"/>
              <a:t>                                                                                               EGW: </a:t>
            </a:r>
            <a:r>
              <a:rPr lang="cs-CZ" sz="2000" b="1" dirty="0" err="1"/>
              <a:t>This</a:t>
            </a:r>
            <a:r>
              <a:rPr lang="cs-CZ" sz="2000" b="1" dirty="0"/>
              <a:t> </a:t>
            </a:r>
            <a:r>
              <a:rPr lang="cs-CZ" sz="2000" b="1" dirty="0" err="1"/>
              <a:t>Day</a:t>
            </a:r>
            <a:r>
              <a:rPr lang="cs-CZ" sz="2000" b="1" dirty="0"/>
              <a:t> </a:t>
            </a:r>
            <a:r>
              <a:rPr lang="cs-CZ" sz="2000" b="1" dirty="0" err="1"/>
              <a:t>With</a:t>
            </a:r>
            <a:r>
              <a:rPr lang="cs-CZ" sz="2000" b="1" dirty="0"/>
              <a:t> </a:t>
            </a:r>
            <a:r>
              <a:rPr lang="cs-CZ" sz="2000" b="1" dirty="0" err="1"/>
              <a:t>God</a:t>
            </a:r>
            <a:r>
              <a:rPr lang="cs-CZ" sz="2000" b="1" dirty="0"/>
              <a:t> strana 223</a:t>
            </a:r>
            <a:r>
              <a:rPr lang="cs-CZ" sz="1400" b="1" dirty="0"/>
              <a:t> – neautorizovaný překlad: Ivo Kapec</a:t>
            </a:r>
            <a:endParaRPr lang="es-ES" sz="1400" b="1" dirty="0"/>
          </a:p>
        </p:txBody>
      </p:sp>
    </p:spTree>
    <p:extLst>
      <p:ext uri="{BB962C8B-B14F-4D97-AF65-F5344CB8AC3E}">
        <p14:creationId xmlns:p14="http://schemas.microsoft.com/office/powerpoint/2010/main" val="89480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a:extLst>
            <a:ext uri="{FF2B5EF4-FFF2-40B4-BE49-F238E27FC236}">
              <a16:creationId xmlns:a16="http://schemas.microsoft.com/office/drawing/2014/main" id="{DCFB6516-AD72-C12B-4275-8DADADC6A349}"/>
            </a:ext>
          </a:extLst>
        </p:cNvPr>
        <p:cNvGrpSpPr/>
        <p:nvPr/>
      </p:nvGrpSpPr>
      <p:grpSpPr>
        <a:xfrm>
          <a:off x="0" y="0"/>
          <a:ext cx="0" cy="0"/>
          <a:chOff x="0" y="0"/>
          <a:chExt cx="0" cy="0"/>
        </a:xfrm>
      </p:grpSpPr>
      <p:pic>
        <p:nvPicPr>
          <p:cNvPr id="4" name="Imagen 3" descr="Forma, Rectángulo&#10;&#10;Descripción generada automáticamente">
            <a:extLst>
              <a:ext uri="{FF2B5EF4-FFF2-40B4-BE49-F238E27FC236}">
                <a16:creationId xmlns:a16="http://schemas.microsoft.com/office/drawing/2014/main" id="{415898E4-FC33-01BF-CD7E-6D5A7711B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15" y="207130"/>
            <a:ext cx="4888889" cy="2425397"/>
          </a:xfrm>
          <a:prstGeom prst="rect">
            <a:avLst/>
          </a:prstGeom>
        </p:spPr>
      </p:pic>
      <p:sp>
        <p:nvSpPr>
          <p:cNvPr id="3" name="CuadroTexto 2">
            <a:extLst>
              <a:ext uri="{FF2B5EF4-FFF2-40B4-BE49-F238E27FC236}">
                <a16:creationId xmlns:a16="http://schemas.microsoft.com/office/drawing/2014/main" id="{3E4A06BD-018B-ECAE-7C5B-AF7346850AF9}"/>
              </a:ext>
            </a:extLst>
          </p:cNvPr>
          <p:cNvSpPr txBox="1"/>
          <p:nvPr/>
        </p:nvSpPr>
        <p:spPr>
          <a:xfrm>
            <a:off x="344783" y="373388"/>
            <a:ext cx="3866863" cy="1046440"/>
          </a:xfrm>
          <a:prstGeom prst="rect">
            <a:avLst/>
          </a:prstGeom>
          <a:noFill/>
        </p:spPr>
        <p:txBody>
          <a:bodyPr wrap="square">
            <a:spAutoFit/>
          </a:bodyPr>
          <a:lstStyle/>
          <a:p>
            <a:pPr algn="ctr"/>
            <a:endParaRPr lang="es-ES" sz="1400" dirty="0">
              <a:solidFill>
                <a:schemeClr val="accent6">
                  <a:lumMod val="50000"/>
                </a:schemeClr>
              </a:solidFill>
            </a:endParaRPr>
          </a:p>
          <a:p>
            <a:pPr algn="ctr"/>
            <a:r>
              <a:rPr lang="pt-BR" sz="2400" b="1" dirty="0" err="1">
                <a:solidFill>
                  <a:schemeClr val="accent6">
                    <a:lumMod val="50000"/>
                  </a:schemeClr>
                </a:solidFill>
                <a:latin typeface="Comic Sans MS" panose="030F0702030302020204" pitchFamily="66" charset="0"/>
              </a:rPr>
              <a:t>Podobenství</a:t>
            </a:r>
            <a:r>
              <a:rPr lang="pt-BR" sz="2400" b="1" dirty="0">
                <a:solidFill>
                  <a:schemeClr val="accent6">
                    <a:lumMod val="50000"/>
                  </a:schemeClr>
                </a:solidFill>
                <a:latin typeface="Comic Sans MS" panose="030F0702030302020204" pitchFamily="66" charset="0"/>
              </a:rPr>
              <a:t> o </a:t>
            </a:r>
            <a:r>
              <a:rPr lang="pt-BR" sz="2400" b="1" dirty="0" err="1">
                <a:solidFill>
                  <a:schemeClr val="accent6">
                    <a:lumMod val="50000"/>
                  </a:schemeClr>
                </a:solidFill>
                <a:latin typeface="Comic Sans MS" panose="030F0702030302020204" pitchFamily="66" charset="0"/>
              </a:rPr>
              <a:t>neplodném</a:t>
            </a:r>
            <a:r>
              <a:rPr lang="pt-BR" sz="2400" b="1" dirty="0">
                <a:solidFill>
                  <a:schemeClr val="accent6">
                    <a:lumMod val="50000"/>
                  </a:schemeClr>
                </a:solidFill>
                <a:latin typeface="Comic Sans MS" panose="030F0702030302020204" pitchFamily="66" charset="0"/>
              </a:rPr>
              <a:t> </a:t>
            </a:r>
            <a:r>
              <a:rPr lang="pt-BR" sz="2400" b="1" dirty="0" err="1">
                <a:solidFill>
                  <a:schemeClr val="accent6">
                    <a:lumMod val="50000"/>
                  </a:schemeClr>
                </a:solidFill>
                <a:latin typeface="Comic Sans MS" panose="030F0702030302020204" pitchFamily="66" charset="0"/>
              </a:rPr>
              <a:t>fíkovníku</a:t>
            </a:r>
            <a:r>
              <a:rPr lang="pt-BR" sz="2400" b="1" dirty="0">
                <a:solidFill>
                  <a:schemeClr val="accent6">
                    <a:lumMod val="50000"/>
                  </a:schemeClr>
                </a:solidFill>
                <a:latin typeface="Comic Sans MS" panose="030F0702030302020204" pitchFamily="66" charset="0"/>
              </a:rPr>
              <a:t> a </a:t>
            </a:r>
            <a:r>
              <a:rPr lang="pt-BR" sz="2400" b="1" dirty="0" err="1">
                <a:solidFill>
                  <a:schemeClr val="accent6">
                    <a:lumMod val="50000"/>
                  </a:schemeClr>
                </a:solidFill>
                <a:latin typeface="Comic Sans MS" panose="030F0702030302020204" pitchFamily="66" charset="0"/>
              </a:rPr>
              <a:t>vinici</a:t>
            </a:r>
            <a:endParaRPr lang="es-ES" sz="1400" dirty="0">
              <a:solidFill>
                <a:schemeClr val="accent6">
                  <a:lumMod val="50000"/>
                </a:schemeClr>
              </a:solidFill>
            </a:endParaRPr>
          </a:p>
        </p:txBody>
      </p:sp>
      <p:sp>
        <p:nvSpPr>
          <p:cNvPr id="2" name="CuadroTexto 1">
            <a:extLst>
              <a:ext uri="{FF2B5EF4-FFF2-40B4-BE49-F238E27FC236}">
                <a16:creationId xmlns:a16="http://schemas.microsoft.com/office/drawing/2014/main" id="{D85D6C9F-702F-CDD8-BFF0-3129B4E78266}"/>
              </a:ext>
            </a:extLst>
          </p:cNvPr>
          <p:cNvSpPr txBox="1"/>
          <p:nvPr/>
        </p:nvSpPr>
        <p:spPr>
          <a:xfrm>
            <a:off x="1130020" y="1658255"/>
            <a:ext cx="6215325" cy="2031325"/>
          </a:xfrm>
          <a:prstGeom prst="rect">
            <a:avLst/>
          </a:prstGeom>
          <a:noFill/>
        </p:spPr>
        <p:txBody>
          <a:bodyPr wrap="square">
            <a:spAutoFit/>
          </a:bodyPr>
          <a:lstStyle/>
          <a:p>
            <a:r>
              <a:rPr lang="cs-CZ" b="1" dirty="0">
                <a:solidFill>
                  <a:schemeClr val="bg1"/>
                </a:solidFill>
              </a:rPr>
              <a:t>Potom jim pověděl</a:t>
            </a:r>
            <a:r>
              <a:rPr lang="es-ES" b="1" dirty="0">
                <a:solidFill>
                  <a:schemeClr val="bg1"/>
                </a:solidFill>
              </a:rPr>
              <a:t> toto </a:t>
            </a:r>
            <a:r>
              <a:rPr lang="es-ES" b="1" dirty="0" err="1">
                <a:solidFill>
                  <a:schemeClr val="bg1"/>
                </a:solidFill>
              </a:rPr>
              <a:t>podobenství</a:t>
            </a:r>
            <a:r>
              <a:rPr lang="es-ES" b="1" dirty="0">
                <a:solidFill>
                  <a:schemeClr val="bg1"/>
                </a:solidFill>
              </a:rPr>
              <a:t>: </a:t>
            </a:r>
            <a:r>
              <a:rPr lang="cs-CZ" b="1" dirty="0">
                <a:solidFill>
                  <a:schemeClr val="bg1"/>
                </a:solidFill>
              </a:rPr>
              <a:t>„Jeden člověk měl na své vinici fíkovník; přišel si pro jeho ovoce, ale nic na něm nenalezl. Řekl vinaři: ´Hle, už po tři léta přicházím pro ovoce z tohoto fíkovníku a nic nenalézám. Vytni jej! Proč má kazit i tu zemi?´ On mu odpověděl: ´Pane, ponech ho ještě tento rok, až jej okopám a pohnojím.  Snad příště ponese ovoce; jestliže ne,        dáš jej porazit.´“</a:t>
            </a:r>
            <a:endParaRPr lang="es-ES" b="1" dirty="0">
              <a:solidFill>
                <a:schemeClr val="bg1"/>
              </a:solidFill>
            </a:endParaRPr>
          </a:p>
        </p:txBody>
      </p:sp>
      <p:sp>
        <p:nvSpPr>
          <p:cNvPr id="6" name="CuadroTexto 5">
            <a:extLst>
              <a:ext uri="{FF2B5EF4-FFF2-40B4-BE49-F238E27FC236}">
                <a16:creationId xmlns:a16="http://schemas.microsoft.com/office/drawing/2014/main" id="{F2EC20BF-A436-6923-FF23-D43D51279BE4}"/>
              </a:ext>
            </a:extLst>
          </p:cNvPr>
          <p:cNvSpPr txBox="1"/>
          <p:nvPr/>
        </p:nvSpPr>
        <p:spPr>
          <a:xfrm>
            <a:off x="4624756" y="235603"/>
            <a:ext cx="2610059" cy="1077218"/>
          </a:xfrm>
          <a:prstGeom prst="rect">
            <a:avLst/>
          </a:prstGeom>
          <a:noFill/>
        </p:spPr>
        <p:txBody>
          <a:bodyPr wrap="square">
            <a:spAutoFit/>
          </a:bodyPr>
          <a:lstStyle/>
          <a:p>
            <a:pPr algn="ctr"/>
            <a:r>
              <a:rPr lang="es-ES" sz="3200" b="1" dirty="0">
                <a:solidFill>
                  <a:srgbClr val="096303"/>
                </a:solidFill>
              </a:rPr>
              <a:t>Lu</a:t>
            </a:r>
            <a:r>
              <a:rPr lang="cs-CZ" sz="3200" b="1" dirty="0" err="1">
                <a:solidFill>
                  <a:srgbClr val="096303"/>
                </a:solidFill>
              </a:rPr>
              <a:t>káš</a:t>
            </a:r>
            <a:r>
              <a:rPr lang="es-ES" sz="3200" b="1" dirty="0">
                <a:solidFill>
                  <a:srgbClr val="096303"/>
                </a:solidFill>
              </a:rPr>
              <a:t> 13</a:t>
            </a:r>
            <a:r>
              <a:rPr lang="cs-CZ" sz="3200" b="1" dirty="0">
                <a:solidFill>
                  <a:srgbClr val="096303"/>
                </a:solidFill>
              </a:rPr>
              <a:t>,</a:t>
            </a:r>
            <a:r>
              <a:rPr lang="es-ES" sz="3200" b="1" dirty="0">
                <a:solidFill>
                  <a:srgbClr val="096303"/>
                </a:solidFill>
              </a:rPr>
              <a:t>6-9; I</a:t>
            </a:r>
            <a:r>
              <a:rPr lang="cs-CZ" sz="3200" b="1" dirty="0" err="1">
                <a:solidFill>
                  <a:srgbClr val="096303"/>
                </a:solidFill>
              </a:rPr>
              <a:t>zajáš</a:t>
            </a:r>
            <a:r>
              <a:rPr lang="es-ES" sz="3200" b="1" dirty="0">
                <a:solidFill>
                  <a:srgbClr val="096303"/>
                </a:solidFill>
              </a:rPr>
              <a:t> 5</a:t>
            </a:r>
            <a:r>
              <a:rPr lang="cs-CZ" sz="3200" b="1" dirty="0">
                <a:solidFill>
                  <a:srgbClr val="096303"/>
                </a:solidFill>
              </a:rPr>
              <a:t>,</a:t>
            </a:r>
            <a:r>
              <a:rPr lang="es-ES" sz="3200" b="1" dirty="0">
                <a:solidFill>
                  <a:srgbClr val="096303"/>
                </a:solidFill>
              </a:rPr>
              <a:t>1</a:t>
            </a:r>
            <a:r>
              <a:rPr lang="cs-CZ" sz="3200" b="1" dirty="0">
                <a:solidFill>
                  <a:srgbClr val="096303"/>
                </a:solidFill>
              </a:rPr>
              <a:t>-</a:t>
            </a:r>
            <a:r>
              <a:rPr lang="es-ES" sz="3200" b="1" dirty="0">
                <a:solidFill>
                  <a:srgbClr val="096303"/>
                </a:solidFill>
              </a:rPr>
              <a:t>7</a:t>
            </a:r>
          </a:p>
        </p:txBody>
      </p:sp>
      <p:sp>
        <p:nvSpPr>
          <p:cNvPr id="8" name="CuadroTexto 7">
            <a:extLst>
              <a:ext uri="{FF2B5EF4-FFF2-40B4-BE49-F238E27FC236}">
                <a16:creationId xmlns:a16="http://schemas.microsoft.com/office/drawing/2014/main" id="{3D179C32-66FA-31F9-CE57-EAE49EB27298}"/>
              </a:ext>
            </a:extLst>
          </p:cNvPr>
          <p:cNvSpPr txBox="1"/>
          <p:nvPr/>
        </p:nvSpPr>
        <p:spPr>
          <a:xfrm>
            <a:off x="1130020" y="3772448"/>
            <a:ext cx="5933971" cy="2031325"/>
          </a:xfrm>
          <a:prstGeom prst="rect">
            <a:avLst/>
          </a:prstGeom>
          <a:noFill/>
        </p:spPr>
        <p:txBody>
          <a:bodyPr wrap="square">
            <a:spAutoFit/>
          </a:bodyPr>
          <a:lstStyle/>
          <a:p>
            <a:r>
              <a:rPr lang="es-ES" b="1" dirty="0">
                <a:solidFill>
                  <a:schemeClr val="bg1"/>
                </a:solidFill>
              </a:rPr>
              <a:t>Toto </a:t>
            </a:r>
            <a:r>
              <a:rPr lang="es-ES" b="1" dirty="0" err="1">
                <a:solidFill>
                  <a:schemeClr val="bg1"/>
                </a:solidFill>
              </a:rPr>
              <a:t>podobenství</a:t>
            </a:r>
            <a:r>
              <a:rPr lang="es-ES" b="1" dirty="0">
                <a:solidFill>
                  <a:schemeClr val="bg1"/>
                </a:solidFill>
              </a:rPr>
              <a:t> </a:t>
            </a:r>
            <a:r>
              <a:rPr lang="es-ES" b="1" dirty="0" err="1">
                <a:solidFill>
                  <a:schemeClr val="bg1"/>
                </a:solidFill>
              </a:rPr>
              <a:t>představuje</a:t>
            </a:r>
            <a:r>
              <a:rPr lang="es-ES" b="1" dirty="0">
                <a:solidFill>
                  <a:schemeClr val="bg1"/>
                </a:solidFill>
              </a:rPr>
              <a:t> </a:t>
            </a:r>
            <a:r>
              <a:rPr lang="es-ES" b="1" dirty="0" err="1">
                <a:solidFill>
                  <a:schemeClr val="bg1"/>
                </a:solidFill>
              </a:rPr>
              <a:t>Boží</a:t>
            </a:r>
            <a:r>
              <a:rPr lang="es-ES" b="1" dirty="0">
                <a:solidFill>
                  <a:schemeClr val="bg1"/>
                </a:solidFill>
              </a:rPr>
              <a:t> </a:t>
            </a:r>
            <a:r>
              <a:rPr lang="es-ES" b="1" dirty="0" err="1">
                <a:solidFill>
                  <a:schemeClr val="bg1"/>
                </a:solidFill>
              </a:rPr>
              <a:t>trpělivost</a:t>
            </a:r>
            <a:r>
              <a:rPr lang="es-ES" b="1" dirty="0">
                <a:solidFill>
                  <a:schemeClr val="bg1"/>
                </a:solidFill>
              </a:rPr>
              <a:t> </a:t>
            </a:r>
            <a:r>
              <a:rPr lang="es-ES" b="1" dirty="0" err="1">
                <a:solidFill>
                  <a:schemeClr val="bg1"/>
                </a:solidFill>
              </a:rPr>
              <a:t>tváří</a:t>
            </a:r>
            <a:r>
              <a:rPr lang="es-ES" b="1" dirty="0">
                <a:solidFill>
                  <a:schemeClr val="bg1"/>
                </a:solidFill>
              </a:rPr>
              <a:t> v </a:t>
            </a:r>
            <a:r>
              <a:rPr lang="es-ES" b="1" dirty="0" err="1">
                <a:solidFill>
                  <a:schemeClr val="bg1"/>
                </a:solidFill>
              </a:rPr>
              <a:t>tvář</a:t>
            </a:r>
            <a:r>
              <a:rPr lang="es-ES" b="1" dirty="0">
                <a:solidFill>
                  <a:schemeClr val="bg1"/>
                </a:solidFill>
              </a:rPr>
              <a:t> </a:t>
            </a:r>
            <a:r>
              <a:rPr lang="es-ES" b="1" dirty="0" err="1">
                <a:solidFill>
                  <a:schemeClr val="bg1"/>
                </a:solidFill>
              </a:rPr>
              <a:t>lidské</a:t>
            </a:r>
            <a:r>
              <a:rPr lang="es-ES" b="1" dirty="0">
                <a:solidFill>
                  <a:schemeClr val="bg1"/>
                </a:solidFill>
              </a:rPr>
              <a:t> </a:t>
            </a:r>
            <a:r>
              <a:rPr lang="es-ES" b="1" dirty="0" err="1">
                <a:solidFill>
                  <a:schemeClr val="bg1"/>
                </a:solidFill>
              </a:rPr>
              <a:t>potřebě</a:t>
            </a:r>
            <a:r>
              <a:rPr lang="es-ES" b="1" dirty="0">
                <a:solidFill>
                  <a:schemeClr val="bg1"/>
                </a:solidFill>
              </a:rPr>
              <a:t> </a:t>
            </a:r>
            <a:r>
              <a:rPr lang="es-ES" b="1" dirty="0" err="1">
                <a:solidFill>
                  <a:schemeClr val="bg1"/>
                </a:solidFill>
              </a:rPr>
              <a:t>včasného</a:t>
            </a:r>
            <a:r>
              <a:rPr lang="es-ES" b="1" dirty="0">
                <a:solidFill>
                  <a:schemeClr val="bg1"/>
                </a:solidFill>
              </a:rPr>
              <a:t> </a:t>
            </a:r>
            <a:r>
              <a:rPr lang="es-ES" b="1" dirty="0" err="1">
                <a:solidFill>
                  <a:schemeClr val="bg1"/>
                </a:solidFill>
              </a:rPr>
              <a:t>pokání</a:t>
            </a:r>
            <a:r>
              <a:rPr lang="es-ES" b="1" dirty="0">
                <a:solidFill>
                  <a:schemeClr val="bg1"/>
                </a:solidFill>
              </a:rPr>
              <a:t>. </a:t>
            </a:r>
            <a:r>
              <a:rPr lang="es-ES" b="1" dirty="0" err="1">
                <a:solidFill>
                  <a:schemeClr val="bg1"/>
                </a:solidFill>
              </a:rPr>
              <a:t>Bůh</a:t>
            </a:r>
            <a:r>
              <a:rPr lang="es-ES" b="1" dirty="0">
                <a:solidFill>
                  <a:schemeClr val="bg1"/>
                </a:solidFill>
              </a:rPr>
              <a:t> </a:t>
            </a:r>
            <a:r>
              <a:rPr lang="es-ES" b="1" dirty="0" err="1">
                <a:solidFill>
                  <a:schemeClr val="bg1"/>
                </a:solidFill>
              </a:rPr>
              <a:t>miluje</a:t>
            </a:r>
            <a:r>
              <a:rPr lang="es-ES" b="1" dirty="0">
                <a:solidFill>
                  <a:schemeClr val="bg1"/>
                </a:solidFill>
              </a:rPr>
              <a:t> i </a:t>
            </a:r>
            <a:r>
              <a:rPr lang="es-ES" b="1" dirty="0" err="1">
                <a:solidFill>
                  <a:schemeClr val="bg1"/>
                </a:solidFill>
              </a:rPr>
              <a:t>ty</a:t>
            </a:r>
            <a:r>
              <a:rPr lang="es-ES" b="1" dirty="0">
                <a:solidFill>
                  <a:schemeClr val="bg1"/>
                </a:solidFill>
              </a:rPr>
              <a:t>, </a:t>
            </a:r>
            <a:r>
              <a:rPr lang="es-ES" b="1" dirty="0" err="1">
                <a:solidFill>
                  <a:schemeClr val="bg1"/>
                </a:solidFill>
              </a:rPr>
              <a:t>kdo</a:t>
            </a:r>
            <a:r>
              <a:rPr lang="es-ES" b="1" dirty="0">
                <a:solidFill>
                  <a:schemeClr val="bg1"/>
                </a:solidFill>
              </a:rPr>
              <a:t> </a:t>
            </a:r>
            <a:r>
              <a:rPr lang="es-ES" b="1" dirty="0" err="1">
                <a:solidFill>
                  <a:schemeClr val="bg1"/>
                </a:solidFill>
              </a:rPr>
              <a:t>nenesou</a:t>
            </a:r>
            <a:r>
              <a:rPr lang="es-ES" b="1" dirty="0">
                <a:solidFill>
                  <a:schemeClr val="bg1"/>
                </a:solidFill>
              </a:rPr>
              <a:t> </a:t>
            </a:r>
            <a:r>
              <a:rPr lang="es-ES" b="1" dirty="0" err="1">
                <a:solidFill>
                  <a:schemeClr val="bg1"/>
                </a:solidFill>
              </a:rPr>
              <a:t>ovoce</a:t>
            </a:r>
            <a:r>
              <a:rPr lang="es-ES" b="1" dirty="0">
                <a:solidFill>
                  <a:schemeClr val="bg1"/>
                </a:solidFill>
              </a:rPr>
              <a:t>, ale </a:t>
            </a:r>
            <a:r>
              <a:rPr lang="es-ES" b="1" dirty="0" err="1">
                <a:solidFill>
                  <a:schemeClr val="bg1"/>
                </a:solidFill>
              </a:rPr>
              <a:t>jeho</a:t>
            </a:r>
            <a:r>
              <a:rPr lang="es-ES" b="1" dirty="0">
                <a:solidFill>
                  <a:schemeClr val="bg1"/>
                </a:solidFill>
              </a:rPr>
              <a:t> </a:t>
            </a:r>
            <a:r>
              <a:rPr lang="es-ES" b="1" dirty="0" err="1">
                <a:solidFill>
                  <a:schemeClr val="bg1"/>
                </a:solidFill>
              </a:rPr>
              <a:t>milosrdenství</a:t>
            </a:r>
            <a:r>
              <a:rPr lang="es-ES" b="1" dirty="0">
                <a:solidFill>
                  <a:schemeClr val="bg1"/>
                </a:solidFill>
              </a:rPr>
              <a:t> se </a:t>
            </a:r>
            <a:r>
              <a:rPr lang="es-ES" b="1" dirty="0" err="1">
                <a:solidFill>
                  <a:schemeClr val="bg1"/>
                </a:solidFill>
              </a:rPr>
              <a:t>nakonec</a:t>
            </a:r>
            <a:r>
              <a:rPr lang="es-ES" b="1" dirty="0">
                <a:solidFill>
                  <a:schemeClr val="bg1"/>
                </a:solidFill>
              </a:rPr>
              <a:t> </a:t>
            </a:r>
            <a:r>
              <a:rPr lang="es-ES" b="1" dirty="0" err="1">
                <a:solidFill>
                  <a:schemeClr val="bg1"/>
                </a:solidFill>
              </a:rPr>
              <a:t>může</a:t>
            </a:r>
            <a:r>
              <a:rPr lang="es-ES" b="1" dirty="0">
                <a:solidFill>
                  <a:schemeClr val="bg1"/>
                </a:solidFill>
              </a:rPr>
              <a:t> </a:t>
            </a:r>
            <a:r>
              <a:rPr lang="es-ES" b="1" dirty="0" err="1">
                <a:solidFill>
                  <a:schemeClr val="bg1"/>
                </a:solidFill>
              </a:rPr>
              <a:t>vyčerpat</a:t>
            </a:r>
            <a:r>
              <a:rPr lang="es-ES" b="1" dirty="0">
                <a:solidFill>
                  <a:schemeClr val="bg1"/>
                </a:solidFill>
              </a:rPr>
              <a:t>. </a:t>
            </a:r>
            <a:r>
              <a:rPr lang="es-ES" b="1" dirty="0" err="1">
                <a:solidFill>
                  <a:schemeClr val="bg1"/>
                </a:solidFill>
              </a:rPr>
              <a:t>Fíkovník</a:t>
            </a:r>
            <a:r>
              <a:rPr lang="es-ES" b="1" dirty="0">
                <a:solidFill>
                  <a:schemeClr val="bg1"/>
                </a:solidFill>
              </a:rPr>
              <a:t> </a:t>
            </a:r>
            <a:r>
              <a:rPr lang="es-ES" b="1" dirty="0" err="1">
                <a:solidFill>
                  <a:schemeClr val="bg1"/>
                </a:solidFill>
              </a:rPr>
              <a:t>měl</a:t>
            </a:r>
            <a:r>
              <a:rPr lang="es-ES" b="1" dirty="0">
                <a:solidFill>
                  <a:schemeClr val="bg1"/>
                </a:solidFill>
              </a:rPr>
              <a:t> </a:t>
            </a:r>
            <a:r>
              <a:rPr lang="es-ES" b="1" dirty="0" err="1">
                <a:solidFill>
                  <a:schemeClr val="bg1"/>
                </a:solidFill>
              </a:rPr>
              <a:t>být</a:t>
            </a:r>
            <a:r>
              <a:rPr lang="es-ES" b="1" dirty="0">
                <a:solidFill>
                  <a:schemeClr val="bg1"/>
                </a:solidFill>
              </a:rPr>
              <a:t> </a:t>
            </a:r>
            <a:r>
              <a:rPr lang="es-ES" b="1" dirty="0" err="1">
                <a:solidFill>
                  <a:schemeClr val="bg1"/>
                </a:solidFill>
              </a:rPr>
              <a:t>poražen</a:t>
            </a:r>
            <a:r>
              <a:rPr lang="es-ES" b="1" dirty="0">
                <a:solidFill>
                  <a:schemeClr val="bg1"/>
                </a:solidFill>
              </a:rPr>
              <a:t>, </a:t>
            </a:r>
            <a:r>
              <a:rPr lang="es-ES" b="1" dirty="0" err="1">
                <a:solidFill>
                  <a:schemeClr val="bg1"/>
                </a:solidFill>
              </a:rPr>
              <a:t>pokud</a:t>
            </a:r>
            <a:r>
              <a:rPr lang="es-ES" b="1" dirty="0">
                <a:solidFill>
                  <a:schemeClr val="bg1"/>
                </a:solidFill>
              </a:rPr>
              <a:t> </a:t>
            </a:r>
            <a:r>
              <a:rPr lang="es-ES" b="1" dirty="0" err="1">
                <a:solidFill>
                  <a:schemeClr val="bg1"/>
                </a:solidFill>
              </a:rPr>
              <a:t>nesnášel</a:t>
            </a:r>
            <a:r>
              <a:rPr lang="es-ES" b="1" dirty="0">
                <a:solidFill>
                  <a:schemeClr val="bg1"/>
                </a:solidFill>
              </a:rPr>
              <a:t> </a:t>
            </a:r>
            <a:r>
              <a:rPr lang="es-ES" b="1" dirty="0" err="1">
                <a:solidFill>
                  <a:schemeClr val="bg1"/>
                </a:solidFill>
              </a:rPr>
              <a:t>přijatelné</a:t>
            </a:r>
            <a:r>
              <a:rPr lang="es-ES" b="1" dirty="0">
                <a:solidFill>
                  <a:schemeClr val="bg1"/>
                </a:solidFill>
              </a:rPr>
              <a:t> </a:t>
            </a:r>
            <a:r>
              <a:rPr lang="es-ES" b="1" dirty="0" err="1">
                <a:solidFill>
                  <a:schemeClr val="bg1"/>
                </a:solidFill>
              </a:rPr>
              <a:t>ovoce</a:t>
            </a:r>
            <a:r>
              <a:rPr lang="es-ES" b="1" dirty="0">
                <a:solidFill>
                  <a:schemeClr val="bg1"/>
                </a:solidFill>
              </a:rPr>
              <a:t> (</a:t>
            </a:r>
            <a:r>
              <a:rPr lang="es-ES" b="1" dirty="0" err="1">
                <a:solidFill>
                  <a:schemeClr val="bg1"/>
                </a:solidFill>
              </a:rPr>
              <a:t>Izajáš</a:t>
            </a:r>
            <a:r>
              <a:rPr lang="es-ES" b="1" dirty="0">
                <a:solidFill>
                  <a:schemeClr val="bg1"/>
                </a:solidFill>
              </a:rPr>
              <a:t> 5</a:t>
            </a:r>
            <a:r>
              <a:rPr lang="cs-CZ" b="1" dirty="0">
                <a:solidFill>
                  <a:schemeClr val="bg1"/>
                </a:solidFill>
              </a:rPr>
              <a:t>,</a:t>
            </a:r>
            <a:r>
              <a:rPr lang="es-ES" b="1" dirty="0">
                <a:solidFill>
                  <a:schemeClr val="bg1"/>
                </a:solidFill>
              </a:rPr>
              <a:t>1-7). </a:t>
            </a:r>
            <a:r>
              <a:rPr lang="es-ES" b="1" dirty="0" err="1">
                <a:solidFill>
                  <a:schemeClr val="bg1"/>
                </a:solidFill>
              </a:rPr>
              <a:t>Fíkovník</a:t>
            </a:r>
            <a:r>
              <a:rPr lang="es-ES" b="1" dirty="0">
                <a:solidFill>
                  <a:schemeClr val="bg1"/>
                </a:solidFill>
              </a:rPr>
              <a:t> </a:t>
            </a:r>
            <a:r>
              <a:rPr lang="es-ES" b="1" dirty="0" err="1">
                <a:solidFill>
                  <a:schemeClr val="bg1"/>
                </a:solidFill>
              </a:rPr>
              <a:t>představuje</a:t>
            </a:r>
            <a:r>
              <a:rPr lang="es-ES" b="1" dirty="0">
                <a:solidFill>
                  <a:schemeClr val="bg1"/>
                </a:solidFill>
              </a:rPr>
              <a:t> </a:t>
            </a:r>
            <a:r>
              <a:rPr lang="cs-CZ" b="1" dirty="0">
                <a:solidFill>
                  <a:schemeClr val="bg1"/>
                </a:solidFill>
              </a:rPr>
              <a:t>                             </a:t>
            </a:r>
            <a:r>
              <a:rPr lang="es-ES" b="1" dirty="0">
                <a:solidFill>
                  <a:schemeClr val="bg1"/>
                </a:solidFill>
              </a:rPr>
              <a:t>v </a:t>
            </a:r>
            <a:r>
              <a:rPr lang="es-ES" b="1" dirty="0" err="1">
                <a:solidFill>
                  <a:schemeClr val="bg1"/>
                </a:solidFill>
              </a:rPr>
              <a:t>obecném</a:t>
            </a:r>
            <a:r>
              <a:rPr lang="es-ES" b="1" dirty="0">
                <a:solidFill>
                  <a:schemeClr val="bg1"/>
                </a:solidFill>
              </a:rPr>
              <a:t> </a:t>
            </a:r>
            <a:r>
              <a:rPr lang="es-ES" b="1" dirty="0" err="1">
                <a:solidFill>
                  <a:schemeClr val="bg1"/>
                </a:solidFill>
              </a:rPr>
              <a:t>smyslu</a:t>
            </a:r>
            <a:r>
              <a:rPr lang="es-ES" b="1" dirty="0">
                <a:solidFill>
                  <a:schemeClr val="bg1"/>
                </a:solidFill>
              </a:rPr>
              <a:t> </a:t>
            </a:r>
            <a:r>
              <a:rPr lang="es-ES" b="1" dirty="0" err="1">
                <a:solidFill>
                  <a:schemeClr val="bg1"/>
                </a:solidFill>
              </a:rPr>
              <a:t>každého</a:t>
            </a:r>
            <a:r>
              <a:rPr lang="es-ES" b="1" dirty="0">
                <a:solidFill>
                  <a:schemeClr val="bg1"/>
                </a:solidFill>
              </a:rPr>
              <a:t> </a:t>
            </a:r>
            <a:r>
              <a:rPr lang="es-ES" b="1" dirty="0" err="1">
                <a:solidFill>
                  <a:schemeClr val="bg1"/>
                </a:solidFill>
              </a:rPr>
              <a:t>člověka</a:t>
            </a:r>
            <a:r>
              <a:rPr lang="es-ES" b="1" dirty="0">
                <a:solidFill>
                  <a:schemeClr val="bg1"/>
                </a:solidFill>
              </a:rPr>
              <a:t>; a ve </a:t>
            </a:r>
            <a:r>
              <a:rPr lang="es-ES" b="1" dirty="0" err="1">
                <a:solidFill>
                  <a:schemeClr val="bg1"/>
                </a:solidFill>
              </a:rPr>
              <a:t>zvláštním</a:t>
            </a:r>
            <a:r>
              <a:rPr lang="es-ES" b="1" dirty="0">
                <a:solidFill>
                  <a:schemeClr val="bg1"/>
                </a:solidFill>
              </a:rPr>
              <a:t> </a:t>
            </a:r>
            <a:r>
              <a:rPr lang="cs-CZ" b="1" dirty="0">
                <a:solidFill>
                  <a:schemeClr val="bg1"/>
                </a:solidFill>
              </a:rPr>
              <a:t>                  </a:t>
            </a:r>
            <a:r>
              <a:rPr lang="es-ES" b="1" dirty="0" err="1">
                <a:solidFill>
                  <a:schemeClr val="bg1"/>
                </a:solidFill>
              </a:rPr>
              <a:t>smyslu</a:t>
            </a:r>
            <a:r>
              <a:rPr lang="es-ES" b="1" dirty="0">
                <a:solidFill>
                  <a:schemeClr val="bg1"/>
                </a:solidFill>
              </a:rPr>
              <a:t> </a:t>
            </a:r>
            <a:r>
              <a:rPr lang="es-ES" b="1" dirty="0" err="1">
                <a:solidFill>
                  <a:schemeClr val="bg1"/>
                </a:solidFill>
              </a:rPr>
              <a:t>židovskému</a:t>
            </a:r>
            <a:r>
              <a:rPr lang="es-ES" b="1" dirty="0">
                <a:solidFill>
                  <a:schemeClr val="bg1"/>
                </a:solidFill>
              </a:rPr>
              <a:t> </a:t>
            </a:r>
            <a:r>
              <a:rPr lang="es-ES" b="1" dirty="0" err="1">
                <a:solidFill>
                  <a:schemeClr val="bg1"/>
                </a:solidFill>
              </a:rPr>
              <a:t>národu</a:t>
            </a:r>
            <a:r>
              <a:rPr lang="es-ES" b="1" dirty="0">
                <a:solidFill>
                  <a:schemeClr val="bg1"/>
                </a:solidFill>
              </a:rPr>
              <a:t>.</a:t>
            </a:r>
          </a:p>
        </p:txBody>
      </p:sp>
      <p:sp>
        <p:nvSpPr>
          <p:cNvPr id="10" name="CuadroTexto 9">
            <a:extLst>
              <a:ext uri="{FF2B5EF4-FFF2-40B4-BE49-F238E27FC236}">
                <a16:creationId xmlns:a16="http://schemas.microsoft.com/office/drawing/2014/main" id="{8E572181-201D-ED97-2D06-A86E5FEC40A2}"/>
              </a:ext>
            </a:extLst>
          </p:cNvPr>
          <p:cNvSpPr txBox="1"/>
          <p:nvPr/>
        </p:nvSpPr>
        <p:spPr>
          <a:xfrm>
            <a:off x="1130020" y="5886641"/>
            <a:ext cx="10980565" cy="923330"/>
          </a:xfrm>
          <a:prstGeom prst="rect">
            <a:avLst/>
          </a:prstGeom>
          <a:noFill/>
        </p:spPr>
        <p:txBody>
          <a:bodyPr wrap="square">
            <a:spAutoFit/>
          </a:bodyPr>
          <a:lstStyle/>
          <a:p>
            <a:r>
              <a:rPr lang="es-ES" b="1" dirty="0" err="1">
                <a:solidFill>
                  <a:schemeClr val="bg1"/>
                </a:solidFill>
              </a:rPr>
              <a:t>Když</a:t>
            </a:r>
            <a:r>
              <a:rPr lang="es-ES" b="1" dirty="0">
                <a:solidFill>
                  <a:schemeClr val="bg1"/>
                </a:solidFill>
              </a:rPr>
              <a:t> </a:t>
            </a:r>
            <a:r>
              <a:rPr lang="es-ES" b="1" dirty="0" err="1">
                <a:solidFill>
                  <a:schemeClr val="bg1"/>
                </a:solidFill>
              </a:rPr>
              <a:t>člověk</a:t>
            </a:r>
            <a:r>
              <a:rPr lang="es-ES" b="1" dirty="0">
                <a:solidFill>
                  <a:schemeClr val="bg1"/>
                </a:solidFill>
              </a:rPr>
              <a:t> </a:t>
            </a:r>
            <a:r>
              <a:rPr lang="es-ES" b="1" dirty="0" err="1">
                <a:solidFill>
                  <a:schemeClr val="bg1"/>
                </a:solidFill>
              </a:rPr>
              <a:t>dospěje</a:t>
            </a:r>
            <a:r>
              <a:rPr lang="es-ES" b="1" dirty="0">
                <a:solidFill>
                  <a:schemeClr val="bg1"/>
                </a:solidFill>
              </a:rPr>
              <a:t> do </a:t>
            </a:r>
            <a:r>
              <a:rPr lang="es-ES" b="1" dirty="0" err="1">
                <a:solidFill>
                  <a:schemeClr val="bg1"/>
                </a:solidFill>
              </a:rPr>
              <a:t>bodu</a:t>
            </a:r>
            <a:r>
              <a:rPr lang="es-ES" b="1" dirty="0">
                <a:solidFill>
                  <a:schemeClr val="bg1"/>
                </a:solidFill>
              </a:rPr>
              <a:t>, </a:t>
            </a:r>
            <a:r>
              <a:rPr lang="es-ES" b="1" dirty="0" err="1">
                <a:solidFill>
                  <a:schemeClr val="bg1"/>
                </a:solidFill>
              </a:rPr>
              <a:t>kdy</a:t>
            </a:r>
            <a:r>
              <a:rPr lang="es-ES" b="1" dirty="0">
                <a:solidFill>
                  <a:schemeClr val="bg1"/>
                </a:solidFill>
              </a:rPr>
              <a:t> je </a:t>
            </a:r>
            <a:r>
              <a:rPr lang="es-ES" b="1" dirty="0" err="1">
                <a:solidFill>
                  <a:schemeClr val="bg1"/>
                </a:solidFill>
              </a:rPr>
              <a:t>nejen</a:t>
            </a:r>
            <a:r>
              <a:rPr lang="es-ES" b="1" dirty="0">
                <a:solidFill>
                  <a:schemeClr val="bg1"/>
                </a:solidFill>
              </a:rPr>
              <a:t> </a:t>
            </a:r>
            <a:r>
              <a:rPr lang="es-ES" b="1" dirty="0" err="1">
                <a:solidFill>
                  <a:schemeClr val="bg1"/>
                </a:solidFill>
              </a:rPr>
              <a:t>neužitečný</a:t>
            </a:r>
            <a:r>
              <a:rPr lang="es-ES" b="1" dirty="0">
                <a:solidFill>
                  <a:schemeClr val="bg1"/>
                </a:solidFill>
              </a:rPr>
              <a:t> </a:t>
            </a:r>
            <a:r>
              <a:rPr lang="es-ES" b="1" dirty="0" err="1">
                <a:solidFill>
                  <a:schemeClr val="bg1"/>
                </a:solidFill>
              </a:rPr>
              <a:t>při</a:t>
            </a:r>
            <a:r>
              <a:rPr lang="es-ES" b="1" dirty="0">
                <a:solidFill>
                  <a:schemeClr val="bg1"/>
                </a:solidFill>
              </a:rPr>
              <a:t> </a:t>
            </a:r>
            <a:r>
              <a:rPr lang="es-ES" b="1" dirty="0" err="1">
                <a:solidFill>
                  <a:schemeClr val="bg1"/>
                </a:solidFill>
              </a:rPr>
              <a:t>plnění</a:t>
            </a:r>
            <a:r>
              <a:rPr lang="es-ES" b="1" dirty="0">
                <a:solidFill>
                  <a:schemeClr val="bg1"/>
                </a:solidFill>
              </a:rPr>
              <a:t> </a:t>
            </a:r>
            <a:r>
              <a:rPr lang="es-ES" b="1" dirty="0" err="1">
                <a:solidFill>
                  <a:schemeClr val="bg1"/>
                </a:solidFill>
              </a:rPr>
              <a:t>své</a:t>
            </a:r>
            <a:r>
              <a:rPr lang="es-ES" b="1" dirty="0">
                <a:solidFill>
                  <a:schemeClr val="bg1"/>
                </a:solidFill>
              </a:rPr>
              <a:t> </a:t>
            </a:r>
            <a:r>
              <a:rPr lang="es-ES" b="1" dirty="0" err="1">
                <a:solidFill>
                  <a:schemeClr val="bg1"/>
                </a:solidFill>
              </a:rPr>
              <a:t>Bohem</a:t>
            </a:r>
            <a:r>
              <a:rPr lang="es-ES" b="1" dirty="0">
                <a:solidFill>
                  <a:schemeClr val="bg1"/>
                </a:solidFill>
              </a:rPr>
              <a:t> </a:t>
            </a:r>
            <a:r>
              <a:rPr lang="es-ES" b="1" dirty="0" err="1">
                <a:solidFill>
                  <a:schemeClr val="bg1"/>
                </a:solidFill>
              </a:rPr>
              <a:t>určené</a:t>
            </a:r>
            <a:r>
              <a:rPr lang="es-ES" b="1" dirty="0">
                <a:solidFill>
                  <a:schemeClr val="bg1"/>
                </a:solidFill>
              </a:rPr>
              <a:t> role, ale </a:t>
            </a:r>
            <a:r>
              <a:rPr lang="es-ES" b="1" dirty="0" err="1">
                <a:solidFill>
                  <a:schemeClr val="bg1"/>
                </a:solidFill>
              </a:rPr>
              <a:t>stal</a:t>
            </a:r>
            <a:r>
              <a:rPr lang="es-ES" b="1" dirty="0">
                <a:solidFill>
                  <a:schemeClr val="bg1"/>
                </a:solidFill>
              </a:rPr>
              <a:t> se </a:t>
            </a:r>
            <a:r>
              <a:rPr lang="es-ES" b="1" dirty="0" err="1">
                <a:solidFill>
                  <a:schemeClr val="bg1"/>
                </a:solidFill>
              </a:rPr>
              <a:t>také</a:t>
            </a:r>
            <a:r>
              <a:rPr lang="es-ES" b="1" dirty="0">
                <a:solidFill>
                  <a:schemeClr val="bg1"/>
                </a:solidFill>
              </a:rPr>
              <a:t> </a:t>
            </a:r>
            <a:r>
              <a:rPr lang="es-ES" b="1" dirty="0" err="1">
                <a:solidFill>
                  <a:schemeClr val="bg1"/>
                </a:solidFill>
              </a:rPr>
              <a:t>překážkou</a:t>
            </a:r>
            <a:r>
              <a:rPr lang="es-ES" b="1" dirty="0">
                <a:solidFill>
                  <a:schemeClr val="bg1"/>
                </a:solidFill>
              </a:rPr>
              <a:t> v </a:t>
            </a:r>
            <a:r>
              <a:rPr lang="es-ES" b="1" dirty="0" err="1">
                <a:solidFill>
                  <a:schemeClr val="bg1"/>
                </a:solidFill>
              </a:rPr>
              <a:t>kázání</a:t>
            </a:r>
            <a:r>
              <a:rPr lang="es-ES" b="1" dirty="0">
                <a:solidFill>
                  <a:schemeClr val="bg1"/>
                </a:solidFill>
              </a:rPr>
              <a:t> </a:t>
            </a:r>
            <a:r>
              <a:rPr lang="es-ES" b="1" dirty="0" err="1">
                <a:solidFill>
                  <a:schemeClr val="bg1"/>
                </a:solidFill>
              </a:rPr>
              <a:t>plánu</a:t>
            </a:r>
            <a:r>
              <a:rPr lang="es-ES" b="1" dirty="0">
                <a:solidFill>
                  <a:schemeClr val="bg1"/>
                </a:solidFill>
              </a:rPr>
              <a:t> </a:t>
            </a:r>
            <a:r>
              <a:rPr lang="es-ES" b="1" dirty="0" err="1">
                <a:solidFill>
                  <a:schemeClr val="bg1"/>
                </a:solidFill>
              </a:rPr>
              <a:t>spasení</a:t>
            </a:r>
            <a:r>
              <a:rPr lang="es-ES" b="1" dirty="0">
                <a:solidFill>
                  <a:schemeClr val="bg1"/>
                </a:solidFill>
              </a:rPr>
              <a:t> </a:t>
            </a:r>
            <a:r>
              <a:rPr lang="es-ES" b="1" dirty="0" err="1">
                <a:solidFill>
                  <a:schemeClr val="bg1"/>
                </a:solidFill>
              </a:rPr>
              <a:t>druhým</a:t>
            </a:r>
            <a:r>
              <a:rPr lang="es-ES" b="1" dirty="0">
                <a:solidFill>
                  <a:schemeClr val="bg1"/>
                </a:solidFill>
              </a:rPr>
              <a:t>, </a:t>
            </a:r>
            <a:r>
              <a:rPr lang="es-ES" b="1" dirty="0" err="1">
                <a:solidFill>
                  <a:schemeClr val="bg1"/>
                </a:solidFill>
              </a:rPr>
              <a:t>Bůh</a:t>
            </a:r>
            <a:r>
              <a:rPr lang="es-ES" b="1" dirty="0">
                <a:solidFill>
                  <a:schemeClr val="bg1"/>
                </a:solidFill>
              </a:rPr>
              <a:t> </a:t>
            </a:r>
            <a:r>
              <a:rPr lang="es-ES" b="1" dirty="0" err="1">
                <a:solidFill>
                  <a:schemeClr val="bg1"/>
                </a:solidFill>
              </a:rPr>
              <a:t>říká</a:t>
            </a:r>
            <a:r>
              <a:rPr lang="es-ES" b="1" dirty="0">
                <a:solidFill>
                  <a:schemeClr val="bg1"/>
                </a:solidFill>
              </a:rPr>
              <a:t>, </a:t>
            </a:r>
            <a:r>
              <a:rPr lang="es-ES" b="1" dirty="0" err="1">
                <a:solidFill>
                  <a:schemeClr val="bg1"/>
                </a:solidFill>
              </a:rPr>
              <a:t>že</a:t>
            </a:r>
            <a:r>
              <a:rPr lang="es-ES" b="1" dirty="0">
                <a:solidFill>
                  <a:schemeClr val="bg1"/>
                </a:solidFill>
              </a:rPr>
              <a:t> je </a:t>
            </a:r>
            <a:r>
              <a:rPr lang="es-ES" b="1" dirty="0" err="1">
                <a:solidFill>
                  <a:schemeClr val="bg1"/>
                </a:solidFill>
              </a:rPr>
              <a:t>neužitečný</a:t>
            </a:r>
            <a:r>
              <a:rPr lang="es-ES" b="1" dirty="0">
                <a:solidFill>
                  <a:schemeClr val="bg1"/>
                </a:solidFill>
              </a:rPr>
              <a:t>. Ale </a:t>
            </a:r>
            <a:r>
              <a:rPr lang="es-ES" b="1" dirty="0" err="1">
                <a:solidFill>
                  <a:schemeClr val="bg1"/>
                </a:solidFill>
              </a:rPr>
              <a:t>on</a:t>
            </a:r>
            <a:r>
              <a:rPr lang="es-ES" b="1" dirty="0">
                <a:solidFill>
                  <a:schemeClr val="bg1"/>
                </a:solidFill>
              </a:rPr>
              <a:t> se </a:t>
            </a:r>
            <a:r>
              <a:rPr lang="es-ES" b="1" dirty="0" err="1">
                <a:solidFill>
                  <a:schemeClr val="bg1"/>
                </a:solidFill>
              </a:rPr>
              <a:t>snaží</a:t>
            </a:r>
            <a:r>
              <a:rPr lang="es-ES" b="1" dirty="0">
                <a:solidFill>
                  <a:schemeClr val="bg1"/>
                </a:solidFill>
              </a:rPr>
              <a:t> </a:t>
            </a:r>
            <a:r>
              <a:rPr lang="es-ES" b="1" dirty="0" err="1">
                <a:solidFill>
                  <a:schemeClr val="bg1"/>
                </a:solidFill>
              </a:rPr>
              <a:t>ještě</a:t>
            </a:r>
            <a:r>
              <a:rPr lang="es-ES" b="1" dirty="0">
                <a:solidFill>
                  <a:schemeClr val="bg1"/>
                </a:solidFill>
              </a:rPr>
              <a:t> </a:t>
            </a:r>
            <a:r>
              <a:rPr lang="es-ES" b="1" dirty="0" err="1">
                <a:solidFill>
                  <a:schemeClr val="bg1"/>
                </a:solidFill>
              </a:rPr>
              <a:t>víc</a:t>
            </a:r>
            <a:r>
              <a:rPr lang="es-ES" b="1" dirty="0">
                <a:solidFill>
                  <a:schemeClr val="bg1"/>
                </a:solidFill>
              </a:rPr>
              <a:t> a </a:t>
            </a:r>
            <a:r>
              <a:rPr lang="es-ES" b="1" dirty="0" err="1">
                <a:solidFill>
                  <a:schemeClr val="bg1"/>
                </a:solidFill>
              </a:rPr>
              <a:t>dělá</a:t>
            </a:r>
            <a:r>
              <a:rPr lang="es-ES" b="1" dirty="0">
                <a:solidFill>
                  <a:schemeClr val="bg1"/>
                </a:solidFill>
              </a:rPr>
              <a:t> </a:t>
            </a:r>
            <a:r>
              <a:rPr lang="es-ES" b="1" dirty="0" err="1">
                <a:solidFill>
                  <a:schemeClr val="bg1"/>
                </a:solidFill>
              </a:rPr>
              <a:t>vše</a:t>
            </a:r>
            <a:r>
              <a:rPr lang="es-ES" b="1" dirty="0">
                <a:solidFill>
                  <a:schemeClr val="bg1"/>
                </a:solidFill>
              </a:rPr>
              <a:t>, </a:t>
            </a:r>
            <a:r>
              <a:rPr lang="es-ES" b="1" dirty="0" err="1">
                <a:solidFill>
                  <a:schemeClr val="bg1"/>
                </a:solidFill>
              </a:rPr>
              <a:t>co</a:t>
            </a:r>
            <a:r>
              <a:rPr lang="es-ES" b="1" dirty="0">
                <a:solidFill>
                  <a:schemeClr val="bg1"/>
                </a:solidFill>
              </a:rPr>
              <a:t> </a:t>
            </a:r>
            <a:r>
              <a:rPr lang="es-ES" b="1" dirty="0" err="1">
                <a:solidFill>
                  <a:schemeClr val="bg1"/>
                </a:solidFill>
              </a:rPr>
              <a:t>může</a:t>
            </a:r>
            <a:r>
              <a:rPr lang="es-ES" b="1" dirty="0">
                <a:solidFill>
                  <a:schemeClr val="bg1"/>
                </a:solidFill>
              </a:rPr>
              <a:t>, </a:t>
            </a:r>
            <a:r>
              <a:rPr lang="es-ES" b="1" dirty="0" err="1">
                <a:solidFill>
                  <a:schemeClr val="bg1"/>
                </a:solidFill>
              </a:rPr>
              <a:t>aby</a:t>
            </a:r>
            <a:r>
              <a:rPr lang="es-ES" b="1" dirty="0">
                <a:solidFill>
                  <a:schemeClr val="bg1"/>
                </a:solidFill>
              </a:rPr>
              <a:t> ji </a:t>
            </a:r>
            <a:r>
              <a:rPr lang="es-ES" b="1" dirty="0" err="1">
                <a:solidFill>
                  <a:schemeClr val="bg1"/>
                </a:solidFill>
              </a:rPr>
              <a:t>zachránil</a:t>
            </a:r>
            <a:r>
              <a:rPr lang="es-ES" b="1" dirty="0">
                <a:solidFill>
                  <a:schemeClr val="bg1"/>
                </a:solidFill>
              </a:rPr>
              <a:t>.</a:t>
            </a:r>
          </a:p>
        </p:txBody>
      </p:sp>
      <p:pic>
        <p:nvPicPr>
          <p:cNvPr id="11" name="Imagen 10" descr="Imagen que contiene exterior, roca, cubierto, pastel&#10;&#10;Descripción generada automáticamente">
            <a:extLst>
              <a:ext uri="{FF2B5EF4-FFF2-40B4-BE49-F238E27FC236}">
                <a16:creationId xmlns:a16="http://schemas.microsoft.com/office/drawing/2014/main" id="{D672BC3C-4085-E891-5FCC-DC5E3C633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5139" y="3146196"/>
            <a:ext cx="4667696" cy="2625579"/>
          </a:xfrm>
          <a:prstGeom prst="rect">
            <a:avLst/>
          </a:prstGeom>
          <a:ln w="88900" cap="sq" cmpd="thickThin">
            <a:solidFill>
              <a:srgbClr val="8DFF8A"/>
            </a:solidFill>
            <a:prstDash val="solid"/>
            <a:miter lim="800000"/>
          </a:ln>
          <a:effectLst>
            <a:innerShdw blurRad="76200">
              <a:srgbClr val="000000"/>
            </a:innerShdw>
          </a:effectLst>
        </p:spPr>
      </p:pic>
      <p:pic>
        <p:nvPicPr>
          <p:cNvPr id="12" name="Imagen 11" descr="Un hombre con un sombrero en la cabeza&#10;&#10;Descripción generada automáticamente con confianza baja">
            <a:extLst>
              <a:ext uri="{FF2B5EF4-FFF2-40B4-BE49-F238E27FC236}">
                <a16:creationId xmlns:a16="http://schemas.microsoft.com/office/drawing/2014/main" id="{1AB5FCE8-D017-2C62-44E7-B1F16E214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39" y="257179"/>
            <a:ext cx="4667696" cy="2625579"/>
          </a:xfrm>
          <a:prstGeom prst="rect">
            <a:avLst/>
          </a:prstGeom>
          <a:ln w="88900" cap="sq" cmpd="thickThin">
            <a:solidFill>
              <a:srgbClr val="8DFF8A"/>
            </a:solidFill>
            <a:prstDash val="solid"/>
            <a:miter lim="800000"/>
          </a:ln>
          <a:effectLst>
            <a:innerShdw blurRad="76200">
              <a:srgbClr val="000000"/>
            </a:innerShdw>
          </a:effectLst>
        </p:spPr>
      </p:pic>
    </p:spTree>
    <p:extLst>
      <p:ext uri="{BB962C8B-B14F-4D97-AF65-F5344CB8AC3E}">
        <p14:creationId xmlns:p14="http://schemas.microsoft.com/office/powerpoint/2010/main" val="328401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1.45833E-6 4.81481E-6 L -1.45833E-6 -0.07223 " pathEditMode="relative" rAng="0" ptsTypes="AA">
                                      <p:cBhvr>
                                        <p:cTn id="17" dur="250" accel="50000" decel="50000" autoRev="1" fill="hold">
                                          <p:stCondLst>
                                            <p:cond delay="0"/>
                                          </p:stCondLst>
                                        </p:cTn>
                                        <p:tgtEl>
                                          <p:spTgt spid="3"/>
                                        </p:tgtEl>
                                        <p:attrNameLst>
                                          <p:attrName>ppt_x</p:attrName>
                                          <p:attrName>ppt_y</p:attrName>
                                        </p:attrNameLst>
                                      </p:cBhvr>
                                      <p:rCtr x="0" y="-3611"/>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ox(in)">
                                      <p:cBhvr>
                                        <p:cTn id="44" dur="500"/>
                                        <p:tgtEl>
                                          <p:spTgt spid="1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ox(in)">
                                      <p:cBhvr>
                                        <p:cTn id="53" dur="500"/>
                                        <p:tgtEl>
                                          <p:spTgt spid="11"/>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6"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3000" r="-1000" b="-3000"/>
          </a:stretch>
        </a:blipFill>
        <a:effectLst/>
      </p:bgPr>
    </p:bg>
    <p:spTree>
      <p:nvGrpSpPr>
        <p:cNvPr id="1" name="">
          <a:extLst>
            <a:ext uri="{FF2B5EF4-FFF2-40B4-BE49-F238E27FC236}">
              <a16:creationId xmlns:a16="http://schemas.microsoft.com/office/drawing/2014/main" id="{E5ED6B5C-315F-DD03-B0C0-BCA000C3C9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401A906-17BF-F0D6-6499-F293CA9E13BF}"/>
              </a:ext>
            </a:extLst>
          </p:cNvPr>
          <p:cNvSpPr txBox="1"/>
          <p:nvPr/>
        </p:nvSpPr>
        <p:spPr>
          <a:xfrm>
            <a:off x="4133977" y="347763"/>
            <a:ext cx="7909893" cy="6063198"/>
          </a:xfrm>
          <a:prstGeom prst="rect">
            <a:avLst/>
          </a:prstGeom>
          <a:noFill/>
        </p:spPr>
        <p:txBody>
          <a:bodyPr wrap="square">
            <a:spAutoFit/>
          </a:bodyPr>
          <a:lstStyle/>
          <a:p>
            <a:pPr>
              <a:spcBef>
                <a:spcPts val="1200"/>
              </a:spcBef>
            </a:pPr>
            <a:r>
              <a:rPr lang="es-ES" b="1" dirty="0">
                <a:solidFill>
                  <a:schemeClr val="bg1"/>
                </a:solidFill>
              </a:rPr>
              <a:t>Toto </a:t>
            </a:r>
            <a:r>
              <a:rPr lang="es-ES" b="1" dirty="0" err="1">
                <a:solidFill>
                  <a:schemeClr val="bg1"/>
                </a:solidFill>
              </a:rPr>
              <a:t>napomenutí</a:t>
            </a:r>
            <a:r>
              <a:rPr lang="es-ES" b="1" dirty="0">
                <a:solidFill>
                  <a:schemeClr val="bg1"/>
                </a:solidFill>
              </a:rPr>
              <a:t> </a:t>
            </a:r>
            <a:r>
              <a:rPr lang="es-ES" b="1" dirty="0" err="1">
                <a:solidFill>
                  <a:schemeClr val="bg1"/>
                </a:solidFill>
              </a:rPr>
              <a:t>rezonuje</a:t>
            </a:r>
            <a:r>
              <a:rPr lang="es-ES" b="1" dirty="0">
                <a:solidFill>
                  <a:schemeClr val="bg1"/>
                </a:solidFill>
              </a:rPr>
              <a:t> v </a:t>
            </a:r>
            <a:r>
              <a:rPr lang="es-ES" b="1" dirty="0" err="1">
                <a:solidFill>
                  <a:schemeClr val="bg1"/>
                </a:solidFill>
              </a:rPr>
              <a:t>čase</a:t>
            </a:r>
            <a:r>
              <a:rPr lang="es-ES" b="1" dirty="0">
                <a:solidFill>
                  <a:schemeClr val="bg1"/>
                </a:solidFill>
              </a:rPr>
              <a:t> i s </a:t>
            </a:r>
            <a:r>
              <a:rPr lang="es-ES" b="1" dirty="0" err="1">
                <a:solidFill>
                  <a:schemeClr val="bg1"/>
                </a:solidFill>
              </a:rPr>
              <a:t>touto</a:t>
            </a:r>
            <a:r>
              <a:rPr lang="es-ES" b="1" dirty="0">
                <a:solidFill>
                  <a:schemeClr val="bg1"/>
                </a:solidFill>
              </a:rPr>
              <a:t> </a:t>
            </a:r>
            <a:r>
              <a:rPr lang="es-ES" b="1" dirty="0" err="1">
                <a:solidFill>
                  <a:schemeClr val="bg1"/>
                </a:solidFill>
              </a:rPr>
              <a:t>generací</a:t>
            </a:r>
            <a:r>
              <a:rPr lang="es-ES" b="1" dirty="0">
                <a:solidFill>
                  <a:schemeClr val="bg1"/>
                </a:solidFill>
              </a:rPr>
              <a:t>. </a:t>
            </a:r>
            <a:r>
              <a:rPr lang="es-ES" b="1" dirty="0" err="1">
                <a:solidFill>
                  <a:schemeClr val="bg1"/>
                </a:solidFill>
              </a:rPr>
              <a:t>Jsi</a:t>
            </a:r>
            <a:r>
              <a:rPr lang="es-ES" b="1" dirty="0">
                <a:solidFill>
                  <a:schemeClr val="bg1"/>
                </a:solidFill>
              </a:rPr>
              <a:t> </a:t>
            </a:r>
            <a:r>
              <a:rPr lang="es-ES" b="1" dirty="0" err="1">
                <a:solidFill>
                  <a:schemeClr val="bg1"/>
                </a:solidFill>
              </a:rPr>
              <a:t>jsi</a:t>
            </a:r>
            <a:r>
              <a:rPr lang="es-ES" b="1" dirty="0">
                <a:solidFill>
                  <a:schemeClr val="bg1"/>
                </a:solidFill>
              </a:rPr>
              <a:t>, </a:t>
            </a:r>
            <a:r>
              <a:rPr lang="es-ES" b="1" dirty="0" err="1">
                <a:solidFill>
                  <a:schemeClr val="bg1"/>
                </a:solidFill>
              </a:rPr>
              <a:t>ó</a:t>
            </a:r>
            <a:r>
              <a:rPr lang="es-ES" b="1" dirty="0">
                <a:solidFill>
                  <a:schemeClr val="bg1"/>
                </a:solidFill>
              </a:rPr>
              <a:t> </a:t>
            </a:r>
            <a:r>
              <a:rPr lang="es-ES" b="1" dirty="0" err="1">
                <a:solidFill>
                  <a:schemeClr val="bg1"/>
                </a:solidFill>
              </a:rPr>
              <a:t>bezstarostné</a:t>
            </a:r>
            <a:r>
              <a:rPr lang="es-ES" b="1" dirty="0">
                <a:solidFill>
                  <a:schemeClr val="bg1"/>
                </a:solidFill>
              </a:rPr>
              <a:t> </a:t>
            </a:r>
            <a:r>
              <a:rPr lang="es-ES" b="1" dirty="0" err="1">
                <a:solidFill>
                  <a:schemeClr val="bg1"/>
                </a:solidFill>
              </a:rPr>
              <a:t>srdce</a:t>
            </a:r>
            <a:r>
              <a:rPr lang="es-ES" b="1" dirty="0">
                <a:solidFill>
                  <a:schemeClr val="bg1"/>
                </a:solidFill>
              </a:rPr>
              <a:t>, </a:t>
            </a:r>
            <a:r>
              <a:rPr lang="es-ES" b="1" dirty="0" err="1">
                <a:solidFill>
                  <a:schemeClr val="bg1"/>
                </a:solidFill>
              </a:rPr>
              <a:t>neplodný</a:t>
            </a:r>
            <a:r>
              <a:rPr lang="es-ES" b="1" dirty="0">
                <a:solidFill>
                  <a:schemeClr val="bg1"/>
                </a:solidFill>
              </a:rPr>
              <a:t> </a:t>
            </a:r>
            <a:r>
              <a:rPr lang="es-ES" b="1" dirty="0" err="1">
                <a:solidFill>
                  <a:schemeClr val="bg1"/>
                </a:solidFill>
              </a:rPr>
              <a:t>strom</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vinici</a:t>
            </a:r>
            <a:r>
              <a:rPr lang="es-ES" b="1" dirty="0">
                <a:solidFill>
                  <a:schemeClr val="bg1"/>
                </a:solidFill>
              </a:rPr>
              <a:t> </a:t>
            </a:r>
            <a:r>
              <a:rPr lang="es-ES" b="1" dirty="0" err="1">
                <a:solidFill>
                  <a:schemeClr val="bg1"/>
                </a:solidFill>
              </a:rPr>
              <a:t>Páně</a:t>
            </a:r>
            <a:r>
              <a:rPr lang="es-ES" b="1" dirty="0">
                <a:solidFill>
                  <a:schemeClr val="bg1"/>
                </a:solidFill>
              </a:rPr>
              <a:t>? </a:t>
            </a:r>
            <a:r>
              <a:rPr lang="es-ES" b="1" dirty="0" err="1">
                <a:solidFill>
                  <a:schemeClr val="bg1"/>
                </a:solidFill>
              </a:rPr>
              <a:t>Budou</a:t>
            </a:r>
            <a:r>
              <a:rPr lang="es-ES" b="1" dirty="0">
                <a:solidFill>
                  <a:schemeClr val="bg1"/>
                </a:solidFill>
              </a:rPr>
              <a:t> o </a:t>
            </a:r>
            <a:r>
              <a:rPr lang="es-ES" b="1" dirty="0" err="1">
                <a:solidFill>
                  <a:schemeClr val="bg1"/>
                </a:solidFill>
              </a:rPr>
              <a:t>tobě</a:t>
            </a:r>
            <a:r>
              <a:rPr lang="es-ES" b="1" dirty="0">
                <a:solidFill>
                  <a:schemeClr val="bg1"/>
                </a:solidFill>
              </a:rPr>
              <a:t> </a:t>
            </a:r>
            <a:r>
              <a:rPr lang="es-ES" b="1" dirty="0" err="1">
                <a:solidFill>
                  <a:schemeClr val="bg1"/>
                </a:solidFill>
              </a:rPr>
              <a:t>zanedlouho</a:t>
            </a:r>
            <a:r>
              <a:rPr lang="es-ES" b="1" dirty="0">
                <a:solidFill>
                  <a:schemeClr val="bg1"/>
                </a:solidFill>
              </a:rPr>
              <a:t> </a:t>
            </a:r>
            <a:r>
              <a:rPr lang="es-ES" b="1" dirty="0" err="1">
                <a:solidFill>
                  <a:schemeClr val="bg1"/>
                </a:solidFill>
              </a:rPr>
              <a:t>vyřčena</a:t>
            </a:r>
            <a:r>
              <a:rPr lang="es-ES" b="1" dirty="0">
                <a:solidFill>
                  <a:schemeClr val="bg1"/>
                </a:solidFill>
              </a:rPr>
              <a:t> </a:t>
            </a:r>
            <a:r>
              <a:rPr lang="es-ES" b="1" dirty="0" err="1">
                <a:solidFill>
                  <a:schemeClr val="bg1"/>
                </a:solidFill>
              </a:rPr>
              <a:t>slova</a:t>
            </a:r>
            <a:r>
              <a:rPr lang="es-ES" b="1" dirty="0">
                <a:solidFill>
                  <a:schemeClr val="bg1"/>
                </a:solidFill>
              </a:rPr>
              <a:t> </a:t>
            </a:r>
            <a:r>
              <a:rPr lang="es-ES" b="1" dirty="0" err="1">
                <a:solidFill>
                  <a:schemeClr val="bg1"/>
                </a:solidFill>
              </a:rPr>
              <a:t>soudu</a:t>
            </a:r>
            <a:r>
              <a:rPr lang="es-ES" b="1" dirty="0">
                <a:solidFill>
                  <a:schemeClr val="bg1"/>
                </a:solidFill>
              </a:rPr>
              <a:t>? </a:t>
            </a:r>
            <a:r>
              <a:rPr lang="es-ES" b="1" dirty="0" err="1">
                <a:solidFill>
                  <a:schemeClr val="bg1"/>
                </a:solidFill>
              </a:rPr>
              <a:t>Jak</a:t>
            </a:r>
            <a:r>
              <a:rPr lang="es-ES" b="1" dirty="0">
                <a:solidFill>
                  <a:schemeClr val="bg1"/>
                </a:solidFill>
              </a:rPr>
              <a:t> </a:t>
            </a:r>
            <a:r>
              <a:rPr lang="es-ES" b="1" dirty="0" err="1">
                <a:solidFill>
                  <a:schemeClr val="bg1"/>
                </a:solidFill>
              </a:rPr>
              <a:t>dlouho</a:t>
            </a:r>
            <a:r>
              <a:rPr lang="es-ES" b="1" dirty="0">
                <a:solidFill>
                  <a:schemeClr val="bg1"/>
                </a:solidFill>
              </a:rPr>
              <a:t> </a:t>
            </a:r>
            <a:r>
              <a:rPr lang="es-ES" b="1" dirty="0" err="1">
                <a:solidFill>
                  <a:schemeClr val="bg1"/>
                </a:solidFill>
              </a:rPr>
              <a:t>dostáváte</a:t>
            </a:r>
            <a:r>
              <a:rPr lang="es-ES" b="1" dirty="0">
                <a:solidFill>
                  <a:schemeClr val="bg1"/>
                </a:solidFill>
              </a:rPr>
              <a:t> </a:t>
            </a:r>
            <a:r>
              <a:rPr lang="es-ES" b="1" dirty="0" err="1">
                <a:solidFill>
                  <a:schemeClr val="bg1"/>
                </a:solidFill>
              </a:rPr>
              <a:t>jeho</a:t>
            </a:r>
            <a:r>
              <a:rPr lang="es-ES" b="1" dirty="0">
                <a:solidFill>
                  <a:schemeClr val="bg1"/>
                </a:solidFill>
              </a:rPr>
              <a:t> </a:t>
            </a:r>
            <a:r>
              <a:rPr lang="es-ES" b="1" dirty="0" err="1">
                <a:solidFill>
                  <a:schemeClr val="bg1"/>
                </a:solidFill>
              </a:rPr>
              <a:t>dary</a:t>
            </a:r>
            <a:r>
              <a:rPr lang="es-ES" b="1" dirty="0">
                <a:solidFill>
                  <a:schemeClr val="bg1"/>
                </a:solidFill>
              </a:rPr>
              <a:t>? </a:t>
            </a:r>
            <a:r>
              <a:rPr lang="es-ES" b="1" dirty="0" err="1">
                <a:solidFill>
                  <a:schemeClr val="bg1"/>
                </a:solidFill>
              </a:rPr>
              <a:t>Jak</a:t>
            </a:r>
            <a:r>
              <a:rPr lang="es-ES" b="1" dirty="0">
                <a:solidFill>
                  <a:schemeClr val="bg1"/>
                </a:solidFill>
              </a:rPr>
              <a:t> </a:t>
            </a:r>
            <a:r>
              <a:rPr lang="es-ES" b="1" dirty="0" err="1">
                <a:solidFill>
                  <a:schemeClr val="bg1"/>
                </a:solidFill>
              </a:rPr>
              <a:t>dlouho</a:t>
            </a:r>
            <a:r>
              <a:rPr lang="es-ES" b="1" dirty="0">
                <a:solidFill>
                  <a:schemeClr val="bg1"/>
                </a:solidFill>
              </a:rPr>
              <a:t> se </a:t>
            </a:r>
            <a:r>
              <a:rPr lang="es-ES" b="1" dirty="0" err="1">
                <a:solidFill>
                  <a:schemeClr val="bg1"/>
                </a:solidFill>
              </a:rPr>
              <a:t>díval</a:t>
            </a:r>
            <a:r>
              <a:rPr lang="es-ES" b="1" dirty="0">
                <a:solidFill>
                  <a:schemeClr val="bg1"/>
                </a:solidFill>
              </a:rPr>
              <a:t> a </a:t>
            </a:r>
            <a:r>
              <a:rPr lang="es-ES" b="1" dirty="0" err="1">
                <a:solidFill>
                  <a:schemeClr val="bg1"/>
                </a:solidFill>
              </a:rPr>
              <a:t>čekal</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odplatu</a:t>
            </a:r>
            <a:r>
              <a:rPr lang="es-ES" b="1" dirty="0">
                <a:solidFill>
                  <a:schemeClr val="bg1"/>
                </a:solidFill>
              </a:rPr>
              <a:t> </a:t>
            </a:r>
            <a:r>
              <a:rPr lang="es-ES" b="1" dirty="0" err="1">
                <a:solidFill>
                  <a:schemeClr val="bg1"/>
                </a:solidFill>
              </a:rPr>
              <a:t>lásky</a:t>
            </a:r>
            <a:r>
              <a:rPr lang="es-ES" b="1" dirty="0">
                <a:solidFill>
                  <a:schemeClr val="bg1"/>
                </a:solidFill>
              </a:rPr>
              <a:t>? </a:t>
            </a:r>
            <a:r>
              <a:rPr lang="es-ES" b="1" dirty="0" err="1">
                <a:solidFill>
                  <a:schemeClr val="bg1"/>
                </a:solidFill>
              </a:rPr>
              <a:t>Vysazen</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jeho</a:t>
            </a:r>
            <a:r>
              <a:rPr lang="es-ES" b="1" dirty="0">
                <a:solidFill>
                  <a:schemeClr val="bg1"/>
                </a:solidFill>
              </a:rPr>
              <a:t> </a:t>
            </a:r>
            <a:r>
              <a:rPr lang="es-ES" b="1" dirty="0" err="1">
                <a:solidFill>
                  <a:schemeClr val="bg1"/>
                </a:solidFill>
              </a:rPr>
              <a:t>vinici</a:t>
            </a:r>
            <a:r>
              <a:rPr lang="es-ES" b="1" dirty="0">
                <a:solidFill>
                  <a:schemeClr val="bg1"/>
                </a:solidFill>
              </a:rPr>
              <a:t>, </a:t>
            </a:r>
            <a:r>
              <a:rPr lang="es-ES" b="1" dirty="0" err="1">
                <a:solidFill>
                  <a:schemeClr val="bg1"/>
                </a:solidFill>
              </a:rPr>
              <a:t>pod</a:t>
            </a:r>
            <a:r>
              <a:rPr lang="es-ES" b="1" dirty="0">
                <a:solidFill>
                  <a:schemeClr val="bg1"/>
                </a:solidFill>
              </a:rPr>
              <a:t> </a:t>
            </a:r>
            <a:r>
              <a:rPr lang="es-ES" b="1" dirty="0" err="1">
                <a:solidFill>
                  <a:schemeClr val="bg1"/>
                </a:solidFill>
              </a:rPr>
              <a:t>zvláštní</a:t>
            </a:r>
            <a:r>
              <a:rPr lang="es-ES" b="1" dirty="0">
                <a:solidFill>
                  <a:schemeClr val="bg1"/>
                </a:solidFill>
              </a:rPr>
              <a:t> </a:t>
            </a:r>
            <a:r>
              <a:rPr lang="es-ES" b="1" dirty="0" err="1">
                <a:solidFill>
                  <a:schemeClr val="bg1"/>
                </a:solidFill>
              </a:rPr>
              <a:t>péčí</a:t>
            </a:r>
            <a:r>
              <a:rPr lang="es-ES" b="1" dirty="0">
                <a:solidFill>
                  <a:schemeClr val="bg1"/>
                </a:solidFill>
              </a:rPr>
              <a:t> </a:t>
            </a:r>
            <a:r>
              <a:rPr lang="es-ES" b="1" dirty="0" err="1">
                <a:solidFill>
                  <a:schemeClr val="bg1"/>
                </a:solidFill>
              </a:rPr>
              <a:t>zahradníka</a:t>
            </a:r>
            <a:r>
              <a:rPr lang="es-ES" b="1" dirty="0">
                <a:solidFill>
                  <a:schemeClr val="bg1"/>
                </a:solidFill>
              </a:rPr>
              <a:t>, </a:t>
            </a:r>
            <a:r>
              <a:rPr lang="es-ES" b="1" dirty="0" err="1">
                <a:solidFill>
                  <a:schemeClr val="bg1"/>
                </a:solidFill>
              </a:rPr>
              <a:t>jaké</a:t>
            </a:r>
            <a:r>
              <a:rPr lang="es-ES" b="1" dirty="0">
                <a:solidFill>
                  <a:schemeClr val="bg1"/>
                </a:solidFill>
              </a:rPr>
              <a:t> </a:t>
            </a:r>
            <a:r>
              <a:rPr lang="es-ES" b="1" dirty="0" err="1">
                <a:solidFill>
                  <a:schemeClr val="bg1"/>
                </a:solidFill>
              </a:rPr>
              <a:t>výsady</a:t>
            </a:r>
            <a:r>
              <a:rPr lang="es-ES" b="1" dirty="0">
                <a:solidFill>
                  <a:schemeClr val="bg1"/>
                </a:solidFill>
              </a:rPr>
              <a:t> </a:t>
            </a:r>
            <a:r>
              <a:rPr lang="es-ES" b="1" dirty="0" err="1">
                <a:solidFill>
                  <a:schemeClr val="bg1"/>
                </a:solidFill>
              </a:rPr>
              <a:t>máte</a:t>
            </a:r>
            <a:r>
              <a:rPr lang="es-ES" b="1" dirty="0">
                <a:solidFill>
                  <a:schemeClr val="bg1"/>
                </a:solidFill>
              </a:rPr>
              <a:t> </a:t>
            </a:r>
            <a:r>
              <a:rPr lang="es-ES" b="1" dirty="0" err="1">
                <a:solidFill>
                  <a:schemeClr val="bg1"/>
                </a:solidFill>
              </a:rPr>
              <a:t>vy</a:t>
            </a:r>
            <a:r>
              <a:rPr lang="es-ES" b="1" dirty="0">
                <a:solidFill>
                  <a:schemeClr val="bg1"/>
                </a:solidFill>
              </a:rPr>
              <a:t>! </a:t>
            </a:r>
            <a:r>
              <a:rPr lang="es-ES" b="1" dirty="0" err="1">
                <a:solidFill>
                  <a:schemeClr val="bg1"/>
                </a:solidFill>
              </a:rPr>
              <a:t>Jak</a:t>
            </a:r>
            <a:r>
              <a:rPr lang="es-ES" b="1" dirty="0">
                <a:solidFill>
                  <a:schemeClr val="bg1"/>
                </a:solidFill>
              </a:rPr>
              <a:t> </a:t>
            </a:r>
            <a:r>
              <a:rPr lang="es-ES" b="1" dirty="0" err="1">
                <a:solidFill>
                  <a:schemeClr val="bg1"/>
                </a:solidFill>
              </a:rPr>
              <a:t>často</a:t>
            </a:r>
            <a:r>
              <a:rPr lang="es-ES" b="1" dirty="0">
                <a:solidFill>
                  <a:schemeClr val="bg1"/>
                </a:solidFill>
              </a:rPr>
              <a:t> se </a:t>
            </a:r>
            <a:r>
              <a:rPr lang="es-ES" b="1" dirty="0" err="1">
                <a:solidFill>
                  <a:schemeClr val="bg1"/>
                </a:solidFill>
              </a:rPr>
              <a:t>vašeho</a:t>
            </a:r>
            <a:r>
              <a:rPr lang="es-ES" b="1" dirty="0">
                <a:solidFill>
                  <a:schemeClr val="bg1"/>
                </a:solidFill>
              </a:rPr>
              <a:t> </a:t>
            </a:r>
            <a:r>
              <a:rPr lang="es-ES" b="1" dirty="0" err="1">
                <a:solidFill>
                  <a:schemeClr val="bg1"/>
                </a:solidFill>
              </a:rPr>
              <a:t>srdce</a:t>
            </a:r>
            <a:r>
              <a:rPr lang="es-ES" b="1" dirty="0">
                <a:solidFill>
                  <a:schemeClr val="bg1"/>
                </a:solidFill>
              </a:rPr>
              <a:t> </a:t>
            </a:r>
            <a:r>
              <a:rPr lang="es-ES" b="1" dirty="0" err="1">
                <a:solidFill>
                  <a:schemeClr val="bg1"/>
                </a:solidFill>
              </a:rPr>
              <a:t>dotklo</a:t>
            </a:r>
            <a:r>
              <a:rPr lang="es-ES" b="1" dirty="0">
                <a:solidFill>
                  <a:schemeClr val="bg1"/>
                </a:solidFill>
              </a:rPr>
              <a:t> </a:t>
            </a:r>
            <a:r>
              <a:rPr lang="es-ES" b="1" dirty="0" err="1">
                <a:solidFill>
                  <a:schemeClr val="bg1"/>
                </a:solidFill>
              </a:rPr>
              <a:t>něžné</a:t>
            </a:r>
            <a:r>
              <a:rPr lang="es-ES" b="1" dirty="0">
                <a:solidFill>
                  <a:schemeClr val="bg1"/>
                </a:solidFill>
              </a:rPr>
              <a:t> </a:t>
            </a:r>
            <a:r>
              <a:rPr lang="es-ES" b="1" dirty="0" err="1">
                <a:solidFill>
                  <a:schemeClr val="bg1"/>
                </a:solidFill>
              </a:rPr>
              <a:t>poselství</a:t>
            </a:r>
            <a:r>
              <a:rPr lang="es-ES" b="1" dirty="0">
                <a:solidFill>
                  <a:schemeClr val="bg1"/>
                </a:solidFill>
              </a:rPr>
              <a:t> </a:t>
            </a:r>
            <a:r>
              <a:rPr lang="es-ES" b="1" dirty="0" err="1">
                <a:solidFill>
                  <a:schemeClr val="bg1"/>
                </a:solidFill>
              </a:rPr>
              <a:t>evangelia</a:t>
            </a:r>
            <a:r>
              <a:rPr lang="es-ES" b="1" dirty="0">
                <a:solidFill>
                  <a:schemeClr val="bg1"/>
                </a:solidFill>
              </a:rPr>
              <a:t>! </a:t>
            </a:r>
            <a:r>
              <a:rPr lang="es-ES" b="1" dirty="0" err="1">
                <a:solidFill>
                  <a:schemeClr val="bg1"/>
                </a:solidFill>
              </a:rPr>
              <a:t>Přijal</a:t>
            </a:r>
            <a:r>
              <a:rPr lang="es-ES" b="1" dirty="0">
                <a:solidFill>
                  <a:schemeClr val="bg1"/>
                </a:solidFill>
              </a:rPr>
              <a:t> </a:t>
            </a:r>
            <a:r>
              <a:rPr lang="es-ES" b="1" dirty="0" err="1">
                <a:solidFill>
                  <a:schemeClr val="bg1"/>
                </a:solidFill>
              </a:rPr>
              <a:t>jsi</a:t>
            </a:r>
            <a:r>
              <a:rPr lang="es-ES" b="1" dirty="0">
                <a:solidFill>
                  <a:schemeClr val="bg1"/>
                </a:solidFill>
              </a:rPr>
              <a:t> </a:t>
            </a:r>
            <a:r>
              <a:rPr lang="es-ES" b="1" dirty="0" err="1">
                <a:solidFill>
                  <a:schemeClr val="bg1"/>
                </a:solidFill>
              </a:rPr>
              <a:t>jméno</a:t>
            </a:r>
            <a:r>
              <a:rPr lang="es-ES" b="1" dirty="0">
                <a:solidFill>
                  <a:schemeClr val="bg1"/>
                </a:solidFill>
              </a:rPr>
              <a:t> </a:t>
            </a:r>
            <a:r>
              <a:rPr lang="es-ES" b="1" dirty="0" err="1">
                <a:solidFill>
                  <a:schemeClr val="bg1"/>
                </a:solidFill>
              </a:rPr>
              <a:t>Kristovo</a:t>
            </a:r>
            <a:r>
              <a:rPr lang="es-ES" b="1" dirty="0">
                <a:solidFill>
                  <a:schemeClr val="bg1"/>
                </a:solidFill>
              </a:rPr>
              <a:t>; </a:t>
            </a:r>
            <a:r>
              <a:rPr lang="es-ES" b="1" dirty="0" err="1">
                <a:solidFill>
                  <a:schemeClr val="bg1"/>
                </a:solidFill>
              </a:rPr>
              <a:t>Navenek</a:t>
            </a:r>
            <a:r>
              <a:rPr lang="es-ES" b="1" dirty="0">
                <a:solidFill>
                  <a:schemeClr val="bg1"/>
                </a:solidFill>
              </a:rPr>
              <a:t> </a:t>
            </a:r>
            <a:r>
              <a:rPr lang="es-ES" b="1" dirty="0" err="1">
                <a:solidFill>
                  <a:schemeClr val="bg1"/>
                </a:solidFill>
              </a:rPr>
              <a:t>jste</a:t>
            </a:r>
            <a:r>
              <a:rPr lang="es-ES" b="1" dirty="0">
                <a:solidFill>
                  <a:schemeClr val="bg1"/>
                </a:solidFill>
              </a:rPr>
              <a:t> </a:t>
            </a:r>
            <a:r>
              <a:rPr lang="es-ES" b="1" dirty="0" err="1">
                <a:solidFill>
                  <a:schemeClr val="bg1"/>
                </a:solidFill>
              </a:rPr>
              <a:t>údy</a:t>
            </a:r>
            <a:r>
              <a:rPr lang="es-ES" b="1" dirty="0">
                <a:solidFill>
                  <a:schemeClr val="bg1"/>
                </a:solidFill>
              </a:rPr>
              <a:t> </a:t>
            </a:r>
            <a:r>
              <a:rPr lang="es-ES" b="1" dirty="0" err="1">
                <a:solidFill>
                  <a:schemeClr val="bg1"/>
                </a:solidFill>
              </a:rPr>
              <a:t>Církve</a:t>
            </a:r>
            <a:r>
              <a:rPr lang="es-ES" b="1" dirty="0">
                <a:solidFill>
                  <a:schemeClr val="bg1"/>
                </a:solidFill>
              </a:rPr>
              <a:t>, </a:t>
            </a:r>
            <a:r>
              <a:rPr lang="es-ES" b="1" dirty="0" err="1">
                <a:solidFill>
                  <a:schemeClr val="bg1"/>
                </a:solidFill>
              </a:rPr>
              <a:t>která</a:t>
            </a:r>
            <a:r>
              <a:rPr lang="es-ES" b="1" dirty="0">
                <a:solidFill>
                  <a:schemeClr val="bg1"/>
                </a:solidFill>
              </a:rPr>
              <a:t> je </a:t>
            </a:r>
            <a:r>
              <a:rPr lang="es-ES" b="1" dirty="0" err="1">
                <a:solidFill>
                  <a:schemeClr val="bg1"/>
                </a:solidFill>
              </a:rPr>
              <a:t>Jeho</a:t>
            </a:r>
            <a:r>
              <a:rPr lang="es-ES" b="1" dirty="0">
                <a:solidFill>
                  <a:schemeClr val="bg1"/>
                </a:solidFill>
              </a:rPr>
              <a:t> </a:t>
            </a:r>
            <a:r>
              <a:rPr lang="es-ES" b="1" dirty="0" err="1">
                <a:solidFill>
                  <a:schemeClr val="bg1"/>
                </a:solidFill>
              </a:rPr>
              <a:t>tělem</a:t>
            </a:r>
            <a:r>
              <a:rPr lang="es-ES" b="1" dirty="0">
                <a:solidFill>
                  <a:schemeClr val="bg1"/>
                </a:solidFill>
              </a:rPr>
              <a:t>, a </a:t>
            </a:r>
            <a:r>
              <a:rPr lang="es-ES" b="1" dirty="0" err="1">
                <a:solidFill>
                  <a:schemeClr val="bg1"/>
                </a:solidFill>
              </a:rPr>
              <a:t>přesto</a:t>
            </a:r>
            <a:r>
              <a:rPr lang="es-ES" b="1" dirty="0">
                <a:solidFill>
                  <a:schemeClr val="bg1"/>
                </a:solidFill>
              </a:rPr>
              <a:t> </a:t>
            </a:r>
            <a:r>
              <a:rPr lang="es-ES" b="1" dirty="0" err="1">
                <a:solidFill>
                  <a:schemeClr val="bg1"/>
                </a:solidFill>
              </a:rPr>
              <a:t>jste</a:t>
            </a:r>
            <a:r>
              <a:rPr lang="es-ES" b="1" dirty="0">
                <a:solidFill>
                  <a:schemeClr val="bg1"/>
                </a:solidFill>
              </a:rPr>
              <a:t> si </a:t>
            </a:r>
            <a:r>
              <a:rPr lang="es-ES" b="1" dirty="0" err="1">
                <a:solidFill>
                  <a:schemeClr val="bg1"/>
                </a:solidFill>
              </a:rPr>
              <a:t>vědomi</a:t>
            </a:r>
            <a:r>
              <a:rPr lang="es-ES" b="1" dirty="0">
                <a:solidFill>
                  <a:schemeClr val="bg1"/>
                </a:solidFill>
              </a:rPr>
              <a:t> </a:t>
            </a:r>
            <a:r>
              <a:rPr lang="es-ES" b="1" dirty="0" err="1">
                <a:solidFill>
                  <a:schemeClr val="bg1"/>
                </a:solidFill>
              </a:rPr>
              <a:t>toho</a:t>
            </a:r>
            <a:r>
              <a:rPr lang="es-ES" b="1" dirty="0">
                <a:solidFill>
                  <a:schemeClr val="bg1"/>
                </a:solidFill>
              </a:rPr>
              <a:t>, </a:t>
            </a:r>
            <a:r>
              <a:rPr lang="es-ES" b="1" dirty="0" err="1">
                <a:solidFill>
                  <a:schemeClr val="bg1"/>
                </a:solidFill>
              </a:rPr>
              <a:t>že</a:t>
            </a:r>
            <a:r>
              <a:rPr lang="es-ES" b="1" dirty="0">
                <a:solidFill>
                  <a:schemeClr val="bg1"/>
                </a:solidFill>
              </a:rPr>
              <a:t> </a:t>
            </a:r>
            <a:r>
              <a:rPr lang="es-ES" b="1" dirty="0" err="1">
                <a:solidFill>
                  <a:schemeClr val="bg1"/>
                </a:solidFill>
              </a:rPr>
              <a:t>nemáte</a:t>
            </a:r>
            <a:r>
              <a:rPr lang="es-ES" b="1" dirty="0">
                <a:solidFill>
                  <a:schemeClr val="bg1"/>
                </a:solidFill>
              </a:rPr>
              <a:t> </a:t>
            </a:r>
            <a:r>
              <a:rPr lang="es-ES" b="1" dirty="0" err="1">
                <a:solidFill>
                  <a:schemeClr val="bg1"/>
                </a:solidFill>
              </a:rPr>
              <a:t>žádné</a:t>
            </a:r>
            <a:r>
              <a:rPr lang="es-ES" b="1" dirty="0">
                <a:solidFill>
                  <a:schemeClr val="bg1"/>
                </a:solidFill>
              </a:rPr>
              <a:t> </a:t>
            </a:r>
            <a:r>
              <a:rPr lang="es-ES" b="1" dirty="0" err="1">
                <a:solidFill>
                  <a:schemeClr val="bg1"/>
                </a:solidFill>
              </a:rPr>
              <a:t>životně</a:t>
            </a:r>
            <a:r>
              <a:rPr lang="es-ES" b="1" dirty="0">
                <a:solidFill>
                  <a:schemeClr val="bg1"/>
                </a:solidFill>
              </a:rPr>
              <a:t> </a:t>
            </a:r>
            <a:r>
              <a:rPr lang="es-ES" b="1" dirty="0" err="1">
                <a:solidFill>
                  <a:schemeClr val="bg1"/>
                </a:solidFill>
              </a:rPr>
              <a:t>důležité</a:t>
            </a:r>
            <a:r>
              <a:rPr lang="es-ES" b="1" dirty="0">
                <a:solidFill>
                  <a:schemeClr val="bg1"/>
                </a:solidFill>
              </a:rPr>
              <a:t> </a:t>
            </a:r>
            <a:r>
              <a:rPr lang="es-ES" b="1" dirty="0" err="1">
                <a:solidFill>
                  <a:schemeClr val="bg1"/>
                </a:solidFill>
              </a:rPr>
              <a:t>spojení</a:t>
            </a:r>
            <a:r>
              <a:rPr lang="es-ES" b="1" dirty="0">
                <a:solidFill>
                  <a:schemeClr val="bg1"/>
                </a:solidFill>
              </a:rPr>
              <a:t> s </a:t>
            </a:r>
            <a:r>
              <a:rPr lang="es-ES" b="1" dirty="0" err="1">
                <a:solidFill>
                  <a:schemeClr val="bg1"/>
                </a:solidFill>
              </a:rPr>
              <a:t>Velkým</a:t>
            </a:r>
            <a:r>
              <a:rPr lang="es-ES" b="1" dirty="0">
                <a:solidFill>
                  <a:schemeClr val="bg1"/>
                </a:solidFill>
              </a:rPr>
              <a:t> </a:t>
            </a:r>
            <a:r>
              <a:rPr lang="es-ES" b="1" dirty="0" err="1">
                <a:solidFill>
                  <a:schemeClr val="bg1"/>
                </a:solidFill>
              </a:rPr>
              <a:t>Srdcem</a:t>
            </a:r>
            <a:r>
              <a:rPr lang="es-ES" b="1" dirty="0">
                <a:solidFill>
                  <a:schemeClr val="bg1"/>
                </a:solidFill>
              </a:rPr>
              <a:t> </a:t>
            </a:r>
            <a:r>
              <a:rPr lang="es-ES" b="1" dirty="0" err="1">
                <a:solidFill>
                  <a:schemeClr val="bg1"/>
                </a:solidFill>
              </a:rPr>
              <a:t>Lásky</a:t>
            </a:r>
            <a:r>
              <a:rPr lang="es-ES" b="1" dirty="0">
                <a:solidFill>
                  <a:schemeClr val="bg1"/>
                </a:solidFill>
              </a:rPr>
              <a:t>. </a:t>
            </a:r>
            <a:r>
              <a:rPr lang="es-ES" b="1" dirty="0" err="1">
                <a:solidFill>
                  <a:schemeClr val="bg1"/>
                </a:solidFill>
              </a:rPr>
              <a:t>Proud</a:t>
            </a:r>
            <a:r>
              <a:rPr lang="es-ES" b="1" dirty="0">
                <a:solidFill>
                  <a:schemeClr val="bg1"/>
                </a:solidFill>
              </a:rPr>
              <a:t> </a:t>
            </a:r>
            <a:r>
              <a:rPr lang="es-ES" b="1" dirty="0" err="1">
                <a:solidFill>
                  <a:schemeClr val="bg1"/>
                </a:solidFill>
              </a:rPr>
              <a:t>jeho</a:t>
            </a:r>
            <a:r>
              <a:rPr lang="es-ES" b="1" dirty="0">
                <a:solidFill>
                  <a:schemeClr val="bg1"/>
                </a:solidFill>
              </a:rPr>
              <a:t> </a:t>
            </a:r>
            <a:r>
              <a:rPr lang="es-ES" b="1" dirty="0" err="1">
                <a:solidFill>
                  <a:schemeClr val="bg1"/>
                </a:solidFill>
              </a:rPr>
              <a:t>života</a:t>
            </a:r>
            <a:r>
              <a:rPr lang="es-ES" b="1" dirty="0">
                <a:solidFill>
                  <a:schemeClr val="bg1"/>
                </a:solidFill>
              </a:rPr>
              <a:t> </a:t>
            </a:r>
            <a:r>
              <a:rPr lang="es-ES" b="1" dirty="0" err="1">
                <a:solidFill>
                  <a:schemeClr val="bg1"/>
                </a:solidFill>
              </a:rPr>
              <a:t>neteče</a:t>
            </a:r>
            <a:r>
              <a:rPr lang="es-ES" b="1" dirty="0">
                <a:solidFill>
                  <a:schemeClr val="bg1"/>
                </a:solidFill>
              </a:rPr>
              <a:t> </a:t>
            </a:r>
            <a:r>
              <a:rPr lang="es-ES" b="1" dirty="0" err="1">
                <a:solidFill>
                  <a:schemeClr val="bg1"/>
                </a:solidFill>
              </a:rPr>
              <a:t>skrze</a:t>
            </a:r>
            <a:r>
              <a:rPr lang="es-ES" b="1" dirty="0">
                <a:solidFill>
                  <a:schemeClr val="bg1"/>
                </a:solidFill>
              </a:rPr>
              <a:t> </a:t>
            </a:r>
            <a:r>
              <a:rPr lang="es-ES" b="1" dirty="0" err="1">
                <a:solidFill>
                  <a:schemeClr val="bg1"/>
                </a:solidFill>
              </a:rPr>
              <a:t>vás</a:t>
            </a:r>
            <a:r>
              <a:rPr lang="es-ES" b="1" dirty="0">
                <a:solidFill>
                  <a:schemeClr val="bg1"/>
                </a:solidFill>
              </a:rPr>
              <a:t>. </a:t>
            </a:r>
            <a:r>
              <a:rPr lang="es-ES" b="1" dirty="0" err="1">
                <a:solidFill>
                  <a:schemeClr val="bg1"/>
                </a:solidFill>
              </a:rPr>
              <a:t>Sladké</a:t>
            </a:r>
            <a:r>
              <a:rPr lang="es-ES" b="1" dirty="0">
                <a:solidFill>
                  <a:schemeClr val="bg1"/>
                </a:solidFill>
              </a:rPr>
              <a:t> </a:t>
            </a:r>
            <a:r>
              <a:rPr lang="es-ES" b="1" dirty="0" err="1">
                <a:solidFill>
                  <a:schemeClr val="bg1"/>
                </a:solidFill>
              </a:rPr>
              <a:t>milosti</a:t>
            </a:r>
            <a:r>
              <a:rPr lang="es-ES" b="1" dirty="0">
                <a:solidFill>
                  <a:schemeClr val="bg1"/>
                </a:solidFill>
              </a:rPr>
              <a:t> </a:t>
            </a:r>
            <a:r>
              <a:rPr lang="es-ES" b="1" dirty="0" err="1">
                <a:solidFill>
                  <a:schemeClr val="bg1"/>
                </a:solidFill>
              </a:rPr>
              <a:t>Jeho</a:t>
            </a:r>
            <a:r>
              <a:rPr lang="es-ES" b="1" dirty="0">
                <a:solidFill>
                  <a:schemeClr val="bg1"/>
                </a:solidFill>
              </a:rPr>
              <a:t> </a:t>
            </a:r>
            <a:r>
              <a:rPr lang="es-ES" b="1" dirty="0" err="1">
                <a:solidFill>
                  <a:schemeClr val="bg1"/>
                </a:solidFill>
              </a:rPr>
              <a:t>charakteru</a:t>
            </a:r>
            <a:r>
              <a:rPr lang="es-ES" b="1" dirty="0">
                <a:solidFill>
                  <a:schemeClr val="bg1"/>
                </a:solidFill>
              </a:rPr>
              <a:t>, "</a:t>
            </a:r>
            <a:r>
              <a:rPr lang="es-ES" b="1" dirty="0" err="1">
                <a:solidFill>
                  <a:schemeClr val="bg1"/>
                </a:solidFill>
              </a:rPr>
              <a:t>ovoce</a:t>
            </a:r>
            <a:r>
              <a:rPr lang="es-ES" b="1" dirty="0">
                <a:solidFill>
                  <a:schemeClr val="bg1"/>
                </a:solidFill>
              </a:rPr>
              <a:t> Ducha", </a:t>
            </a:r>
            <a:r>
              <a:rPr lang="es-ES" b="1" dirty="0" err="1">
                <a:solidFill>
                  <a:schemeClr val="bg1"/>
                </a:solidFill>
              </a:rPr>
              <a:t>nejsou</a:t>
            </a:r>
            <a:r>
              <a:rPr lang="es-ES" b="1" dirty="0">
                <a:solidFill>
                  <a:schemeClr val="bg1"/>
                </a:solidFill>
              </a:rPr>
              <a:t> ve </a:t>
            </a:r>
            <a:r>
              <a:rPr lang="es-ES" b="1" dirty="0" err="1">
                <a:solidFill>
                  <a:schemeClr val="bg1"/>
                </a:solidFill>
              </a:rPr>
              <a:t>vašem</a:t>
            </a:r>
            <a:r>
              <a:rPr lang="es-ES" b="1" dirty="0">
                <a:solidFill>
                  <a:schemeClr val="bg1"/>
                </a:solidFill>
              </a:rPr>
              <a:t> </a:t>
            </a:r>
            <a:r>
              <a:rPr lang="es-ES" b="1" dirty="0" err="1">
                <a:solidFill>
                  <a:schemeClr val="bg1"/>
                </a:solidFill>
              </a:rPr>
              <a:t>životě</a:t>
            </a:r>
            <a:r>
              <a:rPr lang="es-ES" b="1" dirty="0">
                <a:solidFill>
                  <a:schemeClr val="bg1"/>
                </a:solidFill>
              </a:rPr>
              <a:t> </a:t>
            </a:r>
            <a:r>
              <a:rPr lang="es-ES" b="1" dirty="0" err="1">
                <a:solidFill>
                  <a:schemeClr val="bg1"/>
                </a:solidFill>
              </a:rPr>
              <a:t>vidět</a:t>
            </a:r>
            <a:r>
              <a:rPr lang="es-ES" b="1" dirty="0">
                <a:solidFill>
                  <a:schemeClr val="bg1"/>
                </a:solidFill>
              </a:rPr>
              <a:t>.</a:t>
            </a:r>
          </a:p>
          <a:p>
            <a:pPr>
              <a:spcBef>
                <a:spcPts val="1200"/>
              </a:spcBef>
            </a:pPr>
            <a:r>
              <a:rPr lang="cs-CZ" b="1" dirty="0">
                <a:solidFill>
                  <a:srgbClr val="F4F3FF"/>
                </a:solidFill>
              </a:rPr>
              <a:t>Neplodný strom měl dostatek slunce, vláhy a vinařovy péče. Čerpal živiny z půdy. Jeho neúrodné větve však jen vrhaly stín, takže ostatním úrodným rostlinám se v jeho blízkosti nemohlo dařit. Podobně ani dary, které ti Bůh sesílá, nepřinášejí světu žádné požehnání. Připravuješ druhé o výsady, které mohli obdržet, kdyby sis je nepřivlastnil ty. Možná, že si uvědomuješ, že pouze kazíš půdu. Přesto tě Bůh ve své lásce doposud neodstranil. Pozoruje tě se zájmem, neodvrací se od tebe, nechce tvoji záhubu. Dívá se na tebe jako kdysi na Izrael: “Což bych se tě, </a:t>
            </a:r>
            <a:r>
              <a:rPr lang="cs-CZ" b="1" dirty="0" err="1">
                <a:solidFill>
                  <a:srgbClr val="F4F3FF"/>
                </a:solidFill>
              </a:rPr>
              <a:t>Efrajime</a:t>
            </a:r>
            <a:r>
              <a:rPr lang="cs-CZ" b="1" dirty="0">
                <a:solidFill>
                  <a:srgbClr val="F4F3FF"/>
                </a:solidFill>
              </a:rPr>
              <a:t>, mohl vzdát, mohl bych tě, Izraeli, jen tak vydat?… Nedám průchod svému planoucímu hněvu, nezničím </a:t>
            </a:r>
            <a:r>
              <a:rPr lang="cs-CZ" b="1" dirty="0" err="1">
                <a:solidFill>
                  <a:srgbClr val="F4F3FF"/>
                </a:solidFill>
              </a:rPr>
              <a:t>Efrajima</a:t>
            </a:r>
            <a:r>
              <a:rPr lang="cs-CZ" b="1" dirty="0">
                <a:solidFill>
                  <a:srgbClr val="F4F3FF"/>
                </a:solidFill>
              </a:rPr>
              <a:t>, protože jsem Bůh, a ne člověk.” </a:t>
            </a:r>
            <a:r>
              <a:rPr lang="cs-CZ" b="1" dirty="0" err="1">
                <a:solidFill>
                  <a:srgbClr val="F4F3FF"/>
                </a:solidFill>
              </a:rPr>
              <a:t>Ozeáš</a:t>
            </a:r>
            <a:r>
              <a:rPr lang="cs-CZ" b="1" dirty="0">
                <a:solidFill>
                  <a:srgbClr val="F4F3FF"/>
                </a:solidFill>
              </a:rPr>
              <a:t> 11,8.9.Soucitný Spasitel se za tebe přimlouvá: “Ponech ho ještě tento rok, až jej okopám a pohnojím.                                                                                                                  </a:t>
            </a:r>
            <a:r>
              <a:rPr lang="cs-CZ" dirty="0"/>
              <a:t> </a:t>
            </a:r>
            <a:r>
              <a:rPr lang="cs-CZ" b="1" dirty="0">
                <a:solidFill>
                  <a:schemeClr val="bg1"/>
                </a:solidFill>
              </a:rPr>
              <a:t>EGW: Perly moudrosti strana 109</a:t>
            </a:r>
            <a:endParaRPr lang="es-ES" b="1" dirty="0">
              <a:solidFill>
                <a:schemeClr val="bg1"/>
              </a:solidFill>
            </a:endParaRPr>
          </a:p>
        </p:txBody>
      </p:sp>
      <p:pic>
        <p:nvPicPr>
          <p:cNvPr id="4" name="Imagen 3" descr="Grupo de personas junto a un árbol&#10;&#10;Descripción generada automáticamente con confianza media">
            <a:extLst>
              <a:ext uri="{FF2B5EF4-FFF2-40B4-BE49-F238E27FC236}">
                <a16:creationId xmlns:a16="http://schemas.microsoft.com/office/drawing/2014/main" id="{A3407883-B8F7-24C5-44AF-C48EB1A12DF6}"/>
              </a:ext>
            </a:extLst>
          </p:cNvPr>
          <p:cNvPicPr>
            <a:picLocks noChangeAspect="1"/>
          </p:cNvPicPr>
          <p:nvPr/>
        </p:nvPicPr>
        <p:blipFill rotWithShape="1">
          <a:blip r:embed="rId3">
            <a:extLst>
              <a:ext uri="{28A0092B-C50C-407E-A947-70E740481C1C}">
                <a14:useLocalDpi xmlns:a14="http://schemas.microsoft.com/office/drawing/2010/main" val="0"/>
              </a:ext>
            </a:extLst>
          </a:blip>
          <a:srcRect l="23739" r="8009"/>
          <a:stretch/>
        </p:blipFill>
        <p:spPr>
          <a:xfrm>
            <a:off x="158934" y="255463"/>
            <a:ext cx="3924048" cy="6347074"/>
          </a:xfrm>
          <a:prstGeom prst="rect">
            <a:avLst/>
          </a:prstGeom>
          <a:ln w="88900" cap="sq" cmpd="thickThin">
            <a:solidFill>
              <a:srgbClr val="8DFF8A"/>
            </a:solidFill>
            <a:prstDash val="solid"/>
            <a:miter lim="800000"/>
          </a:ln>
          <a:effectLst>
            <a:innerShdw blurRad="76200">
              <a:srgbClr val="000000"/>
            </a:innerShdw>
          </a:effectLst>
        </p:spPr>
      </p:pic>
    </p:spTree>
    <p:extLst>
      <p:ext uri="{BB962C8B-B14F-4D97-AF65-F5344CB8AC3E}">
        <p14:creationId xmlns:p14="http://schemas.microsoft.com/office/powerpoint/2010/main" val="71713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220E93C-1DD7-F361-60CC-E13939FA2F22}"/>
              </a:ext>
            </a:extLst>
          </p:cNvPr>
          <p:cNvGrpSpPr/>
          <p:nvPr/>
        </p:nvGrpSpPr>
        <p:grpSpPr>
          <a:xfrm>
            <a:off x="340175" y="361950"/>
            <a:ext cx="1277565" cy="666749"/>
            <a:chOff x="340175" y="361950"/>
            <a:chExt cx="1277565" cy="666749"/>
          </a:xfrm>
        </p:grpSpPr>
        <p:pic>
          <p:nvPicPr>
            <p:cNvPr id="2" name="Imagen 1">
              <a:extLst>
                <a:ext uri="{FF2B5EF4-FFF2-40B4-BE49-F238E27FC236}">
                  <a16:creationId xmlns:a16="http://schemas.microsoft.com/office/drawing/2014/main" id="{F37E265E-64DD-8D4C-AEDB-4A081E6599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E73EED0B-F977-23E1-350E-A6C84A82D9F2}"/>
                </a:ext>
              </a:extLst>
            </p:cNvPr>
            <p:cNvSpPr txBox="1"/>
            <p:nvPr/>
          </p:nvSpPr>
          <p:spPr>
            <a:xfrm>
              <a:off x="340175" y="480701"/>
              <a:ext cx="1277565" cy="461665"/>
            </a:xfrm>
            <a:prstGeom prst="rect">
              <a:avLst/>
            </a:prstGeom>
            <a:noFill/>
          </p:spPr>
          <p:txBody>
            <a:bodyPr wrap="square" rtlCol="0">
              <a:spAutoFit/>
            </a:bodyPr>
            <a:lstStyle/>
            <a:p>
              <a:pPr algn="ctr"/>
              <a:r>
                <a:rPr lang="es-ES" sz="2400" dirty="0" err="1">
                  <a:solidFill>
                    <a:schemeClr val="accent6">
                      <a:lumMod val="50000"/>
                    </a:schemeClr>
                  </a:solidFill>
                  <a:latin typeface="Abhaya Libre ExtraBold" panose="02000803000000000000" pitchFamily="2" charset="0"/>
                  <a:cs typeface="Abhaya Libre ExtraBold" panose="02000803000000000000" pitchFamily="2" charset="0"/>
                </a:rPr>
                <a:t>Kristus</a:t>
              </a:r>
              <a:endParaRPr lang="es-ES" sz="2400" dirty="0">
                <a:solidFill>
                  <a:schemeClr val="accent6">
                    <a:lumMod val="50000"/>
                  </a:schemeClr>
                </a:solidFill>
                <a:latin typeface="Abhaya Libre ExtraBold" panose="02000803000000000000" pitchFamily="2" charset="0"/>
                <a:cs typeface="Abhaya Libre ExtraBold" panose="02000803000000000000" pitchFamily="2" charset="0"/>
              </a:endParaRPr>
            </a:p>
          </p:txBody>
        </p:sp>
      </p:grpSp>
      <p:pic>
        <p:nvPicPr>
          <p:cNvPr id="5" name="Imagen 4" descr="Forma, Patrón de fondo, Rectángulo&#10;&#10;Descripción generada automáticamente">
            <a:extLst>
              <a:ext uri="{FF2B5EF4-FFF2-40B4-BE49-F238E27FC236}">
                <a16:creationId xmlns:a16="http://schemas.microsoft.com/office/drawing/2014/main" id="{335F4B5D-5637-D72E-85A4-7F2BB260F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112" y="5107624"/>
            <a:ext cx="9663545" cy="1285884"/>
          </a:xfrm>
          <a:prstGeom prst="rect">
            <a:avLst/>
          </a:prstGeom>
        </p:spPr>
      </p:pic>
      <p:sp>
        <p:nvSpPr>
          <p:cNvPr id="6" name="CuadroTexto 5">
            <a:extLst>
              <a:ext uri="{FF2B5EF4-FFF2-40B4-BE49-F238E27FC236}">
                <a16:creationId xmlns:a16="http://schemas.microsoft.com/office/drawing/2014/main" id="{5770F35E-2F42-F4E1-E224-9E8FE8CC4318}"/>
              </a:ext>
            </a:extLst>
          </p:cNvPr>
          <p:cNvSpPr txBox="1"/>
          <p:nvPr/>
        </p:nvSpPr>
        <p:spPr>
          <a:xfrm>
            <a:off x="1484739" y="5396623"/>
            <a:ext cx="9204290" cy="707886"/>
          </a:xfrm>
          <a:prstGeom prst="rect">
            <a:avLst/>
          </a:prstGeom>
          <a:noFill/>
        </p:spPr>
        <p:txBody>
          <a:bodyPr wrap="square" rtlCol="0">
            <a:spAutoFit/>
          </a:bodyPr>
          <a:lstStyle/>
          <a:p>
            <a:pPr algn="ct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Kristus</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má</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s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námi</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trpělivost</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Dokud</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existuje</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sebemenší</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možnost</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odpovědi</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cs-CZ"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přimlouvá</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se,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abychom</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přinesli</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plody</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byli</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užiteční</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pro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jeho</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 </a:t>
            </a:r>
            <a:r>
              <a:rPr lang="es-ES" sz="2000" b="1" dirty="0" err="1">
                <a:solidFill>
                  <a:schemeClr val="accent6">
                    <a:lumMod val="50000"/>
                  </a:schemeClr>
                </a:solidFill>
                <a:latin typeface="Abhaya Libre ExtraBold" panose="02000803000000000000" pitchFamily="2" charset="0"/>
                <a:cs typeface="Abhaya Libre ExtraBold" panose="02000803000000000000" pitchFamily="2" charset="0"/>
              </a:rPr>
              <a:t>dílo</a:t>
            </a: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a:t>
            </a:r>
          </a:p>
        </p:txBody>
      </p:sp>
      <p:sp>
        <p:nvSpPr>
          <p:cNvPr id="7" name="CuadroTexto 6">
            <a:extLst>
              <a:ext uri="{FF2B5EF4-FFF2-40B4-BE49-F238E27FC236}">
                <a16:creationId xmlns:a16="http://schemas.microsoft.com/office/drawing/2014/main" id="{E01826F6-4A4E-541B-59A3-F9F79D75454B}"/>
              </a:ext>
            </a:extLst>
          </p:cNvPr>
          <p:cNvSpPr txBox="1"/>
          <p:nvPr/>
        </p:nvSpPr>
        <p:spPr>
          <a:xfrm>
            <a:off x="1899428" y="532042"/>
            <a:ext cx="9762917" cy="1938992"/>
          </a:xfrm>
          <a:prstGeom prst="rect">
            <a:avLst/>
          </a:prstGeom>
          <a:noFill/>
        </p:spPr>
        <p:txBody>
          <a:bodyPr wrap="square">
            <a:spAutoFit/>
          </a:bodyPr>
          <a:lstStyle/>
          <a:p>
            <a:r>
              <a:rPr lang="es-ES" sz="2000" b="1" dirty="0" err="1"/>
              <a:t>Majitel</a:t>
            </a:r>
            <a:r>
              <a:rPr lang="es-ES" sz="2000" b="1" dirty="0"/>
              <a:t> a </a:t>
            </a:r>
            <a:r>
              <a:rPr lang="es-ES" sz="2000" b="1" dirty="0" err="1"/>
              <a:t>vinice</a:t>
            </a:r>
            <a:r>
              <a:rPr lang="es-ES" sz="2000" b="1" dirty="0"/>
              <a:t> </a:t>
            </a:r>
            <a:r>
              <a:rPr lang="es-ES" sz="2000" b="1" dirty="0" err="1"/>
              <a:t>jsou</a:t>
            </a:r>
            <a:r>
              <a:rPr lang="es-ES" sz="2000" b="1" dirty="0"/>
              <a:t> </a:t>
            </a:r>
            <a:r>
              <a:rPr lang="es-ES" sz="2000" b="1" dirty="0" err="1"/>
              <a:t>zajedno</a:t>
            </a:r>
            <a:r>
              <a:rPr lang="es-ES" sz="2000" b="1" dirty="0"/>
              <a:t> ve </a:t>
            </a:r>
            <a:r>
              <a:rPr lang="es-ES" sz="2000" b="1" dirty="0" err="1"/>
              <a:t>svém</a:t>
            </a:r>
            <a:r>
              <a:rPr lang="es-ES" sz="2000" b="1" dirty="0"/>
              <a:t> </a:t>
            </a:r>
            <a:r>
              <a:rPr lang="es-ES" sz="2000" b="1" dirty="0" err="1"/>
              <a:t>zájmu</a:t>
            </a:r>
            <a:r>
              <a:rPr lang="es-ES" sz="2000" b="1" dirty="0"/>
              <a:t> o </a:t>
            </a:r>
            <a:r>
              <a:rPr lang="es-ES" sz="2000" b="1" dirty="0" err="1"/>
              <a:t>fíkovník</a:t>
            </a:r>
            <a:r>
              <a:rPr lang="es-ES" sz="2000" b="1" dirty="0"/>
              <a:t>. </a:t>
            </a:r>
            <a:r>
              <a:rPr lang="es-ES" sz="2000" b="1" dirty="0" err="1"/>
              <a:t>Otec</a:t>
            </a:r>
            <a:r>
              <a:rPr lang="es-ES" sz="2000" b="1" dirty="0"/>
              <a:t> a </a:t>
            </a:r>
            <a:r>
              <a:rPr lang="es-ES" sz="2000" b="1" dirty="0" err="1"/>
              <a:t>Syn</a:t>
            </a:r>
            <a:r>
              <a:rPr lang="es-ES" sz="2000" b="1" dirty="0"/>
              <a:t> </a:t>
            </a:r>
            <a:r>
              <a:rPr lang="es-ES" sz="2000" b="1" dirty="0" err="1"/>
              <a:t>jsou</a:t>
            </a:r>
            <a:r>
              <a:rPr lang="es-ES" sz="2000" b="1" dirty="0"/>
              <a:t> </a:t>
            </a:r>
            <a:r>
              <a:rPr lang="es-ES" sz="2000" b="1" dirty="0" err="1"/>
              <a:t>tedy</a:t>
            </a:r>
            <a:r>
              <a:rPr lang="es-ES" sz="2000" b="1" dirty="0"/>
              <a:t> </a:t>
            </a:r>
            <a:r>
              <a:rPr lang="es-ES" sz="2000" b="1" dirty="0" err="1"/>
              <a:t>jedno</a:t>
            </a:r>
            <a:r>
              <a:rPr lang="es-ES" sz="2000" b="1" dirty="0"/>
              <a:t> ve </a:t>
            </a:r>
            <a:r>
              <a:rPr lang="es-ES" sz="2000" b="1" dirty="0" err="1"/>
              <a:t>své</a:t>
            </a:r>
            <a:r>
              <a:rPr lang="es-ES" sz="2000" b="1" dirty="0"/>
              <a:t> </a:t>
            </a:r>
            <a:r>
              <a:rPr lang="es-ES" sz="2000" b="1" dirty="0" err="1"/>
              <a:t>lásce</a:t>
            </a:r>
            <a:r>
              <a:rPr lang="es-ES" sz="2000" b="1" dirty="0"/>
              <a:t> k </a:t>
            </a:r>
            <a:r>
              <a:rPr lang="es-ES" sz="2000" b="1" dirty="0" err="1"/>
              <a:t>vyvolenému</a:t>
            </a:r>
            <a:r>
              <a:rPr lang="es-ES" sz="2000" b="1" dirty="0"/>
              <a:t> </a:t>
            </a:r>
            <a:r>
              <a:rPr lang="es-ES" sz="2000" b="1" dirty="0" err="1"/>
              <a:t>lidu</a:t>
            </a:r>
            <a:r>
              <a:rPr lang="es-ES" sz="2000" b="1" dirty="0"/>
              <a:t>. </a:t>
            </a:r>
            <a:r>
              <a:rPr lang="es-ES" sz="2000" b="1" dirty="0" err="1"/>
              <a:t>Kristus</a:t>
            </a:r>
            <a:r>
              <a:rPr lang="es-ES" sz="2000" b="1" dirty="0"/>
              <a:t> </a:t>
            </a:r>
            <a:r>
              <a:rPr lang="es-ES" sz="2000" b="1" dirty="0" err="1"/>
              <a:t>říká</a:t>
            </a:r>
            <a:r>
              <a:rPr lang="es-ES" sz="2000" b="1" dirty="0"/>
              <a:t>, </a:t>
            </a:r>
            <a:r>
              <a:rPr lang="es-ES" sz="2000" b="1" dirty="0" err="1"/>
              <a:t>že</a:t>
            </a:r>
            <a:r>
              <a:rPr lang="es-ES" sz="2000" b="1" dirty="0"/>
              <a:t> </a:t>
            </a:r>
            <a:r>
              <a:rPr lang="es-ES" sz="2000" b="1" dirty="0" err="1"/>
              <a:t>nám</a:t>
            </a:r>
            <a:r>
              <a:rPr lang="es-ES" sz="2000" b="1" dirty="0"/>
              <a:t> </a:t>
            </a:r>
            <a:r>
              <a:rPr lang="es-ES" sz="2000" b="1" dirty="0" err="1"/>
              <a:t>budou</a:t>
            </a:r>
            <a:r>
              <a:rPr lang="es-ES" sz="2000" b="1" dirty="0"/>
              <a:t> </a:t>
            </a:r>
            <a:r>
              <a:rPr lang="es-ES" sz="2000" b="1" dirty="0" err="1"/>
              <a:t>dány</a:t>
            </a:r>
            <a:r>
              <a:rPr lang="es-ES" sz="2000" b="1" dirty="0"/>
              <a:t> </a:t>
            </a:r>
            <a:r>
              <a:rPr lang="es-ES" sz="2000" b="1" dirty="0" err="1"/>
              <a:t>větší</a:t>
            </a:r>
            <a:r>
              <a:rPr lang="es-ES" sz="2000" b="1" dirty="0"/>
              <a:t> </a:t>
            </a:r>
            <a:r>
              <a:rPr lang="es-ES" sz="2000" b="1" dirty="0" err="1"/>
              <a:t>příležitosti</a:t>
            </a:r>
            <a:r>
              <a:rPr lang="es-ES" sz="2000" b="1" dirty="0"/>
              <a:t>. </a:t>
            </a:r>
            <a:r>
              <a:rPr lang="es-ES" sz="2000" b="1" dirty="0" err="1"/>
              <a:t>Každý</a:t>
            </a:r>
            <a:r>
              <a:rPr lang="es-ES" sz="2000" b="1" dirty="0"/>
              <a:t> </a:t>
            </a:r>
            <a:r>
              <a:rPr lang="es-ES" sz="2000" b="1" dirty="0" err="1"/>
              <a:t>prostře</a:t>
            </a:r>
            <a:r>
              <a:rPr lang="cs-CZ" sz="2000" b="1" dirty="0"/>
              <a:t>-</a:t>
            </a:r>
            <a:r>
              <a:rPr lang="es-ES" sz="2000" b="1" dirty="0" err="1"/>
              <a:t>dek</a:t>
            </a:r>
            <a:r>
              <a:rPr lang="es-ES" sz="2000" b="1" dirty="0"/>
              <a:t>, </a:t>
            </a:r>
            <a:r>
              <a:rPr lang="es-ES" sz="2000" b="1" dirty="0" err="1"/>
              <a:t>který</a:t>
            </a:r>
            <a:r>
              <a:rPr lang="es-ES" sz="2000" b="1" dirty="0"/>
              <a:t> </a:t>
            </a:r>
            <a:r>
              <a:rPr lang="es-ES" sz="2000" b="1" dirty="0" err="1"/>
              <a:t>Boží</a:t>
            </a:r>
            <a:r>
              <a:rPr lang="es-ES" sz="2000" b="1" dirty="0"/>
              <a:t> </a:t>
            </a:r>
            <a:r>
              <a:rPr lang="es-ES" sz="2000" b="1" dirty="0" err="1"/>
              <a:t>láska</a:t>
            </a:r>
            <a:r>
              <a:rPr lang="es-ES" sz="2000" b="1" dirty="0"/>
              <a:t> </a:t>
            </a:r>
            <a:r>
              <a:rPr lang="es-ES" sz="2000" b="1" dirty="0" err="1"/>
              <a:t>může</a:t>
            </a:r>
            <a:r>
              <a:rPr lang="es-ES" sz="2000" b="1" dirty="0"/>
              <a:t> </a:t>
            </a:r>
            <a:r>
              <a:rPr lang="es-ES" sz="2000" b="1" dirty="0" err="1"/>
              <a:t>vymyslet</a:t>
            </a:r>
            <a:r>
              <a:rPr lang="es-ES" sz="2000" b="1" dirty="0"/>
              <a:t>, </a:t>
            </a:r>
            <a:r>
              <a:rPr lang="es-ES" sz="2000" b="1" dirty="0" err="1"/>
              <a:t>bude</a:t>
            </a:r>
            <a:r>
              <a:rPr lang="es-ES" sz="2000" b="1" dirty="0"/>
              <a:t> </a:t>
            </a:r>
            <a:r>
              <a:rPr lang="es-ES" sz="2000" b="1" dirty="0" err="1"/>
              <a:t>uveden</a:t>
            </a:r>
            <a:r>
              <a:rPr lang="es-ES" sz="2000" b="1" dirty="0"/>
              <a:t> do </a:t>
            </a:r>
            <a:r>
              <a:rPr lang="es-ES" sz="2000" b="1" dirty="0" err="1"/>
              <a:t>praxe</a:t>
            </a:r>
            <a:r>
              <a:rPr lang="es-ES" sz="2000" b="1" dirty="0"/>
              <a:t>, </a:t>
            </a:r>
            <a:r>
              <a:rPr lang="es-ES" sz="2000" b="1" dirty="0" err="1"/>
              <a:t>abychom</a:t>
            </a:r>
            <a:r>
              <a:rPr lang="es-ES" sz="2000" b="1" dirty="0"/>
              <a:t> se </a:t>
            </a:r>
            <a:r>
              <a:rPr lang="es-ES" sz="2000" b="1" dirty="0" err="1"/>
              <a:t>mohli</a:t>
            </a:r>
            <a:r>
              <a:rPr lang="es-ES" sz="2000" b="1" dirty="0"/>
              <a:t> </a:t>
            </a:r>
            <a:r>
              <a:rPr lang="es-ES" sz="2000" b="1" dirty="0" err="1"/>
              <a:t>stát</a:t>
            </a:r>
            <a:r>
              <a:rPr lang="es-ES" sz="2000" b="1" dirty="0"/>
              <a:t> </a:t>
            </a:r>
            <a:r>
              <a:rPr lang="es-ES" sz="2000" b="1" dirty="0" err="1"/>
              <a:t>stromy</a:t>
            </a:r>
            <a:r>
              <a:rPr lang="es-ES" sz="2000" b="1" dirty="0"/>
              <a:t> </a:t>
            </a:r>
            <a:r>
              <a:rPr lang="es-ES" sz="2000" b="1" dirty="0" err="1"/>
              <a:t>spravedlnosti</a:t>
            </a:r>
            <a:r>
              <a:rPr lang="es-ES" sz="2000" b="1" dirty="0"/>
              <a:t>, </a:t>
            </a:r>
            <a:r>
              <a:rPr lang="es-ES" sz="2000" b="1" dirty="0" err="1"/>
              <a:t>přinášejícími</a:t>
            </a:r>
            <a:r>
              <a:rPr lang="es-ES" sz="2000" b="1" dirty="0"/>
              <a:t> </a:t>
            </a:r>
            <a:r>
              <a:rPr lang="es-ES" sz="2000" b="1" dirty="0" err="1"/>
              <a:t>ovoce</a:t>
            </a:r>
            <a:r>
              <a:rPr lang="es-ES" sz="2000" b="1" dirty="0"/>
              <a:t> pro </a:t>
            </a:r>
            <a:r>
              <a:rPr lang="es-ES" sz="2000" b="1" dirty="0" err="1"/>
              <a:t>požehnání</a:t>
            </a:r>
            <a:r>
              <a:rPr lang="es-ES" sz="2000" b="1" dirty="0"/>
              <a:t> </a:t>
            </a:r>
            <a:r>
              <a:rPr lang="es-ES" sz="2000" b="1" dirty="0" err="1"/>
              <a:t>světa</a:t>
            </a:r>
            <a:r>
              <a:rPr lang="es-ES" sz="2000" b="1" dirty="0"/>
              <a:t>. </a:t>
            </a:r>
            <a:r>
              <a:rPr lang="es-ES" sz="2000" b="1" dirty="0" err="1"/>
              <a:t>Tak</a:t>
            </a:r>
            <a:r>
              <a:rPr lang="es-ES" sz="2000" b="1" dirty="0"/>
              <a:t> se </a:t>
            </a:r>
            <a:r>
              <a:rPr lang="es-ES" sz="2000" b="1" dirty="0" err="1"/>
              <a:t>Jeho</a:t>
            </a:r>
            <a:r>
              <a:rPr lang="es-ES" sz="2000" b="1" dirty="0"/>
              <a:t> </a:t>
            </a:r>
            <a:r>
              <a:rPr lang="es-ES" sz="2000" b="1" dirty="0" err="1"/>
              <a:t>péče</a:t>
            </a:r>
            <a:r>
              <a:rPr lang="es-ES" sz="2000" b="1" dirty="0"/>
              <a:t> a </a:t>
            </a:r>
            <a:r>
              <a:rPr lang="es-ES" sz="2000" b="1" dirty="0" err="1"/>
              <a:t>práce</a:t>
            </a:r>
            <a:r>
              <a:rPr lang="es-ES" sz="2000" b="1" dirty="0"/>
              <a:t> pro </a:t>
            </a:r>
            <a:r>
              <a:rPr lang="es-ES" sz="2000" b="1" dirty="0" err="1"/>
              <a:t>vás</a:t>
            </a:r>
            <a:r>
              <a:rPr lang="es-ES" sz="2000" b="1" dirty="0"/>
              <a:t> </a:t>
            </a:r>
            <a:r>
              <a:rPr lang="es-ES" sz="2000" b="1" dirty="0" err="1"/>
              <a:t>nezmenšuje</a:t>
            </a:r>
            <a:r>
              <a:rPr lang="es-ES" sz="2000" b="1" dirty="0"/>
              <a:t>, ale </a:t>
            </a:r>
            <a:r>
              <a:rPr lang="es-ES" sz="2000" b="1" dirty="0" err="1"/>
              <a:t>zvětšuje</a:t>
            </a:r>
            <a:r>
              <a:rPr lang="es-ES" sz="2000" b="1" dirty="0"/>
              <a:t>. </a:t>
            </a:r>
            <a:r>
              <a:rPr lang="es-ES" sz="2000" b="1" dirty="0" err="1"/>
              <a:t>Přesto</a:t>
            </a:r>
            <a:r>
              <a:rPr lang="es-ES" sz="2000" b="1" dirty="0"/>
              <a:t> </a:t>
            </a:r>
            <a:r>
              <a:rPr lang="es-ES" sz="2000" b="1" dirty="0" err="1"/>
              <a:t>říká</a:t>
            </a:r>
            <a:r>
              <a:rPr lang="es-ES" sz="2000" b="1" dirty="0"/>
              <a:t>: "</a:t>
            </a:r>
            <a:r>
              <a:rPr lang="es-ES" sz="2000" b="1" dirty="0" err="1"/>
              <a:t>Já</a:t>
            </a:r>
            <a:r>
              <a:rPr lang="es-ES" sz="2000" b="1" dirty="0"/>
              <a:t> </a:t>
            </a:r>
            <a:r>
              <a:rPr lang="cs-CZ" sz="2000" b="1" dirty="0"/>
              <a:t>Hospodin</a:t>
            </a:r>
            <a:r>
              <a:rPr lang="es-ES" sz="2000" b="1" dirty="0"/>
              <a:t> ji </a:t>
            </a:r>
            <a:r>
              <a:rPr lang="es-ES" sz="2000" b="1" dirty="0" err="1"/>
              <a:t>střežím</a:t>
            </a:r>
            <a:r>
              <a:rPr lang="es-ES" sz="2000" b="1" dirty="0"/>
              <a:t>, </a:t>
            </a:r>
            <a:r>
              <a:rPr lang="es-ES" sz="2000" b="1" dirty="0" err="1"/>
              <a:t>každou</a:t>
            </a:r>
            <a:r>
              <a:rPr lang="es-ES" sz="2000" b="1" dirty="0"/>
              <a:t> </a:t>
            </a:r>
            <a:r>
              <a:rPr lang="es-ES" sz="2000" b="1" dirty="0" err="1"/>
              <a:t>chvíli</a:t>
            </a:r>
            <a:r>
              <a:rPr lang="cs-CZ" sz="2000" b="1" dirty="0"/>
              <a:t> ji zavlažuji.  Aby ji nic nepostihlo, nocí dnem ji budu střežit</a:t>
            </a:r>
            <a:r>
              <a:rPr lang="es-ES" sz="2000" b="1" dirty="0"/>
              <a:t>" (</a:t>
            </a:r>
            <a:r>
              <a:rPr lang="es-ES" sz="2000" b="1" dirty="0" err="1"/>
              <a:t>Iz</a:t>
            </a:r>
            <a:r>
              <a:rPr lang="cs-CZ" sz="2000" b="1" dirty="0" err="1"/>
              <a:t>ajáš</a:t>
            </a:r>
            <a:r>
              <a:rPr lang="es-ES" sz="2000" b="1" dirty="0"/>
              <a:t> 27,3).  </a:t>
            </a:r>
          </a:p>
        </p:txBody>
      </p:sp>
      <p:sp>
        <p:nvSpPr>
          <p:cNvPr id="11" name="CuadroTexto 10">
            <a:extLst>
              <a:ext uri="{FF2B5EF4-FFF2-40B4-BE49-F238E27FC236}">
                <a16:creationId xmlns:a16="http://schemas.microsoft.com/office/drawing/2014/main" id="{E7C106EB-1779-F479-A10D-2D3B16274ABB}"/>
              </a:ext>
            </a:extLst>
          </p:cNvPr>
          <p:cNvSpPr txBox="1"/>
          <p:nvPr/>
        </p:nvSpPr>
        <p:spPr>
          <a:xfrm>
            <a:off x="883267" y="2945450"/>
            <a:ext cx="10407233" cy="1938992"/>
          </a:xfrm>
          <a:prstGeom prst="rect">
            <a:avLst/>
          </a:prstGeom>
          <a:noFill/>
        </p:spPr>
        <p:txBody>
          <a:bodyPr wrap="square">
            <a:spAutoFit/>
          </a:bodyPr>
          <a:lstStyle/>
          <a:p>
            <a:r>
              <a:rPr lang="es-ES" sz="2000" b="1" dirty="0" err="1"/>
              <a:t>Srdce</a:t>
            </a:r>
            <a:r>
              <a:rPr lang="es-ES" sz="2000" b="1" dirty="0"/>
              <a:t>, </a:t>
            </a:r>
            <a:r>
              <a:rPr lang="es-ES" sz="2000" b="1" dirty="0" err="1"/>
              <a:t>které</a:t>
            </a:r>
            <a:r>
              <a:rPr lang="es-ES" sz="2000" b="1" dirty="0"/>
              <a:t> </a:t>
            </a:r>
            <a:r>
              <a:rPr lang="es-ES" sz="2000" b="1" dirty="0" err="1"/>
              <a:t>nereaguje</a:t>
            </a:r>
            <a:r>
              <a:rPr lang="es-ES" sz="2000" b="1" dirty="0"/>
              <a:t> </a:t>
            </a:r>
            <a:r>
              <a:rPr lang="es-ES" sz="2000" b="1" dirty="0" err="1"/>
              <a:t>na</a:t>
            </a:r>
            <a:r>
              <a:rPr lang="es-ES" sz="2000" b="1" dirty="0"/>
              <a:t> </a:t>
            </a:r>
            <a:r>
              <a:rPr lang="es-ES" sz="2000" b="1" dirty="0" err="1"/>
              <a:t>božské</a:t>
            </a:r>
            <a:r>
              <a:rPr lang="es-ES" sz="2000" b="1" dirty="0"/>
              <a:t> </a:t>
            </a:r>
            <a:r>
              <a:rPr lang="es-ES" sz="2000" b="1" dirty="0" err="1"/>
              <a:t>síly</a:t>
            </a:r>
            <a:r>
              <a:rPr lang="es-ES" sz="2000" b="1" dirty="0"/>
              <a:t>, se </a:t>
            </a:r>
            <a:r>
              <a:rPr lang="es-ES" sz="2000" b="1" dirty="0" err="1"/>
              <a:t>zatvrzuje</a:t>
            </a:r>
            <a:r>
              <a:rPr lang="es-ES" sz="2000" b="1" dirty="0"/>
              <a:t>, </a:t>
            </a:r>
            <a:r>
              <a:rPr lang="es-ES" sz="2000" b="1" dirty="0" err="1"/>
              <a:t>až</a:t>
            </a:r>
            <a:r>
              <a:rPr lang="es-ES" sz="2000" b="1" dirty="0"/>
              <a:t> </a:t>
            </a:r>
            <a:r>
              <a:rPr lang="es-ES" sz="2000" b="1" dirty="0" err="1"/>
              <a:t>přestává</a:t>
            </a:r>
            <a:r>
              <a:rPr lang="es-ES" sz="2000" b="1" dirty="0"/>
              <a:t> </a:t>
            </a:r>
            <a:r>
              <a:rPr lang="es-ES" sz="2000" b="1" dirty="0" err="1"/>
              <a:t>být</a:t>
            </a:r>
            <a:r>
              <a:rPr lang="es-ES" sz="2000" b="1" dirty="0"/>
              <a:t> </a:t>
            </a:r>
            <a:r>
              <a:rPr lang="es-ES" sz="2000" b="1" dirty="0" err="1"/>
              <a:t>vnímavé</a:t>
            </a:r>
            <a:r>
              <a:rPr lang="es-ES" sz="2000" b="1" dirty="0"/>
              <a:t> </a:t>
            </a:r>
            <a:r>
              <a:rPr lang="es-ES" sz="2000" b="1" dirty="0" err="1"/>
              <a:t>vlivu</a:t>
            </a:r>
            <a:r>
              <a:rPr lang="es-ES" sz="2000" b="1" dirty="0"/>
              <a:t> Ducha </a:t>
            </a:r>
            <a:r>
              <a:rPr lang="es-ES" sz="2000" b="1" dirty="0" err="1"/>
              <a:t>svatého</a:t>
            </a:r>
            <a:r>
              <a:rPr lang="es-ES" sz="2000" b="1" dirty="0"/>
              <a:t>. </a:t>
            </a:r>
            <a:r>
              <a:rPr lang="es-ES" sz="2000" b="1" dirty="0" err="1"/>
              <a:t>Tehdy</a:t>
            </a:r>
            <a:r>
              <a:rPr lang="es-ES" sz="2000" b="1" dirty="0"/>
              <a:t> je </a:t>
            </a:r>
            <a:r>
              <a:rPr lang="es-ES" sz="2000" b="1" dirty="0" err="1"/>
              <a:t>vyřčeno</a:t>
            </a:r>
            <a:r>
              <a:rPr lang="es-ES" sz="2000" b="1" dirty="0"/>
              <a:t> </a:t>
            </a:r>
            <a:r>
              <a:rPr lang="es-ES" sz="2000" b="1" dirty="0" err="1"/>
              <a:t>slovo</a:t>
            </a:r>
            <a:r>
              <a:rPr lang="es-ES" sz="2000" b="1" dirty="0"/>
              <a:t>: "</a:t>
            </a:r>
            <a:r>
              <a:rPr lang="es-ES" sz="2000" b="1" dirty="0" err="1"/>
              <a:t>Odřízněte</a:t>
            </a:r>
            <a:r>
              <a:rPr lang="es-ES" sz="2000" b="1" dirty="0"/>
              <a:t> ji, </a:t>
            </a:r>
            <a:r>
              <a:rPr lang="es-ES" sz="2000" b="1" dirty="0" err="1"/>
              <a:t>proč</a:t>
            </a:r>
            <a:r>
              <a:rPr lang="es-ES" sz="2000" b="1" dirty="0"/>
              <a:t> </a:t>
            </a:r>
            <a:r>
              <a:rPr lang="es-ES" sz="2000" b="1" dirty="0" err="1"/>
              <a:t>bude</a:t>
            </a:r>
            <a:r>
              <a:rPr lang="es-ES" sz="2000" b="1" dirty="0"/>
              <a:t> </a:t>
            </a:r>
            <a:r>
              <a:rPr lang="es-ES" sz="2000" b="1" dirty="0" err="1"/>
              <a:t>ještě</a:t>
            </a:r>
            <a:r>
              <a:rPr lang="es-ES" sz="2000" b="1" dirty="0"/>
              <a:t> </a:t>
            </a:r>
            <a:r>
              <a:rPr lang="es-ES" sz="2000" b="1" dirty="0" err="1"/>
              <a:t>obývat</a:t>
            </a:r>
            <a:r>
              <a:rPr lang="es-ES" sz="2000" b="1" dirty="0"/>
              <a:t> </a:t>
            </a:r>
            <a:r>
              <a:rPr lang="es-ES" sz="2000" b="1" dirty="0" err="1"/>
              <a:t>zemi</a:t>
            </a:r>
            <a:r>
              <a:rPr lang="es-ES" sz="2000" b="1" dirty="0"/>
              <a:t>?" </a:t>
            </a:r>
            <a:r>
              <a:rPr lang="cs-CZ" sz="2000" b="1" dirty="0"/>
              <a:t>Kristus zve dnes i tebe: “Navrať se, Izraeli, k Hospodinu, svému Bohu… Jejich odvrácení uzdravím, rád si je zamiluji… Budu Izraeli rosou, rozkvete jako lilie, zapustí kořeny jako </a:t>
            </a:r>
            <a:r>
              <a:rPr lang="cs-CZ" sz="2000" b="1" dirty="0" err="1"/>
              <a:t>libanónský</a:t>
            </a:r>
            <a:r>
              <a:rPr lang="cs-CZ" sz="2000" b="1" dirty="0"/>
              <a:t> cedr… Usednou opět v jeho stínu, budou pěstovat obilí, rozkvetou jako réva, připomínající </a:t>
            </a:r>
            <a:r>
              <a:rPr lang="cs-CZ" sz="2000" b="1" dirty="0" err="1"/>
              <a:t>libanónské</a:t>
            </a:r>
            <a:r>
              <a:rPr lang="cs-CZ" sz="2000" b="1" dirty="0"/>
              <a:t> víno… Ode mne budeš mít ovoce, které poneseš.</a:t>
            </a:r>
            <a:r>
              <a:rPr lang="es-ES" sz="2000" b="1" dirty="0"/>
              <a:t>” </a:t>
            </a:r>
            <a:r>
              <a:rPr lang="cs-CZ" sz="2000" b="1" dirty="0"/>
              <a:t>EGW: Perly moudrosti strana 110</a:t>
            </a:r>
            <a:endParaRPr lang="es-ES" sz="2000" b="1" dirty="0"/>
          </a:p>
        </p:txBody>
      </p:sp>
    </p:spTree>
    <p:extLst>
      <p:ext uri="{BB962C8B-B14F-4D97-AF65-F5344CB8AC3E}">
        <p14:creationId xmlns:p14="http://schemas.microsoft.com/office/powerpoint/2010/main" val="4025101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977AD1-DE74-2B53-37BB-0F3FCD8B25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600" y="221381"/>
            <a:ext cx="4888889" cy="2425397"/>
          </a:xfrm>
          <a:prstGeom prst="rect">
            <a:avLst/>
          </a:prstGeom>
        </p:spPr>
      </p:pic>
      <p:sp>
        <p:nvSpPr>
          <p:cNvPr id="3" name="CuadroTexto 2">
            <a:extLst>
              <a:ext uri="{FF2B5EF4-FFF2-40B4-BE49-F238E27FC236}">
                <a16:creationId xmlns:a16="http://schemas.microsoft.com/office/drawing/2014/main" id="{DCEF1007-0B75-2910-38C0-33EB984A095E}"/>
              </a:ext>
            </a:extLst>
          </p:cNvPr>
          <p:cNvSpPr txBox="1"/>
          <p:nvPr/>
        </p:nvSpPr>
        <p:spPr>
          <a:xfrm>
            <a:off x="509274" y="403514"/>
            <a:ext cx="3342189" cy="954107"/>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latin typeface="Comic Sans MS" panose="030F0702030302020204" pitchFamily="66" charset="0"/>
              </a:rPr>
              <a:t>Daniel se </a:t>
            </a:r>
            <a:r>
              <a:rPr lang="es-ES" sz="2800" b="1" dirty="0" err="1">
                <a:solidFill>
                  <a:schemeClr val="bg1"/>
                </a:solidFill>
                <a:effectLst>
                  <a:outerShdw blurRad="38100" dist="38100" dir="2700000" algn="tl">
                    <a:srgbClr val="000000">
                      <a:alpha val="43137"/>
                    </a:srgbClr>
                  </a:outerShdw>
                </a:effectLst>
                <a:latin typeface="Comic Sans MS" panose="030F0702030302020204" pitchFamily="66" charset="0"/>
              </a:rPr>
              <a:t>přimlouvá</a:t>
            </a:r>
            <a:r>
              <a:rPr lang="es-ES" sz="28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2800" b="1" dirty="0" err="1">
                <a:solidFill>
                  <a:schemeClr val="bg1"/>
                </a:solidFill>
                <a:effectLst>
                  <a:outerShdw blurRad="38100" dist="38100" dir="2700000" algn="tl">
                    <a:srgbClr val="000000">
                      <a:alpha val="43137"/>
                    </a:srgbClr>
                  </a:outerShdw>
                </a:effectLst>
                <a:latin typeface="Comic Sans MS" panose="030F0702030302020204" pitchFamily="66" charset="0"/>
              </a:rPr>
              <a:t>za</a:t>
            </a:r>
            <a:r>
              <a:rPr lang="es-ES" sz="2800" b="1" dirty="0">
                <a:solidFill>
                  <a:schemeClr val="bg1"/>
                </a:solidFill>
                <a:effectLst>
                  <a:outerShdw blurRad="38100" dist="38100" dir="2700000" algn="tl">
                    <a:srgbClr val="000000">
                      <a:alpha val="43137"/>
                    </a:srgbClr>
                  </a:outerShdw>
                </a:effectLst>
                <a:latin typeface="Comic Sans MS" panose="030F0702030302020204" pitchFamily="66" charset="0"/>
              </a:rPr>
              <a:t> lid</a:t>
            </a:r>
          </a:p>
        </p:txBody>
      </p:sp>
      <p:sp>
        <p:nvSpPr>
          <p:cNvPr id="5" name="CuadroTexto 4">
            <a:extLst>
              <a:ext uri="{FF2B5EF4-FFF2-40B4-BE49-F238E27FC236}">
                <a16:creationId xmlns:a16="http://schemas.microsoft.com/office/drawing/2014/main" id="{D69B428B-C8CE-C63E-1CA1-C62B901884E1}"/>
              </a:ext>
            </a:extLst>
          </p:cNvPr>
          <p:cNvSpPr txBox="1"/>
          <p:nvPr/>
        </p:nvSpPr>
        <p:spPr>
          <a:xfrm>
            <a:off x="4622910" y="335257"/>
            <a:ext cx="2489603" cy="584775"/>
          </a:xfrm>
          <a:prstGeom prst="rect">
            <a:avLst/>
          </a:prstGeom>
          <a:noFill/>
        </p:spPr>
        <p:txBody>
          <a:bodyPr wrap="square">
            <a:spAutoFit/>
          </a:bodyPr>
          <a:lstStyle/>
          <a:p>
            <a:pPr algn="ctr"/>
            <a:r>
              <a:rPr lang="es-ES" sz="3200" b="1" dirty="0">
                <a:solidFill>
                  <a:srgbClr val="550C6F"/>
                </a:solidFill>
              </a:rPr>
              <a:t>Daniel 9</a:t>
            </a:r>
            <a:r>
              <a:rPr lang="cs-CZ" sz="3200" b="1" dirty="0">
                <a:solidFill>
                  <a:srgbClr val="550C6F"/>
                </a:solidFill>
              </a:rPr>
              <a:t>,</a:t>
            </a:r>
            <a:r>
              <a:rPr lang="es-ES" sz="3200" b="1" dirty="0">
                <a:solidFill>
                  <a:srgbClr val="550C6F"/>
                </a:solidFill>
              </a:rPr>
              <a:t>1-19</a:t>
            </a:r>
          </a:p>
        </p:txBody>
      </p:sp>
      <p:sp>
        <p:nvSpPr>
          <p:cNvPr id="7" name="CuadroTexto 6">
            <a:extLst>
              <a:ext uri="{FF2B5EF4-FFF2-40B4-BE49-F238E27FC236}">
                <a16:creationId xmlns:a16="http://schemas.microsoft.com/office/drawing/2014/main" id="{D38BD962-F6DD-2C94-CEF1-F7C563F79618}"/>
              </a:ext>
            </a:extLst>
          </p:cNvPr>
          <p:cNvSpPr txBox="1"/>
          <p:nvPr/>
        </p:nvSpPr>
        <p:spPr>
          <a:xfrm>
            <a:off x="1208314" y="1618684"/>
            <a:ext cx="4981472" cy="4124206"/>
          </a:xfrm>
          <a:prstGeom prst="rect">
            <a:avLst/>
          </a:prstGeom>
          <a:noFill/>
        </p:spPr>
        <p:txBody>
          <a:bodyPr wrap="square">
            <a:spAutoFit/>
          </a:bodyPr>
          <a:lstStyle/>
          <a:p>
            <a:pPr>
              <a:spcBef>
                <a:spcPts val="1200"/>
              </a:spcBef>
            </a:pPr>
            <a:r>
              <a:rPr lang="es-ES" b="1" dirty="0">
                <a:solidFill>
                  <a:schemeClr val="bg1"/>
                </a:solidFill>
              </a:rPr>
              <a:t>I </a:t>
            </a:r>
            <a:r>
              <a:rPr lang="es-ES" b="1" dirty="0" err="1">
                <a:solidFill>
                  <a:schemeClr val="bg1"/>
                </a:solidFill>
              </a:rPr>
              <a:t>když</a:t>
            </a:r>
            <a:r>
              <a:rPr lang="es-ES" b="1" dirty="0">
                <a:solidFill>
                  <a:schemeClr val="bg1"/>
                </a:solidFill>
              </a:rPr>
              <a:t> </a:t>
            </a:r>
            <a:r>
              <a:rPr lang="es-ES" b="1" dirty="0" err="1">
                <a:solidFill>
                  <a:schemeClr val="bg1"/>
                </a:solidFill>
              </a:rPr>
              <a:t>byl</a:t>
            </a:r>
            <a:r>
              <a:rPr lang="es-ES" b="1" dirty="0">
                <a:solidFill>
                  <a:schemeClr val="bg1"/>
                </a:solidFill>
              </a:rPr>
              <a:t> Daniel </a:t>
            </a:r>
            <a:r>
              <a:rPr lang="es-ES" b="1" dirty="0" err="1">
                <a:solidFill>
                  <a:schemeClr val="bg1"/>
                </a:solidFill>
              </a:rPr>
              <a:t>zaneprázdněn</a:t>
            </a:r>
            <a:r>
              <a:rPr lang="es-ES" b="1" dirty="0">
                <a:solidFill>
                  <a:schemeClr val="bg1"/>
                </a:solidFill>
              </a:rPr>
              <a:t> </a:t>
            </a:r>
            <a:r>
              <a:rPr lang="es-ES" b="1" dirty="0" err="1">
                <a:solidFill>
                  <a:schemeClr val="bg1"/>
                </a:solidFill>
              </a:rPr>
              <a:t>státními</a:t>
            </a:r>
            <a:r>
              <a:rPr lang="es-ES" b="1" dirty="0">
                <a:solidFill>
                  <a:schemeClr val="bg1"/>
                </a:solidFill>
              </a:rPr>
              <a:t> </a:t>
            </a:r>
            <a:r>
              <a:rPr lang="es-ES" b="1" dirty="0" err="1">
                <a:solidFill>
                  <a:schemeClr val="bg1"/>
                </a:solidFill>
              </a:rPr>
              <a:t>záležitostmi</a:t>
            </a:r>
            <a:r>
              <a:rPr lang="es-ES" b="1" dirty="0">
                <a:solidFill>
                  <a:schemeClr val="bg1"/>
                </a:solidFill>
              </a:rPr>
              <a:t>, </a:t>
            </a:r>
            <a:r>
              <a:rPr lang="es-ES" b="1" dirty="0" err="1">
                <a:solidFill>
                  <a:schemeClr val="bg1"/>
                </a:solidFill>
              </a:rPr>
              <a:t>nepřestal</a:t>
            </a:r>
            <a:r>
              <a:rPr lang="es-ES" b="1" dirty="0">
                <a:solidFill>
                  <a:schemeClr val="bg1"/>
                </a:solidFill>
              </a:rPr>
              <a:t> </a:t>
            </a:r>
            <a:r>
              <a:rPr lang="es-ES" b="1" dirty="0" err="1">
                <a:solidFill>
                  <a:schemeClr val="bg1"/>
                </a:solidFill>
              </a:rPr>
              <a:t>studovat</a:t>
            </a:r>
            <a:r>
              <a:rPr lang="es-ES" b="1" dirty="0">
                <a:solidFill>
                  <a:schemeClr val="bg1"/>
                </a:solidFill>
              </a:rPr>
              <a:t> </a:t>
            </a:r>
            <a:r>
              <a:rPr lang="es-ES" b="1" dirty="0" err="1">
                <a:solidFill>
                  <a:schemeClr val="bg1"/>
                </a:solidFill>
              </a:rPr>
              <a:t>Boží</a:t>
            </a:r>
            <a:r>
              <a:rPr lang="es-ES" b="1" dirty="0">
                <a:solidFill>
                  <a:schemeClr val="bg1"/>
                </a:solidFill>
              </a:rPr>
              <a:t> </a:t>
            </a:r>
            <a:r>
              <a:rPr lang="es-ES" b="1" dirty="0" err="1">
                <a:solidFill>
                  <a:schemeClr val="bg1"/>
                </a:solidFill>
              </a:rPr>
              <a:t>slovo</a:t>
            </a:r>
            <a:r>
              <a:rPr lang="es-ES" b="1" dirty="0">
                <a:solidFill>
                  <a:schemeClr val="bg1"/>
                </a:solidFill>
              </a:rPr>
              <a:t>. </a:t>
            </a:r>
            <a:r>
              <a:rPr lang="es-ES" b="1" dirty="0" err="1">
                <a:solidFill>
                  <a:schemeClr val="bg1"/>
                </a:solidFill>
              </a:rPr>
              <a:t>Při</a:t>
            </a:r>
            <a:r>
              <a:rPr lang="es-ES" b="1" dirty="0">
                <a:solidFill>
                  <a:schemeClr val="bg1"/>
                </a:solidFill>
              </a:rPr>
              <a:t> </a:t>
            </a:r>
            <a:r>
              <a:rPr lang="es-ES" b="1" dirty="0" err="1">
                <a:solidFill>
                  <a:schemeClr val="bg1"/>
                </a:solidFill>
              </a:rPr>
              <a:t>studiu</a:t>
            </a:r>
            <a:r>
              <a:rPr lang="es-ES" b="1" dirty="0">
                <a:solidFill>
                  <a:schemeClr val="bg1"/>
                </a:solidFill>
              </a:rPr>
              <a:t> </a:t>
            </a:r>
            <a:r>
              <a:rPr lang="es-ES" b="1" dirty="0" err="1">
                <a:solidFill>
                  <a:schemeClr val="bg1"/>
                </a:solidFill>
              </a:rPr>
              <a:t>Jeremiáše</a:t>
            </a:r>
            <a:r>
              <a:rPr lang="es-ES" b="1" dirty="0">
                <a:solidFill>
                  <a:schemeClr val="bg1"/>
                </a:solidFill>
              </a:rPr>
              <a:t> si Daniel </a:t>
            </a:r>
            <a:r>
              <a:rPr lang="es-ES" b="1" dirty="0" err="1">
                <a:solidFill>
                  <a:schemeClr val="bg1"/>
                </a:solidFill>
              </a:rPr>
              <a:t>všiml</a:t>
            </a:r>
            <a:r>
              <a:rPr lang="es-ES" b="1" dirty="0">
                <a:solidFill>
                  <a:schemeClr val="bg1"/>
                </a:solidFill>
              </a:rPr>
              <a:t> </a:t>
            </a:r>
            <a:r>
              <a:rPr lang="es-ES" b="1" dirty="0" err="1">
                <a:solidFill>
                  <a:schemeClr val="bg1"/>
                </a:solidFill>
              </a:rPr>
              <a:t>proroctví</a:t>
            </a:r>
            <a:r>
              <a:rPr lang="es-ES" b="1" dirty="0">
                <a:solidFill>
                  <a:schemeClr val="bg1"/>
                </a:solidFill>
              </a:rPr>
              <a:t>, </a:t>
            </a:r>
            <a:r>
              <a:rPr lang="es-ES" b="1" dirty="0" err="1">
                <a:solidFill>
                  <a:schemeClr val="bg1"/>
                </a:solidFill>
              </a:rPr>
              <a:t>které</a:t>
            </a:r>
            <a:r>
              <a:rPr lang="es-ES" b="1" dirty="0">
                <a:solidFill>
                  <a:schemeClr val="bg1"/>
                </a:solidFill>
              </a:rPr>
              <a:t> </a:t>
            </a:r>
            <a:r>
              <a:rPr lang="es-ES" b="1" dirty="0" err="1">
                <a:solidFill>
                  <a:schemeClr val="bg1"/>
                </a:solidFill>
              </a:rPr>
              <a:t>hovořilo</a:t>
            </a:r>
            <a:r>
              <a:rPr lang="es-ES" b="1" dirty="0">
                <a:solidFill>
                  <a:schemeClr val="bg1"/>
                </a:solidFill>
              </a:rPr>
              <a:t> o </a:t>
            </a:r>
            <a:r>
              <a:rPr lang="es-ES" b="1" dirty="0" err="1">
                <a:solidFill>
                  <a:schemeClr val="bg1"/>
                </a:solidFill>
              </a:rPr>
              <a:t>návratu</a:t>
            </a:r>
            <a:r>
              <a:rPr lang="es-ES" b="1" dirty="0">
                <a:solidFill>
                  <a:schemeClr val="bg1"/>
                </a:solidFill>
              </a:rPr>
              <a:t> </a:t>
            </a:r>
            <a:r>
              <a:rPr lang="es-ES" b="1" dirty="0" err="1">
                <a:solidFill>
                  <a:schemeClr val="bg1"/>
                </a:solidFill>
              </a:rPr>
              <a:t>Židů</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konci</a:t>
            </a:r>
            <a:r>
              <a:rPr lang="es-ES" b="1" dirty="0">
                <a:solidFill>
                  <a:schemeClr val="bg1"/>
                </a:solidFill>
              </a:rPr>
              <a:t> 70 </a:t>
            </a:r>
            <a:r>
              <a:rPr lang="es-ES" b="1" dirty="0" err="1">
                <a:solidFill>
                  <a:schemeClr val="bg1"/>
                </a:solidFill>
              </a:rPr>
              <a:t>let</a:t>
            </a:r>
            <a:r>
              <a:rPr lang="es-ES" b="1" dirty="0">
                <a:solidFill>
                  <a:schemeClr val="bg1"/>
                </a:solidFill>
              </a:rPr>
              <a:t> (</a:t>
            </a:r>
            <a:r>
              <a:rPr lang="es-ES" b="1" dirty="0" err="1">
                <a:solidFill>
                  <a:schemeClr val="bg1"/>
                </a:solidFill>
              </a:rPr>
              <a:t>Jr</a:t>
            </a:r>
            <a:r>
              <a:rPr lang="es-ES" b="1" dirty="0">
                <a:solidFill>
                  <a:schemeClr val="bg1"/>
                </a:solidFill>
              </a:rPr>
              <a:t> 29,10).</a:t>
            </a:r>
            <a:r>
              <a:rPr lang="cs-CZ" b="1" dirty="0">
                <a:solidFill>
                  <a:schemeClr val="bg1"/>
                </a:solidFill>
              </a:rPr>
              <a:t> Toto období se chýlilo ke konci a Daniel si dělal starosti, aby Hospodin neotálel s propuštěním svého zajatého lidu.</a:t>
            </a:r>
            <a:endParaRPr lang="es-ES" b="1" dirty="0">
              <a:solidFill>
                <a:schemeClr val="bg1"/>
              </a:solidFill>
            </a:endParaRPr>
          </a:p>
          <a:p>
            <a:pPr>
              <a:spcBef>
                <a:spcPts val="1200"/>
              </a:spcBef>
            </a:pPr>
            <a:r>
              <a:rPr lang="es-ES" b="1" dirty="0">
                <a:solidFill>
                  <a:schemeClr val="bg1"/>
                </a:solidFill>
              </a:rPr>
              <a:t>Daniel </a:t>
            </a:r>
            <a:r>
              <a:rPr lang="es-ES" b="1" dirty="0" err="1">
                <a:solidFill>
                  <a:schemeClr val="bg1"/>
                </a:solidFill>
              </a:rPr>
              <a:t>znal</a:t>
            </a:r>
            <a:r>
              <a:rPr lang="es-ES" b="1" dirty="0">
                <a:solidFill>
                  <a:schemeClr val="bg1"/>
                </a:solidFill>
              </a:rPr>
              <a:t> </a:t>
            </a:r>
            <a:r>
              <a:rPr lang="es-ES" b="1" dirty="0" err="1">
                <a:solidFill>
                  <a:schemeClr val="bg1"/>
                </a:solidFill>
              </a:rPr>
              <a:t>podmíněnou</a:t>
            </a:r>
            <a:r>
              <a:rPr lang="es-ES" b="1" dirty="0">
                <a:solidFill>
                  <a:schemeClr val="bg1"/>
                </a:solidFill>
              </a:rPr>
              <a:t> </a:t>
            </a:r>
            <a:r>
              <a:rPr lang="es-ES" b="1" dirty="0" err="1">
                <a:solidFill>
                  <a:schemeClr val="bg1"/>
                </a:solidFill>
              </a:rPr>
              <a:t>povahu</a:t>
            </a:r>
            <a:r>
              <a:rPr lang="es-ES" b="1" dirty="0">
                <a:solidFill>
                  <a:schemeClr val="bg1"/>
                </a:solidFill>
              </a:rPr>
              <a:t> </a:t>
            </a:r>
            <a:r>
              <a:rPr lang="es-ES" b="1" dirty="0" err="1">
                <a:solidFill>
                  <a:schemeClr val="bg1"/>
                </a:solidFill>
              </a:rPr>
              <a:t>mnoha</a:t>
            </a:r>
            <a:r>
              <a:rPr lang="es-ES" b="1" dirty="0">
                <a:solidFill>
                  <a:schemeClr val="bg1"/>
                </a:solidFill>
              </a:rPr>
              <a:t> </a:t>
            </a:r>
            <a:r>
              <a:rPr lang="es-ES" b="1" dirty="0" err="1">
                <a:solidFill>
                  <a:schemeClr val="bg1"/>
                </a:solidFill>
              </a:rPr>
              <a:t>Božích</a:t>
            </a:r>
            <a:r>
              <a:rPr lang="es-ES" b="1" dirty="0">
                <a:solidFill>
                  <a:schemeClr val="bg1"/>
                </a:solidFill>
              </a:rPr>
              <a:t> </a:t>
            </a:r>
            <a:r>
              <a:rPr lang="es-ES" b="1" dirty="0" err="1">
                <a:solidFill>
                  <a:schemeClr val="bg1"/>
                </a:solidFill>
              </a:rPr>
              <a:t>zaslíbení</a:t>
            </a:r>
            <a:r>
              <a:rPr lang="es-ES" b="1" dirty="0">
                <a:solidFill>
                  <a:schemeClr val="bg1"/>
                </a:solidFill>
              </a:rPr>
              <a:t>. </a:t>
            </a:r>
            <a:r>
              <a:rPr lang="es-ES" b="1" dirty="0" err="1">
                <a:solidFill>
                  <a:schemeClr val="bg1"/>
                </a:solidFill>
              </a:rPr>
              <a:t>Možná</a:t>
            </a:r>
            <a:r>
              <a:rPr lang="es-ES" b="1" dirty="0">
                <a:solidFill>
                  <a:schemeClr val="bg1"/>
                </a:solidFill>
              </a:rPr>
              <a:t> se </a:t>
            </a:r>
            <a:r>
              <a:rPr lang="es-ES" b="1" dirty="0" err="1">
                <a:solidFill>
                  <a:schemeClr val="bg1"/>
                </a:solidFill>
              </a:rPr>
              <a:t>obával</a:t>
            </a:r>
            <a:r>
              <a:rPr lang="es-ES" b="1" dirty="0">
                <a:solidFill>
                  <a:schemeClr val="bg1"/>
                </a:solidFill>
              </a:rPr>
              <a:t>, </a:t>
            </a:r>
            <a:r>
              <a:rPr lang="es-ES" b="1" dirty="0" err="1">
                <a:solidFill>
                  <a:schemeClr val="bg1"/>
                </a:solidFill>
              </a:rPr>
              <a:t>že</a:t>
            </a:r>
            <a:r>
              <a:rPr lang="es-ES" b="1" dirty="0">
                <a:solidFill>
                  <a:schemeClr val="bg1"/>
                </a:solidFill>
              </a:rPr>
              <a:t> </a:t>
            </a:r>
            <a:r>
              <a:rPr lang="es-ES" b="1" dirty="0" err="1">
                <a:solidFill>
                  <a:schemeClr val="bg1"/>
                </a:solidFill>
              </a:rPr>
              <a:t>by</a:t>
            </a:r>
            <a:r>
              <a:rPr lang="es-ES" b="1" dirty="0">
                <a:solidFill>
                  <a:schemeClr val="bg1"/>
                </a:solidFill>
              </a:rPr>
              <a:t> </a:t>
            </a:r>
            <a:r>
              <a:rPr lang="es-ES" b="1" dirty="0" err="1">
                <a:solidFill>
                  <a:schemeClr val="bg1"/>
                </a:solidFill>
              </a:rPr>
              <a:t>nekajícnost</a:t>
            </a:r>
            <a:r>
              <a:rPr lang="es-ES" b="1" dirty="0">
                <a:solidFill>
                  <a:schemeClr val="bg1"/>
                </a:solidFill>
              </a:rPr>
              <a:t> </a:t>
            </a:r>
            <a:r>
              <a:rPr lang="es-ES" b="1" dirty="0" err="1">
                <a:solidFill>
                  <a:schemeClr val="bg1"/>
                </a:solidFill>
              </a:rPr>
              <a:t>jeho</a:t>
            </a:r>
            <a:r>
              <a:rPr lang="es-ES" b="1" dirty="0">
                <a:solidFill>
                  <a:schemeClr val="bg1"/>
                </a:solidFill>
              </a:rPr>
              <a:t> </a:t>
            </a:r>
            <a:r>
              <a:rPr lang="es-ES" b="1" dirty="0" err="1">
                <a:solidFill>
                  <a:schemeClr val="bg1"/>
                </a:solidFill>
              </a:rPr>
              <a:t>lidu</a:t>
            </a:r>
            <a:r>
              <a:rPr lang="es-ES" b="1" dirty="0">
                <a:solidFill>
                  <a:schemeClr val="bg1"/>
                </a:solidFill>
              </a:rPr>
              <a:t> </a:t>
            </a:r>
            <a:r>
              <a:rPr lang="es-ES" b="1" dirty="0" err="1">
                <a:solidFill>
                  <a:schemeClr val="bg1"/>
                </a:solidFill>
              </a:rPr>
              <a:t>mohla</a:t>
            </a:r>
            <a:r>
              <a:rPr lang="es-ES" b="1" dirty="0">
                <a:solidFill>
                  <a:schemeClr val="bg1"/>
                </a:solidFill>
              </a:rPr>
              <a:t> </a:t>
            </a:r>
            <a:r>
              <a:rPr lang="es-ES" b="1" dirty="0" err="1">
                <a:solidFill>
                  <a:schemeClr val="bg1"/>
                </a:solidFill>
              </a:rPr>
              <a:t>oddálit</a:t>
            </a:r>
            <a:r>
              <a:rPr lang="es-ES" b="1" dirty="0">
                <a:solidFill>
                  <a:schemeClr val="bg1"/>
                </a:solidFill>
              </a:rPr>
              <a:t> </a:t>
            </a:r>
            <a:r>
              <a:rPr lang="es-ES" b="1" dirty="0" err="1">
                <a:solidFill>
                  <a:schemeClr val="bg1"/>
                </a:solidFill>
              </a:rPr>
              <a:t>splnění</a:t>
            </a:r>
            <a:r>
              <a:rPr lang="es-ES" b="1" dirty="0">
                <a:solidFill>
                  <a:schemeClr val="bg1"/>
                </a:solidFill>
              </a:rPr>
              <a:t> </a:t>
            </a:r>
            <a:r>
              <a:rPr lang="es-ES" b="1" dirty="0" err="1">
                <a:solidFill>
                  <a:schemeClr val="bg1"/>
                </a:solidFill>
              </a:rPr>
              <a:t>zaslíbení</a:t>
            </a:r>
            <a:r>
              <a:rPr lang="es-ES" b="1" dirty="0">
                <a:solidFill>
                  <a:schemeClr val="bg1"/>
                </a:solidFill>
              </a:rPr>
              <a:t>, a </a:t>
            </a:r>
            <a:r>
              <a:rPr lang="es-ES" b="1" dirty="0" err="1">
                <a:solidFill>
                  <a:schemeClr val="bg1"/>
                </a:solidFill>
              </a:rPr>
              <a:t>tak</a:t>
            </a:r>
            <a:r>
              <a:rPr lang="es-ES" b="1" dirty="0">
                <a:solidFill>
                  <a:schemeClr val="bg1"/>
                </a:solidFill>
              </a:rPr>
              <a:t> </a:t>
            </a:r>
            <a:r>
              <a:rPr lang="es-ES" b="1" dirty="0" err="1">
                <a:solidFill>
                  <a:schemeClr val="bg1"/>
                </a:solidFill>
              </a:rPr>
              <a:t>říká</a:t>
            </a:r>
            <a:r>
              <a:rPr lang="es-ES" b="1" dirty="0">
                <a:solidFill>
                  <a:schemeClr val="bg1"/>
                </a:solidFill>
              </a:rPr>
              <a:t>: "A </a:t>
            </a:r>
            <a:r>
              <a:rPr lang="es-ES" b="1" dirty="0" err="1">
                <a:solidFill>
                  <a:schemeClr val="bg1"/>
                </a:solidFill>
              </a:rPr>
              <a:t>obrátil</a:t>
            </a:r>
            <a:r>
              <a:rPr lang="es-ES" b="1" dirty="0">
                <a:solidFill>
                  <a:schemeClr val="bg1"/>
                </a:solidFill>
              </a:rPr>
              <a:t> </a:t>
            </a:r>
            <a:r>
              <a:rPr lang="es-ES" b="1" dirty="0" err="1">
                <a:solidFill>
                  <a:schemeClr val="bg1"/>
                </a:solidFill>
              </a:rPr>
              <a:t>jsem</a:t>
            </a:r>
            <a:r>
              <a:rPr lang="es-ES" b="1" dirty="0">
                <a:solidFill>
                  <a:schemeClr val="bg1"/>
                </a:solidFill>
              </a:rPr>
              <a:t> </a:t>
            </a:r>
            <a:r>
              <a:rPr lang="es-ES" b="1" dirty="0" err="1">
                <a:solidFill>
                  <a:schemeClr val="bg1"/>
                </a:solidFill>
              </a:rPr>
              <a:t>svou</a:t>
            </a:r>
            <a:r>
              <a:rPr lang="es-ES" b="1" dirty="0">
                <a:solidFill>
                  <a:schemeClr val="bg1"/>
                </a:solidFill>
              </a:rPr>
              <a:t> </a:t>
            </a:r>
            <a:r>
              <a:rPr lang="es-ES" b="1" dirty="0" err="1">
                <a:solidFill>
                  <a:schemeClr val="bg1"/>
                </a:solidFill>
              </a:rPr>
              <a:t>tvář</a:t>
            </a:r>
            <a:r>
              <a:rPr lang="es-ES" b="1" dirty="0">
                <a:solidFill>
                  <a:schemeClr val="bg1"/>
                </a:solidFill>
              </a:rPr>
              <a:t> k </a:t>
            </a:r>
            <a:r>
              <a:rPr lang="es-ES" b="1" dirty="0" err="1">
                <a:solidFill>
                  <a:schemeClr val="bg1"/>
                </a:solidFill>
              </a:rPr>
              <a:t>Pánu</a:t>
            </a:r>
            <a:r>
              <a:rPr lang="es-ES" b="1" dirty="0">
                <a:solidFill>
                  <a:schemeClr val="bg1"/>
                </a:solidFill>
              </a:rPr>
              <a:t> </a:t>
            </a:r>
            <a:r>
              <a:rPr lang="es-ES" b="1" dirty="0" err="1">
                <a:solidFill>
                  <a:schemeClr val="bg1"/>
                </a:solidFill>
              </a:rPr>
              <a:t>Bohu</a:t>
            </a:r>
            <a:r>
              <a:rPr lang="es-ES" b="1" dirty="0">
                <a:solidFill>
                  <a:schemeClr val="bg1"/>
                </a:solidFill>
              </a:rPr>
              <a:t>, </a:t>
            </a:r>
            <a:r>
              <a:rPr lang="es-ES" b="1" dirty="0" err="1">
                <a:solidFill>
                  <a:schemeClr val="bg1"/>
                </a:solidFill>
              </a:rPr>
              <a:t>hledal</a:t>
            </a:r>
            <a:r>
              <a:rPr lang="es-ES" b="1" dirty="0">
                <a:solidFill>
                  <a:schemeClr val="bg1"/>
                </a:solidFill>
              </a:rPr>
              <a:t> </a:t>
            </a:r>
            <a:r>
              <a:rPr lang="es-ES" b="1" dirty="0" err="1">
                <a:solidFill>
                  <a:schemeClr val="bg1"/>
                </a:solidFill>
              </a:rPr>
              <a:t>jsem</a:t>
            </a:r>
            <a:r>
              <a:rPr lang="es-ES" b="1" dirty="0">
                <a:solidFill>
                  <a:schemeClr val="bg1"/>
                </a:solidFill>
              </a:rPr>
              <a:t> </a:t>
            </a:r>
            <a:r>
              <a:rPr lang="es-ES" b="1" dirty="0" err="1">
                <a:solidFill>
                  <a:schemeClr val="bg1"/>
                </a:solidFill>
              </a:rPr>
              <a:t>ho</a:t>
            </a:r>
            <a:r>
              <a:rPr lang="es-ES" b="1" dirty="0">
                <a:solidFill>
                  <a:schemeClr val="bg1"/>
                </a:solidFill>
              </a:rPr>
              <a:t> v </a:t>
            </a:r>
            <a:r>
              <a:rPr lang="es-ES" b="1" dirty="0" err="1">
                <a:solidFill>
                  <a:schemeClr val="bg1"/>
                </a:solidFill>
              </a:rPr>
              <a:t>modlitbě</a:t>
            </a:r>
            <a:r>
              <a:rPr lang="es-ES" b="1" dirty="0">
                <a:solidFill>
                  <a:schemeClr val="bg1"/>
                </a:solidFill>
              </a:rPr>
              <a:t> a </a:t>
            </a:r>
            <a:r>
              <a:rPr lang="es-ES" b="1" dirty="0" err="1">
                <a:solidFill>
                  <a:schemeClr val="bg1"/>
                </a:solidFill>
              </a:rPr>
              <a:t>úpěnlivé</a:t>
            </a:r>
            <a:r>
              <a:rPr lang="es-ES" b="1" dirty="0">
                <a:solidFill>
                  <a:schemeClr val="bg1"/>
                </a:solidFill>
              </a:rPr>
              <a:t> </a:t>
            </a:r>
            <a:r>
              <a:rPr lang="es-ES" b="1" dirty="0" err="1">
                <a:solidFill>
                  <a:schemeClr val="bg1"/>
                </a:solidFill>
              </a:rPr>
              <a:t>prosbě</a:t>
            </a:r>
            <a:r>
              <a:rPr lang="es-ES" b="1" dirty="0">
                <a:solidFill>
                  <a:schemeClr val="bg1"/>
                </a:solidFill>
              </a:rPr>
              <a:t>, v </a:t>
            </a:r>
            <a:r>
              <a:rPr lang="es-ES" b="1" dirty="0" err="1">
                <a:solidFill>
                  <a:schemeClr val="bg1"/>
                </a:solidFill>
              </a:rPr>
              <a:t>postu</a:t>
            </a:r>
            <a:r>
              <a:rPr lang="es-ES" b="1" dirty="0">
                <a:solidFill>
                  <a:schemeClr val="bg1"/>
                </a:solidFill>
              </a:rPr>
              <a:t>, </a:t>
            </a:r>
            <a:r>
              <a:rPr lang="es-ES" b="1" dirty="0" err="1">
                <a:solidFill>
                  <a:schemeClr val="bg1"/>
                </a:solidFill>
              </a:rPr>
              <a:t>žíněném</a:t>
            </a:r>
            <a:r>
              <a:rPr lang="es-ES" b="1" dirty="0">
                <a:solidFill>
                  <a:schemeClr val="bg1"/>
                </a:solidFill>
              </a:rPr>
              <a:t> </a:t>
            </a:r>
            <a:r>
              <a:rPr lang="es-ES" b="1" dirty="0" err="1">
                <a:solidFill>
                  <a:schemeClr val="bg1"/>
                </a:solidFill>
              </a:rPr>
              <a:t>rouchu</a:t>
            </a:r>
            <a:r>
              <a:rPr lang="es-ES" b="1" dirty="0">
                <a:solidFill>
                  <a:schemeClr val="bg1"/>
                </a:solidFill>
              </a:rPr>
              <a:t> a </a:t>
            </a:r>
            <a:r>
              <a:rPr lang="es-ES" b="1" dirty="0" err="1">
                <a:solidFill>
                  <a:schemeClr val="bg1"/>
                </a:solidFill>
              </a:rPr>
              <a:t>popelu</a:t>
            </a:r>
            <a:r>
              <a:rPr lang="es-ES" b="1" dirty="0">
                <a:solidFill>
                  <a:schemeClr val="bg1"/>
                </a:solidFill>
              </a:rPr>
              <a:t>. </a:t>
            </a:r>
            <a:r>
              <a:rPr lang="es-ES" b="1" dirty="0" err="1">
                <a:solidFill>
                  <a:schemeClr val="bg1"/>
                </a:solidFill>
              </a:rPr>
              <a:t>Modlil</a:t>
            </a:r>
            <a:r>
              <a:rPr lang="es-ES" b="1" dirty="0">
                <a:solidFill>
                  <a:schemeClr val="bg1"/>
                </a:solidFill>
              </a:rPr>
              <a:t> </a:t>
            </a:r>
            <a:r>
              <a:rPr lang="es-ES" b="1" dirty="0" err="1">
                <a:solidFill>
                  <a:schemeClr val="bg1"/>
                </a:solidFill>
              </a:rPr>
              <a:t>jsem</a:t>
            </a:r>
            <a:r>
              <a:rPr lang="es-ES" b="1" dirty="0">
                <a:solidFill>
                  <a:schemeClr val="bg1"/>
                </a:solidFill>
              </a:rPr>
              <a:t> se k </a:t>
            </a:r>
            <a:r>
              <a:rPr lang="es-ES" b="1" dirty="0" err="1">
                <a:solidFill>
                  <a:schemeClr val="bg1"/>
                </a:solidFill>
              </a:rPr>
              <a:t>Hospodinu</a:t>
            </a:r>
            <a:r>
              <a:rPr lang="es-ES" b="1" dirty="0">
                <a:solidFill>
                  <a:schemeClr val="bg1"/>
                </a:solidFill>
              </a:rPr>
              <a:t>, </a:t>
            </a:r>
            <a:r>
              <a:rPr lang="es-ES" b="1" dirty="0" err="1">
                <a:solidFill>
                  <a:schemeClr val="bg1"/>
                </a:solidFill>
              </a:rPr>
              <a:t>svému</a:t>
            </a:r>
            <a:r>
              <a:rPr lang="es-ES" b="1" dirty="0">
                <a:solidFill>
                  <a:schemeClr val="bg1"/>
                </a:solidFill>
              </a:rPr>
              <a:t> </a:t>
            </a:r>
            <a:r>
              <a:rPr lang="es-ES" b="1" dirty="0" err="1">
                <a:solidFill>
                  <a:schemeClr val="bg1"/>
                </a:solidFill>
              </a:rPr>
              <a:t>Bohu</a:t>
            </a:r>
            <a:r>
              <a:rPr lang="es-ES" b="1" dirty="0">
                <a:solidFill>
                  <a:schemeClr val="bg1"/>
                </a:solidFill>
              </a:rPr>
              <a:t>, a </a:t>
            </a:r>
            <a:r>
              <a:rPr lang="es-ES" b="1" dirty="0" err="1">
                <a:solidFill>
                  <a:schemeClr val="bg1"/>
                </a:solidFill>
              </a:rPr>
              <a:t>vyznal</a:t>
            </a:r>
            <a:r>
              <a:rPr lang="es-ES" b="1" dirty="0">
                <a:solidFill>
                  <a:schemeClr val="bg1"/>
                </a:solidFill>
              </a:rPr>
              <a:t> </a:t>
            </a:r>
            <a:r>
              <a:rPr lang="es-ES" b="1" dirty="0" err="1">
                <a:solidFill>
                  <a:schemeClr val="bg1"/>
                </a:solidFill>
              </a:rPr>
              <a:t>jsem</a:t>
            </a:r>
            <a:r>
              <a:rPr lang="es-ES" b="1" dirty="0">
                <a:solidFill>
                  <a:schemeClr val="bg1"/>
                </a:solidFill>
              </a:rPr>
              <a:t> se."</a:t>
            </a:r>
          </a:p>
        </p:txBody>
      </p:sp>
      <p:pic>
        <p:nvPicPr>
          <p:cNvPr id="11" name="Imagen 10" descr="Imagen que contiene tabla, frente, hombre, joven&#10;&#10;Descripción generada automáticamente">
            <a:extLst>
              <a:ext uri="{FF2B5EF4-FFF2-40B4-BE49-F238E27FC236}">
                <a16:creationId xmlns:a16="http://schemas.microsoft.com/office/drawing/2014/main" id="{54A2064F-BDB4-45AC-1426-37F48BAC81D7}"/>
              </a:ext>
            </a:extLst>
          </p:cNvPr>
          <p:cNvPicPr>
            <a:picLocks noChangeAspect="1"/>
          </p:cNvPicPr>
          <p:nvPr/>
        </p:nvPicPr>
        <p:blipFill rotWithShape="1">
          <a:blip r:embed="rId4">
            <a:extLst>
              <a:ext uri="{28A0092B-C50C-407E-A947-70E740481C1C}">
                <a14:useLocalDpi xmlns:a14="http://schemas.microsoft.com/office/drawing/2010/main" val="0"/>
              </a:ext>
            </a:extLst>
          </a:blip>
          <a:srcRect l="10401" t="1499" r="20110" b="-1"/>
          <a:stretch/>
        </p:blipFill>
        <p:spPr>
          <a:xfrm>
            <a:off x="6189786" y="273382"/>
            <a:ext cx="5897647" cy="5340371"/>
          </a:xfrm>
          <a:prstGeom prst="ellipse">
            <a:avLst/>
          </a:prstGeom>
          <a:ln w="63500" cap="rnd">
            <a:solidFill>
              <a:srgbClr val="BB8A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CuadroTexto 12">
            <a:extLst>
              <a:ext uri="{FF2B5EF4-FFF2-40B4-BE49-F238E27FC236}">
                <a16:creationId xmlns:a16="http://schemas.microsoft.com/office/drawing/2014/main" id="{77031194-010E-5F62-D40D-D691B910EFDE}"/>
              </a:ext>
            </a:extLst>
          </p:cNvPr>
          <p:cNvSpPr txBox="1"/>
          <p:nvPr/>
        </p:nvSpPr>
        <p:spPr>
          <a:xfrm>
            <a:off x="1208313" y="5859531"/>
            <a:ext cx="10760785" cy="923330"/>
          </a:xfrm>
          <a:prstGeom prst="rect">
            <a:avLst/>
          </a:prstGeom>
          <a:noFill/>
        </p:spPr>
        <p:txBody>
          <a:bodyPr wrap="square">
            <a:spAutoFit/>
          </a:bodyPr>
          <a:lstStyle/>
          <a:p>
            <a:r>
              <a:rPr lang="es-ES" b="1" dirty="0">
                <a:solidFill>
                  <a:schemeClr val="bg1"/>
                </a:solidFill>
              </a:rPr>
              <a:t>Daniel v </a:t>
            </a:r>
            <a:r>
              <a:rPr lang="es-ES" b="1" dirty="0" err="1">
                <a:solidFill>
                  <a:schemeClr val="bg1"/>
                </a:solidFill>
              </a:rPr>
              <a:t>této</a:t>
            </a:r>
            <a:r>
              <a:rPr lang="es-ES" b="1" dirty="0">
                <a:solidFill>
                  <a:schemeClr val="bg1"/>
                </a:solidFill>
              </a:rPr>
              <a:t> </a:t>
            </a:r>
            <a:r>
              <a:rPr lang="es-ES" b="1" dirty="0" err="1">
                <a:solidFill>
                  <a:schemeClr val="bg1"/>
                </a:solidFill>
              </a:rPr>
              <a:t>modlitbě</a:t>
            </a:r>
            <a:r>
              <a:rPr lang="es-ES" b="1" dirty="0">
                <a:solidFill>
                  <a:schemeClr val="bg1"/>
                </a:solidFill>
              </a:rPr>
              <a:t> </a:t>
            </a:r>
            <a:r>
              <a:rPr lang="es-ES" b="1" dirty="0" err="1">
                <a:solidFill>
                  <a:schemeClr val="bg1"/>
                </a:solidFill>
              </a:rPr>
              <a:t>uznává</a:t>
            </a:r>
            <a:r>
              <a:rPr lang="es-ES" b="1" dirty="0">
                <a:solidFill>
                  <a:schemeClr val="bg1"/>
                </a:solidFill>
              </a:rPr>
              <a:t> </a:t>
            </a:r>
            <a:r>
              <a:rPr lang="es-ES" b="1" dirty="0" err="1">
                <a:solidFill>
                  <a:schemeClr val="bg1"/>
                </a:solidFill>
              </a:rPr>
              <a:t>Boží</a:t>
            </a:r>
            <a:r>
              <a:rPr lang="es-ES" b="1" dirty="0">
                <a:solidFill>
                  <a:schemeClr val="bg1"/>
                </a:solidFill>
              </a:rPr>
              <a:t> </a:t>
            </a:r>
            <a:r>
              <a:rPr lang="es-ES" b="1" dirty="0" err="1">
                <a:solidFill>
                  <a:schemeClr val="bg1"/>
                </a:solidFill>
              </a:rPr>
              <a:t>věrnost</a:t>
            </a:r>
            <a:r>
              <a:rPr lang="es-ES" b="1" dirty="0">
                <a:solidFill>
                  <a:schemeClr val="bg1"/>
                </a:solidFill>
              </a:rPr>
              <a:t>: </a:t>
            </a:r>
            <a:r>
              <a:rPr lang="es-ES" b="1" dirty="0" err="1">
                <a:solidFill>
                  <a:schemeClr val="bg1"/>
                </a:solidFill>
              </a:rPr>
              <a:t>Bůh</a:t>
            </a:r>
            <a:r>
              <a:rPr lang="es-ES" b="1" dirty="0">
                <a:solidFill>
                  <a:schemeClr val="bg1"/>
                </a:solidFill>
              </a:rPr>
              <a:t> </a:t>
            </a:r>
            <a:r>
              <a:rPr lang="es-ES" b="1" dirty="0" err="1">
                <a:solidFill>
                  <a:schemeClr val="bg1"/>
                </a:solidFill>
              </a:rPr>
              <a:t>nikdy</a:t>
            </a:r>
            <a:r>
              <a:rPr lang="es-ES" b="1" dirty="0">
                <a:solidFill>
                  <a:schemeClr val="bg1"/>
                </a:solidFill>
              </a:rPr>
              <a:t> </a:t>
            </a:r>
            <a:r>
              <a:rPr lang="es-ES" b="1" dirty="0" err="1">
                <a:solidFill>
                  <a:schemeClr val="bg1"/>
                </a:solidFill>
              </a:rPr>
              <a:t>nepřestává</a:t>
            </a:r>
            <a:r>
              <a:rPr lang="es-ES" b="1" dirty="0">
                <a:solidFill>
                  <a:schemeClr val="bg1"/>
                </a:solidFill>
              </a:rPr>
              <a:t> </a:t>
            </a:r>
            <a:r>
              <a:rPr lang="es-ES" b="1" dirty="0" err="1">
                <a:solidFill>
                  <a:schemeClr val="bg1"/>
                </a:solidFill>
              </a:rPr>
              <a:t>dodržovat</a:t>
            </a:r>
            <a:r>
              <a:rPr lang="es-ES" b="1" dirty="0">
                <a:solidFill>
                  <a:schemeClr val="bg1"/>
                </a:solidFill>
              </a:rPr>
              <a:t> </a:t>
            </a:r>
            <a:r>
              <a:rPr lang="es-ES" b="1" dirty="0" err="1">
                <a:solidFill>
                  <a:schemeClr val="bg1"/>
                </a:solidFill>
              </a:rPr>
              <a:t>své</a:t>
            </a:r>
            <a:r>
              <a:rPr lang="es-ES" b="1" dirty="0">
                <a:solidFill>
                  <a:schemeClr val="bg1"/>
                </a:solidFill>
              </a:rPr>
              <a:t> </a:t>
            </a:r>
            <a:r>
              <a:rPr lang="es-ES" b="1" dirty="0" err="1">
                <a:solidFill>
                  <a:schemeClr val="bg1"/>
                </a:solidFill>
              </a:rPr>
              <a:t>sliby</a:t>
            </a:r>
            <a:r>
              <a:rPr lang="es-ES" b="1" dirty="0">
                <a:solidFill>
                  <a:schemeClr val="bg1"/>
                </a:solidFill>
              </a:rPr>
              <a:t>; je </a:t>
            </a:r>
            <a:r>
              <a:rPr lang="es-ES" b="1" dirty="0" err="1">
                <a:solidFill>
                  <a:schemeClr val="bg1"/>
                </a:solidFill>
              </a:rPr>
              <a:t>Bohem</a:t>
            </a:r>
            <a:r>
              <a:rPr lang="es-ES" b="1" dirty="0">
                <a:solidFill>
                  <a:schemeClr val="bg1"/>
                </a:solidFill>
              </a:rPr>
              <a:t> </a:t>
            </a:r>
            <a:r>
              <a:rPr lang="es-ES" b="1" dirty="0" err="1">
                <a:solidFill>
                  <a:schemeClr val="bg1"/>
                </a:solidFill>
              </a:rPr>
              <a:t>věrným</a:t>
            </a:r>
            <a:r>
              <a:rPr lang="es-ES" b="1" dirty="0">
                <a:solidFill>
                  <a:schemeClr val="bg1"/>
                </a:solidFill>
              </a:rPr>
              <a:t> </a:t>
            </a:r>
            <a:r>
              <a:rPr lang="es-ES" b="1" dirty="0" err="1">
                <a:solidFill>
                  <a:schemeClr val="bg1"/>
                </a:solidFill>
              </a:rPr>
              <a:t>svým</a:t>
            </a:r>
            <a:r>
              <a:rPr lang="es-ES" b="1" dirty="0">
                <a:solidFill>
                  <a:schemeClr val="bg1"/>
                </a:solidFill>
              </a:rPr>
              <a:t> </a:t>
            </a:r>
            <a:r>
              <a:rPr lang="es-ES" b="1" dirty="0" err="1">
                <a:solidFill>
                  <a:schemeClr val="bg1"/>
                </a:solidFill>
              </a:rPr>
              <a:t>smlouvám</a:t>
            </a:r>
            <a:r>
              <a:rPr lang="es-ES" b="1" dirty="0">
                <a:solidFill>
                  <a:schemeClr val="bg1"/>
                </a:solidFill>
              </a:rPr>
              <a:t>; </a:t>
            </a:r>
            <a:r>
              <a:rPr lang="es-ES" b="1" dirty="0" err="1">
                <a:solidFill>
                  <a:schemeClr val="bg1"/>
                </a:solidFill>
              </a:rPr>
              <a:t>Dodržíte</a:t>
            </a:r>
            <a:r>
              <a:rPr lang="es-ES" b="1" dirty="0">
                <a:solidFill>
                  <a:schemeClr val="bg1"/>
                </a:solidFill>
              </a:rPr>
              <a:t> </a:t>
            </a:r>
            <a:r>
              <a:rPr lang="es-ES" b="1" dirty="0" err="1">
                <a:solidFill>
                  <a:schemeClr val="bg1"/>
                </a:solidFill>
              </a:rPr>
              <a:t>svou</a:t>
            </a:r>
            <a:r>
              <a:rPr lang="es-ES" b="1" dirty="0">
                <a:solidFill>
                  <a:schemeClr val="bg1"/>
                </a:solidFill>
              </a:rPr>
              <a:t> </a:t>
            </a:r>
            <a:r>
              <a:rPr lang="es-ES" b="1" dirty="0" err="1">
                <a:solidFill>
                  <a:schemeClr val="bg1"/>
                </a:solidFill>
              </a:rPr>
              <a:t>část</a:t>
            </a:r>
            <a:r>
              <a:rPr lang="es-ES" b="1" dirty="0">
                <a:solidFill>
                  <a:schemeClr val="bg1"/>
                </a:solidFill>
              </a:rPr>
              <a:t> </a:t>
            </a:r>
            <a:r>
              <a:rPr lang="es-ES" b="1" dirty="0" err="1">
                <a:solidFill>
                  <a:schemeClr val="bg1"/>
                </a:solidFill>
              </a:rPr>
              <a:t>dohody</a:t>
            </a:r>
            <a:r>
              <a:rPr lang="es-ES" b="1" dirty="0">
                <a:solidFill>
                  <a:schemeClr val="bg1"/>
                </a:solidFill>
              </a:rPr>
              <a:t>. </a:t>
            </a:r>
            <a:r>
              <a:rPr lang="es-ES" b="1" dirty="0" err="1">
                <a:solidFill>
                  <a:schemeClr val="bg1"/>
                </a:solidFill>
              </a:rPr>
              <a:t>Pokud</a:t>
            </a:r>
            <a:r>
              <a:rPr lang="es-ES" b="1" dirty="0">
                <a:solidFill>
                  <a:schemeClr val="bg1"/>
                </a:solidFill>
              </a:rPr>
              <a:t> </a:t>
            </a:r>
            <a:r>
              <a:rPr lang="es-ES" b="1" dirty="0" err="1">
                <a:solidFill>
                  <a:schemeClr val="bg1"/>
                </a:solidFill>
              </a:rPr>
              <a:t>smlouva</a:t>
            </a:r>
            <a:r>
              <a:rPr lang="es-ES" b="1" dirty="0">
                <a:solidFill>
                  <a:schemeClr val="bg1"/>
                </a:solidFill>
              </a:rPr>
              <a:t> </a:t>
            </a:r>
            <a:r>
              <a:rPr lang="es-ES" b="1" dirty="0" err="1">
                <a:solidFill>
                  <a:schemeClr val="bg1"/>
                </a:solidFill>
              </a:rPr>
              <a:t>selže</a:t>
            </a:r>
            <a:r>
              <a:rPr lang="es-ES" b="1" dirty="0">
                <a:solidFill>
                  <a:schemeClr val="bg1"/>
                </a:solidFill>
              </a:rPr>
              <a:t>, je </a:t>
            </a:r>
            <a:r>
              <a:rPr lang="es-ES" b="1" dirty="0" err="1">
                <a:solidFill>
                  <a:schemeClr val="bg1"/>
                </a:solidFill>
              </a:rPr>
              <a:t>to</a:t>
            </a:r>
            <a:r>
              <a:rPr lang="es-ES" b="1" dirty="0">
                <a:solidFill>
                  <a:schemeClr val="bg1"/>
                </a:solidFill>
              </a:rPr>
              <a:t> </a:t>
            </a:r>
            <a:r>
              <a:rPr lang="es-ES" b="1" dirty="0" err="1">
                <a:solidFill>
                  <a:schemeClr val="bg1"/>
                </a:solidFill>
              </a:rPr>
              <a:t>lidská</a:t>
            </a:r>
            <a:r>
              <a:rPr lang="es-ES" b="1" dirty="0">
                <a:solidFill>
                  <a:schemeClr val="bg1"/>
                </a:solidFill>
              </a:rPr>
              <a:t> </a:t>
            </a:r>
            <a:r>
              <a:rPr lang="es-ES" b="1" dirty="0" err="1">
                <a:solidFill>
                  <a:schemeClr val="bg1"/>
                </a:solidFill>
              </a:rPr>
              <a:t>chyba</a:t>
            </a:r>
            <a:r>
              <a:rPr lang="es-ES" b="1" dirty="0">
                <a:solidFill>
                  <a:schemeClr val="bg1"/>
                </a:solidFill>
              </a:rPr>
              <a:t>. Proto se Daniel v </a:t>
            </a:r>
            <a:r>
              <a:rPr lang="es-ES" b="1" dirty="0" err="1">
                <a:solidFill>
                  <a:schemeClr val="bg1"/>
                </a:solidFill>
              </a:rPr>
              <a:t>modlitbě</a:t>
            </a:r>
            <a:r>
              <a:rPr lang="es-ES" b="1" dirty="0">
                <a:solidFill>
                  <a:schemeClr val="bg1"/>
                </a:solidFill>
              </a:rPr>
              <a:t> </a:t>
            </a:r>
            <a:r>
              <a:rPr lang="es-ES" b="1" dirty="0" err="1">
                <a:solidFill>
                  <a:schemeClr val="bg1"/>
                </a:solidFill>
              </a:rPr>
              <a:t>ztotožňuje</a:t>
            </a:r>
            <a:r>
              <a:rPr lang="es-ES" b="1" dirty="0">
                <a:solidFill>
                  <a:schemeClr val="bg1"/>
                </a:solidFill>
              </a:rPr>
              <a:t> se </a:t>
            </a:r>
            <a:r>
              <a:rPr lang="es-ES" b="1" dirty="0" err="1">
                <a:solidFill>
                  <a:schemeClr val="bg1"/>
                </a:solidFill>
              </a:rPr>
              <a:t>svým</a:t>
            </a:r>
            <a:r>
              <a:rPr lang="es-ES" b="1" dirty="0">
                <a:solidFill>
                  <a:schemeClr val="bg1"/>
                </a:solidFill>
              </a:rPr>
              <a:t> </a:t>
            </a:r>
            <a:r>
              <a:rPr lang="es-ES" b="1" dirty="0" err="1">
                <a:solidFill>
                  <a:schemeClr val="bg1"/>
                </a:solidFill>
              </a:rPr>
              <a:t>lidem</a:t>
            </a:r>
            <a:r>
              <a:rPr lang="es-ES" b="1" dirty="0">
                <a:solidFill>
                  <a:schemeClr val="bg1"/>
                </a:solidFill>
              </a:rPr>
              <a:t>. V </a:t>
            </a:r>
            <a:r>
              <a:rPr lang="es-ES" b="1" dirty="0" err="1">
                <a:solidFill>
                  <a:schemeClr val="bg1"/>
                </a:solidFill>
              </a:rPr>
              <a:t>jeho</a:t>
            </a:r>
            <a:r>
              <a:rPr lang="es-ES" b="1" dirty="0">
                <a:solidFill>
                  <a:schemeClr val="bg1"/>
                </a:solidFill>
              </a:rPr>
              <a:t> </a:t>
            </a:r>
            <a:r>
              <a:rPr lang="es-ES" b="1" dirty="0" err="1">
                <a:solidFill>
                  <a:schemeClr val="bg1"/>
                </a:solidFill>
              </a:rPr>
              <a:t>modlitbě</a:t>
            </a:r>
            <a:r>
              <a:rPr lang="es-ES" b="1" dirty="0">
                <a:solidFill>
                  <a:schemeClr val="bg1"/>
                </a:solidFill>
              </a:rPr>
              <a:t> </a:t>
            </a:r>
            <a:r>
              <a:rPr lang="es-ES" b="1" dirty="0" err="1">
                <a:solidFill>
                  <a:schemeClr val="bg1"/>
                </a:solidFill>
              </a:rPr>
              <a:t>není</a:t>
            </a:r>
            <a:r>
              <a:rPr lang="es-ES" b="1" dirty="0">
                <a:solidFill>
                  <a:schemeClr val="bg1"/>
                </a:solidFill>
              </a:rPr>
              <a:t> </a:t>
            </a:r>
            <a:r>
              <a:rPr lang="es-ES" b="1" dirty="0" err="1">
                <a:solidFill>
                  <a:schemeClr val="bg1"/>
                </a:solidFill>
              </a:rPr>
              <a:t>nic</a:t>
            </a:r>
            <a:r>
              <a:rPr lang="es-ES" b="1" dirty="0">
                <a:solidFill>
                  <a:schemeClr val="bg1"/>
                </a:solidFill>
              </a:rPr>
              <a:t> </a:t>
            </a:r>
            <a:r>
              <a:rPr lang="es-ES" b="1" dirty="0" err="1">
                <a:solidFill>
                  <a:schemeClr val="bg1"/>
                </a:solidFill>
              </a:rPr>
              <a:t>samospravedlivého</a:t>
            </a:r>
            <a:r>
              <a:rPr lang="es-ES" b="1" dirty="0">
                <a:solidFill>
                  <a:schemeClr val="bg1"/>
                </a:solidFill>
              </a:rPr>
              <a:t>. </a:t>
            </a:r>
            <a:r>
              <a:rPr lang="es-ES" b="1" dirty="0" err="1">
                <a:solidFill>
                  <a:schemeClr val="bg1"/>
                </a:solidFill>
              </a:rPr>
              <a:t>Poslechněme</a:t>
            </a:r>
            <a:r>
              <a:rPr lang="es-ES" b="1" dirty="0">
                <a:solidFill>
                  <a:schemeClr val="bg1"/>
                </a:solidFill>
              </a:rPr>
              <a:t> si, </a:t>
            </a:r>
            <a:r>
              <a:rPr lang="es-ES" b="1" dirty="0" err="1">
                <a:solidFill>
                  <a:schemeClr val="bg1"/>
                </a:solidFill>
              </a:rPr>
              <a:t>jak</a:t>
            </a:r>
            <a:r>
              <a:rPr lang="es-ES" b="1" dirty="0">
                <a:solidFill>
                  <a:schemeClr val="bg1"/>
                </a:solidFill>
              </a:rPr>
              <a:t> se </a:t>
            </a:r>
            <a:r>
              <a:rPr lang="es-ES" b="1" dirty="0" err="1">
                <a:solidFill>
                  <a:schemeClr val="bg1"/>
                </a:solidFill>
              </a:rPr>
              <a:t>přimlouvá</a:t>
            </a:r>
            <a:r>
              <a:rPr lang="es-ES" b="1" dirty="0">
                <a:solidFill>
                  <a:schemeClr val="bg1"/>
                </a:solidFill>
              </a:rPr>
              <a:t>:</a:t>
            </a:r>
            <a:endParaRPr lang="es-ES" dirty="0"/>
          </a:p>
        </p:txBody>
      </p:sp>
    </p:spTree>
    <p:extLst>
      <p:ext uri="{BB962C8B-B14F-4D97-AF65-F5344CB8AC3E}">
        <p14:creationId xmlns:p14="http://schemas.microsoft.com/office/powerpoint/2010/main" val="229909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3.95833E-6 -7.40741E-7 L 3.95833E-6 -0.07222 " pathEditMode="relative" rAng="0" ptsTypes="AA">
                                      <p:cBhvr>
                                        <p:cTn id="17" dur="250" accel="50000" decel="50000" autoRev="1" fill="hold">
                                          <p:stCondLst>
                                            <p:cond delay="0"/>
                                          </p:stCondLst>
                                        </p:cTn>
                                        <p:tgtEl>
                                          <p:spTgt spid="3"/>
                                        </p:tgtEl>
                                        <p:attrNameLst>
                                          <p:attrName>ppt_x</p:attrName>
                                          <p:attrName>ppt_y</p:attrName>
                                        </p:attrNameLst>
                                      </p:cBhvr>
                                      <p:rCtr x="0" y="-3611"/>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217">
                                          <p:stCondLst>
                                            <p:cond delay="0"/>
                                          </p:stCondLst>
                                        </p:cTn>
                                        <p:tgtEl>
                                          <p:spTgt spid="5"/>
                                        </p:tgtEl>
                                      </p:cBhvr>
                                    </p:animEffect>
                                    <p:anim calcmode="lin" valueType="num">
                                      <p:cBhvr>
                                        <p:cTn id="2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32" dur="10">
                                          <p:stCondLst>
                                            <p:cond delay="244"/>
                                          </p:stCondLst>
                                        </p:cTn>
                                        <p:tgtEl>
                                          <p:spTgt spid="5"/>
                                        </p:tgtEl>
                                      </p:cBhvr>
                                      <p:to x="100000" y="60000"/>
                                    </p:animScale>
                                    <p:animScale>
                                      <p:cBhvr>
                                        <p:cTn id="33" dur="62" decel="50000">
                                          <p:stCondLst>
                                            <p:cond delay="254"/>
                                          </p:stCondLst>
                                        </p:cTn>
                                        <p:tgtEl>
                                          <p:spTgt spid="5"/>
                                        </p:tgtEl>
                                      </p:cBhvr>
                                      <p:to x="100000" y="100000"/>
                                    </p:animScale>
                                    <p:animScale>
                                      <p:cBhvr>
                                        <p:cTn id="34" dur="10">
                                          <p:stCondLst>
                                            <p:cond delay="492"/>
                                          </p:stCondLst>
                                        </p:cTn>
                                        <p:tgtEl>
                                          <p:spTgt spid="5"/>
                                        </p:tgtEl>
                                      </p:cBhvr>
                                      <p:to x="100000" y="80000"/>
                                    </p:animScale>
                                    <p:animScale>
                                      <p:cBhvr>
                                        <p:cTn id="35" dur="62" decel="50000">
                                          <p:stCondLst>
                                            <p:cond delay="502"/>
                                          </p:stCondLst>
                                        </p:cTn>
                                        <p:tgtEl>
                                          <p:spTgt spid="5"/>
                                        </p:tgtEl>
                                      </p:cBhvr>
                                      <p:to x="100000" y="100000"/>
                                    </p:animScale>
                                    <p:animScale>
                                      <p:cBhvr>
                                        <p:cTn id="36" dur="10">
                                          <p:stCondLst>
                                            <p:cond delay="616"/>
                                          </p:stCondLst>
                                        </p:cTn>
                                        <p:tgtEl>
                                          <p:spTgt spid="5"/>
                                        </p:tgtEl>
                                      </p:cBhvr>
                                      <p:to x="100000" y="90000"/>
                                    </p:animScale>
                                    <p:animScale>
                                      <p:cBhvr>
                                        <p:cTn id="37" dur="62" decel="50000">
                                          <p:stCondLst>
                                            <p:cond delay="625"/>
                                          </p:stCondLst>
                                        </p:cTn>
                                        <p:tgtEl>
                                          <p:spTgt spid="5"/>
                                        </p:tgtEl>
                                      </p:cBhvr>
                                      <p:to x="100000" y="100000"/>
                                    </p:animScale>
                                    <p:animScale>
                                      <p:cBhvr>
                                        <p:cTn id="38" dur="10">
                                          <p:stCondLst>
                                            <p:cond delay="678"/>
                                          </p:stCondLst>
                                        </p:cTn>
                                        <p:tgtEl>
                                          <p:spTgt spid="5"/>
                                        </p:tgtEl>
                                      </p:cBhvr>
                                      <p:to x="100000" y="95000"/>
                                    </p:animScale>
                                    <p:animScale>
                                      <p:cBhvr>
                                        <p:cTn id="39" dur="62" decel="50000">
                                          <p:stCondLst>
                                            <p:cond delay="688"/>
                                          </p:stCondLst>
                                        </p:cTn>
                                        <p:tgtEl>
                                          <p:spTgt spid="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8"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8)">
                                      <p:cBhvr>
                                        <p:cTn id="44" dur="1000"/>
                                        <p:tgtEl>
                                          <p:spTgt spid="11"/>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wipe(left)">
                                      <p:cBhvr>
                                        <p:cTn id="48" dur="500"/>
                                        <p:tgtEl>
                                          <p:spTgt spid="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xEl>
                                              <p:pRg st="1" end="1"/>
                                            </p:txEl>
                                          </p:spTgt>
                                        </p:tgtEl>
                                        <p:attrNameLst>
                                          <p:attrName>style.visibility</p:attrName>
                                        </p:attrNameLst>
                                      </p:cBhvr>
                                      <p:to>
                                        <p:strVal val="visible"/>
                                      </p:to>
                                    </p:set>
                                    <p:animEffect transition="in" filter="wipe(left)">
                                      <p:cBhvr>
                                        <p:cTn id="53" dur="500"/>
                                        <p:tgtEl>
                                          <p:spTgt spid="7">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left)">
                                      <p:cBhvr>
                                        <p:cTn id="5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7" grpId="0" uiExpand="1" build="p"/>
      <p:bldP spid="1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a:extLst>
            <a:ext uri="{FF2B5EF4-FFF2-40B4-BE49-F238E27FC236}">
              <a16:creationId xmlns:a16="http://schemas.microsoft.com/office/drawing/2014/main" id="{50F63A15-461B-5218-9AEF-06FF725A66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CD1F336-FE93-E9A1-89D1-277A4C876027}"/>
              </a:ext>
            </a:extLst>
          </p:cNvPr>
          <p:cNvSpPr txBox="1"/>
          <p:nvPr/>
        </p:nvSpPr>
        <p:spPr>
          <a:xfrm>
            <a:off x="2873822" y="374999"/>
            <a:ext cx="9123903" cy="5863144"/>
          </a:xfrm>
          <a:prstGeom prst="rect">
            <a:avLst/>
          </a:prstGeom>
          <a:noFill/>
        </p:spPr>
        <p:txBody>
          <a:bodyPr wrap="square">
            <a:spAutoFit/>
          </a:bodyPr>
          <a:lstStyle/>
          <a:p>
            <a:pPr>
              <a:spcBef>
                <a:spcPts val="600"/>
              </a:spcBef>
            </a:pPr>
            <a:r>
              <a:rPr lang="es-ES" b="1" dirty="0">
                <a:solidFill>
                  <a:schemeClr val="bg1"/>
                </a:solidFill>
              </a:rPr>
              <a:t>A</a:t>
            </a:r>
            <a:r>
              <a:rPr lang="cs-CZ" b="1" dirty="0">
                <a:solidFill>
                  <a:schemeClr val="bg1"/>
                </a:solidFill>
              </a:rPr>
              <a:t>c</a:t>
            </a:r>
            <a:r>
              <a:rPr lang="es-ES" b="1" dirty="0">
                <a:solidFill>
                  <a:schemeClr val="bg1"/>
                </a:solidFill>
              </a:rPr>
              <a:t>h, </a:t>
            </a:r>
            <a:r>
              <a:rPr lang="cs-CZ" b="1" dirty="0">
                <a:solidFill>
                  <a:schemeClr val="bg1"/>
                </a:solidFill>
              </a:rPr>
              <a:t>Panovníku, Bože veliký a hrozný, který dbáš na smlouvu a milosrdenství vůči těm, kteří tě milují a dodržují tvá přikázání! Zhřešili jsme a provinili se, jednali jsme svévolně, bouřili se a uchýlili od tvých přikázání a soudů</a:t>
            </a:r>
            <a:r>
              <a:rPr lang="es-ES" b="1" dirty="0">
                <a:solidFill>
                  <a:schemeClr val="bg1"/>
                </a:solidFill>
              </a:rPr>
              <a:t>. </a:t>
            </a:r>
            <a:r>
              <a:rPr lang="cs-CZ" b="1" dirty="0">
                <a:solidFill>
                  <a:schemeClr val="bg1"/>
                </a:solidFill>
              </a:rPr>
              <a:t>A neposlouchali</a:t>
            </a:r>
            <a:r>
              <a:rPr lang="es-ES" b="1" dirty="0">
                <a:solidFill>
                  <a:schemeClr val="bg1"/>
                </a:solidFill>
              </a:rPr>
              <a:t> </a:t>
            </a:r>
            <a:r>
              <a:rPr lang="cs-CZ" b="1" dirty="0">
                <a:solidFill>
                  <a:schemeClr val="bg1"/>
                </a:solidFill>
              </a:rPr>
              <a:t>jsme tvé služebníky proroky, kteří mluvili ve tvém jménu</a:t>
            </a:r>
            <a:r>
              <a:rPr lang="es-ES" b="1" dirty="0">
                <a:solidFill>
                  <a:schemeClr val="bg1"/>
                </a:solidFill>
              </a:rPr>
              <a:t> </a:t>
            </a:r>
            <a:r>
              <a:rPr lang="cs-CZ" b="1" dirty="0">
                <a:solidFill>
                  <a:schemeClr val="bg1"/>
                </a:solidFill>
              </a:rPr>
              <a:t>králům</a:t>
            </a:r>
            <a:r>
              <a:rPr lang="es-ES" b="1" dirty="0">
                <a:solidFill>
                  <a:schemeClr val="bg1"/>
                </a:solidFill>
              </a:rPr>
              <a:t>, </a:t>
            </a:r>
            <a:r>
              <a:rPr lang="cs-CZ" b="1" dirty="0">
                <a:solidFill>
                  <a:schemeClr val="bg1"/>
                </a:solidFill>
              </a:rPr>
              <a:t>našim velmožům</a:t>
            </a:r>
            <a:r>
              <a:rPr lang="es-ES" b="1" dirty="0">
                <a:solidFill>
                  <a:schemeClr val="bg1"/>
                </a:solidFill>
              </a:rPr>
              <a:t>,</a:t>
            </a:r>
            <a:r>
              <a:rPr lang="cs-CZ" b="1" dirty="0">
                <a:solidFill>
                  <a:schemeClr val="bg1"/>
                </a:solidFill>
              </a:rPr>
              <a:t> našim otcům</a:t>
            </a:r>
            <a:r>
              <a:rPr lang="es-ES" b="1" dirty="0">
                <a:solidFill>
                  <a:schemeClr val="bg1"/>
                </a:solidFill>
              </a:rPr>
              <a:t> a </a:t>
            </a:r>
            <a:r>
              <a:rPr lang="cs-CZ" b="1" dirty="0">
                <a:solidFill>
                  <a:schemeClr val="bg1"/>
                </a:solidFill>
              </a:rPr>
              <a:t>vůbec všemu lidu země</a:t>
            </a:r>
            <a:r>
              <a:rPr lang="es-ES" b="1" dirty="0">
                <a:solidFill>
                  <a:schemeClr val="bg1"/>
                </a:solidFill>
              </a:rPr>
              <a:t>. </a:t>
            </a:r>
          </a:p>
          <a:p>
            <a:pPr>
              <a:spcBef>
                <a:spcPts val="600"/>
              </a:spcBef>
            </a:pPr>
            <a:r>
              <a:rPr lang="cs-CZ" b="1" dirty="0">
                <a:solidFill>
                  <a:schemeClr val="bg1"/>
                </a:solidFill>
              </a:rPr>
              <a:t>Na tvé straně, Panovníku, je spravedlnost, na nás je zjevná hanba až do tohoto dne; je na kaž-dém judském muži, na obyvatelích Jeruzaléma, na celém Izraeli, na blízkých i dalekých,               ve všech zemích, do nichž jsi je rozehnal pro jejich zpronevěru, které se vůči tobě dopustili.</a:t>
            </a:r>
            <a:endParaRPr lang="es-ES" b="1" dirty="0">
              <a:solidFill>
                <a:schemeClr val="bg1"/>
              </a:solidFill>
            </a:endParaRPr>
          </a:p>
          <a:p>
            <a:pPr>
              <a:spcBef>
                <a:spcPts val="600"/>
              </a:spcBef>
            </a:pPr>
            <a:r>
              <a:rPr lang="cs-CZ" b="1" dirty="0">
                <a:solidFill>
                  <a:schemeClr val="bg1"/>
                </a:solidFill>
              </a:rPr>
              <a:t>Hospodine</a:t>
            </a:r>
            <a:r>
              <a:rPr lang="es-ES" b="1" dirty="0">
                <a:solidFill>
                  <a:schemeClr val="bg1"/>
                </a:solidFill>
              </a:rPr>
              <a:t>, </a:t>
            </a:r>
            <a:r>
              <a:rPr lang="cs-CZ" b="1" dirty="0">
                <a:solidFill>
                  <a:schemeClr val="bg1"/>
                </a:solidFill>
              </a:rPr>
              <a:t>na nás je zjevná hanba, na našich králích, na našich velmožích  a na našich otcích, neboť jsme proti tobě zhřešili.  Na Panovníku, našem Bohu, závisí slitování a odpuštění, neboť jsme se bouřili proti němu, a neposlouchali jsme Hospodina, našeho Boha, a neřídili se jeho zákony, které nám vydával skrze své služebníky proroky. Celý Izrael přestoupil tvůj zákon  a odchýlil se a neposlouchal tebe. Na nás je vylita kletba a zlořečení, jak je o tom psáno v zákoně</a:t>
            </a:r>
            <a:r>
              <a:rPr lang="es-ES" b="1" dirty="0">
                <a:solidFill>
                  <a:schemeClr val="bg1"/>
                </a:solidFill>
              </a:rPr>
              <a:t> </a:t>
            </a:r>
            <a:r>
              <a:rPr lang="cs-CZ" b="1" dirty="0">
                <a:solidFill>
                  <a:schemeClr val="bg1"/>
                </a:solidFill>
              </a:rPr>
              <a:t>Mojžíše, Božího služebníka, protože jsme proti tobě hřešili.</a:t>
            </a:r>
            <a:endParaRPr lang="es-ES" b="1" dirty="0">
              <a:solidFill>
                <a:schemeClr val="bg1"/>
              </a:solidFill>
            </a:endParaRPr>
          </a:p>
          <a:p>
            <a:pPr>
              <a:spcBef>
                <a:spcPts val="600"/>
              </a:spcBef>
            </a:pPr>
            <a:r>
              <a:rPr lang="cs-CZ" b="1" dirty="0">
                <a:solidFill>
                  <a:schemeClr val="bg1"/>
                </a:solidFill>
              </a:rPr>
              <a:t>Dodržel jsi své slovo, které jsi promluvil proti nám a proti našim soudcům, kteří nás soudili, že uvedeš na nás zlo tak veliké, že takové nebylo učiněno  pod celým nebem; tak bylo učiněno     v Jeruzalémě. Jak je psáno v zákoně Mojžíšově, přišlo na nás všechno to zlo.  Neprosili jsme Hospodina, svého Boha, o shovívavost a neodvrátili se od svých nepravostí a nejednali prozíravě podle jeho pravdy</a:t>
            </a:r>
            <a:r>
              <a:rPr lang="es-ES" b="1" dirty="0">
                <a:solidFill>
                  <a:schemeClr val="bg1"/>
                </a:solidFill>
              </a:rPr>
              <a:t>. </a:t>
            </a:r>
            <a:r>
              <a:rPr lang="cs-CZ" b="1" dirty="0">
                <a:solidFill>
                  <a:schemeClr val="bg1"/>
                </a:solidFill>
              </a:rPr>
              <a:t>Proto Hospodin bděl nad tím zlem a uvedl je na nás, neboť Hospodin, náš Bůh, je spravedlivý ve všech svých činech, které koná, ale my jsme ho neposlouchali</a:t>
            </a:r>
            <a:r>
              <a:rPr lang="es-ES" b="1" dirty="0">
                <a:solidFill>
                  <a:schemeClr val="bg1"/>
                </a:solidFill>
              </a:rPr>
              <a:t>. </a:t>
            </a:r>
          </a:p>
        </p:txBody>
      </p:sp>
      <p:pic>
        <p:nvPicPr>
          <p:cNvPr id="3" name="Imagen 2" descr="Mujer parada enfrente de un espejo&#10;&#10;Descripción generada automáticamente con confianza baja">
            <a:extLst>
              <a:ext uri="{FF2B5EF4-FFF2-40B4-BE49-F238E27FC236}">
                <a16:creationId xmlns:a16="http://schemas.microsoft.com/office/drawing/2014/main" id="{A0E8E504-5DC8-DA9F-8BD9-D1291736524E}"/>
              </a:ext>
            </a:extLst>
          </p:cNvPr>
          <p:cNvPicPr>
            <a:picLocks noChangeAspect="1"/>
          </p:cNvPicPr>
          <p:nvPr/>
        </p:nvPicPr>
        <p:blipFill rotWithShape="1">
          <a:blip r:embed="rId3">
            <a:extLst>
              <a:ext uri="{28A0092B-C50C-407E-A947-70E740481C1C}">
                <a14:useLocalDpi xmlns:a14="http://schemas.microsoft.com/office/drawing/2010/main" val="0"/>
              </a:ext>
            </a:extLst>
          </a:blip>
          <a:srcRect l="41448" r="35630"/>
          <a:stretch/>
        </p:blipFill>
        <p:spPr>
          <a:xfrm>
            <a:off x="140676" y="210380"/>
            <a:ext cx="2612567" cy="6417141"/>
          </a:xfrm>
          <a:prstGeom prst="rect">
            <a:avLst/>
          </a:prstGeom>
          <a:ln w="38100" cap="sq">
            <a:solidFill>
              <a:srgbClr val="BB8A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354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A53C1A7-B6A8-28A7-69ED-A97564FE94D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5FEE86AC-6A4E-0555-3993-89FA965D153C}"/>
              </a:ext>
            </a:extLst>
          </p:cNvPr>
          <p:cNvSpPr txBox="1"/>
          <p:nvPr/>
        </p:nvSpPr>
        <p:spPr>
          <a:xfrm>
            <a:off x="387354" y="507740"/>
            <a:ext cx="5892767" cy="5709255"/>
          </a:xfrm>
          <a:prstGeom prst="rect">
            <a:avLst/>
          </a:prstGeom>
          <a:noFill/>
        </p:spPr>
        <p:txBody>
          <a:bodyPr wrap="square">
            <a:spAutoFit/>
          </a:bodyPr>
          <a:lstStyle/>
          <a:p>
            <a:pPr>
              <a:spcBef>
                <a:spcPts val="600"/>
              </a:spcBef>
            </a:pPr>
            <a:r>
              <a:rPr lang="cs-CZ" sz="2000" b="1" dirty="0">
                <a:solidFill>
                  <a:schemeClr val="bg1"/>
                </a:solidFill>
              </a:rPr>
              <a:t>Nyní, Panovníku, náš Bože, který jsi svůj lid vyvedl z egyptské země pevnou rukou, a tak sis učinil jméno , jaké máš až dodnes, zhřešili jsme, byli jsme svévolní. Panovníku, nechť se prosím, podle tvé veškeré spravedlnosti odvrátí tvůj hněv a tvé rozhořčení od tvého města Jeruzaléma, tvé svaté hory, neboť pro naše hříchy a viny našich otců je </a:t>
            </a:r>
            <a:r>
              <a:rPr lang="es-ES" sz="2000" b="1" dirty="0">
                <a:solidFill>
                  <a:schemeClr val="bg1"/>
                </a:solidFill>
              </a:rPr>
              <a:t> </a:t>
            </a:r>
            <a:r>
              <a:rPr lang="cs-CZ" sz="2000" b="1" dirty="0">
                <a:solidFill>
                  <a:schemeClr val="bg1"/>
                </a:solidFill>
              </a:rPr>
              <a:t>Jeruzalém a tvůj lid tupen všemi, kteří jsou kolem nás.</a:t>
            </a:r>
            <a:endParaRPr lang="es-ES" sz="2000" b="1" dirty="0">
              <a:solidFill>
                <a:schemeClr val="bg1"/>
              </a:solidFill>
            </a:endParaRPr>
          </a:p>
          <a:p>
            <a:pPr>
              <a:spcBef>
                <a:spcPts val="600"/>
              </a:spcBef>
            </a:pPr>
            <a:r>
              <a:rPr lang="cs-CZ" sz="2000" b="1" dirty="0">
                <a:solidFill>
                  <a:schemeClr val="bg1"/>
                </a:solidFill>
              </a:rPr>
              <a:t>Nyní tedy, Bože náš, slyš modlitbu svého služebníka a jeho prosby o smilování a rozjasni tvář nad svou zpustošenou svatyní, kvůli sobě, Panovníku. Nakloň, můj Bože, své ucho a slyš, otevři své oči a viz, jak jsme zpustošeni my i město, které se nazývá tvým jménem. Vždyť ne pro své spravedlivé činy ti předkládáme své prosby o smilování, ale pro tvé velké slitování.</a:t>
            </a:r>
            <a:r>
              <a:rPr lang="es-ES" sz="2000" b="1" dirty="0">
                <a:solidFill>
                  <a:schemeClr val="bg1"/>
                </a:solidFill>
              </a:rPr>
              <a:t> </a:t>
            </a:r>
            <a:r>
              <a:rPr lang="cs-CZ" sz="2000" b="1" dirty="0">
                <a:solidFill>
                  <a:schemeClr val="bg1"/>
                </a:solidFill>
              </a:rPr>
              <a:t>Panovníku, slyš! Panovníku, odpusť! Panovníku, pozoruj a jednej! Neprodlévej! Kvůli sobě, můj Bože! Vždyť tvé město i tvůj lid se nazývá tvým jménem</a:t>
            </a:r>
            <a:r>
              <a:rPr lang="es-ES" sz="2000" b="1" dirty="0">
                <a:solidFill>
                  <a:schemeClr val="bg1"/>
                </a:solidFill>
              </a:rPr>
              <a:t>. </a:t>
            </a:r>
          </a:p>
        </p:txBody>
      </p:sp>
      <p:pic>
        <p:nvPicPr>
          <p:cNvPr id="3" name="Imagen 2" descr="Imagen que contiene mujer, hombre, tabla, cuarto&#10;&#10;Descripción generada automáticamente">
            <a:extLst>
              <a:ext uri="{FF2B5EF4-FFF2-40B4-BE49-F238E27FC236}">
                <a16:creationId xmlns:a16="http://schemas.microsoft.com/office/drawing/2014/main" id="{4EEB7277-9308-605C-12C5-842602FDFBF9}"/>
              </a:ext>
            </a:extLst>
          </p:cNvPr>
          <p:cNvPicPr>
            <a:picLocks noChangeAspect="1"/>
          </p:cNvPicPr>
          <p:nvPr/>
        </p:nvPicPr>
        <p:blipFill rotWithShape="1">
          <a:blip r:embed="rId3">
            <a:extLst>
              <a:ext uri="{28A0092B-C50C-407E-A947-70E740481C1C}">
                <a14:useLocalDpi xmlns:a14="http://schemas.microsoft.com/office/drawing/2010/main" val="0"/>
              </a:ext>
            </a:extLst>
          </a:blip>
          <a:srcRect l="-70" t="113" r="39146" b="-113"/>
          <a:stretch/>
        </p:blipFill>
        <p:spPr>
          <a:xfrm>
            <a:off x="6382872" y="400548"/>
            <a:ext cx="5403844" cy="6070589"/>
          </a:xfrm>
          <a:prstGeom prst="rect">
            <a:avLst/>
          </a:prstGeom>
          <a:ln w="38100" cap="sq">
            <a:solidFill>
              <a:srgbClr val="BB8A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899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3576EC2-69D7-5463-39F3-7B96C655B959}"/>
              </a:ext>
            </a:extLst>
          </p:cNvPr>
          <p:cNvGrpSpPr/>
          <p:nvPr/>
        </p:nvGrpSpPr>
        <p:grpSpPr>
          <a:xfrm>
            <a:off x="386292" y="361950"/>
            <a:ext cx="1227744" cy="666749"/>
            <a:chOff x="386292" y="361950"/>
            <a:chExt cx="1227744" cy="666749"/>
          </a:xfrm>
        </p:grpSpPr>
        <p:pic>
          <p:nvPicPr>
            <p:cNvPr id="2" name="Imagen 1">
              <a:extLst>
                <a:ext uri="{FF2B5EF4-FFF2-40B4-BE49-F238E27FC236}">
                  <a16:creationId xmlns:a16="http://schemas.microsoft.com/office/drawing/2014/main" id="{D164B214-4DFB-81F1-8998-510BC55895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FF564799-C738-8233-F481-A50F1D611DC6}"/>
                </a:ext>
              </a:extLst>
            </p:cNvPr>
            <p:cNvSpPr txBox="1"/>
            <p:nvPr/>
          </p:nvSpPr>
          <p:spPr>
            <a:xfrm>
              <a:off x="399769" y="459288"/>
              <a:ext cx="1214267"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Kristus</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5" name="Imagen 4" descr="Patrón de fondo&#10;&#10;Descripción generada automáticamente">
            <a:extLst>
              <a:ext uri="{FF2B5EF4-FFF2-40B4-BE49-F238E27FC236}">
                <a16:creationId xmlns:a16="http://schemas.microsoft.com/office/drawing/2014/main" id="{80A94A9E-1A67-283A-248B-888A6E925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6" y="5003326"/>
            <a:ext cx="10217728" cy="1389211"/>
          </a:xfrm>
          <a:prstGeom prst="rect">
            <a:avLst/>
          </a:prstGeom>
        </p:spPr>
      </p:pic>
      <p:sp>
        <p:nvSpPr>
          <p:cNvPr id="6" name="CuadroTexto 5">
            <a:extLst>
              <a:ext uri="{FF2B5EF4-FFF2-40B4-BE49-F238E27FC236}">
                <a16:creationId xmlns:a16="http://schemas.microsoft.com/office/drawing/2014/main" id="{3E3FF487-5B9E-0BD9-EE2F-3FC094D459AE}"/>
              </a:ext>
            </a:extLst>
          </p:cNvPr>
          <p:cNvSpPr txBox="1"/>
          <p:nvPr/>
        </p:nvSpPr>
        <p:spPr>
          <a:xfrm>
            <a:off x="1373922" y="5190100"/>
            <a:ext cx="9444156" cy="1015663"/>
          </a:xfrm>
          <a:prstGeom prst="rect">
            <a:avLst/>
          </a:prstGeom>
          <a:noFill/>
        </p:spPr>
        <p:txBody>
          <a:bodyPr wrap="square">
            <a:spAutoFit/>
          </a:bodyPr>
          <a:lstStyle/>
          <a:p>
            <a:pPr algn="ctr"/>
            <a:r>
              <a:rPr lang="es-ES" sz="2000" b="1" dirty="0" err="1">
                <a:solidFill>
                  <a:srgbClr val="E9E7FF"/>
                </a:solidFill>
                <a:latin typeface="Abhaya Libre ExtraBold" panose="02000803000000000000" pitchFamily="2" charset="0"/>
                <a:cs typeface="Abhaya Libre ExtraBold" panose="02000803000000000000" pitchFamily="2" charset="0"/>
              </a:rPr>
              <a:t>Kristus</a:t>
            </a:r>
            <a:r>
              <a:rPr lang="es-ES" sz="2000" b="1" dirty="0">
                <a:solidFill>
                  <a:srgbClr val="E9E7FF"/>
                </a:solidFill>
                <a:latin typeface="Abhaya Libre ExtraBold" panose="02000803000000000000" pitchFamily="2" charset="0"/>
                <a:cs typeface="Abhaya Libre ExtraBold" panose="02000803000000000000" pitchFamily="2" charset="0"/>
              </a:rPr>
              <a:t> je ve </a:t>
            </a:r>
            <a:r>
              <a:rPr lang="es-ES" sz="2000" b="1" dirty="0" err="1">
                <a:solidFill>
                  <a:srgbClr val="E9E7FF"/>
                </a:solidFill>
                <a:latin typeface="Abhaya Libre ExtraBold" panose="02000803000000000000" pitchFamily="2" charset="0"/>
                <a:cs typeface="Abhaya Libre ExtraBold" panose="02000803000000000000" pitchFamily="2" charset="0"/>
              </a:rPr>
              <a:t>svém</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velkém</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milosrdenství</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vždy</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připraven</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odpustit</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těm</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kdo</a:t>
            </a:r>
            <a:r>
              <a:rPr lang="es-ES" sz="2000" b="1" dirty="0">
                <a:solidFill>
                  <a:srgbClr val="E9E7FF"/>
                </a:solidFill>
                <a:latin typeface="Abhaya Libre ExtraBold" panose="02000803000000000000" pitchFamily="2" charset="0"/>
                <a:cs typeface="Abhaya Libre ExtraBold" panose="02000803000000000000" pitchFamily="2" charset="0"/>
              </a:rPr>
              <a:t> k </a:t>
            </a:r>
            <a:r>
              <a:rPr lang="es-ES" sz="2000" b="1" dirty="0" err="1">
                <a:solidFill>
                  <a:srgbClr val="E9E7FF"/>
                </a:solidFill>
                <a:latin typeface="Abhaya Libre ExtraBold" panose="02000803000000000000" pitchFamily="2" charset="0"/>
                <a:cs typeface="Abhaya Libre ExtraBold" panose="02000803000000000000" pitchFamily="2" charset="0"/>
              </a:rPr>
              <a:t>němu</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přicházejí</a:t>
            </a:r>
            <a:r>
              <a:rPr lang="es-ES" sz="2000" b="1" dirty="0">
                <a:solidFill>
                  <a:srgbClr val="E9E7FF"/>
                </a:solidFill>
                <a:latin typeface="Abhaya Libre ExtraBold" panose="02000803000000000000" pitchFamily="2" charset="0"/>
                <a:cs typeface="Abhaya Libre ExtraBold" panose="02000803000000000000" pitchFamily="2" charset="0"/>
              </a:rPr>
              <a:t> se </a:t>
            </a:r>
            <a:r>
              <a:rPr lang="es-ES" sz="2000" b="1" dirty="0" err="1">
                <a:solidFill>
                  <a:srgbClr val="E9E7FF"/>
                </a:solidFill>
                <a:latin typeface="Abhaya Libre ExtraBold" panose="02000803000000000000" pitchFamily="2" charset="0"/>
                <a:cs typeface="Abhaya Libre ExtraBold" panose="02000803000000000000" pitchFamily="2" charset="0"/>
              </a:rPr>
              <a:t>zkroušeným</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srdcem</a:t>
            </a:r>
            <a:r>
              <a:rPr lang="es-ES" sz="2000" b="1" dirty="0">
                <a:solidFill>
                  <a:srgbClr val="E9E7FF"/>
                </a:solidFill>
                <a:latin typeface="Abhaya Libre ExtraBold" panose="02000803000000000000" pitchFamily="2" charset="0"/>
                <a:cs typeface="Abhaya Libre ExtraBold" panose="02000803000000000000" pitchFamily="2" charset="0"/>
              </a:rPr>
              <a:t>. S </a:t>
            </a:r>
            <a:r>
              <a:rPr lang="es-ES" sz="2000" b="1" dirty="0" err="1">
                <a:solidFill>
                  <a:srgbClr val="E9E7FF"/>
                </a:solidFill>
                <a:latin typeface="Abhaya Libre ExtraBold" panose="02000803000000000000" pitchFamily="2" charset="0"/>
                <a:cs typeface="Abhaya Libre ExtraBold" panose="02000803000000000000" pitchFamily="2" charset="0"/>
              </a:rPr>
              <a:t>touto</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důvěrou</a:t>
            </a:r>
            <a:r>
              <a:rPr lang="es-ES" sz="2000" b="1" dirty="0">
                <a:solidFill>
                  <a:srgbClr val="E9E7FF"/>
                </a:solidFill>
                <a:latin typeface="Abhaya Libre ExtraBold" panose="02000803000000000000" pitchFamily="2" charset="0"/>
                <a:cs typeface="Abhaya Libre ExtraBold" panose="02000803000000000000" pitchFamily="2" charset="0"/>
              </a:rPr>
              <a:t> se </a:t>
            </a:r>
            <a:r>
              <a:rPr lang="es-ES" sz="2000" b="1" dirty="0" err="1">
                <a:solidFill>
                  <a:srgbClr val="E9E7FF"/>
                </a:solidFill>
                <a:latin typeface="Abhaya Libre ExtraBold" panose="02000803000000000000" pitchFamily="2" charset="0"/>
                <a:cs typeface="Abhaya Libre ExtraBold" panose="02000803000000000000" pitchFamily="2" charset="0"/>
              </a:rPr>
              <a:t>můžeme</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modlit</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za</a:t>
            </a:r>
            <a:r>
              <a:rPr lang="es-ES" sz="2000" b="1" dirty="0">
                <a:solidFill>
                  <a:srgbClr val="E9E7FF"/>
                </a:solidFill>
                <a:latin typeface="Abhaya Libre ExtraBold" panose="02000803000000000000" pitchFamily="2" charset="0"/>
                <a:cs typeface="Abhaya Libre ExtraBold" panose="02000803000000000000" pitchFamily="2" charset="0"/>
              </a:rPr>
              <a:t> sebe </a:t>
            </a:r>
            <a:r>
              <a:rPr lang="cs-CZ" sz="2000" b="1" dirty="0">
                <a:solidFill>
                  <a:srgbClr val="E9E7FF"/>
                </a:solidFill>
                <a:latin typeface="Abhaya Libre ExtraBold" panose="02000803000000000000" pitchFamily="2" charset="0"/>
                <a:cs typeface="Abhaya Libre ExtraBold" panose="02000803000000000000" pitchFamily="2" charset="0"/>
              </a:rPr>
              <a:t>                                 </a:t>
            </a:r>
            <a:r>
              <a:rPr lang="es-ES" sz="2000" b="1" dirty="0">
                <a:solidFill>
                  <a:srgbClr val="E9E7FF"/>
                </a:solidFill>
                <a:latin typeface="Abhaya Libre ExtraBold" panose="02000803000000000000" pitchFamily="2" charset="0"/>
                <a:cs typeface="Abhaya Libre ExtraBold" panose="02000803000000000000" pitchFamily="2" charset="0"/>
              </a:rPr>
              <a:t>a </a:t>
            </a:r>
            <a:r>
              <a:rPr lang="es-ES" sz="2000" b="1" dirty="0" err="1">
                <a:solidFill>
                  <a:srgbClr val="E9E7FF"/>
                </a:solidFill>
                <a:latin typeface="Abhaya Libre ExtraBold" panose="02000803000000000000" pitchFamily="2" charset="0"/>
                <a:cs typeface="Abhaya Libre ExtraBold" panose="02000803000000000000" pitchFamily="2" charset="0"/>
              </a:rPr>
              <a:t>prezentovat</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svou</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hříšnost</a:t>
            </a:r>
            <a:r>
              <a:rPr lang="es-ES" sz="2000" b="1" dirty="0">
                <a:solidFill>
                  <a:srgbClr val="E9E7FF"/>
                </a:solidFill>
                <a:latin typeface="Abhaya Libre ExtraBold" panose="02000803000000000000" pitchFamily="2" charset="0"/>
                <a:cs typeface="Abhaya Libre ExtraBold" panose="02000803000000000000" pitchFamily="2" charset="0"/>
              </a:rPr>
              <a:t> s </a:t>
            </a:r>
            <a:r>
              <a:rPr lang="es-ES" sz="2000" b="1" dirty="0" err="1">
                <a:solidFill>
                  <a:srgbClr val="E9E7FF"/>
                </a:solidFill>
                <a:latin typeface="Abhaya Libre ExtraBold" panose="02000803000000000000" pitchFamily="2" charset="0"/>
                <a:cs typeface="Abhaya Libre ExtraBold" panose="02000803000000000000" pitchFamily="2" charset="0"/>
              </a:rPr>
              <a:t>důvěrou</a:t>
            </a:r>
            <a:r>
              <a:rPr lang="es-ES" sz="2000" b="1" dirty="0">
                <a:solidFill>
                  <a:srgbClr val="E9E7FF"/>
                </a:solidFill>
                <a:latin typeface="Abhaya Libre ExtraBold" panose="02000803000000000000" pitchFamily="2" charset="0"/>
                <a:cs typeface="Abhaya Libre ExtraBold" panose="02000803000000000000" pitchFamily="2" charset="0"/>
              </a:rPr>
              <a:t> v </a:t>
            </a:r>
            <a:r>
              <a:rPr lang="es-ES" sz="2000" b="1" dirty="0" err="1">
                <a:solidFill>
                  <a:srgbClr val="E9E7FF"/>
                </a:solidFill>
                <a:latin typeface="Abhaya Libre ExtraBold" panose="02000803000000000000" pitchFamily="2" charset="0"/>
                <a:cs typeface="Abhaya Libre ExtraBold" panose="02000803000000000000" pitchFamily="2" charset="0"/>
              </a:rPr>
              <a:t>Kristovo</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odpuštění</a:t>
            </a:r>
            <a:r>
              <a:rPr lang="es-ES" sz="2000" b="1" dirty="0">
                <a:solidFill>
                  <a:srgbClr val="E9E7FF"/>
                </a:solidFill>
                <a:latin typeface="Abhaya Libre ExtraBold" panose="02000803000000000000" pitchFamily="2" charset="0"/>
                <a:cs typeface="Abhaya Libre ExtraBold" panose="02000803000000000000" pitchFamily="2" charset="0"/>
              </a:rPr>
              <a:t> a </a:t>
            </a:r>
            <a:r>
              <a:rPr lang="es-ES" sz="2000" b="1" dirty="0" err="1">
                <a:solidFill>
                  <a:srgbClr val="E9E7FF"/>
                </a:solidFill>
                <a:latin typeface="Abhaya Libre ExtraBold" panose="02000803000000000000" pitchFamily="2" charset="0"/>
                <a:cs typeface="Abhaya Libre ExtraBold" panose="02000803000000000000" pitchFamily="2" charset="0"/>
              </a:rPr>
              <a:t>soucit</a:t>
            </a:r>
            <a:r>
              <a:rPr lang="es-ES" sz="2000" b="1" dirty="0">
                <a:solidFill>
                  <a:srgbClr val="E9E7FF"/>
                </a:solidFill>
                <a:latin typeface="Abhaya Libre ExtraBold" panose="02000803000000000000" pitchFamily="2" charset="0"/>
                <a:cs typeface="Abhaya Libre ExtraBold" panose="02000803000000000000" pitchFamily="2" charset="0"/>
              </a:rPr>
              <a:t>.</a:t>
            </a:r>
          </a:p>
        </p:txBody>
      </p:sp>
      <p:sp>
        <p:nvSpPr>
          <p:cNvPr id="8" name="CuadroTexto 7">
            <a:extLst>
              <a:ext uri="{FF2B5EF4-FFF2-40B4-BE49-F238E27FC236}">
                <a16:creationId xmlns:a16="http://schemas.microsoft.com/office/drawing/2014/main" id="{9D20985D-F3BE-2BFA-57E4-6FF1B624F5FC}"/>
              </a:ext>
            </a:extLst>
          </p:cNvPr>
          <p:cNvSpPr txBox="1"/>
          <p:nvPr/>
        </p:nvSpPr>
        <p:spPr>
          <a:xfrm>
            <a:off x="2412842" y="511856"/>
            <a:ext cx="8165122" cy="1938992"/>
          </a:xfrm>
          <a:prstGeom prst="rect">
            <a:avLst/>
          </a:prstGeom>
          <a:noFill/>
        </p:spPr>
        <p:txBody>
          <a:bodyPr wrap="square">
            <a:spAutoFit/>
          </a:bodyPr>
          <a:lstStyle/>
          <a:p>
            <a:r>
              <a:rPr lang="es-ES" sz="2000" b="1" dirty="0"/>
              <a:t>“</a:t>
            </a:r>
            <a:r>
              <a:rPr lang="cs-CZ" sz="2000" b="1" dirty="0"/>
              <a:t>Protože máme mocného velekněze, který vstoupil až před Boží tvář, Ježíše, Syna Božího, držme se toho, co vyznáváme. Nemáme přece velekněze, který není schopen mít soucit s našimi slabostmi; vždyť na sobě zakusil všechna pokušení jako my,</a:t>
            </a:r>
            <a:r>
              <a:rPr lang="es-ES" sz="2000" b="1" dirty="0"/>
              <a:t> </a:t>
            </a:r>
            <a:r>
              <a:rPr lang="cs-CZ" sz="2000" b="1" dirty="0"/>
              <a:t>ale nedopustil se hříchu</a:t>
            </a:r>
            <a:r>
              <a:rPr lang="es-ES" sz="2000" b="1" dirty="0"/>
              <a:t>. </a:t>
            </a:r>
            <a:r>
              <a:rPr lang="cs-CZ" sz="2000" b="1" dirty="0"/>
              <a:t>Přistupme tedy směle  k trůnu milosti, abychom došli milosrdenství a nalezli milost a pokoj v pravý čas</a:t>
            </a:r>
            <a:r>
              <a:rPr lang="es-ES" sz="2000" b="1" dirty="0"/>
              <a:t>” (</a:t>
            </a:r>
            <a:r>
              <a:rPr lang="cs-CZ" sz="2000" b="1" dirty="0"/>
              <a:t>list Židům</a:t>
            </a:r>
            <a:r>
              <a:rPr lang="es-ES" sz="2000" b="1" dirty="0"/>
              <a:t> 4</a:t>
            </a:r>
            <a:r>
              <a:rPr lang="cs-CZ" sz="2000" b="1" dirty="0"/>
              <a:t>,</a:t>
            </a:r>
            <a:r>
              <a:rPr lang="es-ES" sz="2000" b="1" dirty="0"/>
              <a:t>14-16).</a:t>
            </a:r>
          </a:p>
        </p:txBody>
      </p:sp>
      <p:sp>
        <p:nvSpPr>
          <p:cNvPr id="10" name="CuadroTexto 9">
            <a:extLst>
              <a:ext uri="{FF2B5EF4-FFF2-40B4-BE49-F238E27FC236}">
                <a16:creationId xmlns:a16="http://schemas.microsoft.com/office/drawing/2014/main" id="{0D9E5C67-D526-554F-F38F-F1CB9430E948}"/>
              </a:ext>
            </a:extLst>
          </p:cNvPr>
          <p:cNvSpPr txBox="1"/>
          <p:nvPr/>
        </p:nvSpPr>
        <p:spPr>
          <a:xfrm>
            <a:off x="805543" y="2544235"/>
            <a:ext cx="10580914" cy="1938992"/>
          </a:xfrm>
          <a:prstGeom prst="rect">
            <a:avLst/>
          </a:prstGeom>
          <a:noFill/>
        </p:spPr>
        <p:txBody>
          <a:bodyPr wrap="square">
            <a:spAutoFit/>
          </a:bodyPr>
          <a:lstStyle/>
          <a:p>
            <a:r>
              <a:rPr lang="es-ES" sz="2000" b="1" dirty="0" err="1"/>
              <a:t>Kristus</a:t>
            </a:r>
            <a:r>
              <a:rPr lang="es-ES" sz="2000" b="1" dirty="0"/>
              <a:t> </a:t>
            </a:r>
            <a:r>
              <a:rPr lang="es-ES" sz="2000" b="1" dirty="0" err="1"/>
              <a:t>plně</a:t>
            </a:r>
            <a:r>
              <a:rPr lang="es-ES" sz="2000" b="1" dirty="0"/>
              <a:t> </a:t>
            </a:r>
            <a:r>
              <a:rPr lang="es-ES" sz="2000" b="1" dirty="0" err="1"/>
              <a:t>soucítí</a:t>
            </a:r>
            <a:r>
              <a:rPr lang="es-ES" sz="2000" b="1" dirty="0"/>
              <a:t> s </a:t>
            </a:r>
            <a:r>
              <a:rPr lang="es-ES" sz="2000" b="1" dirty="0" err="1"/>
              <a:t>upřímným</a:t>
            </a:r>
            <a:r>
              <a:rPr lang="es-ES" sz="2000" b="1" dirty="0"/>
              <a:t> </a:t>
            </a:r>
            <a:r>
              <a:rPr lang="es-ES" sz="2000" b="1" dirty="0" err="1"/>
              <a:t>křesťanem</a:t>
            </a:r>
            <a:r>
              <a:rPr lang="es-ES" sz="2000" b="1" dirty="0"/>
              <a:t>, </a:t>
            </a:r>
            <a:r>
              <a:rPr lang="es-ES" sz="2000" b="1" dirty="0" err="1"/>
              <a:t>který</a:t>
            </a:r>
            <a:r>
              <a:rPr lang="es-ES" sz="2000" b="1" dirty="0"/>
              <a:t> je </a:t>
            </a:r>
            <a:r>
              <a:rPr lang="es-ES" sz="2000" b="1" dirty="0" err="1"/>
              <a:t>často</a:t>
            </a:r>
            <a:r>
              <a:rPr lang="es-ES" sz="2000" b="1" dirty="0"/>
              <a:t> </a:t>
            </a:r>
            <a:r>
              <a:rPr lang="es-ES" sz="2000" b="1" dirty="0" err="1"/>
              <a:t>konfrontován</a:t>
            </a:r>
            <a:r>
              <a:rPr lang="es-ES" sz="2000" b="1" dirty="0"/>
              <a:t> s </a:t>
            </a:r>
            <a:r>
              <a:rPr lang="es-ES" sz="2000" b="1" dirty="0" err="1"/>
              <a:t>problémy</a:t>
            </a:r>
            <a:r>
              <a:rPr lang="es-ES" sz="2000" b="1" dirty="0"/>
              <a:t> a </a:t>
            </a:r>
            <a:r>
              <a:rPr lang="es-ES" sz="2000" b="1" dirty="0" err="1"/>
              <a:t>těžkostmi</a:t>
            </a:r>
            <a:r>
              <a:rPr lang="es-ES" sz="2000" b="1" dirty="0"/>
              <a:t>, </a:t>
            </a:r>
            <a:r>
              <a:rPr lang="es-ES" sz="2000" b="1" dirty="0" err="1"/>
              <a:t>protože</a:t>
            </a:r>
            <a:r>
              <a:rPr lang="es-ES" sz="2000" b="1" dirty="0"/>
              <a:t> </a:t>
            </a:r>
            <a:r>
              <a:rPr lang="es-ES" sz="2000" b="1" dirty="0" err="1"/>
              <a:t>trpěl</a:t>
            </a:r>
            <a:r>
              <a:rPr lang="es-ES" sz="2000" b="1" dirty="0"/>
              <a:t> ve </a:t>
            </a:r>
            <a:r>
              <a:rPr lang="es-ES" sz="2000" b="1" dirty="0" err="1"/>
              <a:t>své</a:t>
            </a:r>
            <a:r>
              <a:rPr lang="es-ES" sz="2000" b="1" dirty="0"/>
              <a:t> </a:t>
            </a:r>
            <a:r>
              <a:rPr lang="es-ES" sz="2000" b="1" dirty="0" err="1"/>
              <a:t>vlastní</a:t>
            </a:r>
            <a:r>
              <a:rPr lang="es-ES" sz="2000" b="1" dirty="0"/>
              <a:t> </a:t>
            </a:r>
            <a:r>
              <a:rPr lang="es-ES" sz="2000" b="1" dirty="0" err="1"/>
              <a:t>lidské</a:t>
            </a:r>
            <a:r>
              <a:rPr lang="es-ES" sz="2000" b="1" dirty="0"/>
              <a:t> </a:t>
            </a:r>
            <a:r>
              <a:rPr lang="es-ES" sz="2000" b="1" dirty="0" err="1"/>
              <a:t>přirozenosti</a:t>
            </a:r>
            <a:r>
              <a:rPr lang="es-ES" sz="2000" b="1" dirty="0"/>
              <a:t>, ale </a:t>
            </a:r>
            <a:r>
              <a:rPr lang="es-ES" sz="2000" b="1" dirty="0" err="1"/>
              <a:t>bez</a:t>
            </a:r>
            <a:r>
              <a:rPr lang="es-ES" sz="2000" b="1" dirty="0"/>
              <a:t> </a:t>
            </a:r>
            <a:r>
              <a:rPr lang="es-ES" sz="2000" b="1" dirty="0" err="1"/>
              <a:t>hříchu</a:t>
            </a:r>
            <a:r>
              <a:rPr lang="es-ES" sz="2000" b="1" dirty="0"/>
              <a:t>, </a:t>
            </a:r>
            <a:r>
              <a:rPr lang="es-ES" sz="2000" b="1" dirty="0" err="1"/>
              <a:t>slabostmi</a:t>
            </a:r>
            <a:r>
              <a:rPr lang="es-ES" sz="2000" b="1" dirty="0"/>
              <a:t>, </a:t>
            </a:r>
            <a:r>
              <a:rPr lang="es-ES" sz="2000" b="1" dirty="0" err="1"/>
              <a:t>které</a:t>
            </a:r>
            <a:r>
              <a:rPr lang="es-ES" sz="2000" b="1" dirty="0"/>
              <a:t> </a:t>
            </a:r>
            <a:r>
              <a:rPr lang="es-ES" sz="2000" b="1" dirty="0" err="1"/>
              <a:t>jsou</a:t>
            </a:r>
            <a:r>
              <a:rPr lang="es-ES" sz="2000" b="1" dirty="0"/>
              <a:t> </a:t>
            </a:r>
            <a:r>
              <a:rPr lang="es-ES" sz="2000" b="1" dirty="0" err="1"/>
              <a:t>vlastní</a:t>
            </a:r>
            <a:r>
              <a:rPr lang="es-ES" sz="2000" b="1" dirty="0"/>
              <a:t> </a:t>
            </a:r>
            <a:r>
              <a:rPr lang="es-ES" sz="2000" b="1" dirty="0" err="1"/>
              <a:t>lidskému</a:t>
            </a:r>
            <a:r>
              <a:rPr lang="es-ES" sz="2000" b="1" dirty="0"/>
              <a:t> </a:t>
            </a:r>
            <a:r>
              <a:rPr lang="es-ES" sz="2000" b="1" dirty="0" err="1"/>
              <a:t>rodu</a:t>
            </a:r>
            <a:r>
              <a:rPr lang="es-ES" sz="2000" b="1" dirty="0"/>
              <a:t>. </a:t>
            </a:r>
            <a:r>
              <a:rPr lang="es-ES" sz="2000" b="1" dirty="0" err="1"/>
              <a:t>Jedním</a:t>
            </a:r>
            <a:r>
              <a:rPr lang="es-ES" sz="2000" b="1" dirty="0"/>
              <a:t> z </a:t>
            </a:r>
            <a:r>
              <a:rPr lang="es-ES" sz="2000" b="1" dirty="0" err="1"/>
              <a:t>účelů</a:t>
            </a:r>
            <a:r>
              <a:rPr lang="es-ES" sz="2000" b="1" dirty="0"/>
              <a:t> </a:t>
            </a:r>
            <a:r>
              <a:rPr lang="es-ES" sz="2000" b="1" dirty="0" err="1"/>
              <a:t>inkarnace</a:t>
            </a:r>
            <a:r>
              <a:rPr lang="es-ES" sz="2000" b="1" dirty="0"/>
              <a:t> </a:t>
            </a:r>
            <a:r>
              <a:rPr lang="es-ES" sz="2000" b="1" dirty="0" err="1"/>
              <a:t>bylo</a:t>
            </a:r>
            <a:r>
              <a:rPr lang="es-ES" sz="2000" b="1" dirty="0"/>
              <a:t>, </a:t>
            </a:r>
            <a:r>
              <a:rPr lang="es-ES" sz="2000" b="1" dirty="0" err="1"/>
              <a:t>aby</a:t>
            </a:r>
            <a:r>
              <a:rPr lang="es-ES" sz="2000" b="1" dirty="0"/>
              <a:t> se </a:t>
            </a:r>
            <a:r>
              <a:rPr lang="es-ES" sz="2000" b="1" dirty="0" err="1"/>
              <a:t>Božstvo</a:t>
            </a:r>
            <a:r>
              <a:rPr lang="es-ES" sz="2000" b="1" dirty="0"/>
              <a:t> </a:t>
            </a:r>
            <a:r>
              <a:rPr lang="es-ES" sz="2000" b="1" dirty="0" err="1"/>
              <a:t>dostalo</a:t>
            </a:r>
            <a:r>
              <a:rPr lang="es-ES" sz="2000" b="1" dirty="0"/>
              <a:t> </a:t>
            </a:r>
            <a:r>
              <a:rPr lang="es-ES" sz="2000" b="1" dirty="0" err="1"/>
              <a:t>tak</a:t>
            </a:r>
            <a:r>
              <a:rPr lang="es-ES" sz="2000" b="1" dirty="0"/>
              <a:t> </a:t>
            </a:r>
            <a:r>
              <a:rPr lang="es-ES" sz="2000" b="1" dirty="0" err="1"/>
              <a:t>blízko</a:t>
            </a:r>
            <a:r>
              <a:rPr lang="es-ES" sz="2000" b="1" dirty="0"/>
              <a:t> </a:t>
            </a:r>
            <a:r>
              <a:rPr lang="es-ES" sz="2000" b="1" dirty="0" err="1"/>
              <a:t>lidstvu</a:t>
            </a:r>
            <a:r>
              <a:rPr lang="es-ES" sz="2000" b="1" dirty="0"/>
              <a:t>, </a:t>
            </a:r>
            <a:r>
              <a:rPr lang="es-ES" sz="2000" b="1" dirty="0" err="1"/>
              <a:t>že</a:t>
            </a:r>
            <a:r>
              <a:rPr lang="es-ES" sz="2000" b="1" dirty="0"/>
              <a:t> </a:t>
            </a:r>
            <a:r>
              <a:rPr lang="es-ES" sz="2000" b="1" dirty="0" err="1"/>
              <a:t>by</a:t>
            </a:r>
            <a:r>
              <a:rPr lang="es-ES" sz="2000" b="1" dirty="0"/>
              <a:t> </a:t>
            </a:r>
            <a:r>
              <a:rPr lang="es-ES" sz="2000" b="1" dirty="0" err="1"/>
              <a:t>mohlo</a:t>
            </a:r>
            <a:r>
              <a:rPr lang="es-ES" sz="2000" b="1" dirty="0"/>
              <a:t> </a:t>
            </a:r>
            <a:r>
              <a:rPr lang="es-ES" sz="2000" b="1" dirty="0" err="1"/>
              <a:t>zakoušet</a:t>
            </a:r>
            <a:r>
              <a:rPr lang="es-ES" sz="2000" b="1" dirty="0"/>
              <a:t> </a:t>
            </a:r>
            <a:r>
              <a:rPr lang="es-ES" sz="2000" b="1" dirty="0" err="1"/>
              <a:t>stejné</a:t>
            </a:r>
            <a:r>
              <a:rPr lang="es-ES" sz="2000" b="1" dirty="0"/>
              <a:t> </a:t>
            </a:r>
            <a:r>
              <a:rPr lang="es-ES" sz="2000" b="1" dirty="0" err="1"/>
              <a:t>slabosti</a:t>
            </a:r>
            <a:r>
              <a:rPr lang="es-ES" sz="2000" b="1" dirty="0"/>
              <a:t> a </a:t>
            </a:r>
            <a:r>
              <a:rPr lang="es-ES" sz="2000" b="1" dirty="0" err="1"/>
              <a:t>problémy</a:t>
            </a:r>
            <a:r>
              <a:rPr lang="es-ES" sz="2000" b="1" dirty="0"/>
              <a:t>, </a:t>
            </a:r>
            <a:r>
              <a:rPr lang="es-ES" sz="2000" b="1" dirty="0" err="1"/>
              <a:t>na</a:t>
            </a:r>
            <a:r>
              <a:rPr lang="es-ES" sz="2000" b="1" dirty="0"/>
              <a:t> </a:t>
            </a:r>
            <a:r>
              <a:rPr lang="es-ES" sz="2000" b="1" dirty="0" err="1"/>
              <a:t>kterých</a:t>
            </a:r>
            <a:r>
              <a:rPr lang="es-ES" sz="2000" b="1" dirty="0"/>
              <a:t> se </a:t>
            </a:r>
            <a:r>
              <a:rPr lang="es-ES" sz="2000" b="1" dirty="0" err="1"/>
              <a:t>podílíme</a:t>
            </a:r>
            <a:r>
              <a:rPr lang="es-ES" sz="2000" b="1" dirty="0"/>
              <a:t> </a:t>
            </a:r>
            <a:r>
              <a:rPr lang="es-ES" sz="2000" b="1" dirty="0" err="1"/>
              <a:t>my</a:t>
            </a:r>
            <a:r>
              <a:rPr lang="es-ES" sz="2000" b="1" dirty="0"/>
              <a:t>. </a:t>
            </a:r>
            <a:r>
              <a:rPr lang="es-ES" sz="2000" b="1" dirty="0" err="1"/>
              <a:t>Když</a:t>
            </a:r>
            <a:r>
              <a:rPr lang="es-ES" sz="2000" b="1" dirty="0"/>
              <a:t> </a:t>
            </a:r>
            <a:r>
              <a:rPr lang="es-ES" sz="2000" b="1" dirty="0" err="1"/>
              <a:t>tak</a:t>
            </a:r>
            <a:r>
              <a:rPr lang="es-ES" sz="2000" b="1" dirty="0"/>
              <a:t> </a:t>
            </a:r>
            <a:r>
              <a:rPr lang="es-ES" sz="2000" b="1" dirty="0" err="1"/>
              <a:t>Kristus</a:t>
            </a:r>
            <a:r>
              <a:rPr lang="es-ES" sz="2000" b="1" dirty="0"/>
              <a:t> </a:t>
            </a:r>
            <a:r>
              <a:rPr lang="es-ES" sz="2000" b="1" dirty="0" err="1"/>
              <a:t>učinil</a:t>
            </a:r>
            <a:r>
              <a:rPr lang="es-ES" sz="2000" b="1" dirty="0"/>
              <a:t>, </a:t>
            </a:r>
            <a:r>
              <a:rPr lang="cs-CZ" sz="2000" b="1" dirty="0"/>
              <a:t>                    </a:t>
            </a:r>
            <a:r>
              <a:rPr lang="es-ES" sz="2000" b="1" dirty="0" err="1"/>
              <a:t>byl</a:t>
            </a:r>
            <a:r>
              <a:rPr lang="es-ES" sz="2000" b="1" dirty="0"/>
              <a:t> </a:t>
            </a:r>
            <a:r>
              <a:rPr lang="es-ES" sz="2000" b="1" dirty="0" err="1"/>
              <a:t>způsobilý</a:t>
            </a:r>
            <a:r>
              <a:rPr lang="es-ES" sz="2000" b="1" dirty="0"/>
              <a:t> </a:t>
            </a:r>
            <a:r>
              <a:rPr lang="es-ES" sz="2000" b="1" dirty="0" err="1"/>
              <a:t>stát</a:t>
            </a:r>
            <a:r>
              <a:rPr lang="es-ES" sz="2000" b="1" dirty="0"/>
              <a:t> se </a:t>
            </a:r>
            <a:r>
              <a:rPr lang="es-ES" sz="2000" b="1" dirty="0" err="1"/>
              <a:t>naším</a:t>
            </a:r>
            <a:r>
              <a:rPr lang="es-ES" sz="2000" b="1" dirty="0"/>
              <a:t> </a:t>
            </a:r>
            <a:r>
              <a:rPr lang="es-ES" sz="2000" b="1" dirty="0" err="1"/>
              <a:t>veleknězem</a:t>
            </a:r>
            <a:r>
              <a:rPr lang="es-ES" sz="2000" b="1" dirty="0"/>
              <a:t> a </a:t>
            </a:r>
            <a:r>
              <a:rPr lang="es-ES" sz="2000" b="1" dirty="0" err="1"/>
              <a:t>zastupovat</a:t>
            </a:r>
            <a:r>
              <a:rPr lang="es-ES" sz="2000" b="1" dirty="0"/>
              <a:t> </a:t>
            </a:r>
            <a:r>
              <a:rPr lang="es-ES" sz="2000" b="1" dirty="0" err="1"/>
              <a:t>nás</a:t>
            </a:r>
            <a:r>
              <a:rPr lang="es-ES" sz="2000" b="1" dirty="0"/>
              <a:t> </a:t>
            </a:r>
            <a:r>
              <a:rPr lang="es-ES" sz="2000" b="1" dirty="0" err="1"/>
              <a:t>před</a:t>
            </a:r>
            <a:r>
              <a:rPr lang="es-ES" sz="2000" b="1" dirty="0"/>
              <a:t> </a:t>
            </a:r>
            <a:r>
              <a:rPr lang="es-ES" sz="2000" b="1" dirty="0" err="1"/>
              <a:t>Otcem</a:t>
            </a:r>
            <a:r>
              <a:rPr lang="es-ES" sz="2000" b="1" dirty="0"/>
              <a:t>. </a:t>
            </a:r>
          </a:p>
          <a:p>
            <a:r>
              <a:rPr lang="es-ES" sz="2000" b="1" dirty="0" err="1"/>
              <a:t>Přistupujeme</a:t>
            </a:r>
            <a:r>
              <a:rPr lang="es-ES" sz="2000" b="1" dirty="0"/>
              <a:t> k n</a:t>
            </a:r>
            <a:r>
              <a:rPr lang="cs-CZ" sz="2000" b="1" dirty="0"/>
              <a:t>ě</a:t>
            </a:r>
            <a:r>
              <a:rPr lang="es-ES" sz="2000" b="1" dirty="0"/>
              <a:t>m</a:t>
            </a:r>
            <a:r>
              <a:rPr lang="cs-CZ" sz="2000" b="1" dirty="0"/>
              <a:t>u</a:t>
            </a:r>
            <a:r>
              <a:rPr lang="es-ES" sz="2000" b="1" dirty="0"/>
              <a:t> s </a:t>
            </a:r>
            <a:r>
              <a:rPr lang="es-ES" sz="2000" b="1" dirty="0" err="1"/>
              <a:t>důvěrou</a:t>
            </a:r>
            <a:r>
              <a:rPr lang="es-ES" sz="2000" b="1" dirty="0"/>
              <a:t>, </a:t>
            </a:r>
            <a:r>
              <a:rPr lang="es-ES" sz="2000" b="1" dirty="0" err="1"/>
              <a:t>protože</a:t>
            </a:r>
            <a:r>
              <a:rPr lang="es-ES" sz="2000" b="1" dirty="0"/>
              <a:t> </a:t>
            </a:r>
            <a:r>
              <a:rPr lang="es-ES" sz="2000" b="1" dirty="0" err="1"/>
              <a:t>On</a:t>
            </a:r>
            <a:r>
              <a:rPr lang="es-ES" sz="2000" b="1" dirty="0"/>
              <a:t> </a:t>
            </a:r>
            <a:r>
              <a:rPr lang="es-ES" sz="2000" b="1" dirty="0" err="1"/>
              <a:t>nezištně</a:t>
            </a:r>
            <a:r>
              <a:rPr lang="es-ES" sz="2000" b="1" dirty="0"/>
              <a:t> </a:t>
            </a:r>
            <a:r>
              <a:rPr lang="es-ES" sz="2000" b="1" dirty="0" err="1"/>
              <a:t>nabízí</a:t>
            </a:r>
            <a:r>
              <a:rPr lang="es-ES" sz="2000" b="1" dirty="0"/>
              <a:t> </a:t>
            </a:r>
            <a:r>
              <a:rPr lang="es-ES" sz="2000" b="1" dirty="0" err="1"/>
              <a:t>svou</a:t>
            </a:r>
            <a:r>
              <a:rPr lang="es-ES" sz="2000" b="1" dirty="0"/>
              <a:t> </a:t>
            </a:r>
            <a:r>
              <a:rPr lang="es-ES" sz="2000" b="1" dirty="0" err="1"/>
              <a:t>milost</a:t>
            </a:r>
            <a:r>
              <a:rPr lang="es-ES" sz="2000" b="1" dirty="0"/>
              <a:t> </a:t>
            </a:r>
            <a:r>
              <a:rPr lang="es-ES" sz="2000" b="1" dirty="0" err="1"/>
              <a:t>všem</a:t>
            </a:r>
            <a:r>
              <a:rPr lang="es-ES" sz="2000" b="1" dirty="0"/>
              <a:t>, </a:t>
            </a:r>
            <a:r>
              <a:rPr lang="es-ES" sz="2000" b="1" dirty="0" err="1"/>
              <a:t>kdo</a:t>
            </a:r>
            <a:r>
              <a:rPr lang="es-ES" sz="2000" b="1" dirty="0"/>
              <a:t> ji </a:t>
            </a:r>
            <a:r>
              <a:rPr lang="es-ES" sz="2000" b="1" dirty="0" err="1"/>
              <a:t>hledají</a:t>
            </a:r>
            <a:r>
              <a:rPr lang="es-ES" sz="2000" b="1" dirty="0"/>
              <a:t>.</a:t>
            </a:r>
          </a:p>
        </p:txBody>
      </p:sp>
      <p:sp>
        <p:nvSpPr>
          <p:cNvPr id="12" name="CuadroTexto 11">
            <a:extLst>
              <a:ext uri="{FF2B5EF4-FFF2-40B4-BE49-F238E27FC236}">
                <a16:creationId xmlns:a16="http://schemas.microsoft.com/office/drawing/2014/main" id="{EF332DDC-7EAF-BD9D-AF97-2B68704DC886}"/>
              </a:ext>
            </a:extLst>
          </p:cNvPr>
          <p:cNvSpPr txBox="1"/>
          <p:nvPr/>
        </p:nvSpPr>
        <p:spPr>
          <a:xfrm>
            <a:off x="7747279" y="2449650"/>
            <a:ext cx="3564652" cy="369332"/>
          </a:xfrm>
          <a:prstGeom prst="rect">
            <a:avLst/>
          </a:prstGeom>
          <a:noFill/>
        </p:spPr>
        <p:txBody>
          <a:bodyPr wrap="square">
            <a:spAutoFit/>
          </a:bodyPr>
          <a:lstStyle/>
          <a:p>
            <a:r>
              <a:rPr lang="es-ES" dirty="0"/>
              <a:t> </a:t>
            </a:r>
          </a:p>
        </p:txBody>
      </p:sp>
    </p:spTree>
    <p:extLst>
      <p:ext uri="{BB962C8B-B14F-4D97-AF65-F5344CB8AC3E}">
        <p14:creationId xmlns:p14="http://schemas.microsoft.com/office/powerpoint/2010/main" val="92346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a:extLst>
            <a:ext uri="{FF2B5EF4-FFF2-40B4-BE49-F238E27FC236}">
              <a16:creationId xmlns:a16="http://schemas.microsoft.com/office/drawing/2014/main" id="{CFDBFF41-67AD-80B3-1B59-0D44F817708E}"/>
            </a:ext>
          </a:extLst>
        </p:cNvPr>
        <p:cNvGrpSpPr/>
        <p:nvPr/>
      </p:nvGrpSpPr>
      <p:grpSpPr>
        <a:xfrm>
          <a:off x="0" y="0"/>
          <a:ext cx="0" cy="0"/>
          <a:chOff x="0" y="0"/>
          <a:chExt cx="0" cy="0"/>
        </a:xfrm>
      </p:grpSpPr>
      <p:pic>
        <p:nvPicPr>
          <p:cNvPr id="9" name="Imagen 8" descr="Imagen que contiene texto, hombre, mujer, parado&#10;&#10;Descripción generada automáticamente">
            <a:extLst>
              <a:ext uri="{FF2B5EF4-FFF2-40B4-BE49-F238E27FC236}">
                <a16:creationId xmlns:a16="http://schemas.microsoft.com/office/drawing/2014/main" id="{664F4705-AC55-0E65-DCC7-D3819953BA67}"/>
              </a:ext>
            </a:extLst>
          </p:cNvPr>
          <p:cNvPicPr>
            <a:picLocks noChangeAspect="1"/>
          </p:cNvPicPr>
          <p:nvPr/>
        </p:nvPicPr>
        <p:blipFill rotWithShape="1">
          <a:blip r:embed="rId3">
            <a:extLst>
              <a:ext uri="{28A0092B-C50C-407E-A947-70E740481C1C}">
                <a14:useLocalDpi xmlns:a14="http://schemas.microsoft.com/office/drawing/2010/main" val="0"/>
              </a:ext>
            </a:extLst>
          </a:blip>
          <a:srcRect l="9546" t="1711" r="9546" b="2688"/>
          <a:stretch/>
        </p:blipFill>
        <p:spPr>
          <a:xfrm>
            <a:off x="9030616" y="536422"/>
            <a:ext cx="3310628" cy="49244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descr="Imagen que contiene persona, ropa, parado, vestido&#10;&#10;Descripción generada automáticamente">
            <a:extLst>
              <a:ext uri="{FF2B5EF4-FFF2-40B4-BE49-F238E27FC236}">
                <a16:creationId xmlns:a16="http://schemas.microsoft.com/office/drawing/2014/main" id="{B9CD7887-8EE9-2815-17FD-1A232743B542}"/>
              </a:ext>
            </a:extLst>
          </p:cNvPr>
          <p:cNvPicPr>
            <a:picLocks noChangeAspect="1"/>
          </p:cNvPicPr>
          <p:nvPr/>
        </p:nvPicPr>
        <p:blipFill rotWithShape="1">
          <a:blip r:embed="rId4">
            <a:extLst>
              <a:ext uri="{28A0092B-C50C-407E-A947-70E740481C1C}">
                <a14:useLocalDpi xmlns:a14="http://schemas.microsoft.com/office/drawing/2010/main" val="0"/>
              </a:ext>
            </a:extLst>
          </a:blip>
          <a:srcRect l="27438" t="201" r="39732" b="-201"/>
          <a:stretch/>
        </p:blipFill>
        <p:spPr>
          <a:xfrm>
            <a:off x="71717" y="2115671"/>
            <a:ext cx="1658471" cy="35594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Imagen 4">
            <a:extLst>
              <a:ext uri="{FF2B5EF4-FFF2-40B4-BE49-F238E27FC236}">
                <a16:creationId xmlns:a16="http://schemas.microsoft.com/office/drawing/2014/main" id="{4A384F90-1AE4-F8FC-2ABC-E0773908C5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9929" y="72868"/>
            <a:ext cx="4888889" cy="2425397"/>
          </a:xfrm>
          <a:prstGeom prst="rect">
            <a:avLst/>
          </a:prstGeom>
        </p:spPr>
      </p:pic>
      <p:sp>
        <p:nvSpPr>
          <p:cNvPr id="4" name="CuadroTexto 3">
            <a:extLst>
              <a:ext uri="{FF2B5EF4-FFF2-40B4-BE49-F238E27FC236}">
                <a16:creationId xmlns:a16="http://schemas.microsoft.com/office/drawing/2014/main" id="{9384EBD8-B52A-2A3E-5558-0F6149455CC6}"/>
              </a:ext>
            </a:extLst>
          </p:cNvPr>
          <p:cNvSpPr txBox="1"/>
          <p:nvPr/>
        </p:nvSpPr>
        <p:spPr>
          <a:xfrm>
            <a:off x="578715" y="189941"/>
            <a:ext cx="3500284" cy="1077218"/>
          </a:xfrm>
          <a:prstGeom prst="rect">
            <a:avLst/>
          </a:prstGeom>
          <a:noFill/>
        </p:spPr>
        <p:txBody>
          <a:bodyPr wrap="square" rtlCol="0">
            <a:spAutoFit/>
          </a:bodyPr>
          <a:lstStyle/>
          <a:p>
            <a:pPr algn="ctr"/>
            <a:r>
              <a:rPr lang="pt-BR"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Ester se </a:t>
            </a:r>
            <a:r>
              <a:rPr lang="pt-BR"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přimlouvá</a:t>
            </a:r>
            <a:r>
              <a:rPr lang="pt-BR"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pt-BR"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za</a:t>
            </a:r>
            <a:r>
              <a:rPr lang="pt-BR"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pt-BR"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lid</a:t>
            </a:r>
            <a:endParaRPr lang="es-E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216EF227-B7BB-7E36-7972-D23C5204E20C}"/>
              </a:ext>
            </a:extLst>
          </p:cNvPr>
          <p:cNvSpPr txBox="1"/>
          <p:nvPr/>
        </p:nvSpPr>
        <p:spPr>
          <a:xfrm>
            <a:off x="1586753" y="1393146"/>
            <a:ext cx="7584141" cy="4278094"/>
          </a:xfrm>
          <a:prstGeom prst="rect">
            <a:avLst/>
          </a:prstGeom>
          <a:noFill/>
        </p:spPr>
        <p:txBody>
          <a:bodyPr wrap="square" rtlCol="0">
            <a:spAutoFit/>
          </a:bodyPr>
          <a:lstStyle/>
          <a:p>
            <a:pPr>
              <a:spcBef>
                <a:spcPts val="1200"/>
              </a:spcBef>
            </a:pPr>
            <a:r>
              <a:rPr lang="es-ES" b="1" dirty="0" err="1">
                <a:solidFill>
                  <a:schemeClr val="bg1"/>
                </a:solidFill>
              </a:rPr>
              <a:t>Král</a:t>
            </a:r>
            <a:r>
              <a:rPr lang="es-ES" b="1" dirty="0">
                <a:solidFill>
                  <a:schemeClr val="bg1"/>
                </a:solidFill>
              </a:rPr>
              <a:t> </a:t>
            </a:r>
            <a:r>
              <a:rPr lang="es-ES" b="1" dirty="0" err="1">
                <a:solidFill>
                  <a:schemeClr val="bg1"/>
                </a:solidFill>
              </a:rPr>
              <a:t>Achašveróš</a:t>
            </a:r>
            <a:r>
              <a:rPr lang="es-ES" b="1" dirty="0">
                <a:solidFill>
                  <a:schemeClr val="bg1"/>
                </a:solidFill>
              </a:rPr>
              <a:t> </a:t>
            </a:r>
            <a:r>
              <a:rPr lang="es-ES" b="1" dirty="0" err="1">
                <a:solidFill>
                  <a:schemeClr val="bg1"/>
                </a:solidFill>
              </a:rPr>
              <a:t>zvolil</a:t>
            </a:r>
            <a:r>
              <a:rPr lang="es-ES" b="1" dirty="0">
                <a:solidFill>
                  <a:schemeClr val="bg1"/>
                </a:solidFill>
              </a:rPr>
              <a:t> Ester </a:t>
            </a:r>
            <a:r>
              <a:rPr lang="es-ES" b="1" dirty="0" err="1">
                <a:solidFill>
                  <a:schemeClr val="bg1"/>
                </a:solidFill>
              </a:rPr>
              <a:t>za</a:t>
            </a:r>
            <a:r>
              <a:rPr lang="es-ES" b="1" dirty="0">
                <a:solidFill>
                  <a:schemeClr val="bg1"/>
                </a:solidFill>
              </a:rPr>
              <a:t> </a:t>
            </a:r>
            <a:r>
              <a:rPr lang="es-ES" b="1" dirty="0" err="1">
                <a:solidFill>
                  <a:schemeClr val="bg1"/>
                </a:solidFill>
              </a:rPr>
              <a:t>královnu</a:t>
            </a:r>
            <a:r>
              <a:rPr lang="es-ES" b="1" dirty="0">
                <a:solidFill>
                  <a:schemeClr val="bg1"/>
                </a:solidFill>
              </a:rPr>
              <a:t> </a:t>
            </a:r>
            <a:r>
              <a:rPr lang="es-ES" b="1" dirty="0" err="1">
                <a:solidFill>
                  <a:schemeClr val="bg1"/>
                </a:solidFill>
              </a:rPr>
              <a:t>perské</a:t>
            </a:r>
            <a:r>
              <a:rPr lang="es-ES" b="1" dirty="0">
                <a:solidFill>
                  <a:schemeClr val="bg1"/>
                </a:solidFill>
              </a:rPr>
              <a:t> </a:t>
            </a:r>
            <a:r>
              <a:rPr lang="es-ES" b="1" dirty="0" err="1">
                <a:solidFill>
                  <a:schemeClr val="bg1"/>
                </a:solidFill>
              </a:rPr>
              <a:t>říše</a:t>
            </a:r>
            <a:r>
              <a:rPr lang="es-ES" b="1" dirty="0">
                <a:solidFill>
                  <a:schemeClr val="bg1"/>
                </a:solidFill>
              </a:rPr>
              <a:t>. </a:t>
            </a:r>
            <a:r>
              <a:rPr lang="es-ES" b="1" dirty="0" err="1">
                <a:solidFill>
                  <a:schemeClr val="bg1"/>
                </a:solidFill>
              </a:rPr>
              <a:t>Její</a:t>
            </a:r>
            <a:r>
              <a:rPr lang="es-ES" b="1" dirty="0">
                <a:solidFill>
                  <a:schemeClr val="bg1"/>
                </a:solidFill>
              </a:rPr>
              <a:t> </a:t>
            </a:r>
            <a:r>
              <a:rPr lang="es-ES" b="1" dirty="0" err="1">
                <a:solidFill>
                  <a:schemeClr val="bg1"/>
                </a:solidFill>
              </a:rPr>
              <a:t>strýc</a:t>
            </a:r>
            <a:r>
              <a:rPr lang="es-ES" b="1" dirty="0">
                <a:solidFill>
                  <a:schemeClr val="bg1"/>
                </a:solidFill>
              </a:rPr>
              <a:t> </a:t>
            </a:r>
            <a:r>
              <a:rPr lang="es-ES" b="1" dirty="0" err="1">
                <a:solidFill>
                  <a:schemeClr val="bg1"/>
                </a:solidFill>
              </a:rPr>
              <a:t>Mordechaj</a:t>
            </a:r>
            <a:r>
              <a:rPr lang="es-ES" b="1" dirty="0">
                <a:solidFill>
                  <a:schemeClr val="bg1"/>
                </a:solidFill>
              </a:rPr>
              <a:t>, </a:t>
            </a:r>
            <a:r>
              <a:rPr lang="es-ES" b="1" dirty="0" err="1">
                <a:solidFill>
                  <a:schemeClr val="bg1"/>
                </a:solidFill>
              </a:rPr>
              <a:t>který</a:t>
            </a:r>
            <a:r>
              <a:rPr lang="es-ES" b="1" dirty="0">
                <a:solidFill>
                  <a:schemeClr val="bg1"/>
                </a:solidFill>
              </a:rPr>
              <a:t> ji </a:t>
            </a:r>
            <a:r>
              <a:rPr lang="es-ES" b="1" dirty="0" err="1">
                <a:solidFill>
                  <a:schemeClr val="bg1"/>
                </a:solidFill>
              </a:rPr>
              <a:t>vychovával</a:t>
            </a:r>
            <a:r>
              <a:rPr lang="es-ES" b="1" dirty="0">
                <a:solidFill>
                  <a:schemeClr val="bg1"/>
                </a:solidFill>
              </a:rPr>
              <a:t>, </a:t>
            </a:r>
            <a:r>
              <a:rPr lang="es-ES" b="1" dirty="0" err="1">
                <a:solidFill>
                  <a:schemeClr val="bg1"/>
                </a:solidFill>
              </a:rPr>
              <a:t>jí</a:t>
            </a:r>
            <a:r>
              <a:rPr lang="es-ES" b="1" dirty="0">
                <a:solidFill>
                  <a:schemeClr val="bg1"/>
                </a:solidFill>
              </a:rPr>
              <a:t> </a:t>
            </a:r>
            <a:r>
              <a:rPr lang="es-ES" b="1" dirty="0" err="1">
                <a:solidFill>
                  <a:schemeClr val="bg1"/>
                </a:solidFill>
              </a:rPr>
              <a:t>řekl</a:t>
            </a:r>
            <a:r>
              <a:rPr lang="es-ES" b="1" dirty="0">
                <a:solidFill>
                  <a:schemeClr val="bg1"/>
                </a:solidFill>
              </a:rPr>
              <a:t>, </a:t>
            </a:r>
            <a:r>
              <a:rPr lang="es-ES" b="1" dirty="0" err="1">
                <a:solidFill>
                  <a:schemeClr val="bg1"/>
                </a:solidFill>
              </a:rPr>
              <a:t>aby</a:t>
            </a:r>
            <a:r>
              <a:rPr lang="es-ES" b="1" dirty="0">
                <a:solidFill>
                  <a:schemeClr val="bg1"/>
                </a:solidFill>
              </a:rPr>
              <a:t> </a:t>
            </a:r>
            <a:r>
              <a:rPr lang="es-ES" b="1" dirty="0" err="1">
                <a:solidFill>
                  <a:schemeClr val="bg1"/>
                </a:solidFill>
              </a:rPr>
              <a:t>nikomu</a:t>
            </a:r>
            <a:r>
              <a:rPr lang="es-ES" b="1" dirty="0">
                <a:solidFill>
                  <a:schemeClr val="bg1"/>
                </a:solidFill>
              </a:rPr>
              <a:t> </a:t>
            </a:r>
            <a:r>
              <a:rPr lang="es-ES" b="1" dirty="0" err="1">
                <a:solidFill>
                  <a:schemeClr val="bg1"/>
                </a:solidFill>
              </a:rPr>
              <a:t>neříkala</a:t>
            </a:r>
            <a:r>
              <a:rPr lang="es-ES" b="1" dirty="0">
                <a:solidFill>
                  <a:schemeClr val="bg1"/>
                </a:solidFill>
              </a:rPr>
              <a:t>, </a:t>
            </a:r>
            <a:r>
              <a:rPr lang="es-ES" b="1" dirty="0" err="1">
                <a:solidFill>
                  <a:schemeClr val="bg1"/>
                </a:solidFill>
              </a:rPr>
              <a:t>že</a:t>
            </a:r>
            <a:r>
              <a:rPr lang="es-ES" b="1" dirty="0">
                <a:solidFill>
                  <a:schemeClr val="bg1"/>
                </a:solidFill>
              </a:rPr>
              <a:t> je </a:t>
            </a:r>
            <a:r>
              <a:rPr lang="es-ES" b="1" dirty="0" err="1">
                <a:solidFill>
                  <a:schemeClr val="bg1"/>
                </a:solidFill>
              </a:rPr>
              <a:t>Židovka</a:t>
            </a:r>
            <a:r>
              <a:rPr lang="es-ES" b="1" dirty="0">
                <a:solidFill>
                  <a:schemeClr val="bg1"/>
                </a:solidFill>
              </a:rPr>
              <a:t>. </a:t>
            </a:r>
            <a:r>
              <a:rPr lang="es-ES" b="1" dirty="0" err="1">
                <a:solidFill>
                  <a:schemeClr val="bg1"/>
                </a:solidFill>
              </a:rPr>
              <a:t>Když</a:t>
            </a:r>
            <a:r>
              <a:rPr lang="es-ES" b="1" dirty="0">
                <a:solidFill>
                  <a:schemeClr val="bg1"/>
                </a:solidFill>
              </a:rPr>
              <a:t> </a:t>
            </a:r>
            <a:r>
              <a:rPr lang="es-ES" b="1" dirty="0" err="1">
                <a:solidFill>
                  <a:schemeClr val="bg1"/>
                </a:solidFill>
              </a:rPr>
              <a:t>Haman</a:t>
            </a:r>
            <a:r>
              <a:rPr lang="es-ES" b="1" dirty="0">
                <a:solidFill>
                  <a:schemeClr val="bg1"/>
                </a:solidFill>
              </a:rPr>
              <a:t> </a:t>
            </a:r>
            <a:r>
              <a:rPr lang="es-ES" b="1" dirty="0" err="1">
                <a:solidFill>
                  <a:schemeClr val="bg1"/>
                </a:solidFill>
              </a:rPr>
              <a:t>Agag</a:t>
            </a:r>
            <a:r>
              <a:rPr lang="cs-CZ" b="1" dirty="0" err="1">
                <a:solidFill>
                  <a:schemeClr val="bg1"/>
                </a:solidFill>
              </a:rPr>
              <a:t>ův</a:t>
            </a:r>
            <a:r>
              <a:rPr lang="es-ES" b="1" dirty="0">
                <a:solidFill>
                  <a:schemeClr val="bg1"/>
                </a:solidFill>
              </a:rPr>
              <a:t>, </a:t>
            </a:r>
            <a:r>
              <a:rPr lang="es-ES" b="1" dirty="0" err="1">
                <a:solidFill>
                  <a:schemeClr val="bg1"/>
                </a:solidFill>
              </a:rPr>
              <a:t>nepřítel</a:t>
            </a:r>
            <a:r>
              <a:rPr lang="es-ES" b="1" dirty="0">
                <a:solidFill>
                  <a:schemeClr val="bg1"/>
                </a:solidFill>
              </a:rPr>
              <a:t> </a:t>
            </a:r>
            <a:r>
              <a:rPr lang="es-ES" b="1" dirty="0" err="1">
                <a:solidFill>
                  <a:schemeClr val="bg1"/>
                </a:solidFill>
              </a:rPr>
              <a:t>izraelského</a:t>
            </a:r>
            <a:r>
              <a:rPr lang="es-ES" b="1" dirty="0">
                <a:solidFill>
                  <a:schemeClr val="bg1"/>
                </a:solidFill>
              </a:rPr>
              <a:t> </a:t>
            </a:r>
            <a:r>
              <a:rPr lang="es-ES" b="1" dirty="0" err="1">
                <a:solidFill>
                  <a:schemeClr val="bg1"/>
                </a:solidFill>
              </a:rPr>
              <a:t>lidu</a:t>
            </a:r>
            <a:r>
              <a:rPr lang="es-ES" b="1" dirty="0">
                <a:solidFill>
                  <a:schemeClr val="bg1"/>
                </a:solidFill>
              </a:rPr>
              <a:t>, </a:t>
            </a:r>
            <a:r>
              <a:rPr lang="es-ES" b="1" dirty="0" err="1">
                <a:solidFill>
                  <a:schemeClr val="bg1"/>
                </a:solidFill>
              </a:rPr>
              <a:t>uslyšel</a:t>
            </a:r>
            <a:r>
              <a:rPr lang="es-ES" b="1" dirty="0">
                <a:solidFill>
                  <a:schemeClr val="bg1"/>
                </a:solidFill>
              </a:rPr>
              <a:t>, </a:t>
            </a:r>
            <a:r>
              <a:rPr lang="es-ES" b="1" dirty="0" err="1">
                <a:solidFill>
                  <a:schemeClr val="bg1"/>
                </a:solidFill>
              </a:rPr>
              <a:t>že</a:t>
            </a:r>
            <a:r>
              <a:rPr lang="es-ES" b="1" dirty="0">
                <a:solidFill>
                  <a:schemeClr val="bg1"/>
                </a:solidFill>
              </a:rPr>
              <a:t> se mu </a:t>
            </a:r>
            <a:r>
              <a:rPr lang="es-ES" b="1" dirty="0" err="1">
                <a:solidFill>
                  <a:schemeClr val="bg1"/>
                </a:solidFill>
              </a:rPr>
              <a:t>Mordokaj</a:t>
            </a:r>
            <a:r>
              <a:rPr lang="es-ES" b="1" dirty="0">
                <a:solidFill>
                  <a:schemeClr val="bg1"/>
                </a:solidFill>
              </a:rPr>
              <a:t> </a:t>
            </a:r>
            <a:r>
              <a:rPr lang="es-ES" b="1" dirty="0" err="1">
                <a:solidFill>
                  <a:schemeClr val="bg1"/>
                </a:solidFill>
              </a:rPr>
              <a:t>neklaní</a:t>
            </a:r>
            <a:r>
              <a:rPr lang="es-ES" b="1" dirty="0">
                <a:solidFill>
                  <a:schemeClr val="bg1"/>
                </a:solidFill>
              </a:rPr>
              <a:t>, </a:t>
            </a:r>
            <a:r>
              <a:rPr lang="es-ES" b="1" dirty="0" err="1">
                <a:solidFill>
                  <a:schemeClr val="bg1"/>
                </a:solidFill>
              </a:rPr>
              <a:t>rozhodl</a:t>
            </a:r>
            <a:r>
              <a:rPr lang="es-ES" b="1" dirty="0">
                <a:solidFill>
                  <a:schemeClr val="bg1"/>
                </a:solidFill>
              </a:rPr>
              <a:t> se, </a:t>
            </a:r>
            <a:r>
              <a:rPr lang="es-ES" b="1" dirty="0" err="1">
                <a:solidFill>
                  <a:schemeClr val="bg1"/>
                </a:solidFill>
              </a:rPr>
              <a:t>že</a:t>
            </a:r>
            <a:r>
              <a:rPr lang="es-ES" b="1" dirty="0">
                <a:solidFill>
                  <a:schemeClr val="bg1"/>
                </a:solidFill>
              </a:rPr>
              <a:t> </a:t>
            </a:r>
            <a:r>
              <a:rPr lang="es-ES" b="1" dirty="0" err="1">
                <a:solidFill>
                  <a:schemeClr val="bg1"/>
                </a:solidFill>
              </a:rPr>
              <a:t>ho</a:t>
            </a:r>
            <a:r>
              <a:rPr lang="es-ES" b="1" dirty="0">
                <a:solidFill>
                  <a:schemeClr val="bg1"/>
                </a:solidFill>
              </a:rPr>
              <a:t> </a:t>
            </a:r>
            <a:r>
              <a:rPr lang="es-ES" b="1" dirty="0" err="1">
                <a:solidFill>
                  <a:schemeClr val="bg1"/>
                </a:solidFill>
              </a:rPr>
              <a:t>oběsí</a:t>
            </a:r>
            <a:r>
              <a:rPr lang="es-ES" b="1" dirty="0">
                <a:solidFill>
                  <a:schemeClr val="bg1"/>
                </a:solidFill>
              </a:rPr>
              <a:t>. </a:t>
            </a:r>
            <a:r>
              <a:rPr lang="es-ES" b="1" dirty="0" err="1">
                <a:solidFill>
                  <a:schemeClr val="bg1"/>
                </a:solidFill>
              </a:rPr>
              <a:t>Když</a:t>
            </a:r>
            <a:r>
              <a:rPr lang="es-ES" b="1" dirty="0">
                <a:solidFill>
                  <a:schemeClr val="bg1"/>
                </a:solidFill>
              </a:rPr>
              <a:t> se </a:t>
            </a:r>
            <a:r>
              <a:rPr lang="es-ES" b="1" dirty="0" err="1">
                <a:solidFill>
                  <a:schemeClr val="bg1"/>
                </a:solidFill>
              </a:rPr>
              <a:t>dozvěděl</a:t>
            </a:r>
            <a:r>
              <a:rPr lang="es-ES" b="1" dirty="0">
                <a:solidFill>
                  <a:schemeClr val="bg1"/>
                </a:solidFill>
              </a:rPr>
              <a:t>, </a:t>
            </a:r>
            <a:r>
              <a:rPr lang="es-ES" b="1" dirty="0" err="1">
                <a:solidFill>
                  <a:schemeClr val="bg1"/>
                </a:solidFill>
              </a:rPr>
              <a:t>že</a:t>
            </a:r>
            <a:r>
              <a:rPr lang="es-ES" b="1" dirty="0">
                <a:solidFill>
                  <a:schemeClr val="bg1"/>
                </a:solidFill>
              </a:rPr>
              <a:t> je </a:t>
            </a:r>
            <a:r>
              <a:rPr lang="es-ES" b="1" dirty="0" err="1">
                <a:solidFill>
                  <a:schemeClr val="bg1"/>
                </a:solidFill>
              </a:rPr>
              <a:t>Žid</a:t>
            </a:r>
            <a:r>
              <a:rPr lang="es-ES" b="1" dirty="0">
                <a:solidFill>
                  <a:schemeClr val="bg1"/>
                </a:solidFill>
              </a:rPr>
              <a:t>, </a:t>
            </a:r>
            <a:r>
              <a:rPr lang="es-ES" b="1" dirty="0" err="1">
                <a:solidFill>
                  <a:schemeClr val="bg1"/>
                </a:solidFill>
              </a:rPr>
              <a:t>přiměl</a:t>
            </a:r>
            <a:r>
              <a:rPr lang="es-ES" b="1" dirty="0">
                <a:solidFill>
                  <a:schemeClr val="bg1"/>
                </a:solidFill>
              </a:rPr>
              <a:t> </a:t>
            </a:r>
            <a:r>
              <a:rPr lang="es-ES" b="1" dirty="0" err="1">
                <a:solidFill>
                  <a:schemeClr val="bg1"/>
                </a:solidFill>
              </a:rPr>
              <a:t>krále</a:t>
            </a:r>
            <a:r>
              <a:rPr lang="es-ES" b="1" dirty="0">
                <a:solidFill>
                  <a:schemeClr val="bg1"/>
                </a:solidFill>
              </a:rPr>
              <a:t>, </a:t>
            </a:r>
            <a:r>
              <a:rPr lang="es-ES" b="1" dirty="0" err="1">
                <a:solidFill>
                  <a:schemeClr val="bg1"/>
                </a:solidFill>
              </a:rPr>
              <a:t>aby</a:t>
            </a:r>
            <a:r>
              <a:rPr lang="es-ES" b="1" dirty="0">
                <a:solidFill>
                  <a:schemeClr val="bg1"/>
                </a:solidFill>
              </a:rPr>
              <a:t> </a:t>
            </a:r>
            <a:r>
              <a:rPr lang="es-ES" b="1" dirty="0" err="1">
                <a:solidFill>
                  <a:schemeClr val="bg1"/>
                </a:solidFill>
              </a:rPr>
              <a:t>třináctého</a:t>
            </a:r>
            <a:r>
              <a:rPr lang="es-ES" b="1" dirty="0">
                <a:solidFill>
                  <a:schemeClr val="bg1"/>
                </a:solidFill>
              </a:rPr>
              <a:t> </a:t>
            </a:r>
            <a:r>
              <a:rPr lang="es-ES" b="1" dirty="0" err="1">
                <a:solidFill>
                  <a:schemeClr val="bg1"/>
                </a:solidFill>
              </a:rPr>
              <a:t>dne</a:t>
            </a:r>
            <a:r>
              <a:rPr lang="es-ES" b="1" dirty="0">
                <a:solidFill>
                  <a:schemeClr val="bg1"/>
                </a:solidFill>
              </a:rPr>
              <a:t> </a:t>
            </a:r>
            <a:r>
              <a:rPr lang="es-ES" b="1" dirty="0" err="1">
                <a:solidFill>
                  <a:schemeClr val="bg1"/>
                </a:solidFill>
              </a:rPr>
              <a:t>dvanáctého</a:t>
            </a:r>
            <a:r>
              <a:rPr lang="es-ES" b="1" dirty="0">
                <a:solidFill>
                  <a:schemeClr val="bg1"/>
                </a:solidFill>
              </a:rPr>
              <a:t> </a:t>
            </a:r>
            <a:r>
              <a:rPr lang="es-ES" b="1" dirty="0" err="1">
                <a:solidFill>
                  <a:schemeClr val="bg1"/>
                </a:solidFill>
              </a:rPr>
              <a:t>měsíce</a:t>
            </a:r>
            <a:r>
              <a:rPr lang="es-ES" b="1" dirty="0">
                <a:solidFill>
                  <a:schemeClr val="bg1"/>
                </a:solidFill>
              </a:rPr>
              <a:t>, </a:t>
            </a:r>
            <a:r>
              <a:rPr lang="es-ES" b="1" dirty="0" err="1">
                <a:solidFill>
                  <a:schemeClr val="bg1"/>
                </a:solidFill>
              </a:rPr>
              <a:t>což</a:t>
            </a:r>
            <a:r>
              <a:rPr lang="es-ES" b="1" dirty="0">
                <a:solidFill>
                  <a:schemeClr val="bg1"/>
                </a:solidFill>
              </a:rPr>
              <a:t> je </a:t>
            </a:r>
            <a:r>
              <a:rPr lang="es-ES" b="1" dirty="0" err="1">
                <a:solidFill>
                  <a:schemeClr val="bg1"/>
                </a:solidFill>
              </a:rPr>
              <a:t>měsíc</a:t>
            </a:r>
            <a:r>
              <a:rPr lang="es-ES" b="1" dirty="0">
                <a:solidFill>
                  <a:schemeClr val="bg1"/>
                </a:solidFill>
              </a:rPr>
              <a:t> </a:t>
            </a:r>
            <a:r>
              <a:rPr lang="es-ES" b="1" dirty="0" err="1">
                <a:solidFill>
                  <a:schemeClr val="bg1"/>
                </a:solidFill>
              </a:rPr>
              <a:t>adar</a:t>
            </a:r>
            <a:r>
              <a:rPr lang="es-ES" b="1" dirty="0">
                <a:solidFill>
                  <a:schemeClr val="bg1"/>
                </a:solidFill>
              </a:rPr>
              <a:t>, </a:t>
            </a:r>
            <a:r>
              <a:rPr lang="es-ES" b="1" dirty="0" err="1">
                <a:solidFill>
                  <a:schemeClr val="bg1"/>
                </a:solidFill>
              </a:rPr>
              <a:t>vyhladil</a:t>
            </a:r>
            <a:r>
              <a:rPr lang="es-ES" b="1" dirty="0">
                <a:solidFill>
                  <a:schemeClr val="bg1"/>
                </a:solidFill>
              </a:rPr>
              <a:t> </a:t>
            </a:r>
            <a:r>
              <a:rPr lang="es-ES" b="1" dirty="0" err="1">
                <a:solidFill>
                  <a:schemeClr val="bg1"/>
                </a:solidFill>
              </a:rPr>
              <a:t>všechny</a:t>
            </a:r>
            <a:r>
              <a:rPr lang="es-ES" b="1" dirty="0">
                <a:solidFill>
                  <a:schemeClr val="bg1"/>
                </a:solidFill>
              </a:rPr>
              <a:t> </a:t>
            </a:r>
            <a:r>
              <a:rPr lang="es-ES" b="1" dirty="0" err="1">
                <a:solidFill>
                  <a:schemeClr val="bg1"/>
                </a:solidFill>
              </a:rPr>
              <a:t>Židy</a:t>
            </a:r>
            <a:r>
              <a:rPr lang="es-ES" b="1" dirty="0">
                <a:solidFill>
                  <a:schemeClr val="bg1"/>
                </a:solidFill>
              </a:rPr>
              <a:t> a </a:t>
            </a:r>
            <a:r>
              <a:rPr lang="es-ES" b="1" dirty="0" err="1">
                <a:solidFill>
                  <a:schemeClr val="bg1"/>
                </a:solidFill>
              </a:rPr>
              <a:t>zabavil</a:t>
            </a:r>
            <a:r>
              <a:rPr lang="es-ES" b="1" dirty="0">
                <a:solidFill>
                  <a:schemeClr val="bg1"/>
                </a:solidFill>
              </a:rPr>
              <a:t> </a:t>
            </a:r>
            <a:r>
              <a:rPr lang="es-ES" b="1" dirty="0" err="1">
                <a:solidFill>
                  <a:schemeClr val="bg1"/>
                </a:solidFill>
              </a:rPr>
              <a:t>jejich</a:t>
            </a:r>
            <a:r>
              <a:rPr lang="es-ES" b="1" dirty="0">
                <a:solidFill>
                  <a:schemeClr val="bg1"/>
                </a:solidFill>
              </a:rPr>
              <a:t> </a:t>
            </a:r>
            <a:r>
              <a:rPr lang="es-ES" b="1" dirty="0" err="1">
                <a:solidFill>
                  <a:schemeClr val="bg1"/>
                </a:solidFill>
              </a:rPr>
              <a:t>majetek</a:t>
            </a:r>
            <a:r>
              <a:rPr lang="es-ES" b="1" dirty="0">
                <a:solidFill>
                  <a:schemeClr val="bg1"/>
                </a:solidFill>
              </a:rPr>
              <a:t>.</a:t>
            </a:r>
          </a:p>
          <a:p>
            <a:pPr>
              <a:spcBef>
                <a:spcPts val="1200"/>
              </a:spcBef>
            </a:pPr>
            <a:r>
              <a:rPr lang="es-ES" b="1" dirty="0" err="1">
                <a:solidFill>
                  <a:schemeClr val="bg1"/>
                </a:solidFill>
              </a:rPr>
              <a:t>Když</a:t>
            </a:r>
            <a:r>
              <a:rPr lang="es-ES" b="1" dirty="0">
                <a:solidFill>
                  <a:schemeClr val="bg1"/>
                </a:solidFill>
              </a:rPr>
              <a:t> se o </a:t>
            </a:r>
            <a:r>
              <a:rPr lang="es-ES" b="1" dirty="0" err="1">
                <a:solidFill>
                  <a:schemeClr val="bg1"/>
                </a:solidFill>
              </a:rPr>
              <a:t>tom</a:t>
            </a:r>
            <a:r>
              <a:rPr lang="es-ES" b="1" dirty="0">
                <a:solidFill>
                  <a:schemeClr val="bg1"/>
                </a:solidFill>
              </a:rPr>
              <a:t> </a:t>
            </a:r>
            <a:r>
              <a:rPr lang="es-ES" b="1" dirty="0" err="1">
                <a:solidFill>
                  <a:schemeClr val="bg1"/>
                </a:solidFill>
              </a:rPr>
              <a:t>doslechli</a:t>
            </a:r>
            <a:r>
              <a:rPr lang="es-ES" b="1" dirty="0">
                <a:solidFill>
                  <a:schemeClr val="bg1"/>
                </a:solidFill>
              </a:rPr>
              <a:t> </a:t>
            </a:r>
            <a:r>
              <a:rPr lang="es-ES" b="1" dirty="0" err="1">
                <a:solidFill>
                  <a:schemeClr val="bg1"/>
                </a:solidFill>
              </a:rPr>
              <a:t>Židé</a:t>
            </a:r>
            <a:r>
              <a:rPr lang="es-ES" b="1" dirty="0">
                <a:solidFill>
                  <a:schemeClr val="bg1"/>
                </a:solidFill>
              </a:rPr>
              <a:t>, </a:t>
            </a:r>
            <a:r>
              <a:rPr lang="es-ES" b="1" dirty="0" err="1">
                <a:solidFill>
                  <a:schemeClr val="bg1"/>
                </a:solidFill>
              </a:rPr>
              <a:t>nastal</a:t>
            </a:r>
            <a:r>
              <a:rPr lang="es-ES" b="1" dirty="0">
                <a:solidFill>
                  <a:schemeClr val="bg1"/>
                </a:solidFill>
              </a:rPr>
              <a:t> </a:t>
            </a:r>
            <a:r>
              <a:rPr lang="es-ES" b="1" dirty="0" err="1">
                <a:solidFill>
                  <a:schemeClr val="bg1"/>
                </a:solidFill>
              </a:rPr>
              <a:t>veliký</a:t>
            </a:r>
            <a:r>
              <a:rPr lang="es-ES" b="1" dirty="0">
                <a:solidFill>
                  <a:schemeClr val="bg1"/>
                </a:solidFill>
              </a:rPr>
              <a:t> </a:t>
            </a:r>
            <a:r>
              <a:rPr lang="es-ES" b="1" dirty="0" err="1">
                <a:solidFill>
                  <a:schemeClr val="bg1"/>
                </a:solidFill>
              </a:rPr>
              <a:t>smutek</a:t>
            </a:r>
            <a:r>
              <a:rPr lang="es-ES" b="1" dirty="0">
                <a:solidFill>
                  <a:schemeClr val="bg1"/>
                </a:solidFill>
              </a:rPr>
              <a:t>, </a:t>
            </a:r>
            <a:r>
              <a:rPr lang="es-ES" b="1" dirty="0" err="1">
                <a:solidFill>
                  <a:schemeClr val="bg1"/>
                </a:solidFill>
              </a:rPr>
              <a:t>půst</a:t>
            </a:r>
            <a:r>
              <a:rPr lang="es-ES" b="1" dirty="0">
                <a:solidFill>
                  <a:schemeClr val="bg1"/>
                </a:solidFill>
              </a:rPr>
              <a:t>, </a:t>
            </a:r>
            <a:r>
              <a:rPr lang="es-ES" b="1" dirty="0" err="1">
                <a:solidFill>
                  <a:schemeClr val="bg1"/>
                </a:solidFill>
              </a:rPr>
              <a:t>pláč</a:t>
            </a:r>
            <a:r>
              <a:rPr lang="es-ES" b="1" dirty="0">
                <a:solidFill>
                  <a:schemeClr val="bg1"/>
                </a:solidFill>
              </a:rPr>
              <a:t> a </a:t>
            </a:r>
            <a:r>
              <a:rPr lang="es-ES" b="1" dirty="0" err="1">
                <a:solidFill>
                  <a:schemeClr val="bg1"/>
                </a:solidFill>
              </a:rPr>
              <a:t>nářek</a:t>
            </a:r>
            <a:r>
              <a:rPr lang="es-ES" b="1" dirty="0">
                <a:solidFill>
                  <a:schemeClr val="bg1"/>
                </a:solidFill>
              </a:rPr>
              <a:t> </a:t>
            </a:r>
            <a:r>
              <a:rPr lang="es-ES" b="1" dirty="0" err="1">
                <a:solidFill>
                  <a:schemeClr val="bg1"/>
                </a:solidFill>
              </a:rPr>
              <a:t>po</a:t>
            </a:r>
            <a:r>
              <a:rPr lang="es-ES" b="1" dirty="0">
                <a:solidFill>
                  <a:schemeClr val="bg1"/>
                </a:solidFill>
              </a:rPr>
              <a:t> </a:t>
            </a:r>
            <a:r>
              <a:rPr lang="es-ES" b="1" dirty="0" err="1">
                <a:solidFill>
                  <a:schemeClr val="bg1"/>
                </a:solidFill>
              </a:rPr>
              <a:t>celém</a:t>
            </a:r>
            <a:r>
              <a:rPr lang="es-ES" b="1" dirty="0">
                <a:solidFill>
                  <a:schemeClr val="bg1"/>
                </a:solidFill>
              </a:rPr>
              <a:t> </a:t>
            </a:r>
            <a:r>
              <a:rPr lang="es-ES" b="1" dirty="0" err="1">
                <a:solidFill>
                  <a:schemeClr val="bg1"/>
                </a:solidFill>
              </a:rPr>
              <a:t>městě</a:t>
            </a:r>
            <a:r>
              <a:rPr lang="es-ES" b="1" dirty="0">
                <a:solidFill>
                  <a:schemeClr val="bg1"/>
                </a:solidFill>
              </a:rPr>
              <a:t>; </a:t>
            </a:r>
            <a:r>
              <a:rPr lang="cs-CZ" b="1" dirty="0">
                <a:solidFill>
                  <a:schemeClr val="bg1"/>
                </a:solidFill>
              </a:rPr>
              <a:t>žíněné roucho</a:t>
            </a:r>
            <a:r>
              <a:rPr lang="es-ES" b="1" dirty="0">
                <a:solidFill>
                  <a:schemeClr val="bg1"/>
                </a:solidFill>
              </a:rPr>
              <a:t> a popel </a:t>
            </a:r>
            <a:r>
              <a:rPr lang="es-ES" b="1" dirty="0" err="1">
                <a:solidFill>
                  <a:schemeClr val="bg1"/>
                </a:solidFill>
              </a:rPr>
              <a:t>byly</a:t>
            </a:r>
            <a:r>
              <a:rPr lang="es-ES" b="1" dirty="0">
                <a:solidFill>
                  <a:schemeClr val="bg1"/>
                </a:solidFill>
              </a:rPr>
              <a:t> </a:t>
            </a:r>
            <a:r>
              <a:rPr lang="es-ES" b="1" dirty="0" err="1">
                <a:solidFill>
                  <a:schemeClr val="bg1"/>
                </a:solidFill>
              </a:rPr>
              <a:t>lůžk</a:t>
            </a:r>
            <a:r>
              <a:rPr lang="cs-CZ" b="1" dirty="0" err="1">
                <a:solidFill>
                  <a:schemeClr val="bg1"/>
                </a:solidFill>
              </a:rPr>
              <a:t>em</a:t>
            </a:r>
            <a:r>
              <a:rPr lang="es-ES" b="1" dirty="0">
                <a:solidFill>
                  <a:schemeClr val="bg1"/>
                </a:solidFill>
              </a:rPr>
              <a:t> </a:t>
            </a:r>
            <a:r>
              <a:rPr lang="es-ES" b="1" dirty="0" err="1">
                <a:solidFill>
                  <a:schemeClr val="bg1"/>
                </a:solidFill>
              </a:rPr>
              <a:t>mnohých</a:t>
            </a:r>
            <a:r>
              <a:rPr lang="es-ES" b="1" dirty="0">
                <a:solidFill>
                  <a:schemeClr val="bg1"/>
                </a:solidFill>
              </a:rPr>
              <a:t>. </a:t>
            </a:r>
            <a:r>
              <a:rPr lang="es-ES" b="1" dirty="0" err="1">
                <a:solidFill>
                  <a:schemeClr val="bg1"/>
                </a:solidFill>
              </a:rPr>
              <a:t>Mordokaj</a:t>
            </a:r>
            <a:r>
              <a:rPr lang="es-ES" b="1" dirty="0">
                <a:solidFill>
                  <a:schemeClr val="bg1"/>
                </a:solidFill>
              </a:rPr>
              <a:t> </a:t>
            </a:r>
            <a:r>
              <a:rPr lang="es-ES" b="1" dirty="0" err="1">
                <a:solidFill>
                  <a:schemeClr val="bg1"/>
                </a:solidFill>
              </a:rPr>
              <a:t>roztrhl</a:t>
            </a:r>
            <a:r>
              <a:rPr lang="es-ES" b="1" dirty="0">
                <a:solidFill>
                  <a:schemeClr val="bg1"/>
                </a:solidFill>
              </a:rPr>
              <a:t> </a:t>
            </a:r>
            <a:r>
              <a:rPr lang="es-ES" b="1" dirty="0" err="1">
                <a:solidFill>
                  <a:schemeClr val="bg1"/>
                </a:solidFill>
              </a:rPr>
              <a:t>své</a:t>
            </a:r>
            <a:r>
              <a:rPr lang="es-ES" b="1" dirty="0">
                <a:solidFill>
                  <a:schemeClr val="bg1"/>
                </a:solidFill>
              </a:rPr>
              <a:t> </a:t>
            </a:r>
            <a:r>
              <a:rPr lang="es-ES" b="1" dirty="0" err="1">
                <a:solidFill>
                  <a:schemeClr val="bg1"/>
                </a:solidFill>
              </a:rPr>
              <a:t>roucho</a:t>
            </a:r>
            <a:r>
              <a:rPr lang="es-ES" b="1" dirty="0">
                <a:solidFill>
                  <a:schemeClr val="bg1"/>
                </a:solidFill>
              </a:rPr>
              <a:t>, </a:t>
            </a:r>
            <a:r>
              <a:rPr lang="es-ES" b="1" dirty="0" err="1">
                <a:solidFill>
                  <a:schemeClr val="bg1"/>
                </a:solidFill>
              </a:rPr>
              <a:t>oblékl</a:t>
            </a:r>
            <a:r>
              <a:rPr lang="es-ES" b="1" dirty="0">
                <a:solidFill>
                  <a:schemeClr val="bg1"/>
                </a:solidFill>
              </a:rPr>
              <a:t> </a:t>
            </a:r>
            <a:r>
              <a:rPr lang="es-ES" b="1" dirty="0" err="1">
                <a:solidFill>
                  <a:schemeClr val="bg1"/>
                </a:solidFill>
              </a:rPr>
              <a:t>žíněné</a:t>
            </a:r>
            <a:r>
              <a:rPr lang="es-ES" b="1" dirty="0">
                <a:solidFill>
                  <a:schemeClr val="bg1"/>
                </a:solidFill>
              </a:rPr>
              <a:t> </a:t>
            </a:r>
            <a:r>
              <a:rPr lang="es-ES" b="1" dirty="0" err="1">
                <a:solidFill>
                  <a:schemeClr val="bg1"/>
                </a:solidFill>
              </a:rPr>
              <a:t>roucho</a:t>
            </a:r>
            <a:r>
              <a:rPr lang="es-ES" b="1" dirty="0">
                <a:solidFill>
                  <a:schemeClr val="bg1"/>
                </a:solidFill>
              </a:rPr>
              <a:t> a popel a </a:t>
            </a:r>
            <a:r>
              <a:rPr lang="es-ES" b="1" dirty="0" err="1">
                <a:solidFill>
                  <a:schemeClr val="bg1"/>
                </a:solidFill>
              </a:rPr>
              <a:t>postavil</a:t>
            </a:r>
            <a:r>
              <a:rPr lang="es-ES" b="1" dirty="0">
                <a:solidFill>
                  <a:schemeClr val="bg1"/>
                </a:solidFill>
              </a:rPr>
              <a:t> se </a:t>
            </a:r>
            <a:r>
              <a:rPr lang="es-ES" b="1" dirty="0" err="1">
                <a:solidFill>
                  <a:schemeClr val="bg1"/>
                </a:solidFill>
              </a:rPr>
              <a:t>před</a:t>
            </a:r>
            <a:r>
              <a:rPr lang="es-ES" b="1" dirty="0">
                <a:solidFill>
                  <a:schemeClr val="bg1"/>
                </a:solidFill>
              </a:rPr>
              <a:t> </a:t>
            </a:r>
            <a:r>
              <a:rPr lang="es-ES" b="1" dirty="0" err="1">
                <a:solidFill>
                  <a:schemeClr val="bg1"/>
                </a:solidFill>
              </a:rPr>
              <a:t>královskou</a:t>
            </a:r>
            <a:r>
              <a:rPr lang="es-ES" b="1" dirty="0">
                <a:solidFill>
                  <a:schemeClr val="bg1"/>
                </a:solidFill>
              </a:rPr>
              <a:t> </a:t>
            </a:r>
            <a:r>
              <a:rPr lang="es-ES" b="1" dirty="0" err="1">
                <a:solidFill>
                  <a:schemeClr val="bg1"/>
                </a:solidFill>
              </a:rPr>
              <a:t>bránou</a:t>
            </a:r>
            <a:r>
              <a:rPr lang="es-ES" b="1" dirty="0">
                <a:solidFill>
                  <a:schemeClr val="bg1"/>
                </a:solidFill>
              </a:rPr>
              <a:t>.</a:t>
            </a:r>
          </a:p>
          <a:p>
            <a:pPr>
              <a:spcBef>
                <a:spcPts val="1200"/>
              </a:spcBef>
            </a:pPr>
            <a:r>
              <a:rPr lang="es-ES" b="1" dirty="0" err="1">
                <a:solidFill>
                  <a:schemeClr val="bg1"/>
                </a:solidFill>
              </a:rPr>
              <a:t>Dívky</a:t>
            </a:r>
            <a:r>
              <a:rPr lang="es-ES" b="1" dirty="0">
                <a:solidFill>
                  <a:schemeClr val="bg1"/>
                </a:solidFill>
              </a:rPr>
              <a:t> </a:t>
            </a:r>
            <a:r>
              <a:rPr lang="es-ES" b="1" dirty="0" err="1">
                <a:solidFill>
                  <a:schemeClr val="bg1"/>
                </a:solidFill>
              </a:rPr>
              <a:t>to</a:t>
            </a:r>
            <a:r>
              <a:rPr lang="es-ES" b="1" dirty="0">
                <a:solidFill>
                  <a:schemeClr val="bg1"/>
                </a:solidFill>
              </a:rPr>
              <a:t> </a:t>
            </a:r>
            <a:r>
              <a:rPr lang="es-ES" b="1" dirty="0" err="1">
                <a:solidFill>
                  <a:schemeClr val="bg1"/>
                </a:solidFill>
              </a:rPr>
              <a:t>oznámily</a:t>
            </a:r>
            <a:r>
              <a:rPr lang="es-ES" b="1" dirty="0">
                <a:solidFill>
                  <a:schemeClr val="bg1"/>
                </a:solidFill>
              </a:rPr>
              <a:t> Ester a </a:t>
            </a:r>
            <a:r>
              <a:rPr lang="es-ES" b="1" dirty="0" err="1">
                <a:solidFill>
                  <a:schemeClr val="bg1"/>
                </a:solidFill>
              </a:rPr>
              <a:t>ta</a:t>
            </a:r>
            <a:r>
              <a:rPr lang="es-ES" b="1" dirty="0">
                <a:solidFill>
                  <a:schemeClr val="bg1"/>
                </a:solidFill>
              </a:rPr>
              <a:t> </a:t>
            </a:r>
            <a:r>
              <a:rPr lang="es-ES" b="1" dirty="0" err="1">
                <a:solidFill>
                  <a:schemeClr val="bg1"/>
                </a:solidFill>
              </a:rPr>
              <a:t>poslala</a:t>
            </a:r>
            <a:r>
              <a:rPr lang="es-ES" b="1" dirty="0">
                <a:solidFill>
                  <a:schemeClr val="bg1"/>
                </a:solidFill>
              </a:rPr>
              <a:t> </a:t>
            </a:r>
            <a:r>
              <a:rPr lang="es-ES" b="1" dirty="0" err="1">
                <a:solidFill>
                  <a:schemeClr val="bg1"/>
                </a:solidFill>
              </a:rPr>
              <a:t>Mordocheovi</a:t>
            </a:r>
            <a:r>
              <a:rPr lang="es-ES" b="1" dirty="0">
                <a:solidFill>
                  <a:schemeClr val="bg1"/>
                </a:solidFill>
              </a:rPr>
              <a:t> </a:t>
            </a:r>
            <a:r>
              <a:rPr lang="es-ES" b="1" dirty="0" err="1">
                <a:solidFill>
                  <a:schemeClr val="bg1"/>
                </a:solidFill>
              </a:rPr>
              <a:t>šaty</a:t>
            </a:r>
            <a:r>
              <a:rPr lang="es-ES" b="1" dirty="0">
                <a:solidFill>
                  <a:schemeClr val="bg1"/>
                </a:solidFill>
              </a:rPr>
              <a:t>, ale </a:t>
            </a:r>
            <a:r>
              <a:rPr lang="es-ES" b="1" dirty="0" err="1">
                <a:solidFill>
                  <a:schemeClr val="bg1"/>
                </a:solidFill>
              </a:rPr>
              <a:t>on</a:t>
            </a:r>
            <a:r>
              <a:rPr lang="es-ES" b="1" dirty="0">
                <a:solidFill>
                  <a:schemeClr val="bg1"/>
                </a:solidFill>
              </a:rPr>
              <a:t> je </a:t>
            </a:r>
            <a:r>
              <a:rPr lang="es-ES" b="1" dirty="0" err="1">
                <a:solidFill>
                  <a:schemeClr val="bg1"/>
                </a:solidFill>
              </a:rPr>
              <a:t>nepřijal</a:t>
            </a:r>
            <a:r>
              <a:rPr lang="es-ES" b="1" dirty="0">
                <a:solidFill>
                  <a:schemeClr val="bg1"/>
                </a:solidFill>
              </a:rPr>
              <a:t>. Ester si </a:t>
            </a:r>
            <a:r>
              <a:rPr lang="es-ES" b="1" dirty="0" err="1">
                <a:solidFill>
                  <a:schemeClr val="bg1"/>
                </a:solidFill>
              </a:rPr>
              <a:t>zavolala</a:t>
            </a:r>
            <a:r>
              <a:rPr lang="es-ES" b="1" dirty="0">
                <a:solidFill>
                  <a:schemeClr val="bg1"/>
                </a:solidFill>
              </a:rPr>
              <a:t> </a:t>
            </a:r>
            <a:r>
              <a:rPr lang="es-ES" b="1" dirty="0" err="1">
                <a:solidFill>
                  <a:schemeClr val="bg1"/>
                </a:solidFill>
              </a:rPr>
              <a:t>Atáka</a:t>
            </a:r>
            <a:r>
              <a:rPr lang="es-ES" b="1" dirty="0">
                <a:solidFill>
                  <a:schemeClr val="bg1"/>
                </a:solidFill>
              </a:rPr>
              <a:t>, </a:t>
            </a:r>
            <a:r>
              <a:rPr lang="es-ES" b="1" dirty="0" err="1">
                <a:solidFill>
                  <a:schemeClr val="bg1"/>
                </a:solidFill>
              </a:rPr>
              <a:t>jednoho</a:t>
            </a:r>
            <a:r>
              <a:rPr lang="es-ES" b="1" dirty="0">
                <a:solidFill>
                  <a:schemeClr val="bg1"/>
                </a:solidFill>
              </a:rPr>
              <a:t> z </a:t>
            </a:r>
            <a:r>
              <a:rPr lang="es-ES" b="1" dirty="0" err="1">
                <a:solidFill>
                  <a:schemeClr val="bg1"/>
                </a:solidFill>
              </a:rPr>
              <a:t>královských</a:t>
            </a:r>
            <a:r>
              <a:rPr lang="es-ES" b="1" dirty="0">
                <a:solidFill>
                  <a:schemeClr val="bg1"/>
                </a:solidFill>
              </a:rPr>
              <a:t> </a:t>
            </a:r>
            <a:r>
              <a:rPr lang="es-ES" b="1" dirty="0" err="1">
                <a:solidFill>
                  <a:schemeClr val="bg1"/>
                </a:solidFill>
              </a:rPr>
              <a:t>dvořanů</a:t>
            </a:r>
            <a:r>
              <a:rPr lang="es-ES" b="1" dirty="0">
                <a:solidFill>
                  <a:schemeClr val="bg1"/>
                </a:solidFill>
              </a:rPr>
              <a:t>, </a:t>
            </a:r>
            <a:r>
              <a:rPr lang="es-ES" b="1" dirty="0" err="1">
                <a:solidFill>
                  <a:schemeClr val="bg1"/>
                </a:solidFill>
              </a:rPr>
              <a:t>kteréhož</a:t>
            </a:r>
            <a:r>
              <a:rPr lang="es-ES" b="1" dirty="0">
                <a:solidFill>
                  <a:schemeClr val="bg1"/>
                </a:solidFill>
              </a:rPr>
              <a:t> </a:t>
            </a:r>
            <a:r>
              <a:rPr lang="es-ES" b="1" dirty="0" err="1">
                <a:solidFill>
                  <a:schemeClr val="bg1"/>
                </a:solidFill>
              </a:rPr>
              <a:t>jí</a:t>
            </a:r>
            <a:r>
              <a:rPr lang="es-ES" b="1" dirty="0">
                <a:solidFill>
                  <a:schemeClr val="bg1"/>
                </a:solidFill>
              </a:rPr>
              <a:t> </a:t>
            </a:r>
            <a:r>
              <a:rPr lang="es-ES" b="1" dirty="0" err="1">
                <a:solidFill>
                  <a:schemeClr val="bg1"/>
                </a:solidFill>
              </a:rPr>
              <a:t>byl</a:t>
            </a:r>
            <a:r>
              <a:rPr lang="es-ES" b="1" dirty="0">
                <a:solidFill>
                  <a:schemeClr val="bg1"/>
                </a:solidFill>
              </a:rPr>
              <a:t> </a:t>
            </a:r>
            <a:r>
              <a:rPr lang="es-ES" b="1" dirty="0" err="1">
                <a:solidFill>
                  <a:schemeClr val="bg1"/>
                </a:solidFill>
              </a:rPr>
              <a:t>dal</a:t>
            </a:r>
            <a:r>
              <a:rPr lang="es-ES" b="1" dirty="0">
                <a:solidFill>
                  <a:schemeClr val="bg1"/>
                </a:solidFill>
              </a:rPr>
              <a:t> do </a:t>
            </a:r>
            <a:r>
              <a:rPr lang="es-ES" b="1" dirty="0" err="1">
                <a:solidFill>
                  <a:schemeClr val="bg1"/>
                </a:solidFill>
              </a:rPr>
              <a:t>služeb</a:t>
            </a:r>
            <a:r>
              <a:rPr lang="es-ES" b="1" dirty="0">
                <a:solidFill>
                  <a:schemeClr val="bg1"/>
                </a:solidFill>
              </a:rPr>
              <a:t>, a </a:t>
            </a:r>
            <a:r>
              <a:rPr lang="es-ES" b="1" dirty="0" err="1">
                <a:solidFill>
                  <a:schemeClr val="bg1"/>
                </a:solidFill>
              </a:rPr>
              <a:t>poslala</a:t>
            </a:r>
            <a:r>
              <a:rPr lang="es-ES" b="1" dirty="0">
                <a:solidFill>
                  <a:schemeClr val="bg1"/>
                </a:solidFill>
              </a:rPr>
              <a:t> </a:t>
            </a:r>
            <a:r>
              <a:rPr lang="es-ES" b="1" dirty="0" err="1">
                <a:solidFill>
                  <a:schemeClr val="bg1"/>
                </a:solidFill>
              </a:rPr>
              <a:t>ho</a:t>
            </a:r>
            <a:r>
              <a:rPr lang="es-ES" b="1" dirty="0">
                <a:solidFill>
                  <a:schemeClr val="bg1"/>
                </a:solidFill>
              </a:rPr>
              <a:t> k </a:t>
            </a:r>
            <a:r>
              <a:rPr lang="es-ES" b="1" dirty="0" err="1">
                <a:solidFill>
                  <a:schemeClr val="bg1"/>
                </a:solidFill>
              </a:rPr>
              <a:t>Mardocheovi</a:t>
            </a:r>
            <a:r>
              <a:rPr lang="es-ES" b="1" dirty="0">
                <a:solidFill>
                  <a:schemeClr val="bg1"/>
                </a:solidFill>
              </a:rPr>
              <a:t>, </a:t>
            </a:r>
            <a:r>
              <a:rPr lang="es-ES" b="1" dirty="0" err="1">
                <a:solidFill>
                  <a:schemeClr val="bg1"/>
                </a:solidFill>
              </a:rPr>
              <a:t>aby</a:t>
            </a:r>
            <a:r>
              <a:rPr lang="es-ES" b="1" dirty="0">
                <a:solidFill>
                  <a:schemeClr val="bg1"/>
                </a:solidFill>
              </a:rPr>
              <a:t> mu </a:t>
            </a:r>
            <a:r>
              <a:rPr lang="es-ES" b="1" dirty="0" err="1">
                <a:solidFill>
                  <a:schemeClr val="bg1"/>
                </a:solidFill>
              </a:rPr>
              <a:t>přikázal</a:t>
            </a:r>
            <a:r>
              <a:rPr lang="es-ES" b="1" dirty="0">
                <a:solidFill>
                  <a:schemeClr val="bg1"/>
                </a:solidFill>
              </a:rPr>
              <a:t>, </a:t>
            </a:r>
            <a:r>
              <a:rPr lang="es-ES" b="1" dirty="0" err="1">
                <a:solidFill>
                  <a:schemeClr val="bg1"/>
                </a:solidFill>
              </a:rPr>
              <a:t>co</a:t>
            </a:r>
            <a:r>
              <a:rPr lang="es-ES" b="1" dirty="0">
                <a:solidFill>
                  <a:schemeClr val="bg1"/>
                </a:solidFill>
              </a:rPr>
              <a:t> se </a:t>
            </a:r>
            <a:r>
              <a:rPr lang="es-ES" b="1" dirty="0" err="1">
                <a:solidFill>
                  <a:schemeClr val="bg1"/>
                </a:solidFill>
              </a:rPr>
              <a:t>děje</a:t>
            </a:r>
            <a:r>
              <a:rPr lang="es-ES" b="1" dirty="0">
                <a:solidFill>
                  <a:schemeClr val="bg1"/>
                </a:solidFill>
              </a:rPr>
              <a:t> a </a:t>
            </a:r>
            <a:r>
              <a:rPr lang="es-ES" b="1" dirty="0" err="1">
                <a:solidFill>
                  <a:schemeClr val="bg1"/>
                </a:solidFill>
              </a:rPr>
              <a:t>proč</a:t>
            </a:r>
            <a:r>
              <a:rPr lang="es-ES" b="1" dirty="0">
                <a:solidFill>
                  <a:schemeClr val="bg1"/>
                </a:solidFill>
              </a:rPr>
              <a:t> se </a:t>
            </a:r>
            <a:r>
              <a:rPr lang="es-ES" b="1" dirty="0" err="1">
                <a:solidFill>
                  <a:schemeClr val="bg1"/>
                </a:solidFill>
              </a:rPr>
              <a:t>tak</a:t>
            </a:r>
            <a:r>
              <a:rPr lang="es-ES" b="1" dirty="0">
                <a:solidFill>
                  <a:schemeClr val="bg1"/>
                </a:solidFill>
              </a:rPr>
              <a:t> </a:t>
            </a:r>
            <a:r>
              <a:rPr lang="es-ES" b="1" dirty="0" err="1">
                <a:solidFill>
                  <a:schemeClr val="bg1"/>
                </a:solidFill>
              </a:rPr>
              <a:t>děje.Mordocheus</a:t>
            </a:r>
            <a:r>
              <a:rPr lang="es-ES" b="1" dirty="0">
                <a:solidFill>
                  <a:schemeClr val="bg1"/>
                </a:solidFill>
              </a:rPr>
              <a:t> </a:t>
            </a:r>
            <a:r>
              <a:rPr lang="es-ES" b="1" dirty="0" err="1">
                <a:solidFill>
                  <a:schemeClr val="bg1"/>
                </a:solidFill>
              </a:rPr>
              <a:t>oznámil</a:t>
            </a:r>
            <a:r>
              <a:rPr lang="es-ES" b="1" dirty="0">
                <a:solidFill>
                  <a:schemeClr val="bg1"/>
                </a:solidFill>
              </a:rPr>
              <a:t> </a:t>
            </a:r>
            <a:r>
              <a:rPr lang="es-ES" b="1" dirty="0" err="1">
                <a:solidFill>
                  <a:schemeClr val="bg1"/>
                </a:solidFill>
              </a:rPr>
              <a:t>komorníkovi</a:t>
            </a:r>
            <a:r>
              <a:rPr lang="es-ES" b="1" dirty="0">
                <a:solidFill>
                  <a:schemeClr val="bg1"/>
                </a:solidFill>
              </a:rPr>
              <a:t>, </a:t>
            </a:r>
            <a:r>
              <a:rPr lang="es-ES" b="1" dirty="0" err="1">
                <a:solidFill>
                  <a:schemeClr val="bg1"/>
                </a:solidFill>
              </a:rPr>
              <a:t>co</a:t>
            </a:r>
            <a:r>
              <a:rPr lang="es-ES" b="1" dirty="0">
                <a:solidFill>
                  <a:schemeClr val="bg1"/>
                </a:solidFill>
              </a:rPr>
              <a:t> </a:t>
            </a:r>
            <a:r>
              <a:rPr lang="es-ES" b="1" dirty="0" err="1">
                <a:solidFill>
                  <a:schemeClr val="bg1"/>
                </a:solidFill>
              </a:rPr>
              <a:t>Haman</a:t>
            </a:r>
            <a:r>
              <a:rPr lang="es-ES" b="1" dirty="0">
                <a:solidFill>
                  <a:schemeClr val="bg1"/>
                </a:solidFill>
              </a:rPr>
              <a:t> </a:t>
            </a:r>
            <a:r>
              <a:rPr lang="es-ES" b="1" dirty="0" err="1">
                <a:solidFill>
                  <a:schemeClr val="bg1"/>
                </a:solidFill>
              </a:rPr>
              <a:t>udělal</a:t>
            </a:r>
            <a:r>
              <a:rPr lang="es-ES" b="1" dirty="0">
                <a:solidFill>
                  <a:schemeClr val="bg1"/>
                </a:solidFill>
              </a:rPr>
              <a:t>, a </a:t>
            </a:r>
            <a:r>
              <a:rPr lang="es-ES" b="1" dirty="0" err="1">
                <a:solidFill>
                  <a:schemeClr val="bg1"/>
                </a:solidFill>
              </a:rPr>
              <a:t>dal</a:t>
            </a:r>
            <a:r>
              <a:rPr lang="es-ES" b="1" dirty="0">
                <a:solidFill>
                  <a:schemeClr val="bg1"/>
                </a:solidFill>
              </a:rPr>
              <a:t> mu </a:t>
            </a:r>
            <a:r>
              <a:rPr lang="es-ES" b="1" dirty="0" err="1">
                <a:solidFill>
                  <a:schemeClr val="bg1"/>
                </a:solidFill>
              </a:rPr>
              <a:t>opis</a:t>
            </a:r>
            <a:r>
              <a:rPr lang="es-ES" b="1" dirty="0">
                <a:solidFill>
                  <a:schemeClr val="bg1"/>
                </a:solidFill>
              </a:rPr>
              <a:t> </a:t>
            </a:r>
            <a:r>
              <a:rPr lang="es-ES" b="1" dirty="0" err="1">
                <a:solidFill>
                  <a:schemeClr val="bg1"/>
                </a:solidFill>
              </a:rPr>
              <a:t>výnosu</a:t>
            </a:r>
            <a:r>
              <a:rPr lang="es-ES" b="1" dirty="0">
                <a:solidFill>
                  <a:schemeClr val="bg1"/>
                </a:solidFill>
              </a:rPr>
              <a:t>. </a:t>
            </a:r>
            <a:r>
              <a:rPr lang="es-ES" b="1" dirty="0" err="1">
                <a:solidFill>
                  <a:schemeClr val="bg1"/>
                </a:solidFill>
              </a:rPr>
              <a:t>Řekl</a:t>
            </a:r>
            <a:r>
              <a:rPr lang="es-ES" b="1" dirty="0">
                <a:solidFill>
                  <a:schemeClr val="bg1"/>
                </a:solidFill>
              </a:rPr>
              <a:t> mu </a:t>
            </a:r>
            <a:r>
              <a:rPr lang="es-ES" b="1" dirty="0" err="1">
                <a:solidFill>
                  <a:schemeClr val="bg1"/>
                </a:solidFill>
              </a:rPr>
              <a:t>také</a:t>
            </a:r>
            <a:r>
              <a:rPr lang="es-ES" b="1" dirty="0">
                <a:solidFill>
                  <a:schemeClr val="bg1"/>
                </a:solidFill>
              </a:rPr>
              <a:t>, </a:t>
            </a:r>
            <a:r>
              <a:rPr lang="es-ES" b="1" dirty="0" err="1">
                <a:solidFill>
                  <a:schemeClr val="bg1"/>
                </a:solidFill>
              </a:rPr>
              <a:t>že</a:t>
            </a:r>
            <a:r>
              <a:rPr lang="es-ES" b="1" dirty="0">
                <a:solidFill>
                  <a:schemeClr val="bg1"/>
                </a:solidFill>
              </a:rPr>
              <a:t> Ester musí </a:t>
            </a:r>
            <a:r>
              <a:rPr lang="es-ES" b="1" dirty="0" err="1">
                <a:solidFill>
                  <a:schemeClr val="bg1"/>
                </a:solidFill>
              </a:rPr>
              <a:t>předstoupit</a:t>
            </a:r>
            <a:r>
              <a:rPr lang="es-ES" b="1" dirty="0">
                <a:solidFill>
                  <a:schemeClr val="bg1"/>
                </a:solidFill>
              </a:rPr>
              <a:t> </a:t>
            </a:r>
            <a:r>
              <a:rPr lang="es-ES" b="1" dirty="0" err="1">
                <a:solidFill>
                  <a:schemeClr val="bg1"/>
                </a:solidFill>
              </a:rPr>
              <a:t>před</a:t>
            </a:r>
            <a:r>
              <a:rPr lang="es-ES" b="1" dirty="0">
                <a:solidFill>
                  <a:schemeClr val="bg1"/>
                </a:solidFill>
              </a:rPr>
              <a:t> </a:t>
            </a:r>
            <a:r>
              <a:rPr lang="es-ES" b="1" dirty="0" err="1">
                <a:solidFill>
                  <a:schemeClr val="bg1"/>
                </a:solidFill>
              </a:rPr>
              <a:t>krále</a:t>
            </a:r>
            <a:r>
              <a:rPr lang="es-ES" b="1" dirty="0">
                <a:solidFill>
                  <a:schemeClr val="bg1"/>
                </a:solidFill>
              </a:rPr>
              <a:t>, </a:t>
            </a:r>
            <a:r>
              <a:rPr lang="es-ES" b="1" dirty="0" err="1">
                <a:solidFill>
                  <a:schemeClr val="bg1"/>
                </a:solidFill>
              </a:rPr>
              <a:t>aby</a:t>
            </a:r>
            <a:r>
              <a:rPr lang="es-ES" b="1" dirty="0">
                <a:solidFill>
                  <a:schemeClr val="bg1"/>
                </a:solidFill>
              </a:rPr>
              <a:t> </a:t>
            </a:r>
            <a:r>
              <a:rPr lang="es-ES" b="1" dirty="0" err="1">
                <a:solidFill>
                  <a:schemeClr val="bg1"/>
                </a:solidFill>
              </a:rPr>
              <a:t>ho</a:t>
            </a:r>
            <a:r>
              <a:rPr lang="es-ES" b="1" dirty="0">
                <a:solidFill>
                  <a:schemeClr val="bg1"/>
                </a:solidFill>
              </a:rPr>
              <a:t> </a:t>
            </a:r>
            <a:r>
              <a:rPr lang="es-ES" b="1" dirty="0" err="1">
                <a:solidFill>
                  <a:schemeClr val="bg1"/>
                </a:solidFill>
              </a:rPr>
              <a:t>prosila</a:t>
            </a:r>
            <a:r>
              <a:rPr lang="es-ES" b="1" dirty="0">
                <a:solidFill>
                  <a:schemeClr val="bg1"/>
                </a:solidFill>
              </a:rPr>
              <a:t> a </a:t>
            </a:r>
            <a:r>
              <a:rPr lang="es-ES" b="1" dirty="0" err="1">
                <a:solidFill>
                  <a:schemeClr val="bg1"/>
                </a:solidFill>
              </a:rPr>
              <a:t>přimlouvala</a:t>
            </a:r>
            <a:r>
              <a:rPr lang="es-ES" b="1" dirty="0">
                <a:solidFill>
                  <a:schemeClr val="bg1"/>
                </a:solidFill>
              </a:rPr>
              <a:t> se </a:t>
            </a:r>
            <a:r>
              <a:rPr lang="es-ES" b="1" dirty="0" err="1">
                <a:solidFill>
                  <a:schemeClr val="bg1"/>
                </a:solidFill>
              </a:rPr>
              <a:t>za</a:t>
            </a:r>
            <a:r>
              <a:rPr lang="es-ES" b="1" dirty="0">
                <a:solidFill>
                  <a:schemeClr val="bg1"/>
                </a:solidFill>
              </a:rPr>
              <a:t> </a:t>
            </a:r>
            <a:r>
              <a:rPr lang="es-ES" b="1" dirty="0" err="1">
                <a:solidFill>
                  <a:schemeClr val="bg1"/>
                </a:solidFill>
              </a:rPr>
              <a:t>jeho</a:t>
            </a:r>
            <a:r>
              <a:rPr lang="es-ES" b="1" dirty="0">
                <a:solidFill>
                  <a:schemeClr val="bg1"/>
                </a:solidFill>
              </a:rPr>
              <a:t> lid.</a:t>
            </a:r>
          </a:p>
        </p:txBody>
      </p:sp>
      <p:sp>
        <p:nvSpPr>
          <p:cNvPr id="7" name="CuadroTexto 6">
            <a:extLst>
              <a:ext uri="{FF2B5EF4-FFF2-40B4-BE49-F238E27FC236}">
                <a16:creationId xmlns:a16="http://schemas.microsoft.com/office/drawing/2014/main" id="{941255A2-51DC-4C15-DB35-D19CEC67D4A5}"/>
              </a:ext>
            </a:extLst>
          </p:cNvPr>
          <p:cNvSpPr txBox="1"/>
          <p:nvPr/>
        </p:nvSpPr>
        <p:spPr>
          <a:xfrm>
            <a:off x="1156448" y="5792146"/>
            <a:ext cx="10883152" cy="923330"/>
          </a:xfrm>
          <a:prstGeom prst="rect">
            <a:avLst/>
          </a:prstGeom>
          <a:noFill/>
        </p:spPr>
        <p:txBody>
          <a:bodyPr wrap="square">
            <a:spAutoFit/>
          </a:bodyPr>
          <a:lstStyle/>
          <a:p>
            <a:r>
              <a:rPr lang="es-ES" b="1" dirty="0">
                <a:solidFill>
                  <a:schemeClr val="bg1"/>
                </a:solidFill>
              </a:rPr>
              <a:t>Ester </a:t>
            </a:r>
            <a:r>
              <a:rPr lang="es-ES" b="1" dirty="0" err="1">
                <a:solidFill>
                  <a:schemeClr val="bg1"/>
                </a:solidFill>
              </a:rPr>
              <a:t>řekla</a:t>
            </a:r>
            <a:r>
              <a:rPr lang="es-ES" b="1" dirty="0">
                <a:solidFill>
                  <a:schemeClr val="bg1"/>
                </a:solidFill>
              </a:rPr>
              <a:t> </a:t>
            </a:r>
            <a:r>
              <a:rPr lang="es-ES" b="1" dirty="0" err="1">
                <a:solidFill>
                  <a:schemeClr val="bg1"/>
                </a:solidFill>
              </a:rPr>
              <a:t>Hatákovi</a:t>
            </a:r>
            <a:r>
              <a:rPr lang="es-ES" b="1" dirty="0">
                <a:solidFill>
                  <a:schemeClr val="bg1"/>
                </a:solidFill>
              </a:rPr>
              <a:t>, </a:t>
            </a:r>
            <a:r>
              <a:rPr lang="es-ES" b="1" dirty="0" err="1">
                <a:solidFill>
                  <a:schemeClr val="bg1"/>
                </a:solidFill>
              </a:rPr>
              <a:t>aby</a:t>
            </a:r>
            <a:r>
              <a:rPr lang="es-ES" b="1" dirty="0">
                <a:solidFill>
                  <a:schemeClr val="bg1"/>
                </a:solidFill>
              </a:rPr>
              <a:t> </a:t>
            </a:r>
            <a:r>
              <a:rPr lang="es-ES" b="1" dirty="0" err="1">
                <a:solidFill>
                  <a:schemeClr val="bg1"/>
                </a:solidFill>
              </a:rPr>
              <a:t>řekl</a:t>
            </a:r>
            <a:r>
              <a:rPr lang="es-ES" b="1" dirty="0">
                <a:solidFill>
                  <a:schemeClr val="bg1"/>
                </a:solidFill>
              </a:rPr>
              <a:t> </a:t>
            </a:r>
            <a:r>
              <a:rPr lang="es-ES" b="1" dirty="0" err="1">
                <a:solidFill>
                  <a:schemeClr val="bg1"/>
                </a:solidFill>
              </a:rPr>
              <a:t>Mordokajovi</a:t>
            </a:r>
            <a:r>
              <a:rPr lang="es-ES" b="1" dirty="0">
                <a:solidFill>
                  <a:schemeClr val="bg1"/>
                </a:solidFill>
              </a:rPr>
              <a:t>: "</a:t>
            </a:r>
            <a:r>
              <a:rPr lang="es-ES" b="1" dirty="0" err="1">
                <a:solidFill>
                  <a:schemeClr val="bg1"/>
                </a:solidFill>
              </a:rPr>
              <a:t>Všichni</a:t>
            </a:r>
            <a:r>
              <a:rPr lang="es-ES" b="1" dirty="0">
                <a:solidFill>
                  <a:schemeClr val="bg1"/>
                </a:solidFill>
              </a:rPr>
              <a:t> </a:t>
            </a:r>
            <a:r>
              <a:rPr lang="es-ES" b="1" dirty="0" err="1">
                <a:solidFill>
                  <a:schemeClr val="bg1"/>
                </a:solidFill>
              </a:rPr>
              <a:t>královští</a:t>
            </a:r>
            <a:r>
              <a:rPr lang="es-ES" b="1" dirty="0">
                <a:solidFill>
                  <a:schemeClr val="bg1"/>
                </a:solidFill>
              </a:rPr>
              <a:t> </a:t>
            </a:r>
            <a:r>
              <a:rPr lang="es-ES" b="1" dirty="0" err="1">
                <a:solidFill>
                  <a:schemeClr val="bg1"/>
                </a:solidFill>
              </a:rPr>
              <a:t>služebníci</a:t>
            </a:r>
            <a:r>
              <a:rPr lang="es-ES" b="1" dirty="0">
                <a:solidFill>
                  <a:schemeClr val="bg1"/>
                </a:solidFill>
              </a:rPr>
              <a:t> a lid </a:t>
            </a:r>
            <a:r>
              <a:rPr lang="es-ES" b="1" dirty="0" err="1">
                <a:solidFill>
                  <a:schemeClr val="bg1"/>
                </a:solidFill>
              </a:rPr>
              <a:t>královských</a:t>
            </a:r>
            <a:r>
              <a:rPr lang="es-ES" b="1" dirty="0">
                <a:solidFill>
                  <a:schemeClr val="bg1"/>
                </a:solidFill>
              </a:rPr>
              <a:t> </a:t>
            </a:r>
            <a:r>
              <a:rPr lang="es-ES" b="1" dirty="0" err="1">
                <a:solidFill>
                  <a:schemeClr val="bg1"/>
                </a:solidFill>
              </a:rPr>
              <a:t>krajin</a:t>
            </a:r>
            <a:r>
              <a:rPr lang="es-ES" b="1" dirty="0">
                <a:solidFill>
                  <a:schemeClr val="bg1"/>
                </a:solidFill>
              </a:rPr>
              <a:t> </a:t>
            </a:r>
            <a:r>
              <a:rPr lang="es-ES" b="1" dirty="0" err="1">
                <a:solidFill>
                  <a:schemeClr val="bg1"/>
                </a:solidFill>
              </a:rPr>
              <a:t>vězte</a:t>
            </a:r>
            <a:r>
              <a:rPr lang="es-ES" b="1" dirty="0">
                <a:solidFill>
                  <a:schemeClr val="bg1"/>
                </a:solidFill>
              </a:rPr>
              <a:t>, </a:t>
            </a:r>
            <a:r>
              <a:rPr lang="es-ES" b="1" dirty="0" err="1">
                <a:solidFill>
                  <a:schemeClr val="bg1"/>
                </a:solidFill>
              </a:rPr>
              <a:t>že</a:t>
            </a:r>
            <a:r>
              <a:rPr lang="es-ES" b="1" dirty="0">
                <a:solidFill>
                  <a:schemeClr val="bg1"/>
                </a:solidFill>
              </a:rPr>
              <a:t> </a:t>
            </a:r>
            <a:r>
              <a:rPr lang="es-ES" b="1" dirty="0" err="1">
                <a:solidFill>
                  <a:schemeClr val="bg1"/>
                </a:solidFill>
              </a:rPr>
              <a:t>kdokoli</a:t>
            </a:r>
            <a:r>
              <a:rPr lang="es-ES" b="1" dirty="0">
                <a:solidFill>
                  <a:schemeClr val="bg1"/>
                </a:solidFill>
              </a:rPr>
              <a:t> </a:t>
            </a:r>
            <a:r>
              <a:rPr lang="es-ES" b="1" dirty="0" err="1">
                <a:solidFill>
                  <a:schemeClr val="bg1"/>
                </a:solidFill>
              </a:rPr>
              <a:t>vchází</a:t>
            </a:r>
            <a:r>
              <a:rPr lang="es-ES" b="1" dirty="0">
                <a:solidFill>
                  <a:schemeClr val="bg1"/>
                </a:solidFill>
              </a:rPr>
              <a:t> do </a:t>
            </a:r>
            <a:r>
              <a:rPr lang="es-ES" b="1" dirty="0" err="1">
                <a:solidFill>
                  <a:schemeClr val="bg1"/>
                </a:solidFill>
              </a:rPr>
              <a:t>vnitřního</a:t>
            </a:r>
            <a:r>
              <a:rPr lang="es-ES" b="1" dirty="0">
                <a:solidFill>
                  <a:schemeClr val="bg1"/>
                </a:solidFill>
              </a:rPr>
              <a:t> </a:t>
            </a:r>
            <a:r>
              <a:rPr lang="es-ES" b="1" dirty="0" err="1">
                <a:solidFill>
                  <a:schemeClr val="bg1"/>
                </a:solidFill>
              </a:rPr>
              <a:t>síně</a:t>
            </a:r>
            <a:r>
              <a:rPr lang="es-ES" b="1" dirty="0">
                <a:solidFill>
                  <a:schemeClr val="bg1"/>
                </a:solidFill>
              </a:rPr>
              <a:t>, </a:t>
            </a:r>
            <a:r>
              <a:rPr lang="es-ES" b="1" dirty="0" err="1">
                <a:solidFill>
                  <a:schemeClr val="bg1"/>
                </a:solidFill>
              </a:rPr>
              <a:t>aby</a:t>
            </a:r>
            <a:r>
              <a:rPr lang="es-ES" b="1" dirty="0">
                <a:solidFill>
                  <a:schemeClr val="bg1"/>
                </a:solidFill>
              </a:rPr>
              <a:t> </a:t>
            </a:r>
            <a:r>
              <a:rPr lang="es-ES" b="1" dirty="0" err="1">
                <a:solidFill>
                  <a:schemeClr val="bg1"/>
                </a:solidFill>
              </a:rPr>
              <a:t>viděl</a:t>
            </a:r>
            <a:r>
              <a:rPr lang="es-ES" b="1" dirty="0">
                <a:solidFill>
                  <a:schemeClr val="bg1"/>
                </a:solidFill>
              </a:rPr>
              <a:t> </a:t>
            </a:r>
            <a:r>
              <a:rPr lang="es-ES" b="1" dirty="0" err="1">
                <a:solidFill>
                  <a:schemeClr val="bg1"/>
                </a:solidFill>
              </a:rPr>
              <a:t>krále</a:t>
            </a:r>
            <a:r>
              <a:rPr lang="es-ES" b="1" dirty="0">
                <a:solidFill>
                  <a:schemeClr val="bg1"/>
                </a:solidFill>
              </a:rPr>
              <a:t>, </a:t>
            </a:r>
            <a:r>
              <a:rPr lang="es-ES" b="1" dirty="0" err="1">
                <a:solidFill>
                  <a:schemeClr val="bg1"/>
                </a:solidFill>
              </a:rPr>
              <a:t>aniž</a:t>
            </a:r>
            <a:r>
              <a:rPr lang="es-ES" b="1" dirty="0">
                <a:solidFill>
                  <a:schemeClr val="bg1"/>
                </a:solidFill>
              </a:rPr>
              <a:t> </a:t>
            </a:r>
            <a:r>
              <a:rPr lang="es-ES" b="1" dirty="0" err="1">
                <a:solidFill>
                  <a:schemeClr val="bg1"/>
                </a:solidFill>
              </a:rPr>
              <a:t>by</a:t>
            </a:r>
            <a:r>
              <a:rPr lang="es-ES" b="1" dirty="0">
                <a:solidFill>
                  <a:schemeClr val="bg1"/>
                </a:solidFill>
              </a:rPr>
              <a:t> </a:t>
            </a:r>
            <a:r>
              <a:rPr lang="es-ES" b="1" dirty="0" err="1">
                <a:solidFill>
                  <a:schemeClr val="bg1"/>
                </a:solidFill>
              </a:rPr>
              <a:t>byl</a:t>
            </a:r>
            <a:r>
              <a:rPr lang="es-ES" b="1" dirty="0">
                <a:solidFill>
                  <a:schemeClr val="bg1"/>
                </a:solidFill>
              </a:rPr>
              <a:t> </a:t>
            </a:r>
            <a:r>
              <a:rPr lang="es-ES" b="1" dirty="0" err="1">
                <a:solidFill>
                  <a:schemeClr val="bg1"/>
                </a:solidFill>
              </a:rPr>
              <a:t>pozván</a:t>
            </a:r>
            <a:r>
              <a:rPr lang="es-ES" b="1" dirty="0">
                <a:solidFill>
                  <a:schemeClr val="bg1"/>
                </a:solidFill>
              </a:rPr>
              <a:t>, je pro </a:t>
            </a:r>
            <a:r>
              <a:rPr lang="es-ES" b="1" dirty="0" err="1">
                <a:solidFill>
                  <a:schemeClr val="bg1"/>
                </a:solidFill>
              </a:rPr>
              <a:t>něj</a:t>
            </a:r>
            <a:r>
              <a:rPr lang="es-ES" b="1" dirty="0">
                <a:solidFill>
                  <a:schemeClr val="bg1"/>
                </a:solidFill>
              </a:rPr>
              <a:t> </a:t>
            </a:r>
            <a:r>
              <a:rPr lang="es-ES" b="1" dirty="0" err="1">
                <a:solidFill>
                  <a:schemeClr val="bg1"/>
                </a:solidFill>
              </a:rPr>
              <a:t>jediný</a:t>
            </a:r>
            <a:r>
              <a:rPr lang="es-ES" b="1" dirty="0">
                <a:solidFill>
                  <a:schemeClr val="bg1"/>
                </a:solidFill>
              </a:rPr>
              <a:t> </a:t>
            </a:r>
            <a:r>
              <a:rPr lang="es-ES" b="1" dirty="0" err="1">
                <a:solidFill>
                  <a:schemeClr val="bg1"/>
                </a:solidFill>
              </a:rPr>
              <a:t>zákon</a:t>
            </a:r>
            <a:r>
              <a:rPr lang="es-ES" b="1" dirty="0">
                <a:solidFill>
                  <a:schemeClr val="bg1"/>
                </a:solidFill>
              </a:rPr>
              <a:t>: musí </a:t>
            </a:r>
            <a:r>
              <a:rPr lang="es-ES" b="1" dirty="0" err="1">
                <a:solidFill>
                  <a:schemeClr val="bg1"/>
                </a:solidFill>
              </a:rPr>
              <a:t>zemřít</a:t>
            </a:r>
            <a:r>
              <a:rPr lang="es-ES" b="1" dirty="0">
                <a:solidFill>
                  <a:schemeClr val="bg1"/>
                </a:solidFill>
              </a:rPr>
              <a:t>. </a:t>
            </a:r>
            <a:r>
              <a:rPr lang="es-ES" b="1" dirty="0" err="1">
                <a:solidFill>
                  <a:schemeClr val="bg1"/>
                </a:solidFill>
              </a:rPr>
              <a:t>kromě</a:t>
            </a:r>
            <a:r>
              <a:rPr lang="es-ES" b="1" dirty="0">
                <a:solidFill>
                  <a:schemeClr val="bg1"/>
                </a:solidFill>
              </a:rPr>
              <a:t> </a:t>
            </a:r>
            <a:r>
              <a:rPr lang="es-ES" b="1" dirty="0" err="1">
                <a:solidFill>
                  <a:schemeClr val="bg1"/>
                </a:solidFill>
              </a:rPr>
              <a:t>toho</a:t>
            </a:r>
            <a:r>
              <a:rPr lang="es-ES" b="1" dirty="0">
                <a:solidFill>
                  <a:schemeClr val="bg1"/>
                </a:solidFill>
              </a:rPr>
              <a:t>, </a:t>
            </a:r>
            <a:r>
              <a:rPr lang="es-ES" b="1" dirty="0" err="1">
                <a:solidFill>
                  <a:schemeClr val="bg1"/>
                </a:solidFill>
              </a:rPr>
              <a:t>komu</a:t>
            </a:r>
            <a:r>
              <a:rPr lang="es-ES" b="1" dirty="0">
                <a:solidFill>
                  <a:schemeClr val="bg1"/>
                </a:solidFill>
              </a:rPr>
              <a:t> </a:t>
            </a:r>
            <a:r>
              <a:rPr lang="es-ES" b="1" dirty="0" err="1">
                <a:solidFill>
                  <a:schemeClr val="bg1"/>
                </a:solidFill>
              </a:rPr>
              <a:t>král</a:t>
            </a:r>
            <a:r>
              <a:rPr lang="es-ES" b="1" dirty="0">
                <a:solidFill>
                  <a:schemeClr val="bg1"/>
                </a:solidFill>
              </a:rPr>
              <a:t> </a:t>
            </a:r>
            <a:r>
              <a:rPr lang="es-ES" b="1" dirty="0" err="1">
                <a:solidFill>
                  <a:schemeClr val="bg1"/>
                </a:solidFill>
              </a:rPr>
              <a:t>vztáhne</a:t>
            </a:r>
            <a:r>
              <a:rPr lang="es-ES" b="1" dirty="0">
                <a:solidFill>
                  <a:schemeClr val="bg1"/>
                </a:solidFill>
              </a:rPr>
              <a:t> </a:t>
            </a:r>
            <a:r>
              <a:rPr lang="es-ES" b="1" dirty="0" err="1">
                <a:solidFill>
                  <a:schemeClr val="bg1"/>
                </a:solidFill>
              </a:rPr>
              <a:t>zlaté</a:t>
            </a:r>
            <a:r>
              <a:rPr lang="es-ES" b="1" dirty="0">
                <a:solidFill>
                  <a:schemeClr val="bg1"/>
                </a:solidFill>
              </a:rPr>
              <a:t> </a:t>
            </a:r>
            <a:r>
              <a:rPr lang="es-ES" b="1" dirty="0" err="1">
                <a:solidFill>
                  <a:schemeClr val="bg1"/>
                </a:solidFill>
              </a:rPr>
              <a:t>žezlo</a:t>
            </a:r>
            <a:r>
              <a:rPr lang="es-ES" b="1" dirty="0">
                <a:solidFill>
                  <a:schemeClr val="bg1"/>
                </a:solidFill>
              </a:rPr>
              <a:t>, </a:t>
            </a:r>
            <a:r>
              <a:rPr lang="es-ES" b="1" dirty="0" err="1">
                <a:solidFill>
                  <a:schemeClr val="bg1"/>
                </a:solidFill>
              </a:rPr>
              <a:t>kdo</a:t>
            </a:r>
            <a:r>
              <a:rPr lang="es-ES" b="1" dirty="0">
                <a:solidFill>
                  <a:schemeClr val="bg1"/>
                </a:solidFill>
              </a:rPr>
              <a:t> </a:t>
            </a:r>
            <a:r>
              <a:rPr lang="es-ES" b="1" dirty="0" err="1">
                <a:solidFill>
                  <a:schemeClr val="bg1"/>
                </a:solidFill>
              </a:rPr>
              <a:t>bude</a:t>
            </a:r>
            <a:r>
              <a:rPr lang="es-ES" b="1" dirty="0">
                <a:solidFill>
                  <a:schemeClr val="bg1"/>
                </a:solidFill>
              </a:rPr>
              <a:t> </a:t>
            </a:r>
            <a:r>
              <a:rPr lang="es-ES" b="1" dirty="0" err="1">
                <a:solidFill>
                  <a:schemeClr val="bg1"/>
                </a:solidFill>
              </a:rPr>
              <a:t>žít</a:t>
            </a:r>
            <a:r>
              <a:rPr lang="es-ES" b="1" dirty="0">
                <a:solidFill>
                  <a:schemeClr val="bg1"/>
                </a:solidFill>
              </a:rPr>
              <a:t>; a </a:t>
            </a:r>
            <a:r>
              <a:rPr lang="es-ES" b="1" dirty="0" err="1">
                <a:solidFill>
                  <a:schemeClr val="bg1"/>
                </a:solidFill>
              </a:rPr>
              <a:t>už</a:t>
            </a:r>
            <a:r>
              <a:rPr lang="es-ES" b="1" dirty="0">
                <a:solidFill>
                  <a:schemeClr val="bg1"/>
                </a:solidFill>
              </a:rPr>
              <a:t> </a:t>
            </a:r>
            <a:r>
              <a:rPr lang="es-ES" b="1" dirty="0" err="1">
                <a:solidFill>
                  <a:schemeClr val="bg1"/>
                </a:solidFill>
              </a:rPr>
              <a:t>třicet</a:t>
            </a:r>
            <a:r>
              <a:rPr lang="es-ES" b="1" dirty="0">
                <a:solidFill>
                  <a:schemeClr val="bg1"/>
                </a:solidFill>
              </a:rPr>
              <a:t> </a:t>
            </a:r>
            <a:r>
              <a:rPr lang="es-ES" b="1" dirty="0" err="1">
                <a:solidFill>
                  <a:schemeClr val="bg1"/>
                </a:solidFill>
              </a:rPr>
              <a:t>dní</a:t>
            </a:r>
            <a:r>
              <a:rPr lang="es-ES" b="1" dirty="0">
                <a:solidFill>
                  <a:schemeClr val="bg1"/>
                </a:solidFill>
              </a:rPr>
              <a:t> </a:t>
            </a:r>
            <a:r>
              <a:rPr lang="es-ES" b="1" dirty="0" err="1">
                <a:solidFill>
                  <a:schemeClr val="bg1"/>
                </a:solidFill>
              </a:rPr>
              <a:t>jsem</a:t>
            </a:r>
            <a:r>
              <a:rPr lang="es-ES" b="1" dirty="0">
                <a:solidFill>
                  <a:schemeClr val="bg1"/>
                </a:solidFill>
              </a:rPr>
              <a:t> </a:t>
            </a:r>
            <a:r>
              <a:rPr lang="es-ES" b="1" dirty="0" err="1">
                <a:solidFill>
                  <a:schemeClr val="bg1"/>
                </a:solidFill>
              </a:rPr>
              <a:t>nebyl</a:t>
            </a:r>
            <a:r>
              <a:rPr lang="es-ES" b="1" dirty="0">
                <a:solidFill>
                  <a:schemeClr val="bg1"/>
                </a:solidFill>
              </a:rPr>
              <a:t> </a:t>
            </a:r>
            <a:r>
              <a:rPr lang="es-ES" b="1" dirty="0" err="1">
                <a:solidFill>
                  <a:schemeClr val="bg1"/>
                </a:solidFill>
              </a:rPr>
              <a:t>povolán</a:t>
            </a:r>
            <a:r>
              <a:rPr lang="es-ES" b="1" dirty="0">
                <a:solidFill>
                  <a:schemeClr val="bg1"/>
                </a:solidFill>
              </a:rPr>
              <a:t>, </a:t>
            </a:r>
            <a:r>
              <a:rPr lang="es-ES" b="1" dirty="0" err="1">
                <a:solidFill>
                  <a:schemeClr val="bg1"/>
                </a:solidFill>
              </a:rPr>
              <a:t>abych</a:t>
            </a:r>
            <a:r>
              <a:rPr lang="es-ES" b="1" dirty="0">
                <a:solidFill>
                  <a:schemeClr val="bg1"/>
                </a:solidFill>
              </a:rPr>
              <a:t> </a:t>
            </a:r>
            <a:r>
              <a:rPr lang="es-ES" b="1" dirty="0" err="1">
                <a:solidFill>
                  <a:schemeClr val="bg1"/>
                </a:solidFill>
              </a:rPr>
              <a:t>navštívil</a:t>
            </a:r>
            <a:r>
              <a:rPr lang="es-ES" b="1" dirty="0">
                <a:solidFill>
                  <a:schemeClr val="bg1"/>
                </a:solidFill>
              </a:rPr>
              <a:t> </a:t>
            </a:r>
            <a:r>
              <a:rPr lang="es-ES" b="1" dirty="0" err="1">
                <a:solidFill>
                  <a:schemeClr val="bg1"/>
                </a:solidFill>
              </a:rPr>
              <a:t>krále</a:t>
            </a:r>
            <a:r>
              <a:rPr lang="es-ES" b="1" dirty="0">
                <a:solidFill>
                  <a:schemeClr val="bg1"/>
                </a:solidFill>
              </a:rPr>
              <a:t>."</a:t>
            </a:r>
          </a:p>
        </p:txBody>
      </p:sp>
      <p:sp>
        <p:nvSpPr>
          <p:cNvPr id="8" name="CuadroTexto 7">
            <a:extLst>
              <a:ext uri="{FF2B5EF4-FFF2-40B4-BE49-F238E27FC236}">
                <a16:creationId xmlns:a16="http://schemas.microsoft.com/office/drawing/2014/main" id="{130CB2EC-0282-3B36-7DB8-E2CBFCDAB004}"/>
              </a:ext>
            </a:extLst>
          </p:cNvPr>
          <p:cNvSpPr txBox="1"/>
          <p:nvPr/>
        </p:nvSpPr>
        <p:spPr>
          <a:xfrm>
            <a:off x="4600876" y="283119"/>
            <a:ext cx="3888606" cy="584775"/>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3200" b="1" dirty="0">
                <a:solidFill>
                  <a:srgbClr val="8B2457"/>
                </a:solidFill>
              </a:rPr>
              <a:t>Ester 3</a:t>
            </a:r>
            <a:r>
              <a:rPr lang="cs-CZ" sz="3200" b="1" dirty="0">
                <a:solidFill>
                  <a:srgbClr val="8B2457"/>
                </a:solidFill>
              </a:rPr>
              <a:t>. </a:t>
            </a:r>
            <a:r>
              <a:rPr lang="es-ES" sz="3200" b="1" dirty="0">
                <a:solidFill>
                  <a:srgbClr val="8B2457"/>
                </a:solidFill>
              </a:rPr>
              <a:t>–</a:t>
            </a:r>
            <a:r>
              <a:rPr lang="cs-CZ" sz="3200" b="1" dirty="0">
                <a:solidFill>
                  <a:srgbClr val="8B2457"/>
                </a:solidFill>
              </a:rPr>
              <a:t> </a:t>
            </a:r>
            <a:r>
              <a:rPr lang="es-ES" sz="3200" b="1" dirty="0">
                <a:solidFill>
                  <a:srgbClr val="8B2457"/>
                </a:solidFill>
              </a:rPr>
              <a:t>8</a:t>
            </a:r>
            <a:r>
              <a:rPr lang="cs-CZ" sz="3200" b="1" dirty="0">
                <a:solidFill>
                  <a:srgbClr val="8B2457"/>
                </a:solidFill>
              </a:rPr>
              <a:t>. kapitola</a:t>
            </a:r>
            <a:endParaRPr lang="es-ES" sz="3200" b="1" dirty="0">
              <a:solidFill>
                <a:srgbClr val="8B2457"/>
              </a:solidFill>
            </a:endParaRPr>
          </a:p>
        </p:txBody>
      </p:sp>
    </p:spTree>
    <p:extLst>
      <p:ext uri="{BB962C8B-B14F-4D97-AF65-F5344CB8AC3E}">
        <p14:creationId xmlns:p14="http://schemas.microsoft.com/office/powerpoint/2010/main" val="2953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4"/>
                                        </p:tgtEl>
                                        <p:attrNameLst>
                                          <p:attrName>ppt_x</p:attrName>
                                          <p:attrName>ppt_y</p:attrName>
                                        </p:attrNameLst>
                                      </p:cBhvr>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217">
                                          <p:stCondLst>
                                            <p:cond delay="0"/>
                                          </p:stCondLst>
                                        </p:cTn>
                                        <p:tgtEl>
                                          <p:spTgt spid="8"/>
                                        </p:tgtEl>
                                      </p:cBhvr>
                                    </p:animEffect>
                                    <p:anim calcmode="lin" valueType="num">
                                      <p:cBhvr>
                                        <p:cTn id="27"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32" dur="10">
                                          <p:stCondLst>
                                            <p:cond delay="244"/>
                                          </p:stCondLst>
                                        </p:cTn>
                                        <p:tgtEl>
                                          <p:spTgt spid="8"/>
                                        </p:tgtEl>
                                      </p:cBhvr>
                                      <p:to x="100000" y="60000"/>
                                    </p:animScale>
                                    <p:animScale>
                                      <p:cBhvr>
                                        <p:cTn id="33" dur="62" decel="50000">
                                          <p:stCondLst>
                                            <p:cond delay="254"/>
                                          </p:stCondLst>
                                        </p:cTn>
                                        <p:tgtEl>
                                          <p:spTgt spid="8"/>
                                        </p:tgtEl>
                                      </p:cBhvr>
                                      <p:to x="100000" y="100000"/>
                                    </p:animScale>
                                    <p:animScale>
                                      <p:cBhvr>
                                        <p:cTn id="34" dur="10">
                                          <p:stCondLst>
                                            <p:cond delay="492"/>
                                          </p:stCondLst>
                                        </p:cTn>
                                        <p:tgtEl>
                                          <p:spTgt spid="8"/>
                                        </p:tgtEl>
                                      </p:cBhvr>
                                      <p:to x="100000" y="80000"/>
                                    </p:animScale>
                                    <p:animScale>
                                      <p:cBhvr>
                                        <p:cTn id="35" dur="62" decel="50000">
                                          <p:stCondLst>
                                            <p:cond delay="502"/>
                                          </p:stCondLst>
                                        </p:cTn>
                                        <p:tgtEl>
                                          <p:spTgt spid="8"/>
                                        </p:tgtEl>
                                      </p:cBhvr>
                                      <p:to x="100000" y="100000"/>
                                    </p:animScale>
                                    <p:animScale>
                                      <p:cBhvr>
                                        <p:cTn id="36" dur="10">
                                          <p:stCondLst>
                                            <p:cond delay="616"/>
                                          </p:stCondLst>
                                        </p:cTn>
                                        <p:tgtEl>
                                          <p:spTgt spid="8"/>
                                        </p:tgtEl>
                                      </p:cBhvr>
                                      <p:to x="100000" y="90000"/>
                                    </p:animScale>
                                    <p:animScale>
                                      <p:cBhvr>
                                        <p:cTn id="37" dur="62" decel="50000">
                                          <p:stCondLst>
                                            <p:cond delay="625"/>
                                          </p:stCondLst>
                                        </p:cTn>
                                        <p:tgtEl>
                                          <p:spTgt spid="8"/>
                                        </p:tgtEl>
                                      </p:cBhvr>
                                      <p:to x="100000" y="100000"/>
                                    </p:animScale>
                                    <p:animScale>
                                      <p:cBhvr>
                                        <p:cTn id="38" dur="10">
                                          <p:stCondLst>
                                            <p:cond delay="678"/>
                                          </p:stCondLst>
                                        </p:cTn>
                                        <p:tgtEl>
                                          <p:spTgt spid="8"/>
                                        </p:tgtEl>
                                      </p:cBhvr>
                                      <p:to x="100000" y="95000"/>
                                    </p:animScale>
                                    <p:animScale>
                                      <p:cBhvr>
                                        <p:cTn id="39" dur="62" decel="50000">
                                          <p:stCondLst>
                                            <p:cond delay="688"/>
                                          </p:stCondLst>
                                        </p:cTn>
                                        <p:tgtEl>
                                          <p:spTgt spid="8"/>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375"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5" dur="375"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6" dur="375" accel="50000" fill="hold">
                                          <p:stCondLst>
                                            <p:cond delay="375"/>
                                          </p:stCondLst>
                                        </p:cTn>
                                        <p:tgtEl>
                                          <p:spTgt spid="11"/>
                                        </p:tgtEl>
                                        <p:attrNameLst>
                                          <p:attrName>ppt_w</p:attrName>
                                        </p:attrNameLst>
                                      </p:cBhvr>
                                      <p:tavLst>
                                        <p:tav tm="0">
                                          <p:val>
                                            <p:strVal val="#ppt_w*.05"/>
                                          </p:val>
                                        </p:tav>
                                        <p:tav tm="100000">
                                          <p:val>
                                            <p:strVal val="#ppt_w"/>
                                          </p:val>
                                        </p:tav>
                                      </p:tavLst>
                                    </p:anim>
                                    <p:anim calcmode="lin" valueType="num">
                                      <p:cBhvr>
                                        <p:cTn id="47" dur="750" fill="hold"/>
                                        <p:tgtEl>
                                          <p:spTgt spid="11"/>
                                        </p:tgtEl>
                                        <p:attrNameLst>
                                          <p:attrName>ppt_h</p:attrName>
                                        </p:attrNameLst>
                                      </p:cBhvr>
                                      <p:tavLst>
                                        <p:tav tm="0">
                                          <p:val>
                                            <p:strVal val="#ppt_h"/>
                                          </p:val>
                                        </p:tav>
                                        <p:tav tm="100000">
                                          <p:val>
                                            <p:strVal val="#ppt_h"/>
                                          </p:val>
                                        </p:tav>
                                      </p:tavLst>
                                    </p:anim>
                                    <p:anim calcmode="lin" valueType="num">
                                      <p:cBhvr>
                                        <p:cTn id="48" dur="375"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9" dur="375"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0" dur="375" accel="50000" fill="hold">
                                          <p:stCondLst>
                                            <p:cond delay="375"/>
                                          </p:stCondLst>
                                        </p:cTn>
                                        <p:tgtEl>
                                          <p:spTgt spid="11"/>
                                        </p:tgtEl>
                                        <p:attrNameLst>
                                          <p:attrName>ppt_y</p:attrName>
                                        </p:attrNameLst>
                                      </p:cBhvr>
                                      <p:tavLst>
                                        <p:tav tm="0">
                                          <p:val>
                                            <p:strVal val="#ppt_y+.1"/>
                                          </p:val>
                                        </p:tav>
                                        <p:tav tm="100000">
                                          <p:val>
                                            <p:strVal val="#ppt_y"/>
                                          </p:val>
                                        </p:tav>
                                      </p:tavLst>
                                    </p:anim>
                                    <p:animEffect transition="in" filter="fade">
                                      <p:cBhvr>
                                        <p:cTn id="51" dur="750" decel="50000">
                                          <p:stCondLst>
                                            <p:cond delay="0"/>
                                          </p:stCondLst>
                                        </p:cTn>
                                        <p:tgtEl>
                                          <p:spTgt spid="11"/>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375"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6" dur="375"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7" dur="375" accel="50000" fill="hold">
                                          <p:stCondLst>
                                            <p:cond delay="375"/>
                                          </p:stCondLst>
                                        </p:cTn>
                                        <p:tgtEl>
                                          <p:spTgt spid="9"/>
                                        </p:tgtEl>
                                        <p:attrNameLst>
                                          <p:attrName>ppt_w</p:attrName>
                                        </p:attrNameLst>
                                      </p:cBhvr>
                                      <p:tavLst>
                                        <p:tav tm="0">
                                          <p:val>
                                            <p:strVal val="#ppt_w*.05"/>
                                          </p:val>
                                        </p:tav>
                                        <p:tav tm="100000">
                                          <p:val>
                                            <p:strVal val="#ppt_w"/>
                                          </p:val>
                                        </p:tav>
                                      </p:tavLst>
                                    </p:anim>
                                    <p:anim calcmode="lin" valueType="num">
                                      <p:cBhvr>
                                        <p:cTn id="68" dur="750" fill="hold"/>
                                        <p:tgtEl>
                                          <p:spTgt spid="9"/>
                                        </p:tgtEl>
                                        <p:attrNameLst>
                                          <p:attrName>ppt_h</p:attrName>
                                        </p:attrNameLst>
                                      </p:cBhvr>
                                      <p:tavLst>
                                        <p:tav tm="0">
                                          <p:val>
                                            <p:strVal val="#ppt_h"/>
                                          </p:val>
                                        </p:tav>
                                        <p:tav tm="100000">
                                          <p:val>
                                            <p:strVal val="#ppt_h"/>
                                          </p:val>
                                        </p:tav>
                                      </p:tavLst>
                                    </p:anim>
                                    <p:anim calcmode="lin" valueType="num">
                                      <p:cBhvr>
                                        <p:cTn id="69" dur="375"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70" dur="375"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71" dur="375" accel="50000" fill="hold">
                                          <p:stCondLst>
                                            <p:cond delay="375"/>
                                          </p:stCondLst>
                                        </p:cTn>
                                        <p:tgtEl>
                                          <p:spTgt spid="9"/>
                                        </p:tgtEl>
                                        <p:attrNameLst>
                                          <p:attrName>ppt_y</p:attrName>
                                        </p:attrNameLst>
                                      </p:cBhvr>
                                      <p:tavLst>
                                        <p:tav tm="0">
                                          <p:val>
                                            <p:strVal val="#ppt_y+.1"/>
                                          </p:val>
                                        </p:tav>
                                        <p:tav tm="100000">
                                          <p:val>
                                            <p:strVal val="#ppt_y"/>
                                          </p:val>
                                        </p:tav>
                                      </p:tavLst>
                                    </p:anim>
                                    <p:animEffect transition="in" filter="fade">
                                      <p:cBhvr>
                                        <p:cTn id="72" dur="750" decel="50000">
                                          <p:stCondLst>
                                            <p:cond delay="0"/>
                                          </p:stCondLst>
                                        </p:cTn>
                                        <p:tgtEl>
                                          <p:spTgt spid="9"/>
                                        </p:tgtEl>
                                      </p:cBhvr>
                                    </p:animEffect>
                                  </p:childTnLst>
                                </p:cTn>
                              </p:par>
                            </p:childTnLst>
                          </p:cTn>
                        </p:par>
                        <p:par>
                          <p:cTn id="73" fill="hold">
                            <p:stCondLst>
                              <p:cond delay="750"/>
                            </p:stCondLst>
                            <p:childTnLst>
                              <p:par>
                                <p:cTn id="74" presetID="22" presetClass="entr" presetSubtype="8" fill="hold" grpId="0" nodeType="afterEffect">
                                  <p:stCondLst>
                                    <p:cond delay="0"/>
                                  </p:stCondLst>
                                  <p:childTnLst>
                                    <p:set>
                                      <p:cBhvr>
                                        <p:cTn id="75" dur="1" fill="hold">
                                          <p:stCondLst>
                                            <p:cond delay="0"/>
                                          </p:stCondLst>
                                        </p:cTn>
                                        <p:tgtEl>
                                          <p:spTgt spid="2">
                                            <p:txEl>
                                              <p:pRg st="2" end="2"/>
                                            </p:txEl>
                                          </p:spTgt>
                                        </p:tgtEl>
                                        <p:attrNameLst>
                                          <p:attrName>style.visibility</p:attrName>
                                        </p:attrNameLst>
                                      </p:cBhvr>
                                      <p:to>
                                        <p:strVal val="visible"/>
                                      </p:to>
                                    </p:set>
                                    <p:animEffect transition="in" filter="wipe(left)">
                                      <p:cBhvr>
                                        <p:cTn id="76" dur="500"/>
                                        <p:tgtEl>
                                          <p:spTgt spid="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uiExpand="1" build="p"/>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86099DE-D443-1DFD-0C03-DD07286598C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FF5F747-8CDA-00AA-91C1-8DE861E3B40A}"/>
              </a:ext>
            </a:extLst>
          </p:cNvPr>
          <p:cNvSpPr txBox="1"/>
          <p:nvPr/>
        </p:nvSpPr>
        <p:spPr>
          <a:xfrm>
            <a:off x="3047999" y="347808"/>
            <a:ext cx="8848166" cy="1200329"/>
          </a:xfrm>
          <a:prstGeom prst="rect">
            <a:avLst/>
          </a:prstGeom>
          <a:noFill/>
        </p:spPr>
        <p:txBody>
          <a:bodyPr wrap="square">
            <a:spAutoFit/>
          </a:bodyPr>
          <a:lstStyle/>
          <a:p>
            <a:r>
              <a:rPr lang="es-ES" b="1" dirty="0">
                <a:solidFill>
                  <a:schemeClr val="bg1"/>
                </a:solidFill>
              </a:rPr>
              <a:t>I </a:t>
            </a:r>
            <a:r>
              <a:rPr lang="es-ES" b="1" dirty="0" err="1">
                <a:solidFill>
                  <a:schemeClr val="bg1"/>
                </a:solidFill>
              </a:rPr>
              <a:t>mluvili</a:t>
            </a:r>
            <a:r>
              <a:rPr lang="es-ES" b="1" dirty="0">
                <a:solidFill>
                  <a:schemeClr val="bg1"/>
                </a:solidFill>
              </a:rPr>
              <a:t> k </a:t>
            </a:r>
            <a:r>
              <a:rPr lang="es-ES" b="1" dirty="0" err="1">
                <a:solidFill>
                  <a:schemeClr val="bg1"/>
                </a:solidFill>
              </a:rPr>
              <a:t>Mardocheovi</a:t>
            </a:r>
            <a:r>
              <a:rPr lang="es-ES" b="1" dirty="0">
                <a:solidFill>
                  <a:schemeClr val="bg1"/>
                </a:solidFill>
              </a:rPr>
              <a:t> </a:t>
            </a:r>
            <a:r>
              <a:rPr lang="es-ES" b="1" dirty="0" err="1">
                <a:solidFill>
                  <a:schemeClr val="bg1"/>
                </a:solidFill>
              </a:rPr>
              <a:t>slova</a:t>
            </a:r>
            <a:r>
              <a:rPr lang="es-ES" b="1" dirty="0">
                <a:solidFill>
                  <a:schemeClr val="bg1"/>
                </a:solidFill>
              </a:rPr>
              <a:t> Ester. I </a:t>
            </a:r>
            <a:r>
              <a:rPr lang="es-ES" b="1" dirty="0" err="1">
                <a:solidFill>
                  <a:schemeClr val="bg1"/>
                </a:solidFill>
              </a:rPr>
              <a:t>řekl</a:t>
            </a:r>
            <a:r>
              <a:rPr lang="es-ES" b="1" dirty="0">
                <a:solidFill>
                  <a:schemeClr val="bg1"/>
                </a:solidFill>
              </a:rPr>
              <a:t> </a:t>
            </a:r>
            <a:r>
              <a:rPr lang="es-ES" b="1" dirty="0" err="1">
                <a:solidFill>
                  <a:schemeClr val="bg1"/>
                </a:solidFill>
              </a:rPr>
              <a:t>jim</a:t>
            </a:r>
            <a:r>
              <a:rPr lang="es-ES" b="1" dirty="0">
                <a:solidFill>
                  <a:schemeClr val="bg1"/>
                </a:solidFill>
              </a:rPr>
              <a:t> </a:t>
            </a:r>
            <a:r>
              <a:rPr lang="es-ES" b="1" dirty="0" err="1">
                <a:solidFill>
                  <a:schemeClr val="bg1"/>
                </a:solidFill>
              </a:rPr>
              <a:t>Mardocheus</a:t>
            </a:r>
            <a:r>
              <a:rPr lang="es-ES" b="1" dirty="0">
                <a:solidFill>
                  <a:schemeClr val="bg1"/>
                </a:solidFill>
              </a:rPr>
              <a:t>, </a:t>
            </a:r>
            <a:r>
              <a:rPr lang="es-ES" b="1" dirty="0" err="1">
                <a:solidFill>
                  <a:schemeClr val="bg1"/>
                </a:solidFill>
              </a:rPr>
              <a:t>aby</a:t>
            </a:r>
            <a:r>
              <a:rPr lang="es-ES" b="1" dirty="0">
                <a:solidFill>
                  <a:schemeClr val="bg1"/>
                </a:solidFill>
              </a:rPr>
              <a:t> </a:t>
            </a:r>
            <a:r>
              <a:rPr lang="es-ES" b="1" dirty="0" err="1">
                <a:solidFill>
                  <a:schemeClr val="bg1"/>
                </a:solidFill>
              </a:rPr>
              <a:t>odpověděli</a:t>
            </a:r>
            <a:r>
              <a:rPr lang="es-ES" b="1" dirty="0">
                <a:solidFill>
                  <a:schemeClr val="bg1"/>
                </a:solidFill>
              </a:rPr>
              <a:t> Ester: </a:t>
            </a:r>
            <a:r>
              <a:rPr lang="es-ES" b="1" dirty="0" err="1">
                <a:solidFill>
                  <a:schemeClr val="bg1"/>
                </a:solidFill>
              </a:rPr>
              <a:t>Nedomnívejte</a:t>
            </a:r>
            <a:r>
              <a:rPr lang="es-ES" b="1" dirty="0">
                <a:solidFill>
                  <a:schemeClr val="bg1"/>
                </a:solidFill>
              </a:rPr>
              <a:t> se, </a:t>
            </a:r>
            <a:r>
              <a:rPr lang="es-ES" b="1" dirty="0" err="1">
                <a:solidFill>
                  <a:schemeClr val="bg1"/>
                </a:solidFill>
              </a:rPr>
              <a:t>že</a:t>
            </a:r>
            <a:r>
              <a:rPr lang="es-ES" b="1" dirty="0">
                <a:solidFill>
                  <a:schemeClr val="bg1"/>
                </a:solidFill>
              </a:rPr>
              <a:t> </a:t>
            </a:r>
            <a:r>
              <a:rPr lang="es-ES" b="1" dirty="0" err="1">
                <a:solidFill>
                  <a:schemeClr val="bg1"/>
                </a:solidFill>
              </a:rPr>
              <a:t>vyvázneš</a:t>
            </a:r>
            <a:r>
              <a:rPr lang="es-ES" b="1" dirty="0">
                <a:solidFill>
                  <a:schemeClr val="bg1"/>
                </a:solidFill>
              </a:rPr>
              <a:t> v </a:t>
            </a:r>
            <a:r>
              <a:rPr lang="es-ES" b="1" dirty="0" err="1">
                <a:solidFill>
                  <a:schemeClr val="bg1"/>
                </a:solidFill>
              </a:rPr>
              <a:t>domě</a:t>
            </a:r>
            <a:r>
              <a:rPr lang="es-ES" b="1" dirty="0">
                <a:solidFill>
                  <a:schemeClr val="bg1"/>
                </a:solidFill>
              </a:rPr>
              <a:t> </a:t>
            </a:r>
            <a:r>
              <a:rPr lang="es-ES" b="1" dirty="0" err="1">
                <a:solidFill>
                  <a:schemeClr val="bg1"/>
                </a:solidFill>
              </a:rPr>
              <a:t>královském</a:t>
            </a:r>
            <a:r>
              <a:rPr lang="es-ES" b="1" dirty="0">
                <a:solidFill>
                  <a:schemeClr val="bg1"/>
                </a:solidFill>
              </a:rPr>
              <a:t> </a:t>
            </a:r>
            <a:r>
              <a:rPr lang="es-ES" b="1" dirty="0" err="1">
                <a:solidFill>
                  <a:schemeClr val="bg1"/>
                </a:solidFill>
              </a:rPr>
              <a:t>jako</a:t>
            </a:r>
            <a:r>
              <a:rPr lang="es-ES" b="1" dirty="0">
                <a:solidFill>
                  <a:schemeClr val="bg1"/>
                </a:solidFill>
              </a:rPr>
              <a:t> </a:t>
            </a:r>
            <a:r>
              <a:rPr lang="es-ES" b="1" dirty="0" err="1">
                <a:solidFill>
                  <a:schemeClr val="bg1"/>
                </a:solidFill>
              </a:rPr>
              <a:t>kterýkoli</a:t>
            </a:r>
            <a:r>
              <a:rPr lang="es-ES" b="1" dirty="0">
                <a:solidFill>
                  <a:schemeClr val="bg1"/>
                </a:solidFill>
              </a:rPr>
              <a:t> </a:t>
            </a:r>
            <a:r>
              <a:rPr lang="es-ES" b="1" dirty="0" err="1">
                <a:solidFill>
                  <a:schemeClr val="bg1"/>
                </a:solidFill>
              </a:rPr>
              <a:t>jiný</a:t>
            </a:r>
            <a:r>
              <a:rPr lang="es-ES" b="1" dirty="0">
                <a:solidFill>
                  <a:schemeClr val="bg1"/>
                </a:solidFill>
              </a:rPr>
              <a:t> </a:t>
            </a:r>
            <a:r>
              <a:rPr lang="es-ES" b="1" dirty="0" err="1">
                <a:solidFill>
                  <a:schemeClr val="bg1"/>
                </a:solidFill>
              </a:rPr>
              <a:t>Žid</a:t>
            </a:r>
            <a:r>
              <a:rPr lang="es-ES" b="1" dirty="0">
                <a:solidFill>
                  <a:schemeClr val="bg1"/>
                </a:solidFill>
              </a:rPr>
              <a:t>.  </a:t>
            </a:r>
            <a:r>
              <a:rPr lang="es-ES" b="1" dirty="0" err="1">
                <a:solidFill>
                  <a:schemeClr val="bg1"/>
                </a:solidFill>
              </a:rPr>
              <a:t>Protože</a:t>
            </a:r>
            <a:r>
              <a:rPr lang="es-ES" b="1" dirty="0">
                <a:solidFill>
                  <a:schemeClr val="bg1"/>
                </a:solidFill>
              </a:rPr>
              <a:t> </a:t>
            </a:r>
            <a:r>
              <a:rPr lang="es-ES" b="1" dirty="0" err="1">
                <a:solidFill>
                  <a:schemeClr val="bg1"/>
                </a:solidFill>
              </a:rPr>
              <a:t>pokud</a:t>
            </a:r>
            <a:r>
              <a:rPr lang="es-ES" b="1" dirty="0">
                <a:solidFill>
                  <a:schemeClr val="bg1"/>
                </a:solidFill>
              </a:rPr>
              <a:t> v </a:t>
            </a:r>
            <a:r>
              <a:rPr lang="es-ES" b="1" dirty="0" err="1">
                <a:solidFill>
                  <a:schemeClr val="bg1"/>
                </a:solidFill>
              </a:rPr>
              <a:t>této</a:t>
            </a:r>
            <a:r>
              <a:rPr lang="es-ES" b="1" dirty="0">
                <a:solidFill>
                  <a:schemeClr val="bg1"/>
                </a:solidFill>
              </a:rPr>
              <a:t> </a:t>
            </a:r>
            <a:r>
              <a:rPr lang="es-ES" b="1" dirty="0" err="1">
                <a:solidFill>
                  <a:schemeClr val="bg1"/>
                </a:solidFill>
              </a:rPr>
              <a:t>době</a:t>
            </a:r>
            <a:r>
              <a:rPr lang="es-ES" b="1" dirty="0">
                <a:solidFill>
                  <a:schemeClr val="bg1"/>
                </a:solidFill>
              </a:rPr>
              <a:t> </a:t>
            </a:r>
            <a:r>
              <a:rPr lang="es-ES" b="1" dirty="0" err="1">
                <a:solidFill>
                  <a:schemeClr val="bg1"/>
                </a:solidFill>
              </a:rPr>
              <a:t>absolutně</a:t>
            </a:r>
            <a:r>
              <a:rPr lang="es-ES" b="1" dirty="0">
                <a:solidFill>
                  <a:schemeClr val="bg1"/>
                </a:solidFill>
              </a:rPr>
              <a:t> </a:t>
            </a:r>
            <a:r>
              <a:rPr lang="es-ES" b="1" dirty="0" err="1">
                <a:solidFill>
                  <a:schemeClr val="bg1"/>
                </a:solidFill>
              </a:rPr>
              <a:t>mlčíte</a:t>
            </a:r>
            <a:r>
              <a:rPr lang="es-ES" b="1" dirty="0">
                <a:solidFill>
                  <a:schemeClr val="bg1"/>
                </a:solidFill>
              </a:rPr>
              <a:t>, </a:t>
            </a:r>
            <a:r>
              <a:rPr lang="es-ES" b="1" dirty="0" err="1">
                <a:solidFill>
                  <a:schemeClr val="bg1"/>
                </a:solidFill>
              </a:rPr>
              <a:t>úleva</a:t>
            </a:r>
            <a:r>
              <a:rPr lang="es-ES" b="1" dirty="0">
                <a:solidFill>
                  <a:schemeClr val="bg1"/>
                </a:solidFill>
              </a:rPr>
              <a:t> a </a:t>
            </a:r>
            <a:r>
              <a:rPr lang="es-ES" b="1" dirty="0" err="1">
                <a:solidFill>
                  <a:schemeClr val="bg1"/>
                </a:solidFill>
              </a:rPr>
              <a:t>vysvobození</a:t>
            </a:r>
            <a:r>
              <a:rPr lang="es-ES" b="1" dirty="0">
                <a:solidFill>
                  <a:schemeClr val="bg1"/>
                </a:solidFill>
              </a:rPr>
              <a:t> </a:t>
            </a:r>
            <a:r>
              <a:rPr lang="es-ES" b="1" dirty="0" err="1">
                <a:solidFill>
                  <a:schemeClr val="bg1"/>
                </a:solidFill>
              </a:rPr>
              <a:t>přijde</a:t>
            </a:r>
            <a:r>
              <a:rPr lang="es-ES" b="1" dirty="0">
                <a:solidFill>
                  <a:schemeClr val="bg1"/>
                </a:solidFill>
              </a:rPr>
              <a:t> pro </a:t>
            </a:r>
            <a:r>
              <a:rPr lang="es-ES" b="1" dirty="0" err="1">
                <a:solidFill>
                  <a:schemeClr val="bg1"/>
                </a:solidFill>
              </a:rPr>
              <a:t>Židy</a:t>
            </a:r>
            <a:r>
              <a:rPr lang="es-ES" b="1" dirty="0">
                <a:solidFill>
                  <a:schemeClr val="bg1"/>
                </a:solidFill>
              </a:rPr>
              <a:t> </a:t>
            </a:r>
            <a:r>
              <a:rPr lang="es-ES" b="1" dirty="0" err="1">
                <a:solidFill>
                  <a:schemeClr val="bg1"/>
                </a:solidFill>
              </a:rPr>
              <a:t>odjinud</a:t>
            </a:r>
            <a:r>
              <a:rPr lang="es-ES" b="1" dirty="0">
                <a:solidFill>
                  <a:schemeClr val="bg1"/>
                </a:solidFill>
              </a:rPr>
              <a:t>; ale </a:t>
            </a:r>
            <a:r>
              <a:rPr lang="es-ES" b="1" dirty="0" err="1">
                <a:solidFill>
                  <a:schemeClr val="bg1"/>
                </a:solidFill>
              </a:rPr>
              <a:t>ty</a:t>
            </a:r>
            <a:r>
              <a:rPr lang="es-ES" b="1" dirty="0">
                <a:solidFill>
                  <a:schemeClr val="bg1"/>
                </a:solidFill>
              </a:rPr>
              <a:t> i </a:t>
            </a:r>
            <a:r>
              <a:rPr lang="es-ES" b="1" dirty="0" err="1">
                <a:solidFill>
                  <a:schemeClr val="bg1"/>
                </a:solidFill>
              </a:rPr>
              <a:t>dům</a:t>
            </a:r>
            <a:r>
              <a:rPr lang="es-ES" b="1" dirty="0">
                <a:solidFill>
                  <a:schemeClr val="bg1"/>
                </a:solidFill>
              </a:rPr>
              <a:t> </a:t>
            </a:r>
            <a:r>
              <a:rPr lang="es-ES" b="1" dirty="0" err="1">
                <a:solidFill>
                  <a:schemeClr val="bg1"/>
                </a:solidFill>
              </a:rPr>
              <a:t>tvého</a:t>
            </a:r>
            <a:r>
              <a:rPr lang="es-ES" b="1" dirty="0">
                <a:solidFill>
                  <a:schemeClr val="bg1"/>
                </a:solidFill>
              </a:rPr>
              <a:t> </a:t>
            </a:r>
            <a:r>
              <a:rPr lang="es-ES" b="1" dirty="0" err="1">
                <a:solidFill>
                  <a:schemeClr val="bg1"/>
                </a:solidFill>
              </a:rPr>
              <a:t>otce</a:t>
            </a:r>
            <a:r>
              <a:rPr lang="es-ES" b="1" dirty="0">
                <a:solidFill>
                  <a:schemeClr val="bg1"/>
                </a:solidFill>
              </a:rPr>
              <a:t> </a:t>
            </a:r>
            <a:r>
              <a:rPr lang="es-ES" b="1" dirty="0" err="1">
                <a:solidFill>
                  <a:schemeClr val="bg1"/>
                </a:solidFill>
              </a:rPr>
              <a:t>zahyneš</a:t>
            </a:r>
            <a:r>
              <a:rPr lang="es-ES" b="1" dirty="0">
                <a:solidFill>
                  <a:schemeClr val="bg1"/>
                </a:solidFill>
              </a:rPr>
              <a:t>. A </a:t>
            </a:r>
            <a:r>
              <a:rPr lang="es-ES" b="1" dirty="0" err="1">
                <a:solidFill>
                  <a:schemeClr val="bg1"/>
                </a:solidFill>
              </a:rPr>
              <a:t>kdo</a:t>
            </a:r>
            <a:r>
              <a:rPr lang="es-ES" b="1" dirty="0">
                <a:solidFill>
                  <a:schemeClr val="bg1"/>
                </a:solidFill>
              </a:rPr>
              <a:t> </a:t>
            </a:r>
            <a:r>
              <a:rPr lang="es-ES" b="1" dirty="0" err="1">
                <a:solidFill>
                  <a:schemeClr val="bg1"/>
                </a:solidFill>
              </a:rPr>
              <a:t>ví</a:t>
            </a:r>
            <a:r>
              <a:rPr lang="es-ES" b="1" dirty="0">
                <a:solidFill>
                  <a:schemeClr val="bg1"/>
                </a:solidFill>
              </a:rPr>
              <a:t>, </a:t>
            </a:r>
            <a:r>
              <a:rPr lang="es-ES" b="1" dirty="0" err="1">
                <a:solidFill>
                  <a:schemeClr val="bg1"/>
                </a:solidFill>
              </a:rPr>
              <a:t>jestli</a:t>
            </a:r>
            <a:r>
              <a:rPr lang="es-ES" b="1" dirty="0">
                <a:solidFill>
                  <a:schemeClr val="bg1"/>
                </a:solidFill>
              </a:rPr>
              <a:t> </a:t>
            </a:r>
            <a:r>
              <a:rPr lang="es-ES" b="1" dirty="0" err="1">
                <a:solidFill>
                  <a:schemeClr val="bg1"/>
                </a:solidFill>
              </a:rPr>
              <a:t>už</a:t>
            </a:r>
            <a:r>
              <a:rPr lang="es-ES" b="1" dirty="0">
                <a:solidFill>
                  <a:schemeClr val="bg1"/>
                </a:solidFill>
              </a:rPr>
              <a:t> </a:t>
            </a:r>
            <a:r>
              <a:rPr lang="es-ES" b="1" dirty="0" err="1">
                <a:solidFill>
                  <a:schemeClr val="bg1"/>
                </a:solidFill>
              </a:rPr>
              <a:t>jste</a:t>
            </a:r>
            <a:r>
              <a:rPr lang="es-ES" b="1" dirty="0">
                <a:solidFill>
                  <a:schemeClr val="bg1"/>
                </a:solidFill>
              </a:rPr>
              <a:t> se </a:t>
            </a:r>
            <a:r>
              <a:rPr lang="es-ES" b="1" dirty="0" err="1">
                <a:solidFill>
                  <a:schemeClr val="bg1"/>
                </a:solidFill>
              </a:rPr>
              <a:t>dostali</a:t>
            </a:r>
            <a:r>
              <a:rPr lang="es-ES" b="1" dirty="0">
                <a:solidFill>
                  <a:schemeClr val="bg1"/>
                </a:solidFill>
              </a:rPr>
              <a:t> do </a:t>
            </a:r>
            <a:r>
              <a:rPr lang="es-ES" b="1" dirty="0" err="1">
                <a:solidFill>
                  <a:schemeClr val="bg1"/>
                </a:solidFill>
              </a:rPr>
              <a:t>království</a:t>
            </a:r>
            <a:r>
              <a:rPr lang="es-ES" b="1" dirty="0">
                <a:solidFill>
                  <a:schemeClr val="bg1"/>
                </a:solidFill>
              </a:rPr>
              <a:t>?"</a:t>
            </a:r>
          </a:p>
        </p:txBody>
      </p:sp>
      <p:sp>
        <p:nvSpPr>
          <p:cNvPr id="5" name="CuadroTexto 4">
            <a:extLst>
              <a:ext uri="{FF2B5EF4-FFF2-40B4-BE49-F238E27FC236}">
                <a16:creationId xmlns:a16="http://schemas.microsoft.com/office/drawing/2014/main" id="{9155CD37-F40C-8004-3805-FD4F81FC75EA}"/>
              </a:ext>
            </a:extLst>
          </p:cNvPr>
          <p:cNvSpPr txBox="1"/>
          <p:nvPr/>
        </p:nvSpPr>
        <p:spPr>
          <a:xfrm>
            <a:off x="3047999" y="1681601"/>
            <a:ext cx="8848165" cy="1754326"/>
          </a:xfrm>
          <a:prstGeom prst="rect">
            <a:avLst/>
          </a:prstGeom>
          <a:noFill/>
        </p:spPr>
        <p:txBody>
          <a:bodyPr wrap="square">
            <a:spAutoFit/>
          </a:bodyPr>
          <a:lstStyle/>
          <a:p>
            <a:r>
              <a:rPr lang="es-ES" b="1" dirty="0" err="1">
                <a:solidFill>
                  <a:srgbClr val="F6CEE3"/>
                </a:solidFill>
              </a:rPr>
              <a:t>Zde</a:t>
            </a:r>
            <a:r>
              <a:rPr lang="es-ES" b="1" dirty="0">
                <a:solidFill>
                  <a:srgbClr val="F6CEE3"/>
                </a:solidFill>
              </a:rPr>
              <a:t> </a:t>
            </a:r>
            <a:r>
              <a:rPr lang="es-ES" b="1" dirty="0" err="1">
                <a:solidFill>
                  <a:srgbClr val="F6CEE3"/>
                </a:solidFill>
              </a:rPr>
              <a:t>vidíme</a:t>
            </a:r>
            <a:r>
              <a:rPr lang="es-ES" b="1" dirty="0">
                <a:solidFill>
                  <a:srgbClr val="F6CEE3"/>
                </a:solidFill>
              </a:rPr>
              <a:t>, </a:t>
            </a:r>
            <a:r>
              <a:rPr lang="es-ES" b="1" dirty="0" err="1">
                <a:solidFill>
                  <a:srgbClr val="F6CEE3"/>
                </a:solidFill>
              </a:rPr>
              <a:t>co</a:t>
            </a:r>
            <a:r>
              <a:rPr lang="es-ES" b="1" dirty="0">
                <a:solidFill>
                  <a:srgbClr val="F6CEE3"/>
                </a:solidFill>
              </a:rPr>
              <a:t> Ester </a:t>
            </a:r>
            <a:r>
              <a:rPr lang="es-ES" b="1" dirty="0" err="1">
                <a:solidFill>
                  <a:srgbClr val="F6CEE3"/>
                </a:solidFill>
              </a:rPr>
              <a:t>dělá</a:t>
            </a:r>
            <a:r>
              <a:rPr lang="es-ES" b="1" dirty="0">
                <a:solidFill>
                  <a:srgbClr val="F6CEE3"/>
                </a:solidFill>
              </a:rPr>
              <a:t>, </a:t>
            </a:r>
            <a:r>
              <a:rPr lang="es-ES" b="1" dirty="0" err="1">
                <a:solidFill>
                  <a:srgbClr val="F6CEE3"/>
                </a:solidFill>
              </a:rPr>
              <a:t>než</a:t>
            </a:r>
            <a:r>
              <a:rPr lang="es-ES" b="1" dirty="0">
                <a:solidFill>
                  <a:srgbClr val="F6CEE3"/>
                </a:solidFill>
              </a:rPr>
              <a:t> se </a:t>
            </a:r>
            <a:r>
              <a:rPr lang="es-ES" b="1" dirty="0" err="1">
                <a:solidFill>
                  <a:srgbClr val="F6CEE3"/>
                </a:solidFill>
              </a:rPr>
              <a:t>přimlouvá</a:t>
            </a:r>
            <a:r>
              <a:rPr lang="es-ES" b="1" dirty="0">
                <a:solidFill>
                  <a:srgbClr val="F6CEE3"/>
                </a:solidFill>
              </a:rPr>
              <a:t>, a </a:t>
            </a:r>
            <a:r>
              <a:rPr lang="es-ES" b="1" dirty="0" err="1">
                <a:solidFill>
                  <a:srgbClr val="F6CEE3"/>
                </a:solidFill>
              </a:rPr>
              <a:t>jak</a:t>
            </a:r>
            <a:r>
              <a:rPr lang="es-ES" b="1" dirty="0">
                <a:solidFill>
                  <a:srgbClr val="F6CEE3"/>
                </a:solidFill>
              </a:rPr>
              <a:t> se </a:t>
            </a:r>
            <a:r>
              <a:rPr lang="es-ES" b="1" dirty="0" err="1">
                <a:solidFill>
                  <a:srgbClr val="F6CEE3"/>
                </a:solidFill>
              </a:rPr>
              <a:t>přimlouvá</a:t>
            </a:r>
            <a:r>
              <a:rPr lang="es-ES" b="1" dirty="0">
                <a:solidFill>
                  <a:srgbClr val="F6CEE3"/>
                </a:solidFill>
              </a:rPr>
              <a:t>.</a:t>
            </a:r>
          </a:p>
          <a:p>
            <a:r>
              <a:rPr lang="es-ES" b="1" dirty="0">
                <a:solidFill>
                  <a:schemeClr val="bg1"/>
                </a:solidFill>
              </a:rPr>
              <a:t>Ester </a:t>
            </a:r>
            <a:r>
              <a:rPr lang="es-ES" b="1" dirty="0" err="1">
                <a:solidFill>
                  <a:schemeClr val="bg1"/>
                </a:solidFill>
              </a:rPr>
              <a:t>řekla</a:t>
            </a:r>
            <a:r>
              <a:rPr lang="es-ES" b="1" dirty="0">
                <a:solidFill>
                  <a:schemeClr val="bg1"/>
                </a:solidFill>
              </a:rPr>
              <a:t> </a:t>
            </a:r>
            <a:r>
              <a:rPr lang="es-ES" b="1" dirty="0" err="1">
                <a:solidFill>
                  <a:schemeClr val="bg1"/>
                </a:solidFill>
              </a:rPr>
              <a:t>Mardocheovi</a:t>
            </a:r>
            <a:r>
              <a:rPr lang="es-ES" b="1" dirty="0">
                <a:solidFill>
                  <a:schemeClr val="bg1"/>
                </a:solidFill>
              </a:rPr>
              <a:t>:</a:t>
            </a:r>
          </a:p>
          <a:p>
            <a:r>
              <a:rPr lang="es-ES" b="1" dirty="0">
                <a:solidFill>
                  <a:schemeClr val="bg1"/>
                </a:solidFill>
              </a:rPr>
              <a:t>"</a:t>
            </a:r>
            <a:r>
              <a:rPr lang="es-ES" b="1" dirty="0" err="1">
                <a:solidFill>
                  <a:schemeClr val="bg1"/>
                </a:solidFill>
              </a:rPr>
              <a:t>Jděte</a:t>
            </a:r>
            <a:r>
              <a:rPr lang="es-ES" b="1" dirty="0">
                <a:solidFill>
                  <a:schemeClr val="bg1"/>
                </a:solidFill>
              </a:rPr>
              <a:t> a </a:t>
            </a:r>
            <a:r>
              <a:rPr lang="es-ES" b="1" dirty="0" err="1">
                <a:solidFill>
                  <a:schemeClr val="bg1"/>
                </a:solidFill>
              </a:rPr>
              <a:t>shromažďte</a:t>
            </a:r>
            <a:r>
              <a:rPr lang="es-ES" b="1" dirty="0">
                <a:solidFill>
                  <a:schemeClr val="bg1"/>
                </a:solidFill>
              </a:rPr>
              <a:t> </a:t>
            </a:r>
            <a:r>
              <a:rPr lang="es-ES" b="1" dirty="0" err="1">
                <a:solidFill>
                  <a:schemeClr val="bg1"/>
                </a:solidFill>
              </a:rPr>
              <a:t>všechny</a:t>
            </a:r>
            <a:r>
              <a:rPr lang="es-ES" b="1" dirty="0">
                <a:solidFill>
                  <a:schemeClr val="bg1"/>
                </a:solidFill>
              </a:rPr>
              <a:t> </a:t>
            </a:r>
            <a:r>
              <a:rPr lang="es-ES" b="1" dirty="0" err="1">
                <a:solidFill>
                  <a:schemeClr val="bg1"/>
                </a:solidFill>
              </a:rPr>
              <a:t>Židy</a:t>
            </a:r>
            <a:r>
              <a:rPr lang="es-ES" b="1" dirty="0">
                <a:solidFill>
                  <a:schemeClr val="bg1"/>
                </a:solidFill>
              </a:rPr>
              <a:t>, </a:t>
            </a:r>
            <a:r>
              <a:rPr lang="es-ES" b="1" dirty="0" err="1">
                <a:solidFill>
                  <a:schemeClr val="bg1"/>
                </a:solidFill>
              </a:rPr>
              <a:t>kteří</a:t>
            </a:r>
            <a:r>
              <a:rPr lang="es-ES" b="1" dirty="0">
                <a:solidFill>
                  <a:schemeClr val="bg1"/>
                </a:solidFill>
              </a:rPr>
              <a:t> </a:t>
            </a:r>
            <a:r>
              <a:rPr lang="es-ES" b="1" dirty="0" err="1">
                <a:solidFill>
                  <a:schemeClr val="bg1"/>
                </a:solidFill>
              </a:rPr>
              <a:t>jsou</a:t>
            </a:r>
            <a:r>
              <a:rPr lang="es-ES" b="1" dirty="0">
                <a:solidFill>
                  <a:schemeClr val="bg1"/>
                </a:solidFill>
              </a:rPr>
              <a:t> v </a:t>
            </a:r>
            <a:r>
              <a:rPr lang="es-ES" b="1" dirty="0" err="1">
                <a:solidFill>
                  <a:schemeClr val="bg1"/>
                </a:solidFill>
              </a:rPr>
              <a:t>Súsách</a:t>
            </a:r>
            <a:r>
              <a:rPr lang="es-ES" b="1" dirty="0">
                <a:solidFill>
                  <a:schemeClr val="bg1"/>
                </a:solidFill>
              </a:rPr>
              <a:t>, a </a:t>
            </a:r>
            <a:r>
              <a:rPr lang="es-ES" b="1" dirty="0" err="1">
                <a:solidFill>
                  <a:schemeClr val="bg1"/>
                </a:solidFill>
              </a:rPr>
              <a:t>postěte</a:t>
            </a:r>
            <a:r>
              <a:rPr lang="es-ES" b="1" dirty="0">
                <a:solidFill>
                  <a:schemeClr val="bg1"/>
                </a:solidFill>
              </a:rPr>
              <a:t> se </a:t>
            </a:r>
            <a:r>
              <a:rPr lang="es-ES" b="1" dirty="0" err="1">
                <a:solidFill>
                  <a:schemeClr val="bg1"/>
                </a:solidFill>
              </a:rPr>
              <a:t>za</a:t>
            </a:r>
            <a:r>
              <a:rPr lang="es-ES" b="1" dirty="0">
                <a:solidFill>
                  <a:schemeClr val="bg1"/>
                </a:solidFill>
              </a:rPr>
              <a:t> </a:t>
            </a:r>
            <a:r>
              <a:rPr lang="es-ES" b="1" dirty="0" err="1">
                <a:solidFill>
                  <a:schemeClr val="bg1"/>
                </a:solidFill>
              </a:rPr>
              <a:t>mne</a:t>
            </a:r>
            <a:r>
              <a:rPr lang="es-ES" b="1" dirty="0">
                <a:solidFill>
                  <a:schemeClr val="bg1"/>
                </a:solidFill>
              </a:rPr>
              <a:t>, a </a:t>
            </a:r>
            <a:r>
              <a:rPr lang="es-ES" b="1" dirty="0" err="1">
                <a:solidFill>
                  <a:schemeClr val="bg1"/>
                </a:solidFill>
              </a:rPr>
              <a:t>nejezte</a:t>
            </a:r>
            <a:r>
              <a:rPr lang="es-ES" b="1" dirty="0">
                <a:solidFill>
                  <a:schemeClr val="bg1"/>
                </a:solidFill>
              </a:rPr>
              <a:t> </a:t>
            </a:r>
            <a:r>
              <a:rPr lang="es-ES" b="1" dirty="0" err="1">
                <a:solidFill>
                  <a:schemeClr val="bg1"/>
                </a:solidFill>
              </a:rPr>
              <a:t>ani</a:t>
            </a:r>
            <a:r>
              <a:rPr lang="es-ES" b="1" dirty="0">
                <a:solidFill>
                  <a:schemeClr val="bg1"/>
                </a:solidFill>
              </a:rPr>
              <a:t> </a:t>
            </a:r>
            <a:r>
              <a:rPr lang="es-ES" b="1" dirty="0" err="1">
                <a:solidFill>
                  <a:schemeClr val="bg1"/>
                </a:solidFill>
              </a:rPr>
              <a:t>nepijte</a:t>
            </a:r>
            <a:r>
              <a:rPr lang="es-ES" b="1" dirty="0">
                <a:solidFill>
                  <a:schemeClr val="bg1"/>
                </a:solidFill>
              </a:rPr>
              <a:t> </a:t>
            </a:r>
            <a:r>
              <a:rPr lang="es-ES" b="1" dirty="0" err="1">
                <a:solidFill>
                  <a:schemeClr val="bg1"/>
                </a:solidFill>
              </a:rPr>
              <a:t>po</a:t>
            </a:r>
            <a:r>
              <a:rPr lang="es-ES" b="1" dirty="0">
                <a:solidFill>
                  <a:schemeClr val="bg1"/>
                </a:solidFill>
              </a:rPr>
              <a:t> </a:t>
            </a:r>
            <a:r>
              <a:rPr lang="es-ES" b="1" dirty="0" err="1">
                <a:solidFill>
                  <a:schemeClr val="bg1"/>
                </a:solidFill>
              </a:rPr>
              <a:t>tři</a:t>
            </a:r>
            <a:r>
              <a:rPr lang="es-ES" b="1" dirty="0">
                <a:solidFill>
                  <a:schemeClr val="bg1"/>
                </a:solidFill>
              </a:rPr>
              <a:t> </a:t>
            </a:r>
            <a:r>
              <a:rPr lang="es-ES" b="1" dirty="0" err="1">
                <a:solidFill>
                  <a:schemeClr val="bg1"/>
                </a:solidFill>
              </a:rPr>
              <a:t>dny</a:t>
            </a:r>
            <a:r>
              <a:rPr lang="es-ES" b="1" dirty="0">
                <a:solidFill>
                  <a:schemeClr val="bg1"/>
                </a:solidFill>
              </a:rPr>
              <a:t>, ve </a:t>
            </a:r>
            <a:r>
              <a:rPr lang="es-ES" b="1" dirty="0" err="1">
                <a:solidFill>
                  <a:schemeClr val="bg1"/>
                </a:solidFill>
              </a:rPr>
              <a:t>dne</a:t>
            </a:r>
            <a:r>
              <a:rPr lang="es-ES" b="1" dirty="0">
                <a:solidFill>
                  <a:schemeClr val="bg1"/>
                </a:solidFill>
              </a:rPr>
              <a:t> i v </a:t>
            </a:r>
            <a:r>
              <a:rPr lang="es-ES" b="1" dirty="0" err="1">
                <a:solidFill>
                  <a:schemeClr val="bg1"/>
                </a:solidFill>
              </a:rPr>
              <a:t>noci</a:t>
            </a:r>
            <a:r>
              <a:rPr lang="es-ES" b="1" dirty="0">
                <a:solidFill>
                  <a:schemeClr val="bg1"/>
                </a:solidFill>
              </a:rPr>
              <a:t>. </a:t>
            </a:r>
            <a:r>
              <a:rPr lang="es-ES" b="1" dirty="0" err="1">
                <a:solidFill>
                  <a:schemeClr val="bg1"/>
                </a:solidFill>
              </a:rPr>
              <a:t>Také</a:t>
            </a:r>
            <a:r>
              <a:rPr lang="es-ES" b="1" dirty="0">
                <a:solidFill>
                  <a:schemeClr val="bg1"/>
                </a:solidFill>
              </a:rPr>
              <a:t> </a:t>
            </a:r>
            <a:r>
              <a:rPr lang="es-ES" b="1" dirty="0" err="1">
                <a:solidFill>
                  <a:schemeClr val="bg1"/>
                </a:solidFill>
              </a:rPr>
              <a:t>já</a:t>
            </a:r>
            <a:r>
              <a:rPr lang="es-ES" b="1" dirty="0">
                <a:solidFill>
                  <a:schemeClr val="bg1"/>
                </a:solidFill>
              </a:rPr>
              <a:t> se </a:t>
            </a:r>
            <a:r>
              <a:rPr lang="es-ES" b="1" dirty="0" err="1">
                <a:solidFill>
                  <a:schemeClr val="bg1"/>
                </a:solidFill>
              </a:rPr>
              <a:t>svými</a:t>
            </a:r>
            <a:r>
              <a:rPr lang="es-ES" b="1" dirty="0">
                <a:solidFill>
                  <a:schemeClr val="bg1"/>
                </a:solidFill>
              </a:rPr>
              <a:t> </a:t>
            </a:r>
            <a:r>
              <a:rPr lang="es-ES" b="1" dirty="0" err="1">
                <a:solidFill>
                  <a:schemeClr val="bg1"/>
                </a:solidFill>
              </a:rPr>
              <a:t>pannami</a:t>
            </a:r>
            <a:r>
              <a:rPr lang="es-ES" b="1" dirty="0">
                <a:solidFill>
                  <a:schemeClr val="bg1"/>
                </a:solidFill>
              </a:rPr>
              <a:t> se </a:t>
            </a:r>
            <a:r>
              <a:rPr lang="es-ES" b="1" dirty="0" err="1">
                <a:solidFill>
                  <a:schemeClr val="bg1"/>
                </a:solidFill>
              </a:rPr>
              <a:t>budu</a:t>
            </a:r>
            <a:r>
              <a:rPr lang="es-ES" b="1" dirty="0">
                <a:solidFill>
                  <a:schemeClr val="bg1"/>
                </a:solidFill>
              </a:rPr>
              <a:t> </a:t>
            </a:r>
            <a:r>
              <a:rPr lang="es-ES" b="1" dirty="0" err="1">
                <a:solidFill>
                  <a:schemeClr val="bg1"/>
                </a:solidFill>
              </a:rPr>
              <a:t>postit</a:t>
            </a:r>
            <a:r>
              <a:rPr lang="es-ES" b="1" dirty="0">
                <a:solidFill>
                  <a:schemeClr val="bg1"/>
                </a:solidFill>
              </a:rPr>
              <a:t> a </a:t>
            </a:r>
            <a:r>
              <a:rPr lang="es-ES" b="1" dirty="0" err="1">
                <a:solidFill>
                  <a:schemeClr val="bg1"/>
                </a:solidFill>
              </a:rPr>
              <a:t>potom</a:t>
            </a:r>
            <a:r>
              <a:rPr lang="es-ES" b="1" dirty="0">
                <a:solidFill>
                  <a:schemeClr val="bg1"/>
                </a:solidFill>
              </a:rPr>
              <a:t> </a:t>
            </a:r>
            <a:r>
              <a:rPr lang="es-ES" b="1" dirty="0" err="1">
                <a:solidFill>
                  <a:schemeClr val="bg1"/>
                </a:solidFill>
              </a:rPr>
              <a:t>půjdu</a:t>
            </a:r>
            <a:r>
              <a:rPr lang="es-ES" b="1" dirty="0">
                <a:solidFill>
                  <a:schemeClr val="bg1"/>
                </a:solidFill>
              </a:rPr>
              <a:t> </a:t>
            </a:r>
            <a:r>
              <a:rPr lang="es-ES" b="1" dirty="0" err="1">
                <a:solidFill>
                  <a:schemeClr val="bg1"/>
                </a:solidFill>
              </a:rPr>
              <a:t>za</a:t>
            </a:r>
            <a:r>
              <a:rPr lang="es-ES" b="1" dirty="0">
                <a:solidFill>
                  <a:schemeClr val="bg1"/>
                </a:solidFill>
              </a:rPr>
              <a:t> </a:t>
            </a:r>
            <a:r>
              <a:rPr lang="es-ES" b="1" dirty="0" err="1">
                <a:solidFill>
                  <a:schemeClr val="bg1"/>
                </a:solidFill>
              </a:rPr>
              <a:t>králem</a:t>
            </a:r>
            <a:r>
              <a:rPr lang="es-ES" b="1" dirty="0">
                <a:solidFill>
                  <a:schemeClr val="bg1"/>
                </a:solidFill>
              </a:rPr>
              <a:t>, i </a:t>
            </a:r>
            <a:r>
              <a:rPr lang="es-ES" b="1" dirty="0" err="1">
                <a:solidFill>
                  <a:schemeClr val="bg1"/>
                </a:solidFill>
              </a:rPr>
              <a:t>když</a:t>
            </a:r>
            <a:r>
              <a:rPr lang="es-ES" b="1" dirty="0">
                <a:solidFill>
                  <a:schemeClr val="bg1"/>
                </a:solidFill>
              </a:rPr>
              <a:t> </a:t>
            </a:r>
            <a:r>
              <a:rPr lang="es-ES" b="1" dirty="0" err="1">
                <a:solidFill>
                  <a:schemeClr val="bg1"/>
                </a:solidFill>
              </a:rPr>
              <a:t>to</a:t>
            </a:r>
            <a:r>
              <a:rPr lang="es-ES" b="1" dirty="0">
                <a:solidFill>
                  <a:schemeClr val="bg1"/>
                </a:solidFill>
              </a:rPr>
              <a:t> </a:t>
            </a:r>
            <a:r>
              <a:rPr lang="es-ES" b="1" dirty="0" err="1">
                <a:solidFill>
                  <a:schemeClr val="bg1"/>
                </a:solidFill>
              </a:rPr>
              <a:t>nebude</a:t>
            </a:r>
            <a:r>
              <a:rPr lang="es-ES" b="1" dirty="0">
                <a:solidFill>
                  <a:schemeClr val="bg1"/>
                </a:solidFill>
              </a:rPr>
              <a:t> </a:t>
            </a:r>
            <a:r>
              <a:rPr lang="es-ES" b="1" dirty="0" err="1">
                <a:solidFill>
                  <a:schemeClr val="bg1"/>
                </a:solidFill>
              </a:rPr>
              <a:t>podle</a:t>
            </a:r>
            <a:r>
              <a:rPr lang="es-ES" b="1" dirty="0">
                <a:solidFill>
                  <a:schemeClr val="bg1"/>
                </a:solidFill>
              </a:rPr>
              <a:t> </a:t>
            </a:r>
            <a:r>
              <a:rPr lang="es-ES" b="1" dirty="0" err="1">
                <a:solidFill>
                  <a:schemeClr val="bg1"/>
                </a:solidFill>
              </a:rPr>
              <a:t>zákona</a:t>
            </a:r>
            <a:r>
              <a:rPr lang="es-ES" b="1" dirty="0">
                <a:solidFill>
                  <a:schemeClr val="bg1"/>
                </a:solidFill>
              </a:rPr>
              <a:t>. a </a:t>
            </a:r>
            <a:r>
              <a:rPr lang="cs-CZ" b="1" dirty="0">
                <a:solidFill>
                  <a:schemeClr val="bg1"/>
                </a:solidFill>
              </a:rPr>
              <a:t>mám-li</a:t>
            </a:r>
            <a:r>
              <a:rPr lang="es-ES" b="1" dirty="0">
                <a:solidFill>
                  <a:schemeClr val="bg1"/>
                </a:solidFill>
              </a:rPr>
              <a:t> </a:t>
            </a:r>
            <a:r>
              <a:rPr lang="es-ES" b="1" dirty="0" err="1">
                <a:solidFill>
                  <a:schemeClr val="bg1"/>
                </a:solidFill>
              </a:rPr>
              <a:t>zahyn</a:t>
            </a:r>
            <a:r>
              <a:rPr lang="cs-CZ" b="1" dirty="0">
                <a:solidFill>
                  <a:schemeClr val="bg1"/>
                </a:solidFill>
              </a:rPr>
              <a:t>o</a:t>
            </a:r>
            <a:r>
              <a:rPr lang="es-ES" b="1" dirty="0">
                <a:solidFill>
                  <a:schemeClr val="bg1"/>
                </a:solidFill>
              </a:rPr>
              <a:t>u</a:t>
            </a:r>
            <a:r>
              <a:rPr lang="cs-CZ" b="1" dirty="0">
                <a:solidFill>
                  <a:schemeClr val="bg1"/>
                </a:solidFill>
              </a:rPr>
              <a:t>t</a:t>
            </a:r>
            <a:r>
              <a:rPr lang="es-ES" b="1" dirty="0">
                <a:solidFill>
                  <a:schemeClr val="bg1"/>
                </a:solidFill>
              </a:rPr>
              <a:t>, </a:t>
            </a:r>
            <a:r>
              <a:rPr lang="es-ES" b="1" dirty="0" err="1">
                <a:solidFill>
                  <a:schemeClr val="bg1"/>
                </a:solidFill>
              </a:rPr>
              <a:t>zahynu</a:t>
            </a:r>
            <a:r>
              <a:rPr lang="es-ES" b="1" dirty="0">
                <a:solidFill>
                  <a:schemeClr val="bg1"/>
                </a:solidFill>
              </a:rPr>
              <a:t>."</a:t>
            </a:r>
          </a:p>
          <a:p>
            <a:r>
              <a:rPr lang="es-ES" b="1" dirty="0" err="1">
                <a:solidFill>
                  <a:schemeClr val="bg1"/>
                </a:solidFill>
              </a:rPr>
              <a:t>Mardocheus</a:t>
            </a:r>
            <a:r>
              <a:rPr lang="es-ES" b="1" dirty="0">
                <a:solidFill>
                  <a:schemeClr val="bg1"/>
                </a:solidFill>
              </a:rPr>
              <a:t> </a:t>
            </a:r>
            <a:r>
              <a:rPr lang="es-ES" b="1" dirty="0" err="1">
                <a:solidFill>
                  <a:schemeClr val="bg1"/>
                </a:solidFill>
              </a:rPr>
              <a:t>tedy</a:t>
            </a:r>
            <a:r>
              <a:rPr lang="es-ES" b="1" dirty="0">
                <a:solidFill>
                  <a:schemeClr val="bg1"/>
                </a:solidFill>
              </a:rPr>
              <a:t> </a:t>
            </a:r>
            <a:r>
              <a:rPr lang="es-ES" b="1" dirty="0" err="1">
                <a:solidFill>
                  <a:schemeClr val="bg1"/>
                </a:solidFill>
              </a:rPr>
              <a:t>odše</a:t>
            </a:r>
            <a:r>
              <a:rPr lang="cs-CZ" b="1" dirty="0">
                <a:solidFill>
                  <a:schemeClr val="bg1"/>
                </a:solidFill>
              </a:rPr>
              <a:t>l a</a:t>
            </a:r>
            <a:r>
              <a:rPr lang="es-ES" b="1" dirty="0">
                <a:solidFill>
                  <a:schemeClr val="bg1"/>
                </a:solidFill>
              </a:rPr>
              <a:t> </a:t>
            </a:r>
            <a:r>
              <a:rPr lang="es-ES" b="1" dirty="0" err="1">
                <a:solidFill>
                  <a:schemeClr val="bg1"/>
                </a:solidFill>
              </a:rPr>
              <a:t>učinil</a:t>
            </a:r>
            <a:r>
              <a:rPr lang="es-ES" b="1" dirty="0">
                <a:solidFill>
                  <a:schemeClr val="bg1"/>
                </a:solidFill>
              </a:rPr>
              <a:t> </a:t>
            </a:r>
            <a:r>
              <a:rPr lang="es-ES" b="1" dirty="0" err="1">
                <a:solidFill>
                  <a:schemeClr val="bg1"/>
                </a:solidFill>
              </a:rPr>
              <a:t>všecko</a:t>
            </a:r>
            <a:r>
              <a:rPr lang="es-ES" b="1" dirty="0">
                <a:solidFill>
                  <a:schemeClr val="bg1"/>
                </a:solidFill>
              </a:rPr>
              <a:t>, </a:t>
            </a:r>
            <a:r>
              <a:rPr lang="es-ES" b="1" dirty="0" err="1">
                <a:solidFill>
                  <a:schemeClr val="bg1"/>
                </a:solidFill>
              </a:rPr>
              <a:t>co</a:t>
            </a:r>
            <a:r>
              <a:rPr lang="es-ES" b="1" dirty="0">
                <a:solidFill>
                  <a:schemeClr val="bg1"/>
                </a:solidFill>
              </a:rPr>
              <a:t> mu Ester </a:t>
            </a:r>
            <a:r>
              <a:rPr lang="es-ES" b="1" dirty="0" err="1">
                <a:solidFill>
                  <a:schemeClr val="bg1"/>
                </a:solidFill>
              </a:rPr>
              <a:t>přikázala</a:t>
            </a:r>
            <a:r>
              <a:rPr lang="es-ES" b="1" dirty="0">
                <a:solidFill>
                  <a:schemeClr val="bg1"/>
                </a:solidFill>
              </a:rPr>
              <a:t>.</a:t>
            </a:r>
          </a:p>
        </p:txBody>
      </p:sp>
      <p:sp>
        <p:nvSpPr>
          <p:cNvPr id="6" name="CuadroTexto 5">
            <a:extLst>
              <a:ext uri="{FF2B5EF4-FFF2-40B4-BE49-F238E27FC236}">
                <a16:creationId xmlns:a16="http://schemas.microsoft.com/office/drawing/2014/main" id="{72A05804-6D54-A4F5-B28C-89B581F7D3ED}"/>
              </a:ext>
            </a:extLst>
          </p:cNvPr>
          <p:cNvSpPr txBox="1"/>
          <p:nvPr/>
        </p:nvSpPr>
        <p:spPr>
          <a:xfrm>
            <a:off x="295837" y="3438372"/>
            <a:ext cx="4882338" cy="2862322"/>
          </a:xfrm>
          <a:prstGeom prst="rect">
            <a:avLst/>
          </a:prstGeom>
          <a:noFill/>
        </p:spPr>
        <p:txBody>
          <a:bodyPr wrap="square" rtlCol="0">
            <a:spAutoFit/>
          </a:bodyPr>
          <a:lstStyle/>
          <a:p>
            <a:r>
              <a:rPr lang="es-ES" b="1" dirty="0">
                <a:solidFill>
                  <a:schemeClr val="bg1"/>
                </a:solidFill>
              </a:rPr>
              <a:t>Ester se </a:t>
            </a:r>
            <a:r>
              <a:rPr lang="es-ES" b="1" dirty="0" err="1">
                <a:solidFill>
                  <a:schemeClr val="bg1"/>
                </a:solidFill>
              </a:rPr>
              <a:t>postavila</a:t>
            </a:r>
            <a:r>
              <a:rPr lang="es-ES" b="1" dirty="0">
                <a:solidFill>
                  <a:schemeClr val="bg1"/>
                </a:solidFill>
              </a:rPr>
              <a:t> </a:t>
            </a:r>
            <a:r>
              <a:rPr lang="es-ES" b="1" dirty="0" err="1">
                <a:solidFill>
                  <a:schemeClr val="bg1"/>
                </a:solidFill>
              </a:rPr>
              <a:t>před</a:t>
            </a:r>
            <a:r>
              <a:rPr lang="es-ES" b="1" dirty="0">
                <a:solidFill>
                  <a:schemeClr val="bg1"/>
                </a:solidFill>
              </a:rPr>
              <a:t> </a:t>
            </a:r>
            <a:r>
              <a:rPr lang="es-ES" b="1" dirty="0" err="1">
                <a:solidFill>
                  <a:schemeClr val="bg1"/>
                </a:solidFill>
              </a:rPr>
              <a:t>krále</a:t>
            </a:r>
            <a:r>
              <a:rPr lang="es-ES" b="1" dirty="0">
                <a:solidFill>
                  <a:schemeClr val="bg1"/>
                </a:solidFill>
              </a:rPr>
              <a:t> a </a:t>
            </a:r>
            <a:r>
              <a:rPr lang="es-ES" b="1" dirty="0" err="1">
                <a:solidFill>
                  <a:schemeClr val="bg1"/>
                </a:solidFill>
              </a:rPr>
              <a:t>on</a:t>
            </a:r>
            <a:r>
              <a:rPr lang="es-ES" b="1" dirty="0">
                <a:solidFill>
                  <a:schemeClr val="bg1"/>
                </a:solidFill>
              </a:rPr>
              <a:t> </a:t>
            </a:r>
            <a:r>
              <a:rPr lang="es-ES" b="1" dirty="0" err="1">
                <a:solidFill>
                  <a:schemeClr val="bg1"/>
                </a:solidFill>
              </a:rPr>
              <a:t>vztáhl</a:t>
            </a:r>
            <a:r>
              <a:rPr lang="es-ES" b="1" dirty="0">
                <a:solidFill>
                  <a:schemeClr val="bg1"/>
                </a:solidFill>
              </a:rPr>
              <a:t> </a:t>
            </a:r>
            <a:r>
              <a:rPr lang="es-ES" b="1" dirty="0" err="1">
                <a:solidFill>
                  <a:schemeClr val="bg1"/>
                </a:solidFill>
              </a:rPr>
              <a:t>své</a:t>
            </a:r>
            <a:r>
              <a:rPr lang="es-ES" b="1" dirty="0">
                <a:solidFill>
                  <a:schemeClr val="bg1"/>
                </a:solidFill>
              </a:rPr>
              <a:t> </a:t>
            </a:r>
            <a:r>
              <a:rPr lang="es-ES" b="1" dirty="0" err="1">
                <a:solidFill>
                  <a:schemeClr val="bg1"/>
                </a:solidFill>
              </a:rPr>
              <a:t>žezlo</a:t>
            </a:r>
            <a:r>
              <a:rPr lang="es-ES" b="1" dirty="0">
                <a:solidFill>
                  <a:schemeClr val="bg1"/>
                </a:solidFill>
              </a:rPr>
              <a:t>. Ester </a:t>
            </a:r>
            <a:r>
              <a:rPr lang="es-ES" b="1" dirty="0" err="1">
                <a:solidFill>
                  <a:schemeClr val="bg1"/>
                </a:solidFill>
              </a:rPr>
              <a:t>pozvala</a:t>
            </a:r>
            <a:r>
              <a:rPr lang="es-ES" b="1" dirty="0">
                <a:solidFill>
                  <a:schemeClr val="bg1"/>
                </a:solidFill>
              </a:rPr>
              <a:t> </a:t>
            </a:r>
            <a:r>
              <a:rPr lang="es-ES" b="1" dirty="0" err="1">
                <a:solidFill>
                  <a:schemeClr val="bg1"/>
                </a:solidFill>
              </a:rPr>
              <a:t>krále</a:t>
            </a:r>
            <a:r>
              <a:rPr lang="es-ES" b="1" dirty="0">
                <a:solidFill>
                  <a:schemeClr val="bg1"/>
                </a:solidFill>
              </a:rPr>
              <a:t> a </a:t>
            </a:r>
            <a:r>
              <a:rPr lang="es-ES" b="1" dirty="0" err="1">
                <a:solidFill>
                  <a:schemeClr val="bg1"/>
                </a:solidFill>
              </a:rPr>
              <a:t>Hamana</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hostinu</a:t>
            </a:r>
            <a:r>
              <a:rPr lang="es-ES" b="1" dirty="0">
                <a:solidFill>
                  <a:schemeClr val="bg1"/>
                </a:solidFill>
              </a:rPr>
              <a:t>. </a:t>
            </a:r>
            <a:r>
              <a:rPr lang="es-ES" b="1" dirty="0" err="1">
                <a:solidFill>
                  <a:schemeClr val="bg1"/>
                </a:solidFill>
              </a:rPr>
              <a:t>Král</a:t>
            </a:r>
            <a:r>
              <a:rPr lang="es-ES" b="1" dirty="0">
                <a:solidFill>
                  <a:schemeClr val="bg1"/>
                </a:solidFill>
              </a:rPr>
              <a:t> </a:t>
            </a:r>
            <a:r>
              <a:rPr lang="es-ES" b="1" dirty="0" err="1">
                <a:solidFill>
                  <a:schemeClr val="bg1"/>
                </a:solidFill>
              </a:rPr>
              <a:t>jí</a:t>
            </a:r>
            <a:r>
              <a:rPr lang="es-ES" b="1" dirty="0">
                <a:solidFill>
                  <a:schemeClr val="bg1"/>
                </a:solidFill>
              </a:rPr>
              <a:t> </a:t>
            </a:r>
            <a:r>
              <a:rPr lang="es-ES" b="1" dirty="0" err="1">
                <a:solidFill>
                  <a:schemeClr val="bg1"/>
                </a:solidFill>
              </a:rPr>
              <a:t>nabídl</a:t>
            </a:r>
            <a:r>
              <a:rPr lang="es-ES" b="1" dirty="0">
                <a:solidFill>
                  <a:schemeClr val="bg1"/>
                </a:solidFill>
              </a:rPr>
              <a:t> </a:t>
            </a:r>
            <a:r>
              <a:rPr lang="es-ES" b="1" dirty="0" err="1">
                <a:solidFill>
                  <a:schemeClr val="bg1"/>
                </a:solidFill>
              </a:rPr>
              <a:t>polovinu</a:t>
            </a:r>
            <a:r>
              <a:rPr lang="es-ES" b="1" dirty="0">
                <a:solidFill>
                  <a:schemeClr val="bg1"/>
                </a:solidFill>
              </a:rPr>
              <a:t> </a:t>
            </a:r>
            <a:r>
              <a:rPr lang="es-ES" b="1" dirty="0" err="1">
                <a:solidFill>
                  <a:schemeClr val="bg1"/>
                </a:solidFill>
              </a:rPr>
              <a:t>svého</a:t>
            </a:r>
            <a:r>
              <a:rPr lang="es-ES" b="1" dirty="0">
                <a:solidFill>
                  <a:schemeClr val="bg1"/>
                </a:solidFill>
              </a:rPr>
              <a:t> </a:t>
            </a:r>
            <a:r>
              <a:rPr lang="es-ES" b="1" dirty="0" err="1">
                <a:solidFill>
                  <a:schemeClr val="bg1"/>
                </a:solidFill>
              </a:rPr>
              <a:t>království</a:t>
            </a:r>
            <a:r>
              <a:rPr lang="es-ES" b="1" dirty="0">
                <a:solidFill>
                  <a:schemeClr val="bg1"/>
                </a:solidFill>
              </a:rPr>
              <a:t>, ale Ester je </a:t>
            </a:r>
            <a:r>
              <a:rPr lang="es-ES" b="1" dirty="0" err="1">
                <a:solidFill>
                  <a:schemeClr val="bg1"/>
                </a:solidFill>
              </a:rPr>
              <a:t>pozvala</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jinou</a:t>
            </a:r>
            <a:r>
              <a:rPr lang="es-ES" b="1" dirty="0">
                <a:solidFill>
                  <a:schemeClr val="bg1"/>
                </a:solidFill>
              </a:rPr>
              <a:t> </a:t>
            </a:r>
            <a:r>
              <a:rPr lang="es-ES" b="1" dirty="0" err="1">
                <a:solidFill>
                  <a:schemeClr val="bg1"/>
                </a:solidFill>
              </a:rPr>
              <a:t>hostinu</a:t>
            </a:r>
            <a:r>
              <a:rPr lang="es-ES" b="1" dirty="0">
                <a:solidFill>
                  <a:schemeClr val="bg1"/>
                </a:solidFill>
              </a:rPr>
              <a:t> a </a:t>
            </a:r>
            <a:r>
              <a:rPr lang="es-ES" b="1" dirty="0" err="1">
                <a:solidFill>
                  <a:schemeClr val="bg1"/>
                </a:solidFill>
              </a:rPr>
              <a:t>tehdy</a:t>
            </a:r>
            <a:r>
              <a:rPr lang="es-ES" b="1" dirty="0">
                <a:solidFill>
                  <a:schemeClr val="bg1"/>
                </a:solidFill>
              </a:rPr>
              <a:t> mu </a:t>
            </a:r>
            <a:r>
              <a:rPr lang="es-ES" b="1" dirty="0" err="1">
                <a:solidFill>
                  <a:schemeClr val="bg1"/>
                </a:solidFill>
              </a:rPr>
              <a:t>řekla</a:t>
            </a:r>
            <a:r>
              <a:rPr lang="es-ES" b="1" dirty="0">
                <a:solidFill>
                  <a:schemeClr val="bg1"/>
                </a:solidFill>
              </a:rPr>
              <a:t>, </a:t>
            </a:r>
            <a:r>
              <a:rPr lang="es-ES" b="1" dirty="0" err="1">
                <a:solidFill>
                  <a:schemeClr val="bg1"/>
                </a:solidFill>
              </a:rPr>
              <a:t>co</a:t>
            </a:r>
            <a:r>
              <a:rPr lang="es-ES" b="1" dirty="0">
                <a:solidFill>
                  <a:schemeClr val="bg1"/>
                </a:solidFill>
              </a:rPr>
              <a:t> se </a:t>
            </a:r>
            <a:r>
              <a:rPr lang="es-ES" b="1" dirty="0" err="1">
                <a:solidFill>
                  <a:schemeClr val="bg1"/>
                </a:solidFill>
              </a:rPr>
              <a:t>stane</a:t>
            </a:r>
            <a:r>
              <a:rPr lang="es-ES" b="1" dirty="0">
                <a:solidFill>
                  <a:schemeClr val="bg1"/>
                </a:solidFill>
              </a:rPr>
              <a:t> s </a:t>
            </a:r>
            <a:r>
              <a:rPr lang="es-ES" b="1" dirty="0" err="1">
                <a:solidFill>
                  <a:schemeClr val="bg1"/>
                </a:solidFill>
              </a:rPr>
              <a:t>jejím</a:t>
            </a:r>
            <a:r>
              <a:rPr lang="es-ES" b="1" dirty="0">
                <a:solidFill>
                  <a:schemeClr val="bg1"/>
                </a:solidFill>
              </a:rPr>
              <a:t> </a:t>
            </a:r>
            <a:r>
              <a:rPr lang="es-ES" b="1" dirty="0" err="1">
                <a:solidFill>
                  <a:schemeClr val="bg1"/>
                </a:solidFill>
              </a:rPr>
              <a:t>lidem</a:t>
            </a:r>
            <a:r>
              <a:rPr lang="es-ES" b="1" dirty="0">
                <a:solidFill>
                  <a:schemeClr val="bg1"/>
                </a:solidFill>
              </a:rPr>
              <a:t>.</a:t>
            </a:r>
          </a:p>
          <a:p>
            <a:r>
              <a:rPr lang="es-ES" b="1" dirty="0" err="1">
                <a:solidFill>
                  <a:schemeClr val="bg1"/>
                </a:solidFill>
              </a:rPr>
              <a:t>Král</a:t>
            </a:r>
            <a:r>
              <a:rPr lang="es-ES" b="1" dirty="0">
                <a:solidFill>
                  <a:schemeClr val="bg1"/>
                </a:solidFill>
              </a:rPr>
              <a:t> se </a:t>
            </a:r>
            <a:r>
              <a:rPr lang="es-ES" b="1" dirty="0" err="1">
                <a:solidFill>
                  <a:schemeClr val="bg1"/>
                </a:solidFill>
              </a:rPr>
              <a:t>na</a:t>
            </a:r>
            <a:r>
              <a:rPr lang="es-ES" b="1" dirty="0">
                <a:solidFill>
                  <a:schemeClr val="bg1"/>
                </a:solidFill>
              </a:rPr>
              <a:t> </a:t>
            </a:r>
            <a:r>
              <a:rPr lang="es-ES" b="1" dirty="0" err="1">
                <a:solidFill>
                  <a:schemeClr val="bg1"/>
                </a:solidFill>
              </a:rPr>
              <a:t>Hamana</a:t>
            </a:r>
            <a:r>
              <a:rPr lang="es-ES" b="1" dirty="0">
                <a:solidFill>
                  <a:schemeClr val="bg1"/>
                </a:solidFill>
              </a:rPr>
              <a:t> </a:t>
            </a:r>
            <a:r>
              <a:rPr lang="es-ES" b="1" dirty="0" err="1">
                <a:solidFill>
                  <a:schemeClr val="bg1"/>
                </a:solidFill>
              </a:rPr>
              <a:t>rozhněval</a:t>
            </a:r>
            <a:r>
              <a:rPr lang="es-ES" b="1" dirty="0">
                <a:solidFill>
                  <a:schemeClr val="bg1"/>
                </a:solidFill>
              </a:rPr>
              <a:t> a </a:t>
            </a:r>
            <a:r>
              <a:rPr lang="es-ES" b="1" dirty="0" err="1">
                <a:solidFill>
                  <a:schemeClr val="bg1"/>
                </a:solidFill>
              </a:rPr>
              <a:t>nařídil</a:t>
            </a:r>
            <a:r>
              <a:rPr lang="es-ES" b="1" dirty="0">
                <a:solidFill>
                  <a:schemeClr val="bg1"/>
                </a:solidFill>
              </a:rPr>
              <a:t>, </a:t>
            </a:r>
            <a:r>
              <a:rPr lang="es-ES" b="1" dirty="0" err="1">
                <a:solidFill>
                  <a:schemeClr val="bg1"/>
                </a:solidFill>
              </a:rPr>
              <a:t>aby</a:t>
            </a:r>
            <a:r>
              <a:rPr lang="es-ES" b="1" dirty="0">
                <a:solidFill>
                  <a:schemeClr val="bg1"/>
                </a:solidFill>
              </a:rPr>
              <a:t> </a:t>
            </a:r>
            <a:r>
              <a:rPr lang="es-ES" b="1" dirty="0" err="1">
                <a:solidFill>
                  <a:schemeClr val="bg1"/>
                </a:solidFill>
              </a:rPr>
              <a:t>ho</a:t>
            </a:r>
            <a:r>
              <a:rPr lang="es-ES" b="1" dirty="0">
                <a:solidFill>
                  <a:schemeClr val="bg1"/>
                </a:solidFill>
              </a:rPr>
              <a:t> </a:t>
            </a:r>
            <a:r>
              <a:rPr lang="es-ES" b="1" dirty="0" err="1">
                <a:solidFill>
                  <a:schemeClr val="bg1"/>
                </a:solidFill>
              </a:rPr>
              <a:t>pověsili</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šibenici</a:t>
            </a:r>
            <a:r>
              <a:rPr lang="es-ES" b="1" dirty="0">
                <a:solidFill>
                  <a:schemeClr val="bg1"/>
                </a:solidFill>
              </a:rPr>
              <a:t>, </a:t>
            </a:r>
            <a:r>
              <a:rPr lang="es-ES" b="1" dirty="0" err="1">
                <a:solidFill>
                  <a:schemeClr val="bg1"/>
                </a:solidFill>
              </a:rPr>
              <a:t>kterou</a:t>
            </a:r>
            <a:r>
              <a:rPr lang="es-ES" b="1" dirty="0">
                <a:solidFill>
                  <a:schemeClr val="bg1"/>
                </a:solidFill>
              </a:rPr>
              <a:t> </a:t>
            </a:r>
            <a:r>
              <a:rPr lang="es-ES" b="1" dirty="0" err="1">
                <a:solidFill>
                  <a:schemeClr val="bg1"/>
                </a:solidFill>
              </a:rPr>
              <a:t>Haman</a:t>
            </a:r>
            <a:r>
              <a:rPr lang="es-ES" b="1" dirty="0">
                <a:solidFill>
                  <a:schemeClr val="bg1"/>
                </a:solidFill>
              </a:rPr>
              <a:t> </a:t>
            </a:r>
            <a:r>
              <a:rPr lang="es-ES" b="1" dirty="0" err="1">
                <a:solidFill>
                  <a:schemeClr val="bg1"/>
                </a:solidFill>
              </a:rPr>
              <a:t>připravil</a:t>
            </a:r>
            <a:r>
              <a:rPr lang="es-ES" b="1" dirty="0">
                <a:solidFill>
                  <a:schemeClr val="bg1"/>
                </a:solidFill>
              </a:rPr>
              <a:t> </a:t>
            </a:r>
            <a:r>
              <a:rPr lang="cs-CZ" b="1" dirty="0">
                <a:solidFill>
                  <a:schemeClr val="bg1"/>
                </a:solidFill>
              </a:rPr>
              <a:t>          </a:t>
            </a:r>
            <a:r>
              <a:rPr lang="es-ES" b="1" dirty="0">
                <a:solidFill>
                  <a:schemeClr val="bg1"/>
                </a:solidFill>
              </a:rPr>
              <a:t>pro </a:t>
            </a:r>
            <a:r>
              <a:rPr lang="es-ES" b="1" dirty="0" err="1">
                <a:solidFill>
                  <a:schemeClr val="bg1"/>
                </a:solidFill>
              </a:rPr>
              <a:t>Mordechaje</a:t>
            </a:r>
            <a:r>
              <a:rPr lang="es-ES" b="1" dirty="0">
                <a:solidFill>
                  <a:schemeClr val="bg1"/>
                </a:solidFill>
              </a:rPr>
              <a:t>.</a:t>
            </a:r>
          </a:p>
          <a:p>
            <a:r>
              <a:rPr lang="es-ES" b="1" dirty="0" err="1">
                <a:solidFill>
                  <a:schemeClr val="bg1"/>
                </a:solidFill>
              </a:rPr>
              <a:t>Napsali</a:t>
            </a:r>
            <a:r>
              <a:rPr lang="es-ES" b="1" dirty="0">
                <a:solidFill>
                  <a:schemeClr val="bg1"/>
                </a:solidFill>
              </a:rPr>
              <a:t> </a:t>
            </a:r>
            <a:r>
              <a:rPr lang="es-ES" b="1" dirty="0" err="1">
                <a:solidFill>
                  <a:schemeClr val="bg1"/>
                </a:solidFill>
              </a:rPr>
              <a:t>také</a:t>
            </a:r>
            <a:r>
              <a:rPr lang="es-ES" b="1" dirty="0">
                <a:solidFill>
                  <a:schemeClr val="bg1"/>
                </a:solidFill>
              </a:rPr>
              <a:t> </a:t>
            </a:r>
            <a:r>
              <a:rPr lang="es-ES" b="1" dirty="0" err="1">
                <a:solidFill>
                  <a:schemeClr val="bg1"/>
                </a:solidFill>
              </a:rPr>
              <a:t>další</a:t>
            </a:r>
            <a:r>
              <a:rPr lang="es-ES" b="1" dirty="0">
                <a:solidFill>
                  <a:schemeClr val="bg1"/>
                </a:solidFill>
              </a:rPr>
              <a:t> </a:t>
            </a:r>
            <a:r>
              <a:rPr lang="es-ES" b="1" dirty="0" err="1">
                <a:solidFill>
                  <a:schemeClr val="bg1"/>
                </a:solidFill>
              </a:rPr>
              <a:t>edikt</a:t>
            </a:r>
            <a:r>
              <a:rPr lang="es-ES" b="1" dirty="0">
                <a:solidFill>
                  <a:schemeClr val="bg1"/>
                </a:solidFill>
              </a:rPr>
              <a:t>, </a:t>
            </a:r>
            <a:r>
              <a:rPr lang="es-ES" b="1" dirty="0" err="1">
                <a:solidFill>
                  <a:schemeClr val="bg1"/>
                </a:solidFill>
              </a:rPr>
              <a:t>aby</a:t>
            </a:r>
            <a:r>
              <a:rPr lang="es-ES" b="1" dirty="0">
                <a:solidFill>
                  <a:schemeClr val="bg1"/>
                </a:solidFill>
              </a:rPr>
              <a:t> se </a:t>
            </a:r>
            <a:r>
              <a:rPr lang="es-ES" b="1" dirty="0" err="1">
                <a:solidFill>
                  <a:schemeClr val="bg1"/>
                </a:solidFill>
              </a:rPr>
              <a:t>Židé</a:t>
            </a:r>
            <a:r>
              <a:rPr lang="es-ES" b="1" dirty="0">
                <a:solidFill>
                  <a:schemeClr val="bg1"/>
                </a:solidFill>
              </a:rPr>
              <a:t> </a:t>
            </a:r>
            <a:r>
              <a:rPr lang="es-ES" b="1" dirty="0" err="1">
                <a:solidFill>
                  <a:schemeClr val="bg1"/>
                </a:solidFill>
              </a:rPr>
              <a:t>mohli</a:t>
            </a:r>
            <a:r>
              <a:rPr lang="es-ES" b="1" dirty="0">
                <a:solidFill>
                  <a:schemeClr val="bg1"/>
                </a:solidFill>
              </a:rPr>
              <a:t> </a:t>
            </a:r>
            <a:r>
              <a:rPr lang="es-ES" b="1" dirty="0" err="1">
                <a:solidFill>
                  <a:schemeClr val="bg1"/>
                </a:solidFill>
              </a:rPr>
              <a:t>bránit</a:t>
            </a:r>
            <a:r>
              <a:rPr lang="es-ES" b="1" dirty="0">
                <a:solidFill>
                  <a:schemeClr val="bg1"/>
                </a:solidFill>
              </a:rPr>
              <a:t> </a:t>
            </a:r>
            <a:r>
              <a:rPr lang="es-ES" b="1" dirty="0" err="1">
                <a:solidFill>
                  <a:schemeClr val="bg1"/>
                </a:solidFill>
              </a:rPr>
              <a:t>proti</a:t>
            </a:r>
            <a:r>
              <a:rPr lang="es-ES" b="1" dirty="0">
                <a:solidFill>
                  <a:schemeClr val="bg1"/>
                </a:solidFill>
              </a:rPr>
              <a:t> </a:t>
            </a:r>
            <a:r>
              <a:rPr lang="es-ES" b="1" dirty="0" err="1">
                <a:solidFill>
                  <a:schemeClr val="bg1"/>
                </a:solidFill>
              </a:rPr>
              <a:t>těm</a:t>
            </a:r>
            <a:r>
              <a:rPr lang="es-ES" b="1" dirty="0">
                <a:solidFill>
                  <a:schemeClr val="bg1"/>
                </a:solidFill>
              </a:rPr>
              <a:t>, </a:t>
            </a:r>
            <a:r>
              <a:rPr lang="es-ES" b="1" dirty="0" err="1">
                <a:solidFill>
                  <a:schemeClr val="bg1"/>
                </a:solidFill>
              </a:rPr>
              <a:t>kteří</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ně</a:t>
            </a:r>
            <a:r>
              <a:rPr lang="es-ES" b="1" dirty="0">
                <a:solidFill>
                  <a:schemeClr val="bg1"/>
                </a:solidFill>
              </a:rPr>
              <a:t> </a:t>
            </a:r>
            <a:r>
              <a:rPr lang="es-ES" b="1" dirty="0" err="1">
                <a:solidFill>
                  <a:schemeClr val="bg1"/>
                </a:solidFill>
              </a:rPr>
              <a:t>útočili</a:t>
            </a:r>
            <a:r>
              <a:rPr lang="es-ES" b="1" dirty="0">
                <a:solidFill>
                  <a:schemeClr val="bg1"/>
                </a:solidFill>
              </a:rPr>
              <a:t>.</a:t>
            </a:r>
          </a:p>
        </p:txBody>
      </p:sp>
      <p:pic>
        <p:nvPicPr>
          <p:cNvPr id="7" name="Imagen 6">
            <a:extLst>
              <a:ext uri="{FF2B5EF4-FFF2-40B4-BE49-F238E27FC236}">
                <a16:creationId xmlns:a16="http://schemas.microsoft.com/office/drawing/2014/main" id="{E5FA8C81-FF53-4AC0-7548-26DDB6F0A427}"/>
              </a:ext>
            </a:extLst>
          </p:cNvPr>
          <p:cNvPicPr>
            <a:picLocks noChangeAspect="1"/>
          </p:cNvPicPr>
          <p:nvPr/>
        </p:nvPicPr>
        <p:blipFill rotWithShape="1">
          <a:blip r:embed="rId3"/>
          <a:srcRect t="4219" b="4219"/>
          <a:stretch/>
        </p:blipFill>
        <p:spPr>
          <a:xfrm>
            <a:off x="391890" y="347808"/>
            <a:ext cx="2566464" cy="3081192"/>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edificio, parado, tabla, frente&#10;&#10;Descripción generada automáticamente">
            <a:extLst>
              <a:ext uri="{FF2B5EF4-FFF2-40B4-BE49-F238E27FC236}">
                <a16:creationId xmlns:a16="http://schemas.microsoft.com/office/drawing/2014/main" id="{47BBA010-5A57-E354-B805-DD1E4BEB153D}"/>
              </a:ext>
            </a:extLst>
          </p:cNvPr>
          <p:cNvPicPr>
            <a:picLocks noChangeAspect="1"/>
          </p:cNvPicPr>
          <p:nvPr/>
        </p:nvPicPr>
        <p:blipFill rotWithShape="1">
          <a:blip r:embed="rId4">
            <a:extLst>
              <a:ext uri="{28A0092B-C50C-407E-A947-70E740481C1C}">
                <a14:useLocalDpi xmlns:a14="http://schemas.microsoft.com/office/drawing/2010/main" val="0"/>
              </a:ext>
            </a:extLst>
          </a:blip>
          <a:srcRect l="4229" r="4229"/>
          <a:stretch/>
        </p:blipFill>
        <p:spPr>
          <a:xfrm>
            <a:off x="5085708" y="3491033"/>
            <a:ext cx="4467683" cy="2928296"/>
          </a:xfrm>
          <a:prstGeom prst="roundRect">
            <a:avLst>
              <a:gd name="adj" fmla="val 0"/>
            </a:avLst>
          </a:prstGeom>
          <a:ln w="19050">
            <a:solidFill>
              <a:srgbClr val="F6CEE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CDA848F2-E872-B0D5-42CB-F516DF5E8641}"/>
              </a:ext>
            </a:extLst>
          </p:cNvPr>
          <p:cNvPicPr>
            <a:picLocks noChangeAspect="1"/>
          </p:cNvPicPr>
          <p:nvPr/>
        </p:nvPicPr>
        <p:blipFill>
          <a:blip r:embed="rId5"/>
          <a:stretch>
            <a:fillRect/>
          </a:stretch>
        </p:blipFill>
        <p:spPr>
          <a:xfrm>
            <a:off x="9628094" y="4971528"/>
            <a:ext cx="2133600" cy="1442000"/>
          </a:xfrm>
          <a:prstGeom prst="roundRect">
            <a:avLst>
              <a:gd name="adj" fmla="val 0"/>
            </a:avLst>
          </a:prstGeom>
          <a:ln w="19050">
            <a:solidFill>
              <a:srgbClr val="F6CEE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descr="Un grupo de personas en uniforme&#10;&#10;Descripción generada automáticamente con confianza media">
            <a:extLst>
              <a:ext uri="{FF2B5EF4-FFF2-40B4-BE49-F238E27FC236}">
                <a16:creationId xmlns:a16="http://schemas.microsoft.com/office/drawing/2014/main" id="{F7C39EE2-7357-0222-60E3-B4148428F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8094" y="3491033"/>
            <a:ext cx="2133600" cy="1425389"/>
          </a:xfrm>
          <a:prstGeom prst="roundRect">
            <a:avLst>
              <a:gd name="adj" fmla="val 0"/>
            </a:avLst>
          </a:prstGeom>
          <a:ln w="19050">
            <a:solidFill>
              <a:srgbClr val="F6CEE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9793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75"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3" dur="375"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4" dur="375" accel="50000" fill="hold">
                                          <p:stCondLst>
                                            <p:cond delay="375"/>
                                          </p:stCondLst>
                                        </p:cTn>
                                        <p:tgtEl>
                                          <p:spTgt spid="7"/>
                                        </p:tgtEl>
                                        <p:attrNameLst>
                                          <p:attrName>ppt_w</p:attrName>
                                        </p:attrNameLst>
                                      </p:cBhvr>
                                      <p:tavLst>
                                        <p:tav tm="0">
                                          <p:val>
                                            <p:strVal val="#ppt_w*.05"/>
                                          </p:val>
                                        </p:tav>
                                        <p:tav tm="100000">
                                          <p:val>
                                            <p:strVal val="#ppt_w"/>
                                          </p:val>
                                        </p:tav>
                                      </p:tavLst>
                                    </p:anim>
                                    <p:anim calcmode="lin" valueType="num">
                                      <p:cBhvr>
                                        <p:cTn id="15" dur="750" fill="hold"/>
                                        <p:tgtEl>
                                          <p:spTgt spid="7"/>
                                        </p:tgtEl>
                                        <p:attrNameLst>
                                          <p:attrName>ppt_h</p:attrName>
                                        </p:attrNameLst>
                                      </p:cBhvr>
                                      <p:tavLst>
                                        <p:tav tm="0">
                                          <p:val>
                                            <p:strVal val="#ppt_h"/>
                                          </p:val>
                                        </p:tav>
                                        <p:tav tm="100000">
                                          <p:val>
                                            <p:strVal val="#ppt_h"/>
                                          </p:val>
                                        </p:tav>
                                      </p:tavLst>
                                    </p:anim>
                                    <p:anim calcmode="lin" valueType="num">
                                      <p:cBhvr>
                                        <p:cTn id="16" dur="375"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7" dur="375"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8" dur="375" accel="50000" fill="hold">
                                          <p:stCondLst>
                                            <p:cond delay="375"/>
                                          </p:stCondLst>
                                        </p:cTn>
                                        <p:tgtEl>
                                          <p:spTgt spid="7"/>
                                        </p:tgtEl>
                                        <p:attrNameLst>
                                          <p:attrName>ppt_y</p:attrName>
                                        </p:attrNameLst>
                                      </p:cBhvr>
                                      <p:tavLst>
                                        <p:tav tm="0">
                                          <p:val>
                                            <p:strVal val="#ppt_y+.1"/>
                                          </p:val>
                                        </p:tav>
                                        <p:tav tm="100000">
                                          <p:val>
                                            <p:strVal val="#ppt_y"/>
                                          </p:val>
                                        </p:tav>
                                      </p:tavLst>
                                    </p:anim>
                                    <p:animEffect transition="in" filter="fade">
                                      <p:cBhvr>
                                        <p:cTn id="19" dur="750" decel="50000">
                                          <p:stCondLst>
                                            <p:cond delay="0"/>
                                          </p:stCondLst>
                                        </p:cTn>
                                        <p:tgtEl>
                                          <p:spTgt spid="7"/>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375"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375"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375" accel="50000" fill="hold">
                                          <p:stCondLst>
                                            <p:cond delay="375"/>
                                          </p:stCondLst>
                                        </p:cTn>
                                        <p:tgtEl>
                                          <p:spTgt spid="8"/>
                                        </p:tgtEl>
                                        <p:attrNameLst>
                                          <p:attrName>ppt_w</p:attrName>
                                        </p:attrNameLst>
                                      </p:cBhvr>
                                      <p:tavLst>
                                        <p:tav tm="0">
                                          <p:val>
                                            <p:strVal val="#ppt_w*.05"/>
                                          </p:val>
                                        </p:tav>
                                        <p:tav tm="100000">
                                          <p:val>
                                            <p:strVal val="#ppt_w"/>
                                          </p:val>
                                        </p:tav>
                                      </p:tavLst>
                                    </p:anim>
                                    <p:anim calcmode="lin" valueType="num">
                                      <p:cBhvr>
                                        <p:cTn id="42" dur="750" fill="hold"/>
                                        <p:tgtEl>
                                          <p:spTgt spid="8"/>
                                        </p:tgtEl>
                                        <p:attrNameLst>
                                          <p:attrName>ppt_h</p:attrName>
                                        </p:attrNameLst>
                                      </p:cBhvr>
                                      <p:tavLst>
                                        <p:tav tm="0">
                                          <p:val>
                                            <p:strVal val="#ppt_h"/>
                                          </p:val>
                                        </p:tav>
                                        <p:tav tm="100000">
                                          <p:val>
                                            <p:strVal val="#ppt_h"/>
                                          </p:val>
                                        </p:tav>
                                      </p:tavLst>
                                    </p:anim>
                                    <p:anim calcmode="lin" valueType="num">
                                      <p:cBhvr>
                                        <p:cTn id="43" dur="375"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375"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375" accel="50000" fill="hold">
                                          <p:stCondLst>
                                            <p:cond delay="375"/>
                                          </p:stCondLst>
                                        </p:cTn>
                                        <p:tgtEl>
                                          <p:spTgt spid="8"/>
                                        </p:tgtEl>
                                        <p:attrNameLst>
                                          <p:attrName>ppt_y</p:attrName>
                                        </p:attrNameLst>
                                      </p:cBhvr>
                                      <p:tavLst>
                                        <p:tav tm="0">
                                          <p:val>
                                            <p:strVal val="#ppt_y+.1"/>
                                          </p:val>
                                        </p:tav>
                                        <p:tav tm="100000">
                                          <p:val>
                                            <p:strVal val="#ppt_y"/>
                                          </p:val>
                                        </p:tav>
                                      </p:tavLst>
                                    </p:anim>
                                    <p:animEffect transition="in" filter="fade">
                                      <p:cBhvr>
                                        <p:cTn id="46" dur="750" decel="50000">
                                          <p:stCondLst>
                                            <p:cond delay="0"/>
                                          </p:stCondLst>
                                        </p:cTn>
                                        <p:tgtEl>
                                          <p:spTgt spid="8"/>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wipe(left)">
                                      <p:cBhvr>
                                        <p:cTn id="50" dur="500"/>
                                        <p:tgtEl>
                                          <p:spTgt spid="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375"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375"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375" accel="50000" fill="hold">
                                          <p:stCondLst>
                                            <p:cond delay="375"/>
                                          </p:stCondLst>
                                        </p:cTn>
                                        <p:tgtEl>
                                          <p:spTgt spid="12"/>
                                        </p:tgtEl>
                                        <p:attrNameLst>
                                          <p:attrName>ppt_w</p:attrName>
                                        </p:attrNameLst>
                                      </p:cBhvr>
                                      <p:tavLst>
                                        <p:tav tm="0">
                                          <p:val>
                                            <p:strVal val="#ppt_w*.05"/>
                                          </p:val>
                                        </p:tav>
                                        <p:tav tm="100000">
                                          <p:val>
                                            <p:strVal val="#ppt_w"/>
                                          </p:val>
                                        </p:tav>
                                      </p:tavLst>
                                    </p:anim>
                                    <p:anim calcmode="lin" valueType="num">
                                      <p:cBhvr>
                                        <p:cTn id="58" dur="750" fill="hold"/>
                                        <p:tgtEl>
                                          <p:spTgt spid="12"/>
                                        </p:tgtEl>
                                        <p:attrNameLst>
                                          <p:attrName>ppt_h</p:attrName>
                                        </p:attrNameLst>
                                      </p:cBhvr>
                                      <p:tavLst>
                                        <p:tav tm="0">
                                          <p:val>
                                            <p:strVal val="#ppt_h"/>
                                          </p:val>
                                        </p:tav>
                                        <p:tav tm="100000">
                                          <p:val>
                                            <p:strVal val="#ppt_h"/>
                                          </p:val>
                                        </p:tav>
                                      </p:tavLst>
                                    </p:anim>
                                    <p:anim calcmode="lin" valueType="num">
                                      <p:cBhvr>
                                        <p:cTn id="59" dur="375"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375"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375" accel="50000" fill="hold">
                                          <p:stCondLst>
                                            <p:cond delay="375"/>
                                          </p:stCondLst>
                                        </p:cTn>
                                        <p:tgtEl>
                                          <p:spTgt spid="12"/>
                                        </p:tgtEl>
                                        <p:attrNameLst>
                                          <p:attrName>ppt_y</p:attrName>
                                        </p:attrNameLst>
                                      </p:cBhvr>
                                      <p:tavLst>
                                        <p:tav tm="0">
                                          <p:val>
                                            <p:strVal val="#ppt_y+.1"/>
                                          </p:val>
                                        </p:tav>
                                        <p:tav tm="100000">
                                          <p:val>
                                            <p:strVal val="#ppt_y"/>
                                          </p:val>
                                        </p:tav>
                                      </p:tavLst>
                                    </p:anim>
                                    <p:animEffect transition="in" filter="fade">
                                      <p:cBhvr>
                                        <p:cTn id="62" dur="750" decel="50000">
                                          <p:stCondLst>
                                            <p:cond delay="0"/>
                                          </p:stCondLst>
                                        </p:cTn>
                                        <p:tgtEl>
                                          <p:spTgt spid="12"/>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6">
                                            <p:txEl>
                                              <p:pRg st="1" end="1"/>
                                            </p:txEl>
                                          </p:spTgt>
                                        </p:tgtEl>
                                        <p:attrNameLst>
                                          <p:attrName>style.visibility</p:attrName>
                                        </p:attrNameLst>
                                      </p:cBhvr>
                                      <p:to>
                                        <p:strVal val="visible"/>
                                      </p:to>
                                    </p:set>
                                    <p:animEffect transition="in" filter="wipe(left)">
                                      <p:cBhvr>
                                        <p:cTn id="66" dur="500"/>
                                        <p:tgtEl>
                                          <p:spTgt spid="6">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5"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375"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72" dur="375"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73" dur="375" accel="50000" fill="hold">
                                          <p:stCondLst>
                                            <p:cond delay="375"/>
                                          </p:stCondLst>
                                        </p:cTn>
                                        <p:tgtEl>
                                          <p:spTgt spid="10"/>
                                        </p:tgtEl>
                                        <p:attrNameLst>
                                          <p:attrName>ppt_w</p:attrName>
                                        </p:attrNameLst>
                                      </p:cBhvr>
                                      <p:tavLst>
                                        <p:tav tm="0">
                                          <p:val>
                                            <p:strVal val="#ppt_w*.05"/>
                                          </p:val>
                                        </p:tav>
                                        <p:tav tm="100000">
                                          <p:val>
                                            <p:strVal val="#ppt_w"/>
                                          </p:val>
                                        </p:tav>
                                      </p:tavLst>
                                    </p:anim>
                                    <p:anim calcmode="lin" valueType="num">
                                      <p:cBhvr>
                                        <p:cTn id="74" dur="750" fill="hold"/>
                                        <p:tgtEl>
                                          <p:spTgt spid="10"/>
                                        </p:tgtEl>
                                        <p:attrNameLst>
                                          <p:attrName>ppt_h</p:attrName>
                                        </p:attrNameLst>
                                      </p:cBhvr>
                                      <p:tavLst>
                                        <p:tav tm="0">
                                          <p:val>
                                            <p:strVal val="#ppt_h"/>
                                          </p:val>
                                        </p:tav>
                                        <p:tav tm="100000">
                                          <p:val>
                                            <p:strVal val="#ppt_h"/>
                                          </p:val>
                                        </p:tav>
                                      </p:tavLst>
                                    </p:anim>
                                    <p:anim calcmode="lin" valueType="num">
                                      <p:cBhvr>
                                        <p:cTn id="75" dur="375"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76" dur="375"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77" dur="375" accel="50000" fill="hold">
                                          <p:stCondLst>
                                            <p:cond delay="375"/>
                                          </p:stCondLst>
                                        </p:cTn>
                                        <p:tgtEl>
                                          <p:spTgt spid="10"/>
                                        </p:tgtEl>
                                        <p:attrNameLst>
                                          <p:attrName>ppt_y</p:attrName>
                                        </p:attrNameLst>
                                      </p:cBhvr>
                                      <p:tavLst>
                                        <p:tav tm="0">
                                          <p:val>
                                            <p:strVal val="#ppt_y+.1"/>
                                          </p:val>
                                        </p:tav>
                                        <p:tav tm="100000">
                                          <p:val>
                                            <p:strVal val="#ppt_y"/>
                                          </p:val>
                                        </p:tav>
                                      </p:tavLst>
                                    </p:anim>
                                    <p:animEffect transition="in" filter="fade">
                                      <p:cBhvr>
                                        <p:cTn id="78" dur="750" decel="50000">
                                          <p:stCondLst>
                                            <p:cond delay="0"/>
                                          </p:stCondLst>
                                        </p:cTn>
                                        <p:tgtEl>
                                          <p:spTgt spid="10"/>
                                        </p:tgtEl>
                                      </p:cBhvr>
                                    </p:animEffect>
                                  </p:childTnLst>
                                </p:cTn>
                              </p:par>
                            </p:childTnLst>
                          </p:cTn>
                        </p:par>
                        <p:par>
                          <p:cTn id="79" fill="hold">
                            <p:stCondLst>
                              <p:cond delay="750"/>
                            </p:stCondLst>
                            <p:childTnLst>
                              <p:par>
                                <p:cTn id="80" presetID="22" presetClass="entr" presetSubtype="8" fill="hold" grpId="0" nodeType="afterEffect">
                                  <p:stCondLst>
                                    <p:cond delay="0"/>
                                  </p:stCondLst>
                                  <p:childTnLst>
                                    <p:set>
                                      <p:cBhvr>
                                        <p:cTn id="81" dur="1" fill="hold">
                                          <p:stCondLst>
                                            <p:cond delay="0"/>
                                          </p:stCondLst>
                                        </p:cTn>
                                        <p:tgtEl>
                                          <p:spTgt spid="6">
                                            <p:txEl>
                                              <p:pRg st="2" end="2"/>
                                            </p:txEl>
                                          </p:spTgt>
                                        </p:tgtEl>
                                        <p:attrNameLst>
                                          <p:attrName>style.visibility</p:attrName>
                                        </p:attrNameLst>
                                      </p:cBhvr>
                                      <p:to>
                                        <p:strVal val="visible"/>
                                      </p:to>
                                    </p:set>
                                    <p:animEffect transition="in" filter="wipe(left)">
                                      <p:cBhvr>
                                        <p:cTn id="8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a:stretch>
        </a:blipFill>
        <a:effectLst/>
      </p:bgPr>
    </p:bg>
    <p:spTree>
      <p:nvGrpSpPr>
        <p:cNvPr id="1" name="">
          <a:extLst>
            <a:ext uri="{FF2B5EF4-FFF2-40B4-BE49-F238E27FC236}">
              <a16:creationId xmlns:a16="http://schemas.microsoft.com/office/drawing/2014/main" id="{635F32FE-05A1-6112-4760-F962571F837F}"/>
            </a:ext>
          </a:extLst>
        </p:cNvPr>
        <p:cNvGrpSpPr/>
        <p:nvPr/>
      </p:nvGrpSpPr>
      <p:grpSpPr>
        <a:xfrm>
          <a:off x="0" y="0"/>
          <a:ext cx="0" cy="0"/>
          <a:chOff x="0" y="0"/>
          <a:chExt cx="0" cy="0"/>
        </a:xfrm>
      </p:grpSpPr>
      <p:pic>
        <p:nvPicPr>
          <p:cNvPr id="12" name="Imagen 11" descr="Rectángulo&#10;&#10;Descripción generada automáticamente con confianza media">
            <a:extLst>
              <a:ext uri="{FF2B5EF4-FFF2-40B4-BE49-F238E27FC236}">
                <a16:creationId xmlns:a16="http://schemas.microsoft.com/office/drawing/2014/main" id="{816ED903-2400-C8BC-2219-296617AC8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3" y="77365"/>
            <a:ext cx="4772457" cy="2308323"/>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BEC0528A-8269-4DA2-21E5-7A3DF7F13FE7}"/>
              </a:ext>
            </a:extLst>
          </p:cNvPr>
          <p:cNvSpPr txBox="1"/>
          <p:nvPr/>
        </p:nvSpPr>
        <p:spPr>
          <a:xfrm>
            <a:off x="325455" y="235695"/>
            <a:ext cx="3909661" cy="954107"/>
          </a:xfrm>
          <a:prstGeom prst="rect">
            <a:avLst/>
          </a:prstGeom>
          <a:noFill/>
        </p:spPr>
        <p:txBody>
          <a:bodyPr wrap="square" rtlCol="0">
            <a:spAutoFit/>
          </a:bodyPr>
          <a:lstStyle/>
          <a:p>
            <a:pPr algn="ct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Abraham se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přimlouvá</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za</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Sodomu</a:t>
            </a:r>
            <a:endPar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22748738-AD59-FABD-2544-D9135CD8260C}"/>
              </a:ext>
            </a:extLst>
          </p:cNvPr>
          <p:cNvSpPr txBox="1"/>
          <p:nvPr/>
        </p:nvSpPr>
        <p:spPr>
          <a:xfrm>
            <a:off x="953138" y="1705916"/>
            <a:ext cx="6891215" cy="4616648"/>
          </a:xfrm>
          <a:prstGeom prst="rect">
            <a:avLst/>
          </a:prstGeom>
          <a:noFill/>
        </p:spPr>
        <p:txBody>
          <a:bodyPr wrap="square" rtlCol="0">
            <a:spAutoFit/>
          </a:bodyPr>
          <a:lstStyle/>
          <a:p>
            <a:pPr>
              <a:spcBef>
                <a:spcPts val="1200"/>
              </a:spcBef>
            </a:pPr>
            <a:r>
              <a:rPr lang="es-ES" sz="2400" b="1" dirty="0" err="1">
                <a:solidFill>
                  <a:schemeClr val="bg1"/>
                </a:solidFill>
                <a:effectLst>
                  <a:outerShdw blurRad="38100" dist="38100" dir="2700000" algn="tl">
                    <a:srgbClr val="000000">
                      <a:alpha val="43137"/>
                    </a:srgbClr>
                  </a:outerShdw>
                </a:effectLst>
              </a:rPr>
              <a:t>Když</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byl</a:t>
            </a:r>
            <a:r>
              <a:rPr lang="es-ES" sz="2400" b="1" dirty="0">
                <a:solidFill>
                  <a:schemeClr val="bg1"/>
                </a:solidFill>
                <a:effectLst>
                  <a:outerShdw blurRad="38100" dist="38100" dir="2700000" algn="tl">
                    <a:srgbClr val="000000">
                      <a:alpha val="43137"/>
                    </a:srgbClr>
                  </a:outerShdw>
                </a:effectLst>
              </a:rPr>
              <a:t> Abraham se </a:t>
            </a:r>
            <a:r>
              <a:rPr lang="es-ES" sz="2400" b="1" dirty="0" err="1">
                <a:solidFill>
                  <a:schemeClr val="bg1"/>
                </a:solidFill>
                <a:effectLst>
                  <a:outerShdw blurRad="38100" dist="38100" dir="2700000" algn="tl">
                    <a:srgbClr val="000000">
                      <a:alpha val="43137"/>
                    </a:srgbClr>
                  </a:outerShdw>
                </a:effectLst>
              </a:rPr>
              <a:t>třemi</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nebeskými</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posly</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dva</a:t>
            </a:r>
            <a:r>
              <a:rPr lang="es-ES" sz="2400" b="1" dirty="0">
                <a:solidFill>
                  <a:schemeClr val="bg1"/>
                </a:solidFill>
                <a:effectLst>
                  <a:outerShdw blurRad="38100" dist="38100" dir="2700000" algn="tl">
                    <a:srgbClr val="000000">
                      <a:alpha val="43137"/>
                    </a:srgbClr>
                  </a:outerShdw>
                </a:effectLst>
              </a:rPr>
              <a:t> </a:t>
            </a:r>
            <a:r>
              <a:rPr lang="cs-CZ" sz="2400" b="1" dirty="0">
                <a:solidFill>
                  <a:schemeClr val="bg1"/>
                </a:solidFill>
                <a:effectLst>
                  <a:outerShdw blurRad="38100" dist="38100" dir="2700000" algn="tl">
                    <a:srgbClr val="000000">
                      <a:alpha val="43137"/>
                    </a:srgbClr>
                  </a:outerShdw>
                </a:effectLst>
              </a:rPr>
              <a:t>             </a:t>
            </a:r>
            <a:r>
              <a:rPr lang="es-ES" sz="2400" b="1" dirty="0">
                <a:solidFill>
                  <a:schemeClr val="bg1"/>
                </a:solidFill>
                <a:effectLst>
                  <a:outerShdw blurRad="38100" dist="38100" dir="2700000" algn="tl">
                    <a:srgbClr val="000000">
                      <a:alpha val="43137"/>
                    </a:srgbClr>
                  </a:outerShdw>
                </a:effectLst>
              </a:rPr>
              <a:t>z </a:t>
            </a:r>
            <a:r>
              <a:rPr lang="es-ES" sz="2400" b="1" dirty="0" err="1">
                <a:solidFill>
                  <a:schemeClr val="bg1"/>
                </a:solidFill>
                <a:effectLst>
                  <a:outerShdw blurRad="38100" dist="38100" dir="2700000" algn="tl">
                    <a:srgbClr val="000000">
                      <a:alpha val="43137"/>
                    </a:srgbClr>
                  </a:outerShdw>
                </a:effectLst>
              </a:rPr>
              <a:t>nich</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odešli</a:t>
            </a:r>
            <a:r>
              <a:rPr lang="es-ES" sz="2400" b="1" dirty="0">
                <a:solidFill>
                  <a:schemeClr val="bg1"/>
                </a:solidFill>
                <a:effectLst>
                  <a:outerShdw blurRad="38100" dist="38100" dir="2700000" algn="tl">
                    <a:srgbClr val="000000">
                      <a:alpha val="43137"/>
                    </a:srgbClr>
                  </a:outerShdw>
                </a:effectLst>
              </a:rPr>
              <a:t> do </a:t>
            </a:r>
            <a:r>
              <a:rPr lang="es-ES" sz="2400" b="1" dirty="0" err="1">
                <a:solidFill>
                  <a:schemeClr val="bg1"/>
                </a:solidFill>
                <a:effectLst>
                  <a:outerShdw blurRad="38100" dist="38100" dir="2700000" algn="tl">
                    <a:srgbClr val="000000">
                      <a:alpha val="43137"/>
                    </a:srgbClr>
                  </a:outerShdw>
                </a:effectLst>
              </a:rPr>
              <a:t>Sodomy</a:t>
            </a:r>
            <a:r>
              <a:rPr lang="es-ES" sz="2400" b="1" dirty="0">
                <a:solidFill>
                  <a:schemeClr val="bg1"/>
                </a:solidFill>
                <a:effectLst>
                  <a:outerShdw blurRad="38100" dist="38100" dir="2700000" algn="tl">
                    <a:srgbClr val="000000">
                      <a:alpha val="43137"/>
                    </a:srgbClr>
                  </a:outerShdw>
                </a:effectLst>
              </a:rPr>
              <a:t> a Abraham </a:t>
            </a:r>
            <a:r>
              <a:rPr lang="es-ES" sz="2400" b="1" dirty="0" err="1">
                <a:solidFill>
                  <a:schemeClr val="bg1"/>
                </a:solidFill>
                <a:effectLst>
                  <a:outerShdw blurRad="38100" dist="38100" dir="2700000" algn="tl">
                    <a:srgbClr val="000000">
                      <a:alpha val="43137"/>
                    </a:srgbClr>
                  </a:outerShdw>
                </a:effectLst>
              </a:rPr>
              <a:t>zůstal</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sám</a:t>
            </a:r>
            <a:r>
              <a:rPr lang="es-ES" sz="2400" b="1" dirty="0">
                <a:solidFill>
                  <a:schemeClr val="bg1"/>
                </a:solidFill>
                <a:effectLst>
                  <a:outerShdw blurRad="38100" dist="38100" dir="2700000" algn="tl">
                    <a:srgbClr val="000000">
                      <a:alpha val="43137"/>
                    </a:srgbClr>
                  </a:outerShdw>
                </a:effectLst>
              </a:rPr>
              <a:t> s </a:t>
            </a:r>
            <a:r>
              <a:rPr lang="es-ES" sz="2400" b="1" dirty="0" err="1">
                <a:solidFill>
                  <a:schemeClr val="bg1"/>
                </a:solidFill>
                <a:effectLst>
                  <a:outerShdw blurRad="38100" dist="38100" dir="2700000" algn="tl">
                    <a:srgbClr val="000000">
                      <a:alpha val="43137"/>
                    </a:srgbClr>
                  </a:outerShdw>
                </a:effectLst>
              </a:rPr>
              <a:t>tím</a:t>
            </a:r>
            <a:r>
              <a:rPr lang="es-ES" sz="2400" b="1" dirty="0">
                <a:solidFill>
                  <a:schemeClr val="bg1"/>
                </a:solidFill>
                <a:effectLst>
                  <a:outerShdw blurRad="38100" dist="38100" dir="2700000" algn="tl">
                    <a:srgbClr val="000000">
                      <a:alpha val="43137"/>
                    </a:srgbClr>
                  </a:outerShdw>
                </a:effectLst>
              </a:rPr>
              <a:t>, v </a:t>
            </a:r>
            <a:r>
              <a:rPr lang="es-ES" sz="2400" b="1" dirty="0" err="1">
                <a:solidFill>
                  <a:schemeClr val="bg1"/>
                </a:solidFill>
                <a:effectLst>
                  <a:outerShdw blurRad="38100" dist="38100" dir="2700000" algn="tl">
                    <a:srgbClr val="000000">
                      <a:alpha val="43137"/>
                    </a:srgbClr>
                  </a:outerShdw>
                </a:effectLst>
              </a:rPr>
              <a:t>němž</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nyní</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poznal</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Syna</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Božího</a:t>
            </a:r>
            <a:r>
              <a:rPr lang="es-ES" sz="2400" b="1" dirty="0">
                <a:solidFill>
                  <a:schemeClr val="bg1"/>
                </a:solidFill>
                <a:effectLst>
                  <a:outerShdw blurRad="38100" dist="38100" dir="2700000" algn="tl">
                    <a:srgbClr val="000000">
                      <a:alpha val="43137"/>
                    </a:srgbClr>
                  </a:outerShdw>
                </a:effectLst>
              </a:rPr>
              <a:t>.</a:t>
            </a:r>
          </a:p>
          <a:p>
            <a:pPr>
              <a:spcBef>
                <a:spcPts val="1200"/>
              </a:spcBef>
            </a:pPr>
            <a:r>
              <a:rPr lang="es-ES" sz="2400" b="1" dirty="0" err="1">
                <a:solidFill>
                  <a:schemeClr val="bg1"/>
                </a:solidFill>
                <a:effectLst>
                  <a:outerShdw blurRad="38100" dist="38100" dir="2700000" algn="tl">
                    <a:srgbClr val="000000">
                      <a:alpha val="43137"/>
                    </a:srgbClr>
                  </a:outerShdw>
                </a:effectLst>
              </a:rPr>
              <a:t>Vysvětlil</a:t>
            </a:r>
            <a:r>
              <a:rPr lang="es-ES" sz="2400" b="1" dirty="0">
                <a:solidFill>
                  <a:schemeClr val="bg1"/>
                </a:solidFill>
                <a:effectLst>
                  <a:outerShdw blurRad="38100" dist="38100" dir="2700000" algn="tl">
                    <a:srgbClr val="000000">
                      <a:alpha val="43137"/>
                    </a:srgbClr>
                  </a:outerShdw>
                </a:effectLst>
              </a:rPr>
              <a:t> mu, </a:t>
            </a:r>
            <a:r>
              <a:rPr lang="es-ES" sz="2400" b="1" dirty="0" err="1">
                <a:solidFill>
                  <a:schemeClr val="bg1"/>
                </a:solidFill>
                <a:effectLst>
                  <a:outerShdw blurRad="38100" dist="38100" dir="2700000" algn="tl">
                    <a:srgbClr val="000000">
                      <a:alpha val="43137"/>
                    </a:srgbClr>
                  </a:outerShdw>
                </a:effectLst>
              </a:rPr>
              <a:t>že</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kvůli</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své</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ničemnosti</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zničí</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Sodomu</a:t>
            </a:r>
            <a:r>
              <a:rPr lang="es-ES" sz="2400" b="1" dirty="0">
                <a:solidFill>
                  <a:schemeClr val="bg1"/>
                </a:solidFill>
                <a:effectLst>
                  <a:outerShdw blurRad="38100" dist="38100" dir="2700000" algn="tl">
                    <a:srgbClr val="000000">
                      <a:alpha val="43137"/>
                    </a:srgbClr>
                  </a:outerShdw>
                </a:effectLst>
              </a:rPr>
              <a:t> a </a:t>
            </a:r>
            <a:r>
              <a:rPr lang="es-ES" sz="2400" b="1" dirty="0" err="1">
                <a:solidFill>
                  <a:schemeClr val="bg1"/>
                </a:solidFill>
                <a:effectLst>
                  <a:outerShdw blurRad="38100" dist="38100" dir="2700000" algn="tl">
                    <a:srgbClr val="000000">
                      <a:alpha val="43137"/>
                    </a:srgbClr>
                  </a:outerShdw>
                </a:effectLst>
              </a:rPr>
              <a:t>Gomoru.A</a:t>
            </a:r>
            <a:r>
              <a:rPr lang="es-ES" sz="2400" b="1" dirty="0">
                <a:solidFill>
                  <a:schemeClr val="bg1"/>
                </a:solidFill>
                <a:effectLst>
                  <a:outerShdw blurRad="38100" dist="38100" dir="2700000" algn="tl">
                    <a:srgbClr val="000000">
                      <a:alpha val="43137"/>
                    </a:srgbClr>
                  </a:outerShdw>
                </a:effectLst>
              </a:rPr>
              <a:t> Abraham, </a:t>
            </a:r>
            <a:r>
              <a:rPr lang="es-ES" sz="2400" b="1" dirty="0" err="1">
                <a:solidFill>
                  <a:schemeClr val="bg1"/>
                </a:solidFill>
                <a:effectLst>
                  <a:outerShdw blurRad="38100" dist="38100" dir="2700000" algn="tl">
                    <a:srgbClr val="000000">
                      <a:alpha val="43137"/>
                    </a:srgbClr>
                  </a:outerShdw>
                </a:effectLst>
              </a:rPr>
              <a:t>muž</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víry</a:t>
            </a:r>
            <a:r>
              <a:rPr lang="es-ES" sz="2400" b="1" dirty="0">
                <a:solidFill>
                  <a:schemeClr val="bg1"/>
                </a:solidFill>
                <a:effectLst>
                  <a:outerShdw blurRad="38100" dist="38100" dir="2700000" algn="tl">
                    <a:srgbClr val="000000">
                      <a:alpha val="43137"/>
                    </a:srgbClr>
                  </a:outerShdw>
                </a:effectLst>
              </a:rPr>
              <a:t>, se </a:t>
            </a:r>
            <a:r>
              <a:rPr lang="es-ES" sz="2400" b="1" dirty="0" err="1">
                <a:solidFill>
                  <a:schemeClr val="bg1"/>
                </a:solidFill>
                <a:effectLst>
                  <a:outerShdw blurRad="38100" dist="38100" dir="2700000" algn="tl">
                    <a:srgbClr val="000000">
                      <a:alpha val="43137"/>
                    </a:srgbClr>
                  </a:outerShdw>
                </a:effectLst>
              </a:rPr>
              <a:t>přimlouval</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za</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jeho</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obyvatele</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Dříve</a:t>
            </a:r>
            <a:r>
              <a:rPr lang="es-ES" sz="2400" b="1" dirty="0">
                <a:solidFill>
                  <a:schemeClr val="bg1"/>
                </a:solidFill>
                <a:effectLst>
                  <a:outerShdw blurRad="38100" dist="38100" dir="2700000" algn="tl">
                    <a:srgbClr val="000000">
                      <a:alpha val="43137"/>
                    </a:srgbClr>
                  </a:outerShdw>
                </a:effectLst>
              </a:rPr>
              <a:t> je </a:t>
            </a:r>
            <a:r>
              <a:rPr lang="es-ES" sz="2400" b="1" dirty="0" err="1">
                <a:solidFill>
                  <a:schemeClr val="bg1"/>
                </a:solidFill>
                <a:effectLst>
                  <a:outerShdw blurRad="38100" dist="38100" dir="2700000" algn="tl">
                    <a:srgbClr val="000000">
                      <a:alpha val="43137"/>
                    </a:srgbClr>
                  </a:outerShdw>
                </a:effectLst>
              </a:rPr>
              <a:t>zachraňoval</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svým</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mečem</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nyní</a:t>
            </a:r>
            <a:r>
              <a:rPr lang="es-ES" sz="2400" b="1" dirty="0">
                <a:solidFill>
                  <a:schemeClr val="bg1"/>
                </a:solidFill>
                <a:effectLst>
                  <a:outerShdw blurRad="38100" dist="38100" dir="2700000" algn="tl">
                    <a:srgbClr val="000000">
                      <a:alpha val="43137"/>
                    </a:srgbClr>
                  </a:outerShdw>
                </a:effectLst>
              </a:rPr>
              <a:t> se je </a:t>
            </a:r>
            <a:r>
              <a:rPr lang="es-ES" sz="2400" b="1" dirty="0" err="1">
                <a:solidFill>
                  <a:schemeClr val="bg1"/>
                </a:solidFill>
                <a:effectLst>
                  <a:outerShdw blurRad="38100" dist="38100" dir="2700000" algn="tl">
                    <a:srgbClr val="000000">
                      <a:alpha val="43137"/>
                    </a:srgbClr>
                  </a:outerShdw>
                </a:effectLst>
              </a:rPr>
              <a:t>snažil</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zachránit</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před</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bouří</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Božího</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soudu</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byla-li</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to</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vůle</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Boží</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přímluvou</a:t>
            </a:r>
            <a:r>
              <a:rPr lang="es-ES" sz="2400" b="1" dirty="0">
                <a:solidFill>
                  <a:schemeClr val="bg1"/>
                </a:solidFill>
                <a:effectLst>
                  <a:outerShdw blurRad="38100" dist="38100" dir="2700000" algn="tl">
                    <a:srgbClr val="000000">
                      <a:alpha val="43137"/>
                    </a:srgbClr>
                  </a:outerShdw>
                </a:effectLst>
              </a:rPr>
              <a:t>.</a:t>
            </a:r>
          </a:p>
          <a:p>
            <a:pPr>
              <a:spcBef>
                <a:spcPts val="1200"/>
              </a:spcBef>
            </a:pPr>
            <a:r>
              <a:rPr lang="es-ES" sz="2400" b="1" dirty="0" err="1">
                <a:solidFill>
                  <a:schemeClr val="bg1"/>
                </a:solidFill>
                <a:effectLst>
                  <a:outerShdw blurRad="38100" dist="38100" dir="2700000" algn="tl">
                    <a:srgbClr val="000000">
                      <a:alpha val="43137"/>
                    </a:srgbClr>
                  </a:outerShdw>
                </a:effectLst>
              </a:rPr>
              <a:t>Věděl</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že</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tam</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žije</a:t>
            </a:r>
            <a:r>
              <a:rPr lang="es-ES" sz="2400" b="1" dirty="0">
                <a:solidFill>
                  <a:schemeClr val="bg1"/>
                </a:solidFill>
                <a:effectLst>
                  <a:outerShdw blurRad="38100" dist="38100" dir="2700000" algn="tl">
                    <a:srgbClr val="000000">
                      <a:alpha val="43137"/>
                    </a:srgbClr>
                  </a:outerShdw>
                </a:effectLst>
              </a:rPr>
              <a:t> Lot se </a:t>
            </a:r>
            <a:r>
              <a:rPr lang="es-ES" sz="2400" b="1" dirty="0" err="1">
                <a:solidFill>
                  <a:schemeClr val="bg1"/>
                </a:solidFill>
                <a:effectLst>
                  <a:outerShdw blurRad="38100" dist="38100" dir="2700000" algn="tl">
                    <a:srgbClr val="000000">
                      <a:alpha val="43137"/>
                    </a:srgbClr>
                  </a:outerShdw>
                </a:effectLst>
              </a:rPr>
              <a:t>svou</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rodinou</a:t>
            </a:r>
            <a:r>
              <a:rPr lang="es-ES" sz="2400" b="1" dirty="0">
                <a:solidFill>
                  <a:schemeClr val="bg1"/>
                </a:solidFill>
                <a:effectLst>
                  <a:outerShdw blurRad="38100" dist="38100" dir="2700000" algn="tl">
                    <a:srgbClr val="000000">
                      <a:alpha val="43137"/>
                    </a:srgbClr>
                  </a:outerShdw>
                </a:effectLst>
              </a:rPr>
              <a:t>, a proto se jim </a:t>
            </a:r>
            <a:r>
              <a:rPr lang="es-ES" sz="2400" b="1" dirty="0" err="1">
                <a:solidFill>
                  <a:schemeClr val="bg1"/>
                </a:solidFill>
                <a:effectLst>
                  <a:outerShdw blurRad="38100" dist="38100" dir="2700000" algn="tl">
                    <a:srgbClr val="000000">
                      <a:alpha val="43137"/>
                    </a:srgbClr>
                  </a:outerShdw>
                </a:effectLst>
              </a:rPr>
              <a:t>snažil</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zachránit</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život</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před</a:t>
            </a:r>
            <a:r>
              <a:rPr lang="es-ES" sz="2400" b="1" dirty="0">
                <a:solidFill>
                  <a:schemeClr val="bg1"/>
                </a:solidFill>
                <a:effectLst>
                  <a:outerShdw blurRad="38100" dist="38100" dir="2700000" algn="tl">
                    <a:srgbClr val="000000">
                      <a:alpha val="43137"/>
                    </a:srgbClr>
                  </a:outerShdw>
                </a:effectLst>
              </a:rPr>
              <a:t> </a:t>
            </a:r>
            <a:r>
              <a:rPr lang="es-ES" sz="2400" b="1" dirty="0" err="1">
                <a:solidFill>
                  <a:schemeClr val="bg1"/>
                </a:solidFill>
                <a:effectLst>
                  <a:outerShdw blurRad="38100" dist="38100" dir="2700000" algn="tl">
                    <a:srgbClr val="000000">
                      <a:alpha val="43137"/>
                    </a:srgbClr>
                  </a:outerShdw>
                </a:effectLst>
              </a:rPr>
              <a:t>zničením</a:t>
            </a:r>
            <a:r>
              <a:rPr lang="es-ES" sz="2400" b="1" dirty="0">
                <a:solidFill>
                  <a:schemeClr val="bg1"/>
                </a:solidFill>
                <a:effectLst>
                  <a:outerShdw blurRad="38100" dist="38100" dir="2700000" algn="tl">
                    <a:srgbClr val="000000">
                      <a:alpha val="43137"/>
                    </a:srgbClr>
                  </a:outerShdw>
                </a:effectLst>
              </a:rPr>
              <a:t>.</a:t>
            </a:r>
          </a:p>
          <a:p>
            <a:pPr>
              <a:spcBef>
                <a:spcPts val="1200"/>
              </a:spcBef>
            </a:pPr>
            <a:r>
              <a:rPr lang="es-ES" sz="2400" b="1" dirty="0" err="1">
                <a:solidFill>
                  <a:schemeClr val="bg1"/>
                </a:solidFill>
                <a:effectLst>
                  <a:outerShdw blurRad="38100" dist="38100" dir="2700000" algn="tl">
                    <a:srgbClr val="000000">
                      <a:alpha val="43137"/>
                    </a:srgbClr>
                  </a:outerShdw>
                </a:effectLst>
              </a:rPr>
              <a:t>Poslechněme</a:t>
            </a:r>
            <a:r>
              <a:rPr lang="es-ES" sz="2400" b="1" dirty="0">
                <a:solidFill>
                  <a:schemeClr val="bg1"/>
                </a:solidFill>
                <a:effectLst>
                  <a:outerShdw blurRad="38100" dist="38100" dir="2700000" algn="tl">
                    <a:srgbClr val="000000">
                      <a:alpha val="43137"/>
                    </a:srgbClr>
                  </a:outerShdw>
                </a:effectLst>
              </a:rPr>
              <a:t> si, </a:t>
            </a:r>
            <a:r>
              <a:rPr lang="es-ES" sz="2400" b="1" dirty="0" err="1">
                <a:solidFill>
                  <a:schemeClr val="bg1"/>
                </a:solidFill>
                <a:effectLst>
                  <a:outerShdw blurRad="38100" dist="38100" dir="2700000" algn="tl">
                    <a:srgbClr val="000000">
                      <a:alpha val="43137"/>
                    </a:srgbClr>
                  </a:outerShdw>
                </a:effectLst>
              </a:rPr>
              <a:t>jak</a:t>
            </a:r>
            <a:r>
              <a:rPr lang="es-ES" sz="2400" b="1" dirty="0">
                <a:solidFill>
                  <a:schemeClr val="bg1"/>
                </a:solidFill>
                <a:effectLst>
                  <a:outerShdw blurRad="38100" dist="38100" dir="2700000" algn="tl">
                    <a:srgbClr val="000000">
                      <a:alpha val="43137"/>
                    </a:srgbClr>
                  </a:outerShdw>
                </a:effectLst>
              </a:rPr>
              <a:t> se </a:t>
            </a:r>
            <a:r>
              <a:rPr lang="es-ES" sz="2400" b="1" dirty="0" err="1">
                <a:solidFill>
                  <a:schemeClr val="bg1"/>
                </a:solidFill>
                <a:effectLst>
                  <a:outerShdw blurRad="38100" dist="38100" dir="2700000" algn="tl">
                    <a:srgbClr val="000000">
                      <a:alpha val="43137"/>
                    </a:srgbClr>
                  </a:outerShdw>
                </a:effectLst>
              </a:rPr>
              <a:t>přimlouvá</a:t>
            </a:r>
            <a:r>
              <a:rPr lang="es-ES" sz="2400" b="1" dirty="0">
                <a:solidFill>
                  <a:schemeClr val="bg1"/>
                </a:solidFill>
                <a:effectLst>
                  <a:outerShdw blurRad="38100" dist="38100" dir="2700000" algn="tl">
                    <a:srgbClr val="000000">
                      <a:alpha val="43137"/>
                    </a:srgbClr>
                  </a:outerShdw>
                </a:effectLst>
              </a:rPr>
              <a:t>:</a:t>
            </a:r>
          </a:p>
        </p:txBody>
      </p:sp>
      <p:pic>
        <p:nvPicPr>
          <p:cNvPr id="6" name="Imagen 5" descr="Imagen que contiene pasto, edificio, campo, tabla&#10;&#10;Descripción generada automáticamente">
            <a:extLst>
              <a:ext uri="{FF2B5EF4-FFF2-40B4-BE49-F238E27FC236}">
                <a16:creationId xmlns:a16="http://schemas.microsoft.com/office/drawing/2014/main" id="{30B6656E-B303-9851-477F-A05B9624A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801" y="138437"/>
            <a:ext cx="4073989" cy="2308324"/>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pic>
        <p:nvPicPr>
          <p:cNvPr id="8" name="Imagen 7" descr="Imagen que contiene edificio, interior, cuarto, vivo&#10;&#10;Descripción generada automáticamente">
            <a:extLst>
              <a:ext uri="{FF2B5EF4-FFF2-40B4-BE49-F238E27FC236}">
                <a16:creationId xmlns:a16="http://schemas.microsoft.com/office/drawing/2014/main" id="{F9656CA7-3307-F693-D9FD-50F981B68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801" y="2521107"/>
            <a:ext cx="4073989" cy="2110326"/>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pic>
        <p:nvPicPr>
          <p:cNvPr id="4" name="Imagen 3" descr="Una captura de pantalla de un videojuego&#10;&#10;Descripción generada automáticamente con confianza baja">
            <a:extLst>
              <a:ext uri="{FF2B5EF4-FFF2-40B4-BE49-F238E27FC236}">
                <a16:creationId xmlns:a16="http://schemas.microsoft.com/office/drawing/2014/main" id="{381DE005-42CE-A7E3-53BA-F6E51FFC3D7D}"/>
              </a:ext>
            </a:extLst>
          </p:cNvPr>
          <p:cNvPicPr>
            <a:picLocks noChangeAspect="1"/>
          </p:cNvPicPr>
          <p:nvPr/>
        </p:nvPicPr>
        <p:blipFill rotWithShape="1">
          <a:blip r:embed="rId6">
            <a:extLst>
              <a:ext uri="{28A0092B-C50C-407E-A947-70E740481C1C}">
                <a14:useLocalDpi xmlns:a14="http://schemas.microsoft.com/office/drawing/2010/main" val="0"/>
              </a:ext>
            </a:extLst>
          </a:blip>
          <a:srcRect t="12202"/>
          <a:stretch/>
        </p:blipFill>
        <p:spPr>
          <a:xfrm>
            <a:off x="7952801" y="4705779"/>
            <a:ext cx="4073989" cy="2013784"/>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89BEEC64-F8DE-48F6-78AE-91116460D088}"/>
              </a:ext>
            </a:extLst>
          </p:cNvPr>
          <p:cNvSpPr txBox="1"/>
          <p:nvPr/>
        </p:nvSpPr>
        <p:spPr>
          <a:xfrm>
            <a:off x="4398746" y="447411"/>
            <a:ext cx="3015112"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cs-CZ" sz="2400" b="1" dirty="0">
                <a:solidFill>
                  <a:srgbClr val="C00000"/>
                </a:solidFill>
              </a:rPr>
              <a:t>1. Mojžíšova</a:t>
            </a:r>
            <a:r>
              <a:rPr lang="es-ES" sz="2400" b="1" dirty="0">
                <a:solidFill>
                  <a:srgbClr val="C00000"/>
                </a:solidFill>
              </a:rPr>
              <a:t> 18</a:t>
            </a:r>
            <a:r>
              <a:rPr lang="cs-CZ" sz="2400" b="1" dirty="0">
                <a:solidFill>
                  <a:srgbClr val="C00000"/>
                </a:solidFill>
              </a:rPr>
              <a:t>,</a:t>
            </a:r>
            <a:r>
              <a:rPr lang="es-ES" sz="2400" b="1" dirty="0">
                <a:solidFill>
                  <a:srgbClr val="C00000"/>
                </a:solidFill>
              </a:rPr>
              <a:t>22-33</a:t>
            </a:r>
          </a:p>
        </p:txBody>
      </p:sp>
    </p:spTree>
    <p:extLst>
      <p:ext uri="{BB962C8B-B14F-4D97-AF65-F5344CB8AC3E}">
        <p14:creationId xmlns:p14="http://schemas.microsoft.com/office/powerpoint/2010/main" val="91645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1000"/>
                            </p:stCondLst>
                            <p:childTnLst>
                              <p:par>
                                <p:cTn id="16" presetID="34" presetClass="emph" presetSubtype="0" fill="hold" grpId="2"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2"/>
                                        </p:tgtEl>
                                        <p:attrNameLst>
                                          <p:attrName>ppt_x</p:attrName>
                                          <p:attrName>ppt_y</p:attrName>
                                        </p:attrNameLst>
                                      </p:cBhvr>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217">
                                          <p:stCondLst>
                                            <p:cond delay="0"/>
                                          </p:stCondLst>
                                        </p:cTn>
                                        <p:tgtEl>
                                          <p:spTgt spid="3"/>
                                        </p:tgtEl>
                                      </p:cBhvr>
                                    </p:animEffect>
                                    <p:anim calcmode="lin" valueType="num">
                                      <p:cBhvr>
                                        <p:cTn id="27"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32" dur="10">
                                          <p:stCondLst>
                                            <p:cond delay="244"/>
                                          </p:stCondLst>
                                        </p:cTn>
                                        <p:tgtEl>
                                          <p:spTgt spid="3"/>
                                        </p:tgtEl>
                                      </p:cBhvr>
                                      <p:to x="100000" y="60000"/>
                                    </p:animScale>
                                    <p:animScale>
                                      <p:cBhvr>
                                        <p:cTn id="33" dur="62" decel="50000">
                                          <p:stCondLst>
                                            <p:cond delay="254"/>
                                          </p:stCondLst>
                                        </p:cTn>
                                        <p:tgtEl>
                                          <p:spTgt spid="3"/>
                                        </p:tgtEl>
                                      </p:cBhvr>
                                      <p:to x="100000" y="100000"/>
                                    </p:animScale>
                                    <p:animScale>
                                      <p:cBhvr>
                                        <p:cTn id="34" dur="10">
                                          <p:stCondLst>
                                            <p:cond delay="492"/>
                                          </p:stCondLst>
                                        </p:cTn>
                                        <p:tgtEl>
                                          <p:spTgt spid="3"/>
                                        </p:tgtEl>
                                      </p:cBhvr>
                                      <p:to x="100000" y="80000"/>
                                    </p:animScale>
                                    <p:animScale>
                                      <p:cBhvr>
                                        <p:cTn id="35" dur="62" decel="50000">
                                          <p:stCondLst>
                                            <p:cond delay="502"/>
                                          </p:stCondLst>
                                        </p:cTn>
                                        <p:tgtEl>
                                          <p:spTgt spid="3"/>
                                        </p:tgtEl>
                                      </p:cBhvr>
                                      <p:to x="100000" y="100000"/>
                                    </p:animScale>
                                    <p:animScale>
                                      <p:cBhvr>
                                        <p:cTn id="36" dur="10">
                                          <p:stCondLst>
                                            <p:cond delay="616"/>
                                          </p:stCondLst>
                                        </p:cTn>
                                        <p:tgtEl>
                                          <p:spTgt spid="3"/>
                                        </p:tgtEl>
                                      </p:cBhvr>
                                      <p:to x="100000" y="90000"/>
                                    </p:animScale>
                                    <p:animScale>
                                      <p:cBhvr>
                                        <p:cTn id="37" dur="62" decel="50000">
                                          <p:stCondLst>
                                            <p:cond delay="625"/>
                                          </p:stCondLst>
                                        </p:cTn>
                                        <p:tgtEl>
                                          <p:spTgt spid="3"/>
                                        </p:tgtEl>
                                      </p:cBhvr>
                                      <p:to x="100000" y="100000"/>
                                    </p:animScale>
                                    <p:animScale>
                                      <p:cBhvr>
                                        <p:cTn id="38" dur="10">
                                          <p:stCondLst>
                                            <p:cond delay="678"/>
                                          </p:stCondLst>
                                        </p:cTn>
                                        <p:tgtEl>
                                          <p:spTgt spid="3"/>
                                        </p:tgtEl>
                                      </p:cBhvr>
                                      <p:to x="100000" y="95000"/>
                                    </p:animScale>
                                    <p:animScale>
                                      <p:cBhvr>
                                        <p:cTn id="39" dur="62" decel="50000">
                                          <p:stCondLst>
                                            <p:cond delay="688"/>
                                          </p:stCondLst>
                                        </p:cTn>
                                        <p:tgtEl>
                                          <p:spTgt spid="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heel(4)">
                                      <p:cBhvr>
                                        <p:cTn id="44" dur="500"/>
                                        <p:tgtEl>
                                          <p:spTgt spid="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wipe(left)">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4)">
                                      <p:cBhvr>
                                        <p:cTn id="53" dur="500"/>
                                        <p:tgtEl>
                                          <p:spTgt spid="4"/>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Effect transition="in" filter="wipe(left)">
                                      <p:cBhvr>
                                        <p:cTn id="57" dur="500"/>
                                        <p:tgtEl>
                                          <p:spTgt spid="5">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heel(4)">
                                      <p:cBhvr>
                                        <p:cTn id="62" dur="500"/>
                                        <p:tgtEl>
                                          <p:spTgt spid="8"/>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wipe(left)">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wipe(left)">
                                      <p:cBhvr>
                                        <p:cTn id="7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5" grpId="0" uiExpand="1"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4C3346CA-3720-B4FE-EE1A-6D3C3CD24D6D}"/>
              </a:ext>
            </a:extLst>
          </p:cNvPr>
          <p:cNvGrpSpPr/>
          <p:nvPr/>
        </p:nvGrpSpPr>
        <p:grpSpPr>
          <a:xfrm>
            <a:off x="360587" y="361950"/>
            <a:ext cx="1236741" cy="666749"/>
            <a:chOff x="360587" y="361950"/>
            <a:chExt cx="1236741" cy="666749"/>
          </a:xfrm>
        </p:grpSpPr>
        <p:pic>
          <p:nvPicPr>
            <p:cNvPr id="2" name="Imagen 1">
              <a:extLst>
                <a:ext uri="{FF2B5EF4-FFF2-40B4-BE49-F238E27FC236}">
                  <a16:creationId xmlns:a16="http://schemas.microsoft.com/office/drawing/2014/main" id="{18B8D423-5983-84A1-32DE-9189E34BE8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01077658-5B7B-EE54-E93F-522146540440}"/>
                </a:ext>
              </a:extLst>
            </p:cNvPr>
            <p:cNvSpPr txBox="1"/>
            <p:nvPr/>
          </p:nvSpPr>
          <p:spPr>
            <a:xfrm>
              <a:off x="360587" y="464491"/>
              <a:ext cx="1236741"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Kristus</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5" name="Imagen 4" descr="Forma, Patrón de fondo, Rectángulo&#10;&#10;Descripción generada automáticamente">
            <a:extLst>
              <a:ext uri="{FF2B5EF4-FFF2-40B4-BE49-F238E27FC236}">
                <a16:creationId xmlns:a16="http://schemas.microsoft.com/office/drawing/2014/main" id="{D68540D9-2600-F6A4-E86B-07FB32E2D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2" y="4494368"/>
            <a:ext cx="10474036" cy="1752497"/>
          </a:xfrm>
          <a:prstGeom prst="rect">
            <a:avLst/>
          </a:prstGeom>
        </p:spPr>
      </p:pic>
      <p:sp>
        <p:nvSpPr>
          <p:cNvPr id="4" name="CuadroTexto 3">
            <a:extLst>
              <a:ext uri="{FF2B5EF4-FFF2-40B4-BE49-F238E27FC236}">
                <a16:creationId xmlns:a16="http://schemas.microsoft.com/office/drawing/2014/main" id="{FBA37C2D-B3E0-A34F-A759-19AC2CE29366}"/>
              </a:ext>
            </a:extLst>
          </p:cNvPr>
          <p:cNvSpPr txBox="1"/>
          <p:nvPr/>
        </p:nvSpPr>
        <p:spPr>
          <a:xfrm>
            <a:off x="1376937" y="4805150"/>
            <a:ext cx="9438126" cy="1015663"/>
          </a:xfrm>
          <a:prstGeom prst="rect">
            <a:avLst/>
          </a:prstGeom>
          <a:noFill/>
        </p:spPr>
        <p:txBody>
          <a:bodyPr wrap="square">
            <a:spAutoFit/>
          </a:bodyPr>
          <a:lstStyle/>
          <a:p>
            <a:pPr algn="ctr"/>
            <a:r>
              <a:rPr lang="es-ES" sz="2000" b="1" dirty="0" err="1">
                <a:solidFill>
                  <a:srgbClr val="E9E7FF"/>
                </a:solidFill>
                <a:latin typeface="Abhaya Libre ExtraBold" panose="02000803000000000000" pitchFamily="2" charset="0"/>
                <a:cs typeface="Abhaya Libre ExtraBold" panose="02000803000000000000" pitchFamily="2" charset="0"/>
              </a:rPr>
              <a:t>Kristus</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stejně</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jako</a:t>
            </a:r>
            <a:r>
              <a:rPr lang="es-ES" sz="2000" b="1" dirty="0">
                <a:solidFill>
                  <a:srgbClr val="E9E7FF"/>
                </a:solidFill>
                <a:latin typeface="Abhaya Libre ExtraBold" panose="02000803000000000000" pitchFamily="2" charset="0"/>
                <a:cs typeface="Abhaya Libre ExtraBold" panose="02000803000000000000" pitchFamily="2" charset="0"/>
              </a:rPr>
              <a:t> Ester, se </a:t>
            </a:r>
            <a:r>
              <a:rPr lang="es-ES" sz="2000" b="1" dirty="0" err="1">
                <a:solidFill>
                  <a:srgbClr val="E9E7FF"/>
                </a:solidFill>
                <a:latin typeface="Abhaya Libre ExtraBold" panose="02000803000000000000" pitchFamily="2" charset="0"/>
                <a:cs typeface="Abhaya Libre ExtraBold" panose="02000803000000000000" pitchFamily="2" charset="0"/>
              </a:rPr>
              <a:t>přimlouvá</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za</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svůj</a:t>
            </a:r>
            <a:r>
              <a:rPr lang="es-ES" sz="2000" b="1" dirty="0">
                <a:solidFill>
                  <a:srgbClr val="E9E7FF"/>
                </a:solidFill>
                <a:latin typeface="Abhaya Libre ExtraBold" panose="02000803000000000000" pitchFamily="2" charset="0"/>
                <a:cs typeface="Abhaya Libre ExtraBold" panose="02000803000000000000" pitchFamily="2" charset="0"/>
              </a:rPr>
              <a:t> lid. </a:t>
            </a:r>
            <a:r>
              <a:rPr lang="es-ES" sz="2000" b="1" dirty="0" err="1">
                <a:solidFill>
                  <a:srgbClr val="E9E7FF"/>
                </a:solidFill>
                <a:latin typeface="Abhaya Libre ExtraBold" panose="02000803000000000000" pitchFamily="2" charset="0"/>
                <a:cs typeface="Abhaya Libre ExtraBold" panose="02000803000000000000" pitchFamily="2" charset="0"/>
              </a:rPr>
              <a:t>Představil</a:t>
            </a:r>
            <a:r>
              <a:rPr lang="es-ES" sz="2000" b="1" dirty="0">
                <a:solidFill>
                  <a:srgbClr val="E9E7FF"/>
                </a:solidFill>
                <a:latin typeface="Abhaya Libre ExtraBold" panose="02000803000000000000" pitchFamily="2" charset="0"/>
                <a:cs typeface="Abhaya Libre ExtraBold" panose="02000803000000000000" pitchFamily="2" charset="0"/>
              </a:rPr>
              <a:t> se </a:t>
            </a:r>
            <a:r>
              <a:rPr lang="es-ES" sz="2000" b="1" dirty="0" err="1">
                <a:solidFill>
                  <a:srgbClr val="E9E7FF"/>
                </a:solidFill>
                <a:latin typeface="Abhaya Libre ExtraBold" panose="02000803000000000000" pitchFamily="2" charset="0"/>
                <a:cs typeface="Abhaya Libre ExtraBold" panose="02000803000000000000" pitchFamily="2" charset="0"/>
              </a:rPr>
              <a:t>na</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tomto</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světě</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jako</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lidská</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bytost</a:t>
            </a:r>
            <a:r>
              <a:rPr lang="es-ES" sz="2000" b="1" dirty="0">
                <a:solidFill>
                  <a:srgbClr val="E9E7FF"/>
                </a:solidFill>
                <a:latin typeface="Abhaya Libre ExtraBold" panose="02000803000000000000" pitchFamily="2" charset="0"/>
                <a:cs typeface="Abhaya Libre ExtraBold" panose="02000803000000000000" pitchFamily="2" charset="0"/>
              </a:rPr>
              <a:t> a </a:t>
            </a:r>
            <a:r>
              <a:rPr lang="es-ES" sz="2000" b="1" dirty="0" err="1">
                <a:solidFill>
                  <a:srgbClr val="E9E7FF"/>
                </a:solidFill>
                <a:latin typeface="Abhaya Libre ExtraBold" panose="02000803000000000000" pitchFamily="2" charset="0"/>
                <a:cs typeface="Abhaya Libre ExtraBold" panose="02000803000000000000" pitchFamily="2" charset="0"/>
              </a:rPr>
              <a:t>Satan</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ho</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pokoušel</a:t>
            </a:r>
            <a:r>
              <a:rPr lang="es-ES" sz="2000" b="1" dirty="0">
                <a:solidFill>
                  <a:srgbClr val="E9E7FF"/>
                </a:solidFill>
                <a:latin typeface="Abhaya Libre ExtraBold" panose="02000803000000000000" pitchFamily="2" charset="0"/>
                <a:cs typeface="Abhaya Libre ExtraBold" panose="02000803000000000000" pitchFamily="2" charset="0"/>
              </a:rPr>
              <a:t> a </a:t>
            </a:r>
            <a:r>
              <a:rPr lang="es-ES" sz="2000" b="1" dirty="0" err="1">
                <a:solidFill>
                  <a:srgbClr val="E9E7FF"/>
                </a:solidFill>
                <a:latin typeface="Abhaya Libre ExtraBold" panose="02000803000000000000" pitchFamily="2" charset="0"/>
                <a:cs typeface="Abhaya Libre ExtraBold" panose="02000803000000000000" pitchFamily="2" charset="0"/>
              </a:rPr>
              <a:t>velmi</a:t>
            </a:r>
            <a:r>
              <a:rPr lang="es-ES" sz="2000" b="1" dirty="0">
                <a:solidFill>
                  <a:srgbClr val="E9E7FF"/>
                </a:solidFill>
                <a:latin typeface="Abhaya Libre ExtraBold" panose="02000803000000000000" pitchFamily="2" charset="0"/>
                <a:cs typeface="Abhaya Libre ExtraBold" panose="02000803000000000000" pitchFamily="2" charset="0"/>
              </a:rPr>
              <a:t> mu </a:t>
            </a:r>
            <a:r>
              <a:rPr lang="es-ES" sz="2000" b="1" dirty="0" err="1">
                <a:solidFill>
                  <a:srgbClr val="E9E7FF"/>
                </a:solidFill>
                <a:latin typeface="Abhaya Libre ExtraBold" panose="02000803000000000000" pitchFamily="2" charset="0"/>
                <a:cs typeface="Abhaya Libre ExtraBold" panose="02000803000000000000" pitchFamily="2" charset="0"/>
              </a:rPr>
              <a:t>ztrpčoval</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život</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Ježíš</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byl</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nejen</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ochoten</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zemřít</a:t>
            </a:r>
            <a:r>
              <a:rPr lang="es-ES" sz="2000" b="1" dirty="0">
                <a:solidFill>
                  <a:srgbClr val="E9E7FF"/>
                </a:solidFill>
                <a:latin typeface="Abhaya Libre ExtraBold" panose="02000803000000000000" pitchFamily="2" charset="0"/>
                <a:cs typeface="Abhaya Libre ExtraBold" panose="02000803000000000000" pitchFamily="2" charset="0"/>
              </a:rPr>
              <a:t>, ale </a:t>
            </a:r>
            <a:r>
              <a:rPr lang="es-ES" sz="2000" b="1" dirty="0" err="1">
                <a:solidFill>
                  <a:srgbClr val="E9E7FF"/>
                </a:solidFill>
                <a:latin typeface="Abhaya Libre ExtraBold" panose="02000803000000000000" pitchFamily="2" charset="0"/>
                <a:cs typeface="Abhaya Libre ExtraBold" panose="02000803000000000000" pitchFamily="2" charset="0"/>
              </a:rPr>
              <a:t>dal</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svůj</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život</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abychom</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my</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kteří</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jsme</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Jeho</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lidem</a:t>
            </a:r>
            <a:r>
              <a:rPr lang="es-ES" sz="2000" b="1" dirty="0">
                <a:solidFill>
                  <a:srgbClr val="E9E7FF"/>
                </a:solidFill>
                <a:latin typeface="Abhaya Libre ExtraBold" panose="02000803000000000000" pitchFamily="2" charset="0"/>
                <a:cs typeface="Abhaya Libre ExtraBold" panose="02000803000000000000" pitchFamily="2" charset="0"/>
              </a:rPr>
              <a:t>, </a:t>
            </a:r>
            <a:r>
              <a:rPr lang="es-ES" sz="2000" b="1" dirty="0" err="1">
                <a:solidFill>
                  <a:srgbClr val="E9E7FF"/>
                </a:solidFill>
                <a:latin typeface="Abhaya Libre ExtraBold" panose="02000803000000000000" pitchFamily="2" charset="0"/>
                <a:cs typeface="Abhaya Libre ExtraBold" panose="02000803000000000000" pitchFamily="2" charset="0"/>
              </a:rPr>
              <a:t>nezahynuli</a:t>
            </a:r>
            <a:r>
              <a:rPr lang="es-ES" sz="2000" b="1" dirty="0">
                <a:solidFill>
                  <a:srgbClr val="E9E7FF"/>
                </a:solidFill>
                <a:latin typeface="Abhaya Libre ExtraBold" panose="02000803000000000000" pitchFamily="2" charset="0"/>
                <a:cs typeface="Abhaya Libre ExtraBold" panose="02000803000000000000" pitchFamily="2" charset="0"/>
              </a:rPr>
              <a:t>.</a:t>
            </a:r>
          </a:p>
        </p:txBody>
      </p:sp>
      <p:sp>
        <p:nvSpPr>
          <p:cNvPr id="7" name="CuadroTexto 6">
            <a:extLst>
              <a:ext uri="{FF2B5EF4-FFF2-40B4-BE49-F238E27FC236}">
                <a16:creationId xmlns:a16="http://schemas.microsoft.com/office/drawing/2014/main" id="{5FF2D474-A987-A841-90A7-755F544B9E58}"/>
              </a:ext>
            </a:extLst>
          </p:cNvPr>
          <p:cNvSpPr txBox="1"/>
          <p:nvPr/>
        </p:nvSpPr>
        <p:spPr>
          <a:xfrm>
            <a:off x="2287944" y="649223"/>
            <a:ext cx="8202707" cy="1323439"/>
          </a:xfrm>
          <a:prstGeom prst="rect">
            <a:avLst/>
          </a:prstGeom>
          <a:noFill/>
        </p:spPr>
        <p:txBody>
          <a:bodyPr wrap="square">
            <a:spAutoFit/>
          </a:bodyPr>
          <a:lstStyle/>
          <a:p>
            <a:r>
              <a:rPr lang="es-ES" sz="2000" b="1" dirty="0"/>
              <a:t>Ester </a:t>
            </a:r>
            <a:r>
              <a:rPr lang="es-ES" sz="2000" b="1" dirty="0" err="1"/>
              <a:t>slovy</a:t>
            </a:r>
            <a:r>
              <a:rPr lang="es-ES" sz="2000" b="1" dirty="0"/>
              <a:t> „</a:t>
            </a:r>
            <a:r>
              <a:rPr lang="cs-CZ" sz="2000" b="1" dirty="0"/>
              <a:t>mám-li</a:t>
            </a:r>
            <a:r>
              <a:rPr lang="es-ES" sz="2000" b="1" dirty="0"/>
              <a:t> </a:t>
            </a:r>
            <a:r>
              <a:rPr lang="es-ES" sz="2000" b="1" dirty="0" err="1"/>
              <a:t>zahyn</a:t>
            </a:r>
            <a:r>
              <a:rPr lang="cs-CZ" sz="2000" b="1" dirty="0"/>
              <a:t>o</a:t>
            </a:r>
            <a:r>
              <a:rPr lang="es-ES" sz="2000" b="1" dirty="0"/>
              <a:t>u</a:t>
            </a:r>
            <a:r>
              <a:rPr lang="cs-CZ" sz="2000" b="1" dirty="0"/>
              <a:t>t</a:t>
            </a:r>
            <a:r>
              <a:rPr lang="es-ES" sz="2000" b="1" dirty="0"/>
              <a:t>, </a:t>
            </a:r>
            <a:r>
              <a:rPr lang="es-ES" sz="2000" b="1" dirty="0" err="1"/>
              <a:t>zahynu</a:t>
            </a:r>
            <a:r>
              <a:rPr lang="es-ES" sz="2000" b="1" dirty="0"/>
              <a:t>" </a:t>
            </a:r>
            <a:r>
              <a:rPr lang="es-ES" sz="2000" b="1" dirty="0" err="1"/>
              <a:t>měla</a:t>
            </a:r>
            <a:r>
              <a:rPr lang="es-ES" sz="2000" b="1" dirty="0"/>
              <a:t> </a:t>
            </a:r>
            <a:r>
              <a:rPr lang="es-ES" sz="2000" b="1" dirty="0" err="1"/>
              <a:t>na</a:t>
            </a:r>
            <a:r>
              <a:rPr lang="es-ES" sz="2000" b="1" dirty="0"/>
              <a:t> </a:t>
            </a:r>
            <a:r>
              <a:rPr lang="es-ES" sz="2000" b="1" dirty="0" err="1"/>
              <a:t>mysli</a:t>
            </a:r>
            <a:r>
              <a:rPr lang="es-ES" sz="2000" b="1" dirty="0"/>
              <a:t>: "</a:t>
            </a:r>
            <a:r>
              <a:rPr lang="es-ES" sz="2000" b="1" dirty="0" err="1"/>
              <a:t>Jestliže</a:t>
            </a:r>
            <a:r>
              <a:rPr lang="es-ES" sz="2000" b="1" dirty="0"/>
              <a:t> </a:t>
            </a:r>
            <a:r>
              <a:rPr lang="es-ES" sz="2000" b="1" dirty="0" err="1"/>
              <a:t>ztratím</a:t>
            </a:r>
            <a:r>
              <a:rPr lang="es-ES" sz="2000" b="1" dirty="0"/>
              <a:t> </a:t>
            </a:r>
            <a:r>
              <a:rPr lang="es-ES" sz="2000" b="1" dirty="0" err="1"/>
              <a:t>svůj</a:t>
            </a:r>
            <a:r>
              <a:rPr lang="es-ES" sz="2000" b="1" dirty="0"/>
              <a:t> </a:t>
            </a:r>
            <a:r>
              <a:rPr lang="es-ES" sz="2000" b="1" dirty="0" err="1"/>
              <a:t>život</a:t>
            </a:r>
            <a:r>
              <a:rPr lang="es-ES" sz="2000" b="1" dirty="0"/>
              <a:t> v </a:t>
            </a:r>
            <a:r>
              <a:rPr lang="es-ES" sz="2000" b="1" dirty="0" err="1"/>
              <a:t>tomto</a:t>
            </a:r>
            <a:r>
              <a:rPr lang="es-ES" sz="2000" b="1" dirty="0"/>
              <a:t> </a:t>
            </a:r>
            <a:r>
              <a:rPr lang="es-ES" sz="2000" b="1" dirty="0" err="1"/>
              <a:t>pokusu</a:t>
            </a:r>
            <a:r>
              <a:rPr lang="es-ES" sz="2000" b="1" dirty="0"/>
              <a:t> </a:t>
            </a:r>
            <a:r>
              <a:rPr lang="es-ES" sz="2000" b="1" dirty="0" err="1"/>
              <a:t>zachránit</a:t>
            </a:r>
            <a:r>
              <a:rPr lang="es-ES" sz="2000" b="1" dirty="0"/>
              <a:t> </a:t>
            </a:r>
            <a:r>
              <a:rPr lang="es-ES" sz="2000" b="1" dirty="0" err="1"/>
              <a:t>svůj</a:t>
            </a:r>
            <a:r>
              <a:rPr lang="es-ES" sz="2000" b="1" dirty="0"/>
              <a:t> lid, </a:t>
            </a:r>
            <a:r>
              <a:rPr lang="es-ES" sz="2000" b="1" dirty="0" err="1"/>
              <a:t>ztratím</a:t>
            </a:r>
            <a:r>
              <a:rPr lang="es-ES" sz="2000" b="1" dirty="0"/>
              <a:t> </a:t>
            </a:r>
            <a:r>
              <a:rPr lang="es-ES" sz="2000" b="1" dirty="0" err="1"/>
              <a:t>ho</a:t>
            </a:r>
            <a:r>
              <a:rPr lang="es-ES" sz="2000" b="1" dirty="0"/>
              <a:t> s </a:t>
            </a:r>
            <a:r>
              <a:rPr lang="es-ES" sz="2000" b="1" dirty="0" err="1"/>
              <a:t>radostí</a:t>
            </a:r>
            <a:r>
              <a:rPr lang="es-ES" sz="2000" b="1" dirty="0"/>
              <a:t>. </a:t>
            </a:r>
            <a:r>
              <a:rPr lang="es-ES" sz="2000" b="1" dirty="0" err="1"/>
              <a:t>Chápu</a:t>
            </a:r>
            <a:r>
              <a:rPr lang="es-ES" sz="2000" b="1" dirty="0"/>
              <a:t>, </a:t>
            </a:r>
            <a:r>
              <a:rPr lang="es-ES" sz="2000" b="1" dirty="0" err="1"/>
              <a:t>že</a:t>
            </a:r>
            <a:r>
              <a:rPr lang="es-ES" sz="2000" b="1" dirty="0"/>
              <a:t> je </a:t>
            </a:r>
            <a:r>
              <a:rPr lang="es-ES" sz="2000" b="1" dirty="0" err="1"/>
              <a:t>mou</a:t>
            </a:r>
            <a:r>
              <a:rPr lang="es-ES" sz="2000" b="1" dirty="0"/>
              <a:t> </a:t>
            </a:r>
            <a:r>
              <a:rPr lang="es-ES" sz="2000" b="1" dirty="0" err="1"/>
              <a:t>povinností</a:t>
            </a:r>
            <a:r>
              <a:rPr lang="es-ES" sz="2000" b="1" dirty="0"/>
              <a:t> test </a:t>
            </a:r>
            <a:r>
              <a:rPr lang="es-ES" sz="2000" b="1" dirty="0" err="1"/>
              <a:t>absolvovat</a:t>
            </a:r>
            <a:r>
              <a:rPr lang="es-ES" sz="2000" b="1" dirty="0"/>
              <a:t>. A </a:t>
            </a:r>
            <a:r>
              <a:rPr lang="es-ES" sz="2000" b="1" dirty="0" err="1"/>
              <a:t>ať</a:t>
            </a:r>
            <a:r>
              <a:rPr lang="es-ES" sz="2000" b="1" dirty="0"/>
              <a:t> se </a:t>
            </a:r>
            <a:r>
              <a:rPr lang="es-ES" sz="2000" b="1" dirty="0" err="1"/>
              <a:t>stane</a:t>
            </a:r>
            <a:r>
              <a:rPr lang="es-ES" sz="2000" b="1" dirty="0"/>
              <a:t> </a:t>
            </a:r>
            <a:r>
              <a:rPr lang="es-ES" sz="2000" b="1" dirty="0" err="1"/>
              <a:t>cokoli</a:t>
            </a:r>
            <a:r>
              <a:rPr lang="es-ES" sz="2000" b="1" dirty="0"/>
              <a:t>, </a:t>
            </a:r>
            <a:r>
              <a:rPr lang="es-ES" sz="2000" b="1" dirty="0" err="1"/>
              <a:t>jsem</a:t>
            </a:r>
            <a:r>
              <a:rPr lang="es-ES" sz="2000" b="1" dirty="0"/>
              <a:t> </a:t>
            </a:r>
            <a:r>
              <a:rPr lang="es-ES" sz="2000" b="1" dirty="0" err="1"/>
              <a:t>odhodlan</a:t>
            </a:r>
            <a:r>
              <a:rPr lang="cs-CZ" sz="2000" b="1" dirty="0"/>
              <a:t>á</a:t>
            </a:r>
            <a:r>
              <a:rPr lang="es-ES" sz="2000" b="1" dirty="0"/>
              <a:t> </a:t>
            </a:r>
            <a:r>
              <a:rPr lang="es-ES" sz="2000" b="1" dirty="0" err="1"/>
              <a:t>udělat</a:t>
            </a:r>
            <a:r>
              <a:rPr lang="es-ES" sz="2000" b="1" dirty="0"/>
              <a:t> </a:t>
            </a:r>
            <a:r>
              <a:rPr lang="es-ES" sz="2000" b="1" dirty="0" err="1"/>
              <a:t>to</a:t>
            </a:r>
            <a:r>
              <a:rPr lang="es-ES" sz="2000" b="1" dirty="0"/>
              <a:t> </a:t>
            </a:r>
            <a:r>
              <a:rPr lang="es-ES" sz="2000" b="1" dirty="0" err="1"/>
              <a:t>nejlepší</a:t>
            </a:r>
            <a:r>
              <a:rPr lang="es-ES" sz="2000" b="1" dirty="0"/>
              <a:t>, </a:t>
            </a:r>
            <a:r>
              <a:rPr lang="es-ES" sz="2000" b="1" dirty="0" err="1"/>
              <a:t>co</a:t>
            </a:r>
            <a:r>
              <a:rPr lang="es-ES" sz="2000" b="1" dirty="0"/>
              <a:t> </a:t>
            </a:r>
            <a:r>
              <a:rPr lang="es-ES" sz="2000" b="1" dirty="0" err="1"/>
              <a:t>umím</a:t>
            </a:r>
            <a:r>
              <a:rPr lang="es-ES" sz="2000" b="1" dirty="0"/>
              <a:t>." </a:t>
            </a:r>
          </a:p>
        </p:txBody>
      </p:sp>
      <p:sp>
        <p:nvSpPr>
          <p:cNvPr id="9" name="CuadroTexto 8">
            <a:extLst>
              <a:ext uri="{FF2B5EF4-FFF2-40B4-BE49-F238E27FC236}">
                <a16:creationId xmlns:a16="http://schemas.microsoft.com/office/drawing/2014/main" id="{A5068D01-544B-7E61-E80E-BD6801759336}"/>
              </a:ext>
            </a:extLst>
          </p:cNvPr>
          <p:cNvSpPr txBox="1"/>
          <p:nvPr/>
        </p:nvSpPr>
        <p:spPr>
          <a:xfrm>
            <a:off x="1509801" y="2100292"/>
            <a:ext cx="9412349" cy="2246769"/>
          </a:xfrm>
          <a:prstGeom prst="rect">
            <a:avLst/>
          </a:prstGeom>
          <a:noFill/>
        </p:spPr>
        <p:txBody>
          <a:bodyPr wrap="square">
            <a:spAutoFit/>
          </a:bodyPr>
          <a:lstStyle/>
          <a:p>
            <a:r>
              <a:rPr lang="es-ES" sz="2000" b="1" dirty="0"/>
              <a:t>Aby </a:t>
            </a:r>
            <a:r>
              <a:rPr lang="es-ES" sz="2000" b="1" dirty="0" err="1"/>
              <a:t>přemohl</a:t>
            </a:r>
            <a:r>
              <a:rPr lang="es-ES" sz="2000" b="1" dirty="0"/>
              <a:t> </a:t>
            </a:r>
            <a:r>
              <a:rPr lang="es-ES" sz="2000" b="1" dirty="0" err="1"/>
              <a:t>člověka</a:t>
            </a:r>
            <a:r>
              <a:rPr lang="es-ES" sz="2000" b="1" dirty="0"/>
              <a:t> a </a:t>
            </a:r>
            <a:r>
              <a:rPr lang="es-ES" sz="2000" b="1" dirty="0" err="1"/>
              <a:t>zajistil</a:t>
            </a:r>
            <a:r>
              <a:rPr lang="es-ES" sz="2000" b="1" dirty="0"/>
              <a:t> mu </a:t>
            </a:r>
            <a:r>
              <a:rPr lang="es-ES" sz="2000" b="1" dirty="0" err="1"/>
              <a:t>věčnou</a:t>
            </a:r>
            <a:r>
              <a:rPr lang="es-ES" sz="2000" b="1" dirty="0"/>
              <a:t> </a:t>
            </a:r>
            <a:r>
              <a:rPr lang="es-ES" sz="2000" b="1" dirty="0" err="1"/>
              <a:t>spásu</a:t>
            </a:r>
            <a:r>
              <a:rPr lang="es-ES" sz="2000" b="1" dirty="0"/>
              <a:t>, </a:t>
            </a:r>
            <a:r>
              <a:rPr lang="es-ES" sz="2000" b="1" dirty="0" err="1"/>
              <a:t>opustil</a:t>
            </a:r>
            <a:r>
              <a:rPr lang="es-ES" sz="2000" b="1" dirty="0"/>
              <a:t> </a:t>
            </a:r>
            <a:r>
              <a:rPr lang="es-ES" sz="2000" b="1" dirty="0" err="1"/>
              <a:t>Kristus</a:t>
            </a:r>
            <a:r>
              <a:rPr lang="es-ES" sz="2000" b="1" dirty="0"/>
              <a:t> </a:t>
            </a:r>
            <a:r>
              <a:rPr lang="es-ES" sz="2000" b="1" dirty="0" err="1"/>
              <a:t>královské</a:t>
            </a:r>
            <a:r>
              <a:rPr lang="es-ES" sz="2000" b="1" dirty="0"/>
              <a:t> </a:t>
            </a:r>
            <a:r>
              <a:rPr lang="es-ES" sz="2000" b="1" dirty="0" err="1"/>
              <a:t>nebeské</a:t>
            </a:r>
            <a:r>
              <a:rPr lang="es-ES" sz="2000" b="1" dirty="0"/>
              <a:t> </a:t>
            </a:r>
            <a:r>
              <a:rPr lang="es-ES" sz="2000" b="1" dirty="0" err="1"/>
              <a:t>dvory</a:t>
            </a:r>
            <a:r>
              <a:rPr lang="es-ES" sz="2000" b="1" dirty="0"/>
              <a:t>, </a:t>
            </a:r>
            <a:r>
              <a:rPr lang="es-ES" sz="2000" b="1" dirty="0" err="1"/>
              <a:t>přišel</a:t>
            </a:r>
            <a:r>
              <a:rPr lang="es-ES" sz="2000" b="1" dirty="0"/>
              <a:t> </a:t>
            </a:r>
            <a:r>
              <a:rPr lang="es-ES" sz="2000" b="1" dirty="0" err="1"/>
              <a:t>na</a:t>
            </a:r>
            <a:r>
              <a:rPr lang="es-ES" sz="2000" b="1" dirty="0"/>
              <a:t> tuto </a:t>
            </a:r>
            <a:r>
              <a:rPr lang="es-ES" sz="2000" b="1" dirty="0" err="1"/>
              <a:t>zemi</a:t>
            </a:r>
            <a:r>
              <a:rPr lang="es-ES" sz="2000" b="1" dirty="0"/>
              <a:t>, </a:t>
            </a:r>
            <a:r>
              <a:rPr lang="es-ES" sz="2000" b="1" dirty="0" err="1"/>
              <a:t>snášel</a:t>
            </a:r>
            <a:r>
              <a:rPr lang="es-ES" sz="2000" b="1" dirty="0"/>
              <a:t> </a:t>
            </a:r>
            <a:r>
              <a:rPr lang="es-ES" sz="2000" b="1" dirty="0" err="1"/>
              <a:t>muka</a:t>
            </a:r>
            <a:r>
              <a:rPr lang="es-ES" sz="2000" b="1" dirty="0"/>
              <a:t> </a:t>
            </a:r>
            <a:r>
              <a:rPr lang="es-ES" sz="2000" b="1" dirty="0" err="1"/>
              <a:t>hříchu</a:t>
            </a:r>
            <a:r>
              <a:rPr lang="es-ES" sz="2000" b="1" dirty="0"/>
              <a:t> a </a:t>
            </a:r>
            <a:r>
              <a:rPr lang="es-ES" sz="2000" b="1" dirty="0" err="1"/>
              <a:t>hanby</a:t>
            </a:r>
            <a:r>
              <a:rPr lang="es-ES" sz="2000" b="1" dirty="0"/>
              <a:t> </a:t>
            </a:r>
            <a:r>
              <a:rPr lang="es-ES" sz="2000" b="1" dirty="0" err="1"/>
              <a:t>místo</a:t>
            </a:r>
            <a:r>
              <a:rPr lang="es-ES" sz="2000" b="1" dirty="0"/>
              <a:t> </a:t>
            </a:r>
            <a:r>
              <a:rPr lang="es-ES" sz="2000" b="1" dirty="0" err="1"/>
              <a:t>člověka</a:t>
            </a:r>
            <a:r>
              <a:rPr lang="es-ES" sz="2000" b="1" dirty="0"/>
              <a:t> a </a:t>
            </a:r>
            <a:r>
              <a:rPr lang="es-ES" sz="2000" b="1" dirty="0" err="1"/>
              <a:t>zemřel</a:t>
            </a:r>
            <a:r>
              <a:rPr lang="es-ES" sz="2000" b="1" dirty="0"/>
              <a:t>, </a:t>
            </a:r>
            <a:r>
              <a:rPr lang="es-ES" sz="2000" b="1" dirty="0" err="1"/>
              <a:t>aby</a:t>
            </a:r>
            <a:r>
              <a:rPr lang="es-ES" sz="2000" b="1" dirty="0"/>
              <a:t> </a:t>
            </a:r>
            <a:r>
              <a:rPr lang="cs-CZ" sz="2000" b="1" dirty="0"/>
              <a:t>         </a:t>
            </a:r>
            <a:r>
              <a:rPr lang="es-ES" sz="2000" b="1" dirty="0" err="1"/>
              <a:t>ho</a:t>
            </a:r>
            <a:r>
              <a:rPr lang="es-ES" sz="2000" b="1" dirty="0"/>
              <a:t> </a:t>
            </a:r>
            <a:r>
              <a:rPr lang="es-ES" sz="2000" b="1" dirty="0" err="1"/>
              <a:t>osvobodil</a:t>
            </a:r>
            <a:r>
              <a:rPr lang="es-ES" sz="2000" b="1" dirty="0"/>
              <a:t>. </a:t>
            </a:r>
            <a:endParaRPr lang="cs-CZ" sz="2000" b="1" dirty="0"/>
          </a:p>
          <a:p>
            <a:r>
              <a:rPr lang="cs-CZ" sz="2000" b="1" dirty="0"/>
              <a:t>EGW: </a:t>
            </a:r>
            <a:r>
              <a:rPr lang="cs-CZ" sz="2000" b="1" dirty="0" err="1"/>
              <a:t>God´s</a:t>
            </a:r>
            <a:r>
              <a:rPr lang="cs-CZ" sz="2000" b="1" dirty="0"/>
              <a:t> </a:t>
            </a:r>
            <a:r>
              <a:rPr lang="cs-CZ" sz="2000" b="1" dirty="0" err="1"/>
              <a:t>Amazing</a:t>
            </a:r>
            <a:r>
              <a:rPr lang="cs-CZ" sz="2000" b="1" dirty="0"/>
              <a:t> Grace strana</a:t>
            </a:r>
            <a:r>
              <a:rPr lang="es-ES" sz="2000" b="1" dirty="0"/>
              <a:t> 176</a:t>
            </a:r>
            <a:r>
              <a:rPr lang="cs-CZ" sz="2000" b="1" dirty="0"/>
              <a:t> </a:t>
            </a:r>
            <a:r>
              <a:rPr lang="cs-CZ" sz="1400" b="1" dirty="0"/>
              <a:t>– neautorizovaný překlad: Ivo Kapec</a:t>
            </a:r>
            <a:endParaRPr lang="es-ES" sz="1400" b="1" dirty="0"/>
          </a:p>
          <a:p>
            <a:r>
              <a:rPr lang="es-ES" sz="2000" b="1" dirty="0" err="1"/>
              <a:t>Kristus</a:t>
            </a:r>
            <a:r>
              <a:rPr lang="es-ES" sz="2000" b="1" dirty="0"/>
              <a:t> se </a:t>
            </a:r>
            <a:r>
              <a:rPr lang="es-ES" sz="2000" b="1" dirty="0" err="1"/>
              <a:t>svým</a:t>
            </a:r>
            <a:r>
              <a:rPr lang="es-ES" sz="2000" b="1" dirty="0"/>
              <a:t> </a:t>
            </a:r>
            <a:r>
              <a:rPr lang="es-ES" sz="2000" b="1" dirty="0" err="1"/>
              <a:t>slabým</a:t>
            </a:r>
            <a:r>
              <a:rPr lang="es-ES" sz="2000" b="1" dirty="0"/>
              <a:t> </a:t>
            </a:r>
            <a:r>
              <a:rPr lang="es-ES" sz="2000" b="1" dirty="0" err="1"/>
              <a:t>lidstvím</a:t>
            </a:r>
            <a:r>
              <a:rPr lang="es-ES" sz="2000" b="1" dirty="0"/>
              <a:t> </a:t>
            </a:r>
            <a:r>
              <a:rPr lang="es-ES" sz="2000" b="1" dirty="0" err="1"/>
              <a:t>musel</a:t>
            </a:r>
            <a:r>
              <a:rPr lang="es-ES" sz="2000" b="1" dirty="0"/>
              <a:t> </a:t>
            </a:r>
            <a:r>
              <a:rPr lang="es-ES" sz="2000" b="1" dirty="0" err="1"/>
              <a:t>snášet</a:t>
            </a:r>
            <a:r>
              <a:rPr lang="es-ES" sz="2000" b="1" dirty="0"/>
              <a:t> </a:t>
            </a:r>
            <a:r>
              <a:rPr lang="es-ES" sz="2000" b="1" dirty="0" err="1"/>
              <a:t>pokušení</a:t>
            </a:r>
            <a:r>
              <a:rPr lang="es-ES" sz="2000" b="1" dirty="0"/>
              <a:t> </a:t>
            </a:r>
            <a:r>
              <a:rPr lang="es-ES" sz="2000" b="1" dirty="0" err="1"/>
              <a:t>toho</a:t>
            </a:r>
            <a:r>
              <a:rPr lang="es-ES" sz="2000" b="1" dirty="0"/>
              <a:t>, </a:t>
            </a:r>
            <a:r>
              <a:rPr lang="es-ES" sz="2000" b="1" dirty="0" err="1"/>
              <a:t>kdo</a:t>
            </a:r>
            <a:r>
              <a:rPr lang="es-ES" sz="2000" b="1" dirty="0"/>
              <a:t> </a:t>
            </a:r>
            <a:r>
              <a:rPr lang="es-ES" sz="2000" b="1" dirty="0" err="1"/>
              <a:t>měl</a:t>
            </a:r>
            <a:r>
              <a:rPr lang="es-ES" sz="2000" b="1" dirty="0"/>
              <a:t> </a:t>
            </a:r>
            <a:r>
              <a:rPr lang="es-ES" sz="2000" b="1" dirty="0" err="1"/>
              <a:t>síly</a:t>
            </a:r>
            <a:r>
              <a:rPr lang="es-ES" sz="2000" b="1" dirty="0"/>
              <a:t> </a:t>
            </a:r>
            <a:r>
              <a:rPr lang="es-ES" sz="2000" b="1" dirty="0" err="1"/>
              <a:t>vyšší</a:t>
            </a:r>
            <a:r>
              <a:rPr lang="es-ES" sz="2000" b="1" dirty="0"/>
              <a:t> </a:t>
            </a:r>
            <a:r>
              <a:rPr lang="es-ES" sz="2000" b="1" dirty="0" err="1"/>
              <a:t>přirozenosti</a:t>
            </a:r>
            <a:r>
              <a:rPr lang="es-ES" sz="2000" b="1" dirty="0"/>
              <a:t>; </a:t>
            </a:r>
            <a:r>
              <a:rPr lang="es-ES" sz="2000" b="1" dirty="0" err="1"/>
              <a:t>přirozenost</a:t>
            </a:r>
            <a:r>
              <a:rPr lang="es-ES" sz="2000" b="1" dirty="0"/>
              <a:t>, </a:t>
            </a:r>
            <a:r>
              <a:rPr lang="es-ES" sz="2000" b="1" dirty="0" err="1"/>
              <a:t>kterou</a:t>
            </a:r>
            <a:r>
              <a:rPr lang="es-ES" sz="2000" b="1" dirty="0"/>
              <a:t> </a:t>
            </a:r>
            <a:r>
              <a:rPr lang="es-ES" sz="2000" b="1" dirty="0" err="1"/>
              <a:t>Bůh</a:t>
            </a:r>
            <a:r>
              <a:rPr lang="es-ES" sz="2000" b="1" dirty="0"/>
              <a:t> </a:t>
            </a:r>
            <a:r>
              <a:rPr lang="es-ES" sz="2000" b="1" dirty="0" err="1"/>
              <a:t>udělil</a:t>
            </a:r>
            <a:r>
              <a:rPr lang="es-ES" sz="2000" b="1" dirty="0"/>
              <a:t> </a:t>
            </a:r>
            <a:r>
              <a:rPr lang="es-ES" sz="2000" b="1" dirty="0" err="1"/>
              <a:t>andělské</a:t>
            </a:r>
            <a:r>
              <a:rPr lang="es-ES" sz="2000" b="1" dirty="0"/>
              <a:t> </a:t>
            </a:r>
            <a:r>
              <a:rPr lang="es-ES" sz="2000" b="1" dirty="0" err="1"/>
              <a:t>rodině</a:t>
            </a:r>
            <a:r>
              <a:rPr lang="es-ES" sz="2000" b="1" dirty="0"/>
              <a:t>.</a:t>
            </a:r>
            <a:r>
              <a:rPr lang="cs-CZ" sz="2000" b="1" dirty="0"/>
              <a:t>                                                             </a:t>
            </a:r>
            <a:r>
              <a:rPr lang="es-ES" sz="2000" b="1" dirty="0" err="1"/>
              <a:t>The</a:t>
            </a:r>
            <a:r>
              <a:rPr lang="es-ES" sz="2000" b="1" dirty="0"/>
              <a:t> </a:t>
            </a:r>
            <a:r>
              <a:rPr lang="es-ES" sz="2000" b="1" dirty="0" err="1"/>
              <a:t>Review</a:t>
            </a:r>
            <a:r>
              <a:rPr lang="es-ES" sz="2000" b="1" dirty="0"/>
              <a:t> and Herald 28</a:t>
            </a:r>
            <a:r>
              <a:rPr lang="cs-CZ" sz="2000" b="1" dirty="0"/>
              <a:t>. ledna</a:t>
            </a:r>
            <a:r>
              <a:rPr lang="es-ES" sz="2000" b="1" dirty="0"/>
              <a:t> 1909</a:t>
            </a:r>
            <a:r>
              <a:rPr lang="cs-CZ" sz="1400" b="1" dirty="0"/>
              <a:t> – neautorizovaný překlad: Ivo Kapec</a:t>
            </a:r>
            <a:endParaRPr lang="es-ES" sz="1400" b="1" dirty="0"/>
          </a:p>
        </p:txBody>
      </p:sp>
    </p:spTree>
    <p:extLst>
      <p:ext uri="{BB962C8B-B14F-4D97-AF65-F5344CB8AC3E}">
        <p14:creationId xmlns:p14="http://schemas.microsoft.com/office/powerpoint/2010/main" val="2916245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a:extLst>
            <a:ext uri="{FF2B5EF4-FFF2-40B4-BE49-F238E27FC236}">
              <a16:creationId xmlns:a16="http://schemas.microsoft.com/office/drawing/2014/main" id="{ECEF8755-AD74-5B7A-240E-F44DBF7E1CF2}"/>
            </a:ext>
          </a:extLst>
        </p:cNvPr>
        <p:cNvGrpSpPr/>
        <p:nvPr/>
      </p:nvGrpSpPr>
      <p:grpSpPr>
        <a:xfrm>
          <a:off x="0" y="0"/>
          <a:ext cx="0" cy="0"/>
          <a:chOff x="0" y="0"/>
          <a:chExt cx="0" cy="0"/>
        </a:xfrm>
      </p:grpSpPr>
      <p:pic>
        <p:nvPicPr>
          <p:cNvPr id="2" name="Imagen 1" descr="Rectángulo&#10;&#10;Descripción generada automáticamente con confianza baja">
            <a:extLst>
              <a:ext uri="{FF2B5EF4-FFF2-40B4-BE49-F238E27FC236}">
                <a16:creationId xmlns:a16="http://schemas.microsoft.com/office/drawing/2014/main" id="{419492E0-D100-4218-C907-DED9E8EB4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7" y="67375"/>
            <a:ext cx="5569126" cy="2762865"/>
          </a:xfrm>
          <a:prstGeom prst="rect">
            <a:avLst/>
          </a:prstGeom>
        </p:spPr>
      </p:pic>
      <p:sp>
        <p:nvSpPr>
          <p:cNvPr id="3" name="CuadroTexto 2">
            <a:extLst>
              <a:ext uri="{FF2B5EF4-FFF2-40B4-BE49-F238E27FC236}">
                <a16:creationId xmlns:a16="http://schemas.microsoft.com/office/drawing/2014/main" id="{95C1C236-AF6A-38DB-2F9B-E73B8D92E1EE}"/>
              </a:ext>
            </a:extLst>
          </p:cNvPr>
          <p:cNvSpPr txBox="1"/>
          <p:nvPr/>
        </p:nvSpPr>
        <p:spPr>
          <a:xfrm>
            <a:off x="381472" y="451206"/>
            <a:ext cx="4751294" cy="954107"/>
          </a:xfrm>
          <a:prstGeom prst="rect">
            <a:avLst/>
          </a:prstGeom>
          <a:noFill/>
        </p:spPr>
        <p:txBody>
          <a:bodyPr wrap="square">
            <a:spAutoFit/>
          </a:bodyPr>
          <a:lstStyle/>
          <a:p>
            <a:pPr algn="ct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Římský</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setník</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se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přimlouvá</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za</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svého</a:t>
            </a: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sluhu</a:t>
            </a:r>
            <a:endPar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7" name="CuadroTexto 6">
            <a:extLst>
              <a:ext uri="{FF2B5EF4-FFF2-40B4-BE49-F238E27FC236}">
                <a16:creationId xmlns:a16="http://schemas.microsoft.com/office/drawing/2014/main" id="{6BC31F98-082A-9D5C-404A-1C1C14A5E155}"/>
              </a:ext>
            </a:extLst>
          </p:cNvPr>
          <p:cNvSpPr txBox="1"/>
          <p:nvPr/>
        </p:nvSpPr>
        <p:spPr>
          <a:xfrm>
            <a:off x="5208495" y="241606"/>
            <a:ext cx="2914618" cy="1077218"/>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3200" b="1" dirty="0">
                <a:solidFill>
                  <a:srgbClr val="09256B"/>
                </a:solidFill>
              </a:rPr>
              <a:t>Lu</a:t>
            </a:r>
            <a:r>
              <a:rPr lang="cs-CZ" sz="3200" b="1" dirty="0" err="1">
                <a:solidFill>
                  <a:srgbClr val="09256B"/>
                </a:solidFill>
              </a:rPr>
              <a:t>káš</a:t>
            </a:r>
            <a:r>
              <a:rPr lang="es-ES" sz="3200" b="1" dirty="0">
                <a:solidFill>
                  <a:srgbClr val="09256B"/>
                </a:solidFill>
              </a:rPr>
              <a:t> 7</a:t>
            </a:r>
            <a:r>
              <a:rPr lang="cs-CZ" sz="3200" b="1" dirty="0">
                <a:solidFill>
                  <a:srgbClr val="09256B"/>
                </a:solidFill>
              </a:rPr>
              <a:t>,</a:t>
            </a:r>
            <a:r>
              <a:rPr lang="es-ES" sz="3200" b="1" dirty="0">
                <a:solidFill>
                  <a:srgbClr val="09256B"/>
                </a:solidFill>
              </a:rPr>
              <a:t>1-10; Mato</a:t>
            </a:r>
            <a:r>
              <a:rPr lang="cs-CZ" sz="3200" b="1" dirty="0" err="1">
                <a:solidFill>
                  <a:srgbClr val="09256B"/>
                </a:solidFill>
              </a:rPr>
              <a:t>uš</a:t>
            </a:r>
            <a:r>
              <a:rPr lang="es-ES" sz="3200" b="1" dirty="0">
                <a:solidFill>
                  <a:srgbClr val="09256B"/>
                </a:solidFill>
              </a:rPr>
              <a:t> 8</a:t>
            </a:r>
            <a:r>
              <a:rPr lang="cs-CZ" sz="3200" b="1" dirty="0">
                <a:solidFill>
                  <a:srgbClr val="09256B"/>
                </a:solidFill>
              </a:rPr>
              <a:t>,</a:t>
            </a:r>
            <a:r>
              <a:rPr lang="es-ES" sz="3200" b="1" dirty="0">
                <a:solidFill>
                  <a:srgbClr val="09256B"/>
                </a:solidFill>
              </a:rPr>
              <a:t>5-13</a:t>
            </a:r>
          </a:p>
        </p:txBody>
      </p:sp>
      <p:pic>
        <p:nvPicPr>
          <p:cNvPr id="9" name="Imagen 8" descr="Imagen que contiene edificio, hombre, parado, caminando&#10;&#10;Descripción generada automáticamente">
            <a:extLst>
              <a:ext uri="{FF2B5EF4-FFF2-40B4-BE49-F238E27FC236}">
                <a16:creationId xmlns:a16="http://schemas.microsoft.com/office/drawing/2014/main" id="{30D2432D-2F46-5BBA-B136-AD9B2C296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113" y="780215"/>
            <a:ext cx="3892957" cy="5696694"/>
          </a:xfrm>
          <a:prstGeom prst="rect">
            <a:avLst/>
          </a:prstGeom>
          <a:ln w="57150" cap="sq">
            <a:solidFill>
              <a:srgbClr val="88C9FF"/>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ACC1B343-A6B3-6C0E-B03F-9AF2916EEADD}"/>
              </a:ext>
            </a:extLst>
          </p:cNvPr>
          <p:cNvSpPr txBox="1"/>
          <p:nvPr/>
        </p:nvSpPr>
        <p:spPr>
          <a:xfrm>
            <a:off x="1443318" y="1815080"/>
            <a:ext cx="6239435" cy="4801314"/>
          </a:xfrm>
          <a:prstGeom prst="rect">
            <a:avLst/>
          </a:prstGeom>
          <a:noFill/>
        </p:spPr>
        <p:txBody>
          <a:bodyPr wrap="square">
            <a:spAutoFit/>
          </a:bodyPr>
          <a:lstStyle/>
          <a:p>
            <a:r>
              <a:rPr lang="cs-CZ" b="1" dirty="0">
                <a:solidFill>
                  <a:schemeClr val="bg1"/>
                </a:solidFill>
              </a:rPr>
              <a:t>Když to všechno svým posluchačům pověděl, odešel</a:t>
            </a:r>
            <a:r>
              <a:rPr lang="es-ES" b="1" dirty="0">
                <a:solidFill>
                  <a:schemeClr val="bg1"/>
                </a:solidFill>
              </a:rPr>
              <a:t> [Je</a:t>
            </a:r>
            <a:r>
              <a:rPr lang="cs-CZ" b="1" dirty="0" err="1">
                <a:solidFill>
                  <a:schemeClr val="bg1"/>
                </a:solidFill>
              </a:rPr>
              <a:t>žíš</a:t>
            </a:r>
            <a:r>
              <a:rPr lang="es-ES" b="1" dirty="0">
                <a:solidFill>
                  <a:schemeClr val="bg1"/>
                </a:solidFill>
              </a:rPr>
              <a:t>] </a:t>
            </a:r>
            <a:r>
              <a:rPr lang="cs-CZ" b="1" dirty="0">
                <a:solidFill>
                  <a:schemeClr val="bg1"/>
                </a:solidFill>
              </a:rPr>
              <a:t>do Kafarnaum</a:t>
            </a:r>
            <a:r>
              <a:rPr lang="es-ES" b="1" dirty="0">
                <a:solidFill>
                  <a:schemeClr val="bg1"/>
                </a:solidFill>
              </a:rPr>
              <a:t>.</a:t>
            </a:r>
            <a:r>
              <a:rPr lang="cs-CZ" b="1" dirty="0">
                <a:solidFill>
                  <a:schemeClr val="bg1"/>
                </a:solidFill>
              </a:rPr>
              <a:t>Tam měl jeden setník otroka, na němž mu velmi záleželo; ten byl na smrt nemocen. Když setník uslyšel o Ježíšovi, poslal k němu židovské starší a žádal ho, aby přišel a zachránil život jeho otroka. Ti přišli k Ježíšovi a snažně ho prosili: „Je hoden, abys mu to udělal; neboť miluje náš národ, i synagógu nám vystavěl.“ Ježíš šel s nimi . A když už byl nedaleko jeho domu, poslal setník své přátele se vzkazem: „Pane, neobtěžuj se; vždyť nejsem hoden, abys vstoupil pod mou střechu. Proto jsem se ani neodvážil k tobě přijít. Ale dej rozkaz, a můj sluha bude zdráv. Vždyť i já podléhám rozkazům a vojákům rozkazuji: řeknu-li některému ´jdi´, pak jde; jinému ´pojď sem´, pak přijde; a svému otroku ´udělej to´, pak to udělá.“  Když to Ježíš uslyšel, podivil se, obrátil se k zástupu, který ho následoval, a řekl: ´Pravím vám, že tak velkou víru jsem nenalezl ani v Izraeli.´</a:t>
            </a:r>
            <a:r>
              <a:rPr lang="es-ES" b="1" dirty="0">
                <a:solidFill>
                  <a:schemeClr val="bg1"/>
                </a:solidFill>
              </a:rPr>
              <a:t> </a:t>
            </a:r>
            <a:r>
              <a:rPr lang="cs-CZ" b="1" dirty="0">
                <a:solidFill>
                  <a:schemeClr val="bg1"/>
                </a:solidFill>
              </a:rPr>
              <a:t>Když se poslové navrátili  do setníkova domu</a:t>
            </a:r>
            <a:r>
              <a:rPr lang="es-ES" b="1" dirty="0">
                <a:solidFill>
                  <a:schemeClr val="bg1"/>
                </a:solidFill>
              </a:rPr>
              <a:t>, </a:t>
            </a:r>
            <a:r>
              <a:rPr lang="cs-CZ" b="1" dirty="0">
                <a:solidFill>
                  <a:schemeClr val="bg1"/>
                </a:solidFill>
              </a:rPr>
              <a:t>nalezli toho otroka zdravého</a:t>
            </a:r>
            <a:r>
              <a:rPr lang="es-ES" b="1" dirty="0">
                <a:solidFill>
                  <a:schemeClr val="bg1"/>
                </a:solidFill>
              </a:rPr>
              <a:t> (</a:t>
            </a:r>
            <a:r>
              <a:rPr lang="cs-CZ" b="1" dirty="0">
                <a:solidFill>
                  <a:schemeClr val="bg1"/>
                </a:solidFill>
              </a:rPr>
              <a:t>Lukáš</a:t>
            </a:r>
            <a:r>
              <a:rPr lang="es-ES" b="1" dirty="0">
                <a:solidFill>
                  <a:schemeClr val="bg1"/>
                </a:solidFill>
              </a:rPr>
              <a:t> 7</a:t>
            </a:r>
            <a:r>
              <a:rPr lang="cs-CZ" b="1" dirty="0">
                <a:solidFill>
                  <a:schemeClr val="bg1"/>
                </a:solidFill>
              </a:rPr>
              <a:t>,</a:t>
            </a:r>
            <a:r>
              <a:rPr lang="es-ES" b="1" dirty="0">
                <a:solidFill>
                  <a:schemeClr val="bg1"/>
                </a:solidFill>
              </a:rPr>
              <a:t>1-10).</a:t>
            </a:r>
          </a:p>
        </p:txBody>
      </p:sp>
    </p:spTree>
    <p:extLst>
      <p:ext uri="{BB962C8B-B14F-4D97-AF65-F5344CB8AC3E}">
        <p14:creationId xmlns:p14="http://schemas.microsoft.com/office/powerpoint/2010/main" val="52116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1.66667E-6 4.81481E-6 L -1.66667E-6 -0.07223 " pathEditMode="relative" rAng="0" ptsTypes="AA">
                                      <p:cBhvr>
                                        <p:cTn id="17" dur="250" accel="50000" decel="50000" autoRev="1" fill="hold">
                                          <p:stCondLst>
                                            <p:cond delay="0"/>
                                          </p:stCondLst>
                                        </p:cTn>
                                        <p:tgtEl>
                                          <p:spTgt spid="3"/>
                                        </p:tgtEl>
                                        <p:attrNameLst>
                                          <p:attrName>ppt_x</p:attrName>
                                          <p:attrName>ppt_y</p:attrName>
                                        </p:attrNameLst>
                                      </p:cBhvr>
                                      <p:rCtr x="0" y="-3611"/>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217">
                                          <p:stCondLst>
                                            <p:cond delay="0"/>
                                          </p:stCondLst>
                                        </p:cTn>
                                        <p:tgtEl>
                                          <p:spTgt spid="7"/>
                                        </p:tgtEl>
                                      </p:cBhvr>
                                    </p:animEffect>
                                    <p:anim calcmode="lin" valueType="num">
                                      <p:cBhvr>
                                        <p:cTn id="27"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32" dur="10">
                                          <p:stCondLst>
                                            <p:cond delay="244"/>
                                          </p:stCondLst>
                                        </p:cTn>
                                        <p:tgtEl>
                                          <p:spTgt spid="7"/>
                                        </p:tgtEl>
                                      </p:cBhvr>
                                      <p:to x="100000" y="60000"/>
                                    </p:animScale>
                                    <p:animScale>
                                      <p:cBhvr>
                                        <p:cTn id="33" dur="62" decel="50000">
                                          <p:stCondLst>
                                            <p:cond delay="254"/>
                                          </p:stCondLst>
                                        </p:cTn>
                                        <p:tgtEl>
                                          <p:spTgt spid="7"/>
                                        </p:tgtEl>
                                      </p:cBhvr>
                                      <p:to x="100000" y="100000"/>
                                    </p:animScale>
                                    <p:animScale>
                                      <p:cBhvr>
                                        <p:cTn id="34" dur="10">
                                          <p:stCondLst>
                                            <p:cond delay="492"/>
                                          </p:stCondLst>
                                        </p:cTn>
                                        <p:tgtEl>
                                          <p:spTgt spid="7"/>
                                        </p:tgtEl>
                                      </p:cBhvr>
                                      <p:to x="100000" y="80000"/>
                                    </p:animScale>
                                    <p:animScale>
                                      <p:cBhvr>
                                        <p:cTn id="35" dur="62" decel="50000">
                                          <p:stCondLst>
                                            <p:cond delay="502"/>
                                          </p:stCondLst>
                                        </p:cTn>
                                        <p:tgtEl>
                                          <p:spTgt spid="7"/>
                                        </p:tgtEl>
                                      </p:cBhvr>
                                      <p:to x="100000" y="100000"/>
                                    </p:animScale>
                                    <p:animScale>
                                      <p:cBhvr>
                                        <p:cTn id="36" dur="10">
                                          <p:stCondLst>
                                            <p:cond delay="616"/>
                                          </p:stCondLst>
                                        </p:cTn>
                                        <p:tgtEl>
                                          <p:spTgt spid="7"/>
                                        </p:tgtEl>
                                      </p:cBhvr>
                                      <p:to x="100000" y="90000"/>
                                    </p:animScale>
                                    <p:animScale>
                                      <p:cBhvr>
                                        <p:cTn id="37" dur="62" decel="50000">
                                          <p:stCondLst>
                                            <p:cond delay="625"/>
                                          </p:stCondLst>
                                        </p:cTn>
                                        <p:tgtEl>
                                          <p:spTgt spid="7"/>
                                        </p:tgtEl>
                                      </p:cBhvr>
                                      <p:to x="100000" y="100000"/>
                                    </p:animScale>
                                    <p:animScale>
                                      <p:cBhvr>
                                        <p:cTn id="38" dur="10">
                                          <p:stCondLst>
                                            <p:cond delay="678"/>
                                          </p:stCondLst>
                                        </p:cTn>
                                        <p:tgtEl>
                                          <p:spTgt spid="7"/>
                                        </p:tgtEl>
                                      </p:cBhvr>
                                      <p:to x="100000" y="95000"/>
                                    </p:animScale>
                                    <p:animScale>
                                      <p:cBhvr>
                                        <p:cTn id="39" dur="62" decel="50000">
                                          <p:stCondLst>
                                            <p:cond delay="688"/>
                                          </p:stCondLst>
                                        </p:cTn>
                                        <p:tgtEl>
                                          <p:spTgt spid="7"/>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wipe(left)">
                                      <p:cBhvr>
                                        <p:cTn id="5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78B24B-C9B8-4BC8-6AF1-1DF214EFB494}"/>
              </a:ext>
            </a:extLst>
          </p:cNvPr>
          <p:cNvSpPr txBox="1"/>
          <p:nvPr/>
        </p:nvSpPr>
        <p:spPr>
          <a:xfrm>
            <a:off x="2827685" y="217420"/>
            <a:ext cx="9228483" cy="4524315"/>
          </a:xfrm>
          <a:prstGeom prst="rect">
            <a:avLst/>
          </a:prstGeom>
          <a:noFill/>
        </p:spPr>
        <p:txBody>
          <a:bodyPr wrap="square">
            <a:spAutoFit/>
          </a:bodyPr>
          <a:lstStyle/>
          <a:p>
            <a:r>
              <a:rPr lang="es-ES" b="1" dirty="0" err="1">
                <a:solidFill>
                  <a:schemeClr val="bg1"/>
                </a:solidFill>
              </a:rPr>
              <a:t>Když</a:t>
            </a:r>
            <a:r>
              <a:rPr lang="es-ES" b="1" dirty="0">
                <a:solidFill>
                  <a:schemeClr val="bg1"/>
                </a:solidFill>
              </a:rPr>
              <a:t> </a:t>
            </a:r>
            <a:r>
              <a:rPr lang="es-ES" b="1" dirty="0" err="1">
                <a:solidFill>
                  <a:schemeClr val="bg1"/>
                </a:solidFill>
              </a:rPr>
              <a:t>Ježíš</a:t>
            </a:r>
            <a:r>
              <a:rPr lang="es-ES" b="1" dirty="0">
                <a:solidFill>
                  <a:schemeClr val="bg1"/>
                </a:solidFill>
              </a:rPr>
              <a:t> </a:t>
            </a:r>
            <a:r>
              <a:rPr lang="es-ES" b="1" dirty="0" err="1">
                <a:solidFill>
                  <a:schemeClr val="bg1"/>
                </a:solidFill>
              </a:rPr>
              <a:t>vstoupil</a:t>
            </a:r>
            <a:r>
              <a:rPr lang="es-ES" b="1" dirty="0">
                <a:solidFill>
                  <a:schemeClr val="bg1"/>
                </a:solidFill>
              </a:rPr>
              <a:t> do </a:t>
            </a:r>
            <a:r>
              <a:rPr lang="es-ES" b="1" dirty="0" err="1">
                <a:solidFill>
                  <a:schemeClr val="bg1"/>
                </a:solidFill>
              </a:rPr>
              <a:t>Kafarnaumu</a:t>
            </a:r>
            <a:r>
              <a:rPr lang="es-ES" b="1" dirty="0">
                <a:solidFill>
                  <a:schemeClr val="bg1"/>
                </a:solidFill>
              </a:rPr>
              <a:t>, </a:t>
            </a:r>
            <a:r>
              <a:rPr lang="es-ES" b="1" dirty="0" err="1">
                <a:solidFill>
                  <a:schemeClr val="bg1"/>
                </a:solidFill>
              </a:rPr>
              <a:t>přivítala</a:t>
            </a:r>
            <a:r>
              <a:rPr lang="es-ES" b="1" dirty="0">
                <a:solidFill>
                  <a:schemeClr val="bg1"/>
                </a:solidFill>
              </a:rPr>
              <a:t> </a:t>
            </a:r>
            <a:r>
              <a:rPr lang="es-ES" b="1" dirty="0" err="1">
                <a:solidFill>
                  <a:schemeClr val="bg1"/>
                </a:solidFill>
              </a:rPr>
              <a:t>ho</a:t>
            </a:r>
            <a:r>
              <a:rPr lang="es-ES" b="1" dirty="0">
                <a:solidFill>
                  <a:schemeClr val="bg1"/>
                </a:solidFill>
              </a:rPr>
              <a:t> </a:t>
            </a:r>
            <a:r>
              <a:rPr lang="es-ES" b="1" dirty="0" err="1">
                <a:solidFill>
                  <a:schemeClr val="bg1"/>
                </a:solidFill>
              </a:rPr>
              <a:t>delegace</a:t>
            </a:r>
            <a:r>
              <a:rPr lang="es-ES" b="1" dirty="0">
                <a:solidFill>
                  <a:schemeClr val="bg1"/>
                </a:solidFill>
              </a:rPr>
              <a:t> </a:t>
            </a:r>
            <a:r>
              <a:rPr lang="es-ES" b="1" dirty="0" err="1">
                <a:solidFill>
                  <a:schemeClr val="bg1"/>
                </a:solidFill>
              </a:rPr>
              <a:t>starších</a:t>
            </a:r>
            <a:r>
              <a:rPr lang="es-ES" b="1" dirty="0">
                <a:solidFill>
                  <a:schemeClr val="bg1"/>
                </a:solidFill>
              </a:rPr>
              <a:t>, </a:t>
            </a:r>
            <a:r>
              <a:rPr lang="es-ES" b="1" dirty="0" err="1">
                <a:solidFill>
                  <a:schemeClr val="bg1"/>
                </a:solidFill>
              </a:rPr>
              <a:t>kteří</a:t>
            </a:r>
            <a:r>
              <a:rPr lang="es-ES" b="1" dirty="0">
                <a:solidFill>
                  <a:schemeClr val="bg1"/>
                </a:solidFill>
              </a:rPr>
              <a:t> mu </a:t>
            </a:r>
            <a:r>
              <a:rPr lang="es-ES" b="1" dirty="0" err="1">
                <a:solidFill>
                  <a:schemeClr val="bg1"/>
                </a:solidFill>
              </a:rPr>
              <a:t>sdělili</a:t>
            </a:r>
            <a:r>
              <a:rPr lang="es-ES" b="1" dirty="0">
                <a:solidFill>
                  <a:schemeClr val="bg1"/>
                </a:solidFill>
              </a:rPr>
              <a:t> </a:t>
            </a:r>
            <a:r>
              <a:rPr lang="es-ES" b="1" dirty="0" err="1">
                <a:solidFill>
                  <a:schemeClr val="bg1"/>
                </a:solidFill>
              </a:rPr>
              <a:t>setníkovo</a:t>
            </a:r>
            <a:r>
              <a:rPr lang="es-ES" b="1" dirty="0">
                <a:solidFill>
                  <a:schemeClr val="bg1"/>
                </a:solidFill>
              </a:rPr>
              <a:t> </a:t>
            </a:r>
            <a:r>
              <a:rPr lang="es-ES" b="1" dirty="0" err="1">
                <a:solidFill>
                  <a:schemeClr val="bg1"/>
                </a:solidFill>
              </a:rPr>
              <a:t>přání</a:t>
            </a:r>
            <a:r>
              <a:rPr lang="es-ES" b="1" dirty="0">
                <a:solidFill>
                  <a:schemeClr val="bg1"/>
                </a:solidFill>
              </a:rPr>
              <a:t>. </a:t>
            </a:r>
            <a:r>
              <a:rPr lang="es-ES" b="1" dirty="0" err="1">
                <a:solidFill>
                  <a:schemeClr val="bg1"/>
                </a:solidFill>
              </a:rPr>
              <a:t>Poukázali</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to</a:t>
            </a:r>
            <a:r>
              <a:rPr lang="es-ES" b="1" dirty="0">
                <a:solidFill>
                  <a:schemeClr val="bg1"/>
                </a:solidFill>
              </a:rPr>
              <a:t>, </a:t>
            </a:r>
            <a:r>
              <a:rPr lang="es-ES" b="1" dirty="0" err="1">
                <a:solidFill>
                  <a:schemeClr val="bg1"/>
                </a:solidFill>
              </a:rPr>
              <a:t>že</a:t>
            </a:r>
            <a:r>
              <a:rPr lang="es-ES" b="1" dirty="0">
                <a:solidFill>
                  <a:schemeClr val="bg1"/>
                </a:solidFill>
              </a:rPr>
              <a:t> je "</a:t>
            </a:r>
            <a:r>
              <a:rPr lang="es-ES" b="1" dirty="0" err="1">
                <a:solidFill>
                  <a:schemeClr val="bg1"/>
                </a:solidFill>
              </a:rPr>
              <a:t>hoden</a:t>
            </a:r>
            <a:r>
              <a:rPr lang="es-ES" b="1" dirty="0">
                <a:solidFill>
                  <a:schemeClr val="bg1"/>
                </a:solidFill>
              </a:rPr>
              <a:t> mu </a:t>
            </a:r>
            <a:r>
              <a:rPr lang="es-ES" b="1" dirty="0" err="1">
                <a:solidFill>
                  <a:schemeClr val="bg1"/>
                </a:solidFill>
              </a:rPr>
              <a:t>to</a:t>
            </a:r>
            <a:r>
              <a:rPr lang="es-ES" b="1" dirty="0">
                <a:solidFill>
                  <a:schemeClr val="bg1"/>
                </a:solidFill>
              </a:rPr>
              <a:t> </a:t>
            </a:r>
            <a:r>
              <a:rPr lang="es-ES" b="1" dirty="0" err="1">
                <a:solidFill>
                  <a:schemeClr val="bg1"/>
                </a:solidFill>
              </a:rPr>
              <a:t>udělit</a:t>
            </a:r>
            <a:r>
              <a:rPr lang="es-ES" b="1" dirty="0">
                <a:solidFill>
                  <a:schemeClr val="bg1"/>
                </a:solidFill>
              </a:rPr>
              <a:t>; </a:t>
            </a:r>
            <a:r>
              <a:rPr lang="es-ES" b="1" dirty="0" err="1">
                <a:solidFill>
                  <a:schemeClr val="bg1"/>
                </a:solidFill>
              </a:rPr>
              <a:t>který</a:t>
            </a:r>
            <a:r>
              <a:rPr lang="es-ES" b="1" dirty="0">
                <a:solidFill>
                  <a:schemeClr val="bg1"/>
                </a:solidFill>
              </a:rPr>
              <a:t> </a:t>
            </a:r>
            <a:r>
              <a:rPr lang="es-ES" b="1" dirty="0" err="1">
                <a:solidFill>
                  <a:schemeClr val="bg1"/>
                </a:solidFill>
              </a:rPr>
              <a:t>miluje</a:t>
            </a:r>
            <a:r>
              <a:rPr lang="es-ES" b="1" dirty="0">
                <a:solidFill>
                  <a:schemeClr val="bg1"/>
                </a:solidFill>
              </a:rPr>
              <a:t> </a:t>
            </a:r>
            <a:r>
              <a:rPr lang="es-ES" b="1" dirty="0" err="1">
                <a:solidFill>
                  <a:schemeClr val="bg1"/>
                </a:solidFill>
              </a:rPr>
              <a:t>náš</a:t>
            </a:r>
            <a:r>
              <a:rPr lang="es-ES" b="1" dirty="0">
                <a:solidFill>
                  <a:schemeClr val="bg1"/>
                </a:solidFill>
              </a:rPr>
              <a:t> </a:t>
            </a:r>
            <a:r>
              <a:rPr lang="es-ES" b="1" dirty="0" err="1">
                <a:solidFill>
                  <a:schemeClr val="bg1"/>
                </a:solidFill>
              </a:rPr>
              <a:t>národ</a:t>
            </a:r>
            <a:r>
              <a:rPr lang="es-ES" b="1" dirty="0">
                <a:solidFill>
                  <a:schemeClr val="bg1"/>
                </a:solidFill>
              </a:rPr>
              <a:t> a </a:t>
            </a:r>
            <a:r>
              <a:rPr lang="es-ES" b="1" dirty="0" err="1">
                <a:solidFill>
                  <a:schemeClr val="bg1"/>
                </a:solidFill>
              </a:rPr>
              <a:t>vystavěl</a:t>
            </a:r>
            <a:r>
              <a:rPr lang="es-ES" b="1" dirty="0">
                <a:solidFill>
                  <a:schemeClr val="bg1"/>
                </a:solidFill>
              </a:rPr>
              <a:t> </a:t>
            </a:r>
            <a:r>
              <a:rPr lang="es-ES" b="1" dirty="0" err="1">
                <a:solidFill>
                  <a:schemeClr val="bg1"/>
                </a:solidFill>
              </a:rPr>
              <a:t>nám</a:t>
            </a:r>
            <a:r>
              <a:rPr lang="es-ES" b="1" dirty="0">
                <a:solidFill>
                  <a:schemeClr val="bg1"/>
                </a:solidFill>
              </a:rPr>
              <a:t> </a:t>
            </a:r>
            <a:r>
              <a:rPr lang="es-ES" b="1" dirty="0" err="1">
                <a:solidFill>
                  <a:schemeClr val="bg1"/>
                </a:solidFill>
              </a:rPr>
              <a:t>synagogu</a:t>
            </a:r>
            <a:r>
              <a:rPr lang="es-ES" b="1" dirty="0">
                <a:solidFill>
                  <a:schemeClr val="bg1"/>
                </a:solidFill>
              </a:rPr>
              <a:t>.“</a:t>
            </a:r>
          </a:p>
          <a:p>
            <a:r>
              <a:rPr lang="es-ES" b="1" dirty="0" err="1">
                <a:solidFill>
                  <a:schemeClr val="bg1"/>
                </a:solidFill>
              </a:rPr>
              <a:t>Ježíš</a:t>
            </a:r>
            <a:r>
              <a:rPr lang="es-ES" b="1" dirty="0">
                <a:solidFill>
                  <a:schemeClr val="bg1"/>
                </a:solidFill>
              </a:rPr>
              <a:t> se </a:t>
            </a:r>
            <a:r>
              <a:rPr lang="es-ES" b="1" dirty="0" err="1">
                <a:solidFill>
                  <a:schemeClr val="bg1"/>
                </a:solidFill>
              </a:rPr>
              <a:t>okamžitě</a:t>
            </a:r>
            <a:r>
              <a:rPr lang="es-ES" b="1" dirty="0">
                <a:solidFill>
                  <a:schemeClr val="bg1"/>
                </a:solidFill>
              </a:rPr>
              <a:t> </a:t>
            </a:r>
            <a:r>
              <a:rPr lang="es-ES" b="1" dirty="0" err="1">
                <a:solidFill>
                  <a:schemeClr val="bg1"/>
                </a:solidFill>
              </a:rPr>
              <a:t>vydal</a:t>
            </a:r>
            <a:r>
              <a:rPr lang="es-ES" b="1" dirty="0">
                <a:solidFill>
                  <a:schemeClr val="bg1"/>
                </a:solidFill>
              </a:rPr>
              <a:t> do </a:t>
            </a:r>
            <a:r>
              <a:rPr lang="es-ES" b="1" dirty="0" err="1">
                <a:solidFill>
                  <a:schemeClr val="bg1"/>
                </a:solidFill>
              </a:rPr>
              <a:t>domu</a:t>
            </a:r>
            <a:r>
              <a:rPr lang="es-ES" b="1" dirty="0">
                <a:solidFill>
                  <a:schemeClr val="bg1"/>
                </a:solidFill>
              </a:rPr>
              <a:t> </a:t>
            </a:r>
            <a:r>
              <a:rPr lang="es-ES" b="1" dirty="0" err="1">
                <a:solidFill>
                  <a:schemeClr val="bg1"/>
                </a:solidFill>
              </a:rPr>
              <a:t>důstojníka</a:t>
            </a:r>
            <a:r>
              <a:rPr lang="es-ES" b="1" dirty="0">
                <a:solidFill>
                  <a:schemeClr val="bg1"/>
                </a:solidFill>
              </a:rPr>
              <a:t>; Ale v </a:t>
            </a:r>
            <a:r>
              <a:rPr lang="es-ES" b="1" dirty="0" err="1">
                <a:solidFill>
                  <a:schemeClr val="bg1"/>
                </a:solidFill>
              </a:rPr>
              <a:t>obležení</a:t>
            </a:r>
            <a:r>
              <a:rPr lang="es-ES" b="1" dirty="0">
                <a:solidFill>
                  <a:schemeClr val="bg1"/>
                </a:solidFill>
              </a:rPr>
              <a:t> </a:t>
            </a:r>
            <a:r>
              <a:rPr lang="es-ES" b="1" dirty="0" err="1">
                <a:solidFill>
                  <a:schemeClr val="bg1"/>
                </a:solidFill>
              </a:rPr>
              <a:t>davu</a:t>
            </a:r>
            <a:r>
              <a:rPr lang="es-ES" b="1" dirty="0">
                <a:solidFill>
                  <a:schemeClr val="bg1"/>
                </a:solidFill>
              </a:rPr>
              <a:t> </a:t>
            </a:r>
            <a:r>
              <a:rPr lang="es-ES" b="1" dirty="0" err="1">
                <a:solidFill>
                  <a:schemeClr val="bg1"/>
                </a:solidFill>
              </a:rPr>
              <a:t>postupoval</a:t>
            </a:r>
            <a:r>
              <a:rPr lang="es-ES" b="1" dirty="0">
                <a:solidFill>
                  <a:schemeClr val="bg1"/>
                </a:solidFill>
              </a:rPr>
              <a:t> </a:t>
            </a:r>
            <a:r>
              <a:rPr lang="es-ES" b="1" dirty="0" err="1">
                <a:solidFill>
                  <a:schemeClr val="bg1"/>
                </a:solidFill>
              </a:rPr>
              <a:t>pomalu</a:t>
            </a:r>
            <a:r>
              <a:rPr lang="es-ES" b="1" dirty="0">
                <a:solidFill>
                  <a:schemeClr val="bg1"/>
                </a:solidFill>
              </a:rPr>
              <a:t>. </a:t>
            </a:r>
            <a:r>
              <a:rPr lang="es-ES" b="1" dirty="0" err="1">
                <a:solidFill>
                  <a:schemeClr val="bg1"/>
                </a:solidFill>
              </a:rPr>
              <a:t>Setník</a:t>
            </a:r>
            <a:r>
              <a:rPr lang="es-ES" b="1" dirty="0">
                <a:solidFill>
                  <a:schemeClr val="bg1"/>
                </a:solidFill>
              </a:rPr>
              <a:t> mu </a:t>
            </a:r>
            <a:r>
              <a:rPr lang="es-ES" b="1" dirty="0" err="1">
                <a:solidFill>
                  <a:schemeClr val="bg1"/>
                </a:solidFill>
              </a:rPr>
              <a:t>poslal</a:t>
            </a:r>
            <a:r>
              <a:rPr lang="es-ES" b="1" dirty="0">
                <a:solidFill>
                  <a:schemeClr val="bg1"/>
                </a:solidFill>
              </a:rPr>
              <a:t> </a:t>
            </a:r>
            <a:r>
              <a:rPr lang="es-ES" b="1" dirty="0" err="1">
                <a:solidFill>
                  <a:schemeClr val="bg1"/>
                </a:solidFill>
              </a:rPr>
              <a:t>vzkaz</a:t>
            </a:r>
            <a:r>
              <a:rPr lang="es-ES" b="1" dirty="0">
                <a:solidFill>
                  <a:schemeClr val="bg1"/>
                </a:solidFill>
              </a:rPr>
              <a:t>: "</a:t>
            </a:r>
            <a:r>
              <a:rPr lang="es-ES" b="1" dirty="0" err="1">
                <a:solidFill>
                  <a:schemeClr val="bg1"/>
                </a:solidFill>
              </a:rPr>
              <a:t>Pane</a:t>
            </a:r>
            <a:r>
              <a:rPr lang="es-ES" b="1" dirty="0">
                <a:solidFill>
                  <a:schemeClr val="bg1"/>
                </a:solidFill>
              </a:rPr>
              <a:t>, </a:t>
            </a:r>
            <a:r>
              <a:rPr lang="es-ES" b="1" dirty="0" err="1">
                <a:solidFill>
                  <a:schemeClr val="bg1"/>
                </a:solidFill>
              </a:rPr>
              <a:t>nebuď</a:t>
            </a:r>
            <a:r>
              <a:rPr lang="es-ES" b="1" dirty="0">
                <a:solidFill>
                  <a:schemeClr val="bg1"/>
                </a:solidFill>
              </a:rPr>
              <a:t> </a:t>
            </a:r>
            <a:r>
              <a:rPr lang="es-ES" b="1" dirty="0" err="1">
                <a:solidFill>
                  <a:schemeClr val="bg1"/>
                </a:solidFill>
              </a:rPr>
              <a:t>nepříjemný</a:t>
            </a:r>
            <a:r>
              <a:rPr lang="es-ES" b="1" dirty="0">
                <a:solidFill>
                  <a:schemeClr val="bg1"/>
                </a:solidFill>
              </a:rPr>
              <a:t>, </a:t>
            </a:r>
            <a:r>
              <a:rPr lang="es-ES" b="1" dirty="0" err="1">
                <a:solidFill>
                  <a:schemeClr val="bg1"/>
                </a:solidFill>
              </a:rPr>
              <a:t>neboť</a:t>
            </a:r>
            <a:r>
              <a:rPr lang="es-ES" b="1" dirty="0">
                <a:solidFill>
                  <a:schemeClr val="bg1"/>
                </a:solidFill>
              </a:rPr>
              <a:t> </a:t>
            </a:r>
            <a:r>
              <a:rPr lang="es-ES" b="1" dirty="0" err="1">
                <a:solidFill>
                  <a:schemeClr val="bg1"/>
                </a:solidFill>
              </a:rPr>
              <a:t>nejsem</a:t>
            </a:r>
            <a:r>
              <a:rPr lang="es-ES" b="1" dirty="0">
                <a:solidFill>
                  <a:schemeClr val="bg1"/>
                </a:solidFill>
              </a:rPr>
              <a:t> </a:t>
            </a:r>
            <a:r>
              <a:rPr lang="es-ES" b="1" dirty="0" err="1">
                <a:solidFill>
                  <a:schemeClr val="bg1"/>
                </a:solidFill>
              </a:rPr>
              <a:t>hoden</a:t>
            </a:r>
            <a:r>
              <a:rPr lang="es-ES" b="1" dirty="0">
                <a:solidFill>
                  <a:schemeClr val="bg1"/>
                </a:solidFill>
              </a:rPr>
              <a:t>, </a:t>
            </a:r>
            <a:r>
              <a:rPr lang="es-ES" b="1" dirty="0" err="1">
                <a:solidFill>
                  <a:schemeClr val="bg1"/>
                </a:solidFill>
              </a:rPr>
              <a:t>abys</a:t>
            </a:r>
            <a:r>
              <a:rPr lang="es-ES" b="1" dirty="0">
                <a:solidFill>
                  <a:schemeClr val="bg1"/>
                </a:solidFill>
              </a:rPr>
              <a:t> </a:t>
            </a:r>
            <a:r>
              <a:rPr lang="es-ES" b="1" dirty="0" err="1">
                <a:solidFill>
                  <a:schemeClr val="bg1"/>
                </a:solidFill>
              </a:rPr>
              <a:t>vešel</a:t>
            </a:r>
            <a:r>
              <a:rPr lang="es-ES" b="1" dirty="0">
                <a:solidFill>
                  <a:schemeClr val="bg1"/>
                </a:solidFill>
              </a:rPr>
              <a:t> </a:t>
            </a:r>
            <a:r>
              <a:rPr lang="es-ES" b="1" dirty="0" err="1">
                <a:solidFill>
                  <a:schemeClr val="bg1"/>
                </a:solidFill>
              </a:rPr>
              <a:t>pod</a:t>
            </a:r>
            <a:r>
              <a:rPr lang="es-ES" b="1" dirty="0">
                <a:solidFill>
                  <a:schemeClr val="bg1"/>
                </a:solidFill>
              </a:rPr>
              <a:t> </a:t>
            </a:r>
            <a:r>
              <a:rPr lang="es-ES" b="1" dirty="0" err="1">
                <a:solidFill>
                  <a:schemeClr val="bg1"/>
                </a:solidFill>
              </a:rPr>
              <a:t>mou</a:t>
            </a:r>
            <a:r>
              <a:rPr lang="es-ES" b="1" dirty="0">
                <a:solidFill>
                  <a:schemeClr val="bg1"/>
                </a:solidFill>
              </a:rPr>
              <a:t> </a:t>
            </a:r>
            <a:r>
              <a:rPr lang="es-ES" b="1" dirty="0" err="1">
                <a:solidFill>
                  <a:schemeClr val="bg1"/>
                </a:solidFill>
              </a:rPr>
              <a:t>střechu</a:t>
            </a:r>
            <a:r>
              <a:rPr lang="es-ES" b="1" dirty="0">
                <a:solidFill>
                  <a:schemeClr val="bg1"/>
                </a:solidFill>
              </a:rPr>
              <a:t>." Ale </a:t>
            </a:r>
            <a:r>
              <a:rPr lang="es-ES" b="1" dirty="0" err="1">
                <a:solidFill>
                  <a:schemeClr val="bg1"/>
                </a:solidFill>
              </a:rPr>
              <a:t>Spasitel</a:t>
            </a:r>
            <a:r>
              <a:rPr lang="es-ES" b="1" dirty="0">
                <a:solidFill>
                  <a:schemeClr val="bg1"/>
                </a:solidFill>
              </a:rPr>
              <a:t> </a:t>
            </a:r>
            <a:r>
              <a:rPr lang="es-ES" b="1" dirty="0" err="1">
                <a:solidFill>
                  <a:schemeClr val="bg1"/>
                </a:solidFill>
              </a:rPr>
              <a:t>šel</a:t>
            </a:r>
            <a:r>
              <a:rPr lang="es-ES" b="1" dirty="0">
                <a:solidFill>
                  <a:schemeClr val="bg1"/>
                </a:solidFill>
              </a:rPr>
              <a:t> </a:t>
            </a:r>
            <a:r>
              <a:rPr lang="es-ES" b="1" dirty="0" err="1">
                <a:solidFill>
                  <a:schemeClr val="bg1"/>
                </a:solidFill>
              </a:rPr>
              <a:t>dál</a:t>
            </a:r>
            <a:r>
              <a:rPr lang="es-ES" b="1" dirty="0">
                <a:solidFill>
                  <a:schemeClr val="bg1"/>
                </a:solidFill>
              </a:rPr>
              <a:t> a </a:t>
            </a:r>
            <a:r>
              <a:rPr lang="es-ES" b="1" dirty="0" err="1">
                <a:solidFill>
                  <a:schemeClr val="bg1"/>
                </a:solidFill>
              </a:rPr>
              <a:t>setník</a:t>
            </a:r>
            <a:r>
              <a:rPr lang="es-ES" b="1" dirty="0">
                <a:solidFill>
                  <a:schemeClr val="bg1"/>
                </a:solidFill>
              </a:rPr>
              <a:t>, </a:t>
            </a:r>
            <a:r>
              <a:rPr lang="es-ES" b="1" dirty="0" err="1">
                <a:solidFill>
                  <a:schemeClr val="bg1"/>
                </a:solidFill>
              </a:rPr>
              <a:t>který</a:t>
            </a:r>
            <a:r>
              <a:rPr lang="es-ES" b="1" dirty="0">
                <a:solidFill>
                  <a:schemeClr val="bg1"/>
                </a:solidFill>
              </a:rPr>
              <a:t> se </a:t>
            </a:r>
            <a:r>
              <a:rPr lang="es-ES" b="1" dirty="0" err="1">
                <a:solidFill>
                  <a:schemeClr val="bg1"/>
                </a:solidFill>
              </a:rPr>
              <a:t>konečně</a:t>
            </a:r>
            <a:r>
              <a:rPr lang="es-ES" b="1" dirty="0">
                <a:solidFill>
                  <a:schemeClr val="bg1"/>
                </a:solidFill>
              </a:rPr>
              <a:t> </a:t>
            </a:r>
            <a:r>
              <a:rPr lang="es-ES" b="1" dirty="0" err="1">
                <a:solidFill>
                  <a:schemeClr val="bg1"/>
                </a:solidFill>
              </a:rPr>
              <a:t>odvážil</a:t>
            </a:r>
            <a:r>
              <a:rPr lang="es-ES" b="1" dirty="0">
                <a:solidFill>
                  <a:schemeClr val="bg1"/>
                </a:solidFill>
              </a:rPr>
              <a:t> k </a:t>
            </a:r>
            <a:r>
              <a:rPr lang="es-ES" b="1" dirty="0" err="1">
                <a:solidFill>
                  <a:schemeClr val="bg1"/>
                </a:solidFill>
              </a:rPr>
              <a:t>Němu</a:t>
            </a:r>
            <a:r>
              <a:rPr lang="es-ES" b="1" dirty="0">
                <a:solidFill>
                  <a:schemeClr val="bg1"/>
                </a:solidFill>
              </a:rPr>
              <a:t> </a:t>
            </a:r>
            <a:r>
              <a:rPr lang="es-ES" b="1" dirty="0" err="1">
                <a:solidFill>
                  <a:schemeClr val="bg1"/>
                </a:solidFill>
              </a:rPr>
              <a:t>přiblížit</a:t>
            </a:r>
            <a:r>
              <a:rPr lang="es-ES" b="1" dirty="0">
                <a:solidFill>
                  <a:schemeClr val="bg1"/>
                </a:solidFill>
              </a:rPr>
              <a:t>, </a:t>
            </a:r>
            <a:r>
              <a:rPr lang="es-ES" b="1" dirty="0" err="1">
                <a:solidFill>
                  <a:schemeClr val="bg1"/>
                </a:solidFill>
              </a:rPr>
              <a:t>dokončil</a:t>
            </a:r>
            <a:r>
              <a:rPr lang="es-ES" b="1" dirty="0">
                <a:solidFill>
                  <a:schemeClr val="bg1"/>
                </a:solidFill>
              </a:rPr>
              <a:t> </a:t>
            </a:r>
            <a:r>
              <a:rPr lang="es-ES" b="1" dirty="0" err="1">
                <a:solidFill>
                  <a:schemeClr val="bg1"/>
                </a:solidFill>
              </a:rPr>
              <a:t>své</a:t>
            </a:r>
            <a:r>
              <a:rPr lang="es-ES" b="1" dirty="0">
                <a:solidFill>
                  <a:schemeClr val="bg1"/>
                </a:solidFill>
              </a:rPr>
              <a:t> </a:t>
            </a:r>
            <a:r>
              <a:rPr lang="es-ES" b="1" dirty="0" err="1">
                <a:solidFill>
                  <a:schemeClr val="bg1"/>
                </a:solidFill>
              </a:rPr>
              <a:t>poselství</a:t>
            </a:r>
            <a:r>
              <a:rPr lang="es-ES" b="1" dirty="0">
                <a:solidFill>
                  <a:schemeClr val="bg1"/>
                </a:solidFill>
              </a:rPr>
              <a:t> </a:t>
            </a:r>
            <a:r>
              <a:rPr lang="es-ES" b="1" dirty="0" err="1">
                <a:solidFill>
                  <a:schemeClr val="bg1"/>
                </a:solidFill>
              </a:rPr>
              <a:t>slovy</a:t>
            </a:r>
            <a:r>
              <a:rPr lang="es-ES" b="1" dirty="0">
                <a:solidFill>
                  <a:schemeClr val="bg1"/>
                </a:solidFill>
              </a:rPr>
              <a:t>: "Ani </a:t>
            </a:r>
            <a:r>
              <a:rPr lang="es-ES" b="1" dirty="0" err="1">
                <a:solidFill>
                  <a:schemeClr val="bg1"/>
                </a:solidFill>
              </a:rPr>
              <a:t>jsem</a:t>
            </a:r>
            <a:r>
              <a:rPr lang="es-ES" b="1" dirty="0">
                <a:solidFill>
                  <a:schemeClr val="bg1"/>
                </a:solidFill>
              </a:rPr>
              <a:t> se </a:t>
            </a:r>
            <a:r>
              <a:rPr lang="es-ES" b="1" dirty="0" err="1">
                <a:solidFill>
                  <a:schemeClr val="bg1"/>
                </a:solidFill>
              </a:rPr>
              <a:t>nepovažoval</a:t>
            </a:r>
            <a:r>
              <a:rPr lang="es-ES" b="1" dirty="0">
                <a:solidFill>
                  <a:schemeClr val="bg1"/>
                </a:solidFill>
              </a:rPr>
              <a:t> </a:t>
            </a:r>
            <a:r>
              <a:rPr lang="es-ES" b="1" dirty="0" err="1">
                <a:solidFill>
                  <a:schemeClr val="bg1"/>
                </a:solidFill>
              </a:rPr>
              <a:t>za</a:t>
            </a:r>
            <a:r>
              <a:rPr lang="es-ES" b="1" dirty="0">
                <a:solidFill>
                  <a:schemeClr val="bg1"/>
                </a:solidFill>
              </a:rPr>
              <a:t> </a:t>
            </a:r>
            <a:r>
              <a:rPr lang="es-ES" b="1" dirty="0" err="1">
                <a:solidFill>
                  <a:schemeClr val="bg1"/>
                </a:solidFill>
              </a:rPr>
              <a:t>hodného</a:t>
            </a:r>
            <a:r>
              <a:rPr lang="es-ES" b="1" dirty="0">
                <a:solidFill>
                  <a:schemeClr val="bg1"/>
                </a:solidFill>
              </a:rPr>
              <a:t> k </a:t>
            </a:r>
            <a:r>
              <a:rPr lang="es-ES" b="1" dirty="0" err="1">
                <a:solidFill>
                  <a:schemeClr val="bg1"/>
                </a:solidFill>
              </a:rPr>
              <a:t>tobě</a:t>
            </a:r>
            <a:r>
              <a:rPr lang="es-ES" b="1" dirty="0">
                <a:solidFill>
                  <a:schemeClr val="bg1"/>
                </a:solidFill>
              </a:rPr>
              <a:t> </a:t>
            </a:r>
            <a:r>
              <a:rPr lang="es-ES" b="1" dirty="0" err="1">
                <a:solidFill>
                  <a:schemeClr val="bg1"/>
                </a:solidFill>
              </a:rPr>
              <a:t>přijít</a:t>
            </a:r>
            <a:r>
              <a:rPr lang="es-ES" b="1" dirty="0">
                <a:solidFill>
                  <a:schemeClr val="bg1"/>
                </a:solidFill>
              </a:rPr>
              <a:t>; Ale </a:t>
            </a:r>
            <a:r>
              <a:rPr lang="es-ES" b="1" dirty="0" err="1">
                <a:solidFill>
                  <a:schemeClr val="bg1"/>
                </a:solidFill>
              </a:rPr>
              <a:t>řekni</a:t>
            </a:r>
            <a:r>
              <a:rPr lang="es-ES" b="1" dirty="0">
                <a:solidFill>
                  <a:schemeClr val="bg1"/>
                </a:solidFill>
              </a:rPr>
              <a:t> </a:t>
            </a:r>
            <a:r>
              <a:rPr lang="es-ES" b="1" dirty="0" err="1">
                <a:solidFill>
                  <a:schemeClr val="bg1"/>
                </a:solidFill>
              </a:rPr>
              <a:t>slovo</a:t>
            </a:r>
            <a:r>
              <a:rPr lang="es-ES" b="1" dirty="0">
                <a:solidFill>
                  <a:schemeClr val="bg1"/>
                </a:solidFill>
              </a:rPr>
              <a:t>, a </a:t>
            </a:r>
            <a:r>
              <a:rPr lang="es-ES" b="1" dirty="0" err="1">
                <a:solidFill>
                  <a:schemeClr val="bg1"/>
                </a:solidFill>
              </a:rPr>
              <a:t>můj</a:t>
            </a:r>
            <a:r>
              <a:rPr lang="es-ES" b="1" dirty="0">
                <a:solidFill>
                  <a:schemeClr val="bg1"/>
                </a:solidFill>
              </a:rPr>
              <a:t> </a:t>
            </a:r>
            <a:r>
              <a:rPr lang="es-ES" b="1" dirty="0" err="1">
                <a:solidFill>
                  <a:schemeClr val="bg1"/>
                </a:solidFill>
              </a:rPr>
              <a:t>služebník</a:t>
            </a:r>
            <a:r>
              <a:rPr lang="es-ES" b="1" dirty="0">
                <a:solidFill>
                  <a:schemeClr val="bg1"/>
                </a:solidFill>
              </a:rPr>
              <a:t> </a:t>
            </a:r>
            <a:r>
              <a:rPr lang="es-ES" b="1" dirty="0" err="1">
                <a:solidFill>
                  <a:schemeClr val="bg1"/>
                </a:solidFill>
              </a:rPr>
              <a:t>bude</a:t>
            </a:r>
            <a:r>
              <a:rPr lang="es-ES" b="1" dirty="0">
                <a:solidFill>
                  <a:schemeClr val="bg1"/>
                </a:solidFill>
              </a:rPr>
              <a:t> </a:t>
            </a:r>
            <a:r>
              <a:rPr lang="es-ES" b="1" dirty="0" err="1">
                <a:solidFill>
                  <a:schemeClr val="bg1"/>
                </a:solidFill>
              </a:rPr>
              <a:t>uzdraven</a:t>
            </a:r>
            <a:r>
              <a:rPr lang="es-ES" b="1" dirty="0">
                <a:solidFill>
                  <a:schemeClr val="bg1"/>
                </a:solidFill>
              </a:rPr>
              <a:t>. </a:t>
            </a:r>
            <a:r>
              <a:rPr lang="es-ES" b="1" dirty="0" err="1">
                <a:solidFill>
                  <a:schemeClr val="bg1"/>
                </a:solidFill>
              </a:rPr>
              <a:t>Vždyť</a:t>
            </a:r>
            <a:r>
              <a:rPr lang="es-ES" b="1" dirty="0">
                <a:solidFill>
                  <a:schemeClr val="bg1"/>
                </a:solidFill>
              </a:rPr>
              <a:t> i </a:t>
            </a:r>
            <a:r>
              <a:rPr lang="es-ES" b="1" dirty="0" err="1">
                <a:solidFill>
                  <a:schemeClr val="bg1"/>
                </a:solidFill>
              </a:rPr>
              <a:t>já</a:t>
            </a:r>
            <a:r>
              <a:rPr lang="es-ES" b="1" dirty="0">
                <a:solidFill>
                  <a:schemeClr val="bg1"/>
                </a:solidFill>
              </a:rPr>
              <a:t> </a:t>
            </a:r>
            <a:r>
              <a:rPr lang="es-ES" b="1" dirty="0" err="1">
                <a:solidFill>
                  <a:schemeClr val="bg1"/>
                </a:solidFill>
              </a:rPr>
              <a:t>jsem</a:t>
            </a:r>
            <a:r>
              <a:rPr lang="es-ES" b="1" dirty="0">
                <a:solidFill>
                  <a:schemeClr val="bg1"/>
                </a:solidFill>
              </a:rPr>
              <a:t> </a:t>
            </a:r>
            <a:r>
              <a:rPr lang="es-ES" b="1" dirty="0" err="1">
                <a:solidFill>
                  <a:schemeClr val="bg1"/>
                </a:solidFill>
              </a:rPr>
              <a:t>muž</a:t>
            </a:r>
            <a:r>
              <a:rPr lang="es-ES" b="1" dirty="0">
                <a:solidFill>
                  <a:schemeClr val="bg1"/>
                </a:solidFill>
              </a:rPr>
              <a:t> </a:t>
            </a:r>
            <a:r>
              <a:rPr lang="es-ES" b="1" dirty="0" err="1">
                <a:solidFill>
                  <a:schemeClr val="bg1"/>
                </a:solidFill>
              </a:rPr>
              <a:t>mocný</a:t>
            </a:r>
            <a:r>
              <a:rPr lang="es-ES" b="1" dirty="0">
                <a:solidFill>
                  <a:schemeClr val="bg1"/>
                </a:solidFill>
              </a:rPr>
              <a:t>, </a:t>
            </a:r>
            <a:r>
              <a:rPr lang="es-ES" b="1" dirty="0" err="1">
                <a:solidFill>
                  <a:schemeClr val="bg1"/>
                </a:solidFill>
              </a:rPr>
              <a:t>který</a:t>
            </a:r>
            <a:r>
              <a:rPr lang="es-ES" b="1" dirty="0">
                <a:solidFill>
                  <a:schemeClr val="bg1"/>
                </a:solidFill>
              </a:rPr>
              <a:t> </a:t>
            </a:r>
            <a:r>
              <a:rPr lang="es-ES" b="1" dirty="0" err="1">
                <a:solidFill>
                  <a:schemeClr val="bg1"/>
                </a:solidFill>
              </a:rPr>
              <a:t>má</a:t>
            </a:r>
            <a:r>
              <a:rPr lang="es-ES" b="1" dirty="0">
                <a:solidFill>
                  <a:schemeClr val="bg1"/>
                </a:solidFill>
              </a:rPr>
              <a:t> </a:t>
            </a:r>
            <a:r>
              <a:rPr lang="es-ES" b="1" dirty="0" err="1">
                <a:solidFill>
                  <a:schemeClr val="bg1"/>
                </a:solidFill>
              </a:rPr>
              <a:t>pod</a:t>
            </a:r>
            <a:r>
              <a:rPr lang="es-ES" b="1" dirty="0">
                <a:solidFill>
                  <a:schemeClr val="bg1"/>
                </a:solidFill>
              </a:rPr>
              <a:t> </a:t>
            </a:r>
            <a:r>
              <a:rPr lang="es-ES" b="1" dirty="0" err="1">
                <a:solidFill>
                  <a:schemeClr val="bg1"/>
                </a:solidFill>
              </a:rPr>
              <a:t>sebou</a:t>
            </a:r>
            <a:r>
              <a:rPr lang="es-ES" b="1" dirty="0">
                <a:solidFill>
                  <a:schemeClr val="bg1"/>
                </a:solidFill>
              </a:rPr>
              <a:t> </a:t>
            </a:r>
            <a:r>
              <a:rPr lang="es-ES" b="1" dirty="0" err="1">
                <a:solidFill>
                  <a:schemeClr val="bg1"/>
                </a:solidFill>
              </a:rPr>
              <a:t>vojáky</a:t>
            </a:r>
            <a:r>
              <a:rPr lang="es-ES" b="1" dirty="0">
                <a:solidFill>
                  <a:schemeClr val="bg1"/>
                </a:solidFill>
              </a:rPr>
              <a:t>; a </a:t>
            </a:r>
            <a:r>
              <a:rPr lang="es-ES" b="1" dirty="0" err="1">
                <a:solidFill>
                  <a:schemeClr val="bg1"/>
                </a:solidFill>
              </a:rPr>
              <a:t>pravím</a:t>
            </a:r>
            <a:r>
              <a:rPr lang="es-ES" b="1" dirty="0">
                <a:solidFill>
                  <a:schemeClr val="bg1"/>
                </a:solidFill>
              </a:rPr>
              <a:t> mu: </a:t>
            </a:r>
            <a:r>
              <a:rPr lang="es-ES" b="1" dirty="0" err="1">
                <a:solidFill>
                  <a:schemeClr val="bg1"/>
                </a:solidFill>
              </a:rPr>
              <a:t>Jdi</a:t>
            </a:r>
            <a:r>
              <a:rPr lang="es-ES" b="1" dirty="0">
                <a:solidFill>
                  <a:schemeClr val="bg1"/>
                </a:solidFill>
              </a:rPr>
              <a:t>, a </a:t>
            </a:r>
            <a:r>
              <a:rPr lang="es-ES" b="1" dirty="0" err="1">
                <a:solidFill>
                  <a:schemeClr val="bg1"/>
                </a:solidFill>
              </a:rPr>
              <a:t>jdi</a:t>
            </a:r>
            <a:r>
              <a:rPr lang="es-ES" b="1" dirty="0">
                <a:solidFill>
                  <a:schemeClr val="bg1"/>
                </a:solidFill>
              </a:rPr>
              <a:t>; a </a:t>
            </a:r>
            <a:r>
              <a:rPr lang="es-ES" b="1" dirty="0" err="1">
                <a:solidFill>
                  <a:schemeClr val="bg1"/>
                </a:solidFill>
              </a:rPr>
              <a:t>druhému</a:t>
            </a:r>
            <a:r>
              <a:rPr lang="es-ES" b="1" dirty="0">
                <a:solidFill>
                  <a:schemeClr val="bg1"/>
                </a:solidFill>
              </a:rPr>
              <a:t>: "</a:t>
            </a:r>
            <a:r>
              <a:rPr lang="es-ES" b="1" dirty="0" err="1">
                <a:solidFill>
                  <a:schemeClr val="bg1"/>
                </a:solidFill>
              </a:rPr>
              <a:t>Přijď</a:t>
            </a:r>
            <a:r>
              <a:rPr lang="es-ES" b="1" dirty="0">
                <a:solidFill>
                  <a:schemeClr val="bg1"/>
                </a:solidFill>
              </a:rPr>
              <a:t> a </a:t>
            </a:r>
            <a:r>
              <a:rPr lang="es-ES" b="1" dirty="0" err="1">
                <a:solidFill>
                  <a:schemeClr val="bg1"/>
                </a:solidFill>
              </a:rPr>
              <a:t>přijď</a:t>
            </a:r>
            <a:r>
              <a:rPr lang="es-ES" b="1" dirty="0">
                <a:solidFill>
                  <a:schemeClr val="bg1"/>
                </a:solidFill>
              </a:rPr>
              <a:t>; a </a:t>
            </a:r>
            <a:r>
              <a:rPr lang="es-ES" b="1" dirty="0" err="1">
                <a:solidFill>
                  <a:schemeClr val="bg1"/>
                </a:solidFill>
              </a:rPr>
              <a:t>mému</a:t>
            </a:r>
            <a:r>
              <a:rPr lang="es-ES" b="1" dirty="0">
                <a:solidFill>
                  <a:schemeClr val="bg1"/>
                </a:solidFill>
              </a:rPr>
              <a:t> </a:t>
            </a:r>
            <a:r>
              <a:rPr lang="es-ES" b="1" dirty="0" err="1">
                <a:solidFill>
                  <a:schemeClr val="bg1"/>
                </a:solidFill>
              </a:rPr>
              <a:t>služebníku</a:t>
            </a:r>
            <a:r>
              <a:rPr lang="es-ES" b="1" dirty="0">
                <a:solidFill>
                  <a:schemeClr val="bg1"/>
                </a:solidFill>
              </a:rPr>
              <a:t>: '</a:t>
            </a:r>
            <a:r>
              <a:rPr lang="es-ES" b="1" dirty="0" err="1">
                <a:solidFill>
                  <a:schemeClr val="bg1"/>
                </a:solidFill>
              </a:rPr>
              <a:t>Učiň</a:t>
            </a:r>
            <a:r>
              <a:rPr lang="es-ES" b="1" dirty="0">
                <a:solidFill>
                  <a:schemeClr val="bg1"/>
                </a:solidFill>
              </a:rPr>
              <a:t> </a:t>
            </a:r>
            <a:r>
              <a:rPr lang="es-ES" b="1" dirty="0" err="1">
                <a:solidFill>
                  <a:schemeClr val="bg1"/>
                </a:solidFill>
              </a:rPr>
              <a:t>to</a:t>
            </a:r>
            <a:r>
              <a:rPr lang="es-ES" b="1" dirty="0">
                <a:solidFill>
                  <a:schemeClr val="bg1"/>
                </a:solidFill>
              </a:rPr>
              <a:t> a </a:t>
            </a:r>
            <a:r>
              <a:rPr lang="es-ES" b="1" dirty="0" err="1">
                <a:solidFill>
                  <a:schemeClr val="bg1"/>
                </a:solidFill>
              </a:rPr>
              <a:t>udělej</a:t>
            </a:r>
            <a:r>
              <a:rPr lang="es-ES" b="1" dirty="0">
                <a:solidFill>
                  <a:schemeClr val="bg1"/>
                </a:solidFill>
              </a:rPr>
              <a:t> </a:t>
            </a:r>
            <a:r>
              <a:rPr lang="es-ES" b="1" dirty="0" err="1">
                <a:solidFill>
                  <a:schemeClr val="bg1"/>
                </a:solidFill>
              </a:rPr>
              <a:t>to</a:t>
            </a:r>
            <a:r>
              <a:rPr lang="es-ES" b="1" dirty="0">
                <a:solidFill>
                  <a:schemeClr val="bg1"/>
                </a:solidFill>
              </a:rPr>
              <a:t>.'" </a:t>
            </a:r>
            <a:r>
              <a:rPr lang="es-ES" b="1" dirty="0" err="1">
                <a:solidFill>
                  <a:schemeClr val="bg1"/>
                </a:solidFill>
              </a:rPr>
              <a:t>Jinými</a:t>
            </a:r>
            <a:r>
              <a:rPr lang="es-ES" b="1" dirty="0">
                <a:solidFill>
                  <a:schemeClr val="bg1"/>
                </a:solidFill>
              </a:rPr>
              <a:t> </a:t>
            </a:r>
            <a:r>
              <a:rPr lang="es-ES" b="1" dirty="0" err="1">
                <a:solidFill>
                  <a:schemeClr val="bg1"/>
                </a:solidFill>
              </a:rPr>
              <a:t>slovy</a:t>
            </a:r>
            <a:r>
              <a:rPr lang="es-ES" b="1" dirty="0">
                <a:solidFill>
                  <a:schemeClr val="bg1"/>
                </a:solidFill>
              </a:rPr>
              <a:t>: "</a:t>
            </a:r>
            <a:r>
              <a:rPr lang="es-ES" b="1" dirty="0" err="1">
                <a:solidFill>
                  <a:schemeClr val="bg1"/>
                </a:solidFill>
              </a:rPr>
              <a:t>Tak</a:t>
            </a:r>
            <a:r>
              <a:rPr lang="es-ES" b="1" dirty="0">
                <a:solidFill>
                  <a:schemeClr val="bg1"/>
                </a:solidFill>
              </a:rPr>
              <a:t> </a:t>
            </a:r>
            <a:r>
              <a:rPr lang="es-ES" b="1" dirty="0" err="1">
                <a:solidFill>
                  <a:schemeClr val="bg1"/>
                </a:solidFill>
              </a:rPr>
              <a:t>jako</a:t>
            </a:r>
            <a:r>
              <a:rPr lang="es-ES" b="1" dirty="0">
                <a:solidFill>
                  <a:schemeClr val="bg1"/>
                </a:solidFill>
              </a:rPr>
              <a:t> </a:t>
            </a:r>
            <a:r>
              <a:rPr lang="es-ES" b="1" dirty="0" err="1">
                <a:solidFill>
                  <a:schemeClr val="bg1"/>
                </a:solidFill>
              </a:rPr>
              <a:t>já</a:t>
            </a:r>
            <a:r>
              <a:rPr lang="es-ES" b="1" dirty="0">
                <a:solidFill>
                  <a:schemeClr val="bg1"/>
                </a:solidFill>
              </a:rPr>
              <a:t> </a:t>
            </a:r>
            <a:r>
              <a:rPr lang="es-ES" b="1" dirty="0" err="1">
                <a:solidFill>
                  <a:schemeClr val="bg1"/>
                </a:solidFill>
              </a:rPr>
              <a:t>zastupuji</a:t>
            </a:r>
            <a:r>
              <a:rPr lang="es-ES" b="1" dirty="0">
                <a:solidFill>
                  <a:schemeClr val="bg1"/>
                </a:solidFill>
              </a:rPr>
              <a:t> </a:t>
            </a:r>
            <a:r>
              <a:rPr lang="es-ES" b="1" dirty="0" err="1">
                <a:solidFill>
                  <a:schemeClr val="bg1"/>
                </a:solidFill>
              </a:rPr>
              <a:t>moc</a:t>
            </a:r>
            <a:r>
              <a:rPr lang="es-ES" b="1" dirty="0">
                <a:solidFill>
                  <a:schemeClr val="bg1"/>
                </a:solidFill>
              </a:rPr>
              <a:t> </a:t>
            </a:r>
            <a:r>
              <a:rPr lang="es-ES" b="1" dirty="0" err="1">
                <a:solidFill>
                  <a:schemeClr val="bg1"/>
                </a:solidFill>
              </a:rPr>
              <a:t>Říma</a:t>
            </a:r>
            <a:r>
              <a:rPr lang="es-ES" b="1" dirty="0">
                <a:solidFill>
                  <a:schemeClr val="bg1"/>
                </a:solidFill>
              </a:rPr>
              <a:t> a </a:t>
            </a:r>
            <a:r>
              <a:rPr lang="es-ES" b="1" dirty="0" err="1">
                <a:solidFill>
                  <a:schemeClr val="bg1"/>
                </a:solidFill>
              </a:rPr>
              <a:t>moji</a:t>
            </a:r>
            <a:r>
              <a:rPr lang="es-ES" b="1" dirty="0">
                <a:solidFill>
                  <a:schemeClr val="bg1"/>
                </a:solidFill>
              </a:rPr>
              <a:t> </a:t>
            </a:r>
            <a:r>
              <a:rPr lang="es-ES" b="1" dirty="0" err="1">
                <a:solidFill>
                  <a:schemeClr val="bg1"/>
                </a:solidFill>
              </a:rPr>
              <a:t>vojáci</a:t>
            </a:r>
            <a:r>
              <a:rPr lang="es-ES" b="1" dirty="0">
                <a:solidFill>
                  <a:schemeClr val="bg1"/>
                </a:solidFill>
              </a:rPr>
              <a:t> </a:t>
            </a:r>
            <a:r>
              <a:rPr lang="es-ES" b="1" dirty="0" err="1">
                <a:solidFill>
                  <a:schemeClr val="bg1"/>
                </a:solidFill>
              </a:rPr>
              <a:t>uznávají</a:t>
            </a:r>
            <a:r>
              <a:rPr lang="es-ES" b="1" dirty="0">
                <a:solidFill>
                  <a:schemeClr val="bg1"/>
                </a:solidFill>
              </a:rPr>
              <a:t> </a:t>
            </a:r>
            <a:r>
              <a:rPr lang="es-ES" b="1" dirty="0" err="1">
                <a:solidFill>
                  <a:schemeClr val="bg1"/>
                </a:solidFill>
              </a:rPr>
              <a:t>mou</a:t>
            </a:r>
            <a:r>
              <a:rPr lang="es-ES" b="1" dirty="0">
                <a:solidFill>
                  <a:schemeClr val="bg1"/>
                </a:solidFill>
              </a:rPr>
              <a:t> </a:t>
            </a:r>
            <a:r>
              <a:rPr lang="es-ES" b="1" dirty="0" err="1">
                <a:solidFill>
                  <a:schemeClr val="bg1"/>
                </a:solidFill>
              </a:rPr>
              <a:t>autoritu</a:t>
            </a:r>
            <a:r>
              <a:rPr lang="es-ES" b="1" dirty="0">
                <a:solidFill>
                  <a:schemeClr val="bg1"/>
                </a:solidFill>
              </a:rPr>
              <a:t> </a:t>
            </a:r>
            <a:r>
              <a:rPr lang="es-ES" b="1" dirty="0" err="1">
                <a:solidFill>
                  <a:schemeClr val="bg1"/>
                </a:solidFill>
              </a:rPr>
              <a:t>jako</a:t>
            </a:r>
            <a:r>
              <a:rPr lang="es-ES" b="1" dirty="0">
                <a:solidFill>
                  <a:schemeClr val="bg1"/>
                </a:solidFill>
              </a:rPr>
              <a:t> </a:t>
            </a:r>
            <a:r>
              <a:rPr lang="es-ES" b="1" dirty="0" err="1">
                <a:solidFill>
                  <a:schemeClr val="bg1"/>
                </a:solidFill>
              </a:rPr>
              <a:t>nejvyšší</a:t>
            </a:r>
            <a:r>
              <a:rPr lang="es-ES" b="1" dirty="0">
                <a:solidFill>
                  <a:schemeClr val="bg1"/>
                </a:solidFill>
              </a:rPr>
              <a:t>, </a:t>
            </a:r>
            <a:r>
              <a:rPr lang="es-ES" b="1" dirty="0" err="1">
                <a:solidFill>
                  <a:schemeClr val="bg1"/>
                </a:solidFill>
              </a:rPr>
              <a:t>tak</a:t>
            </a:r>
            <a:r>
              <a:rPr lang="es-ES" b="1" dirty="0">
                <a:solidFill>
                  <a:schemeClr val="bg1"/>
                </a:solidFill>
              </a:rPr>
              <a:t> </a:t>
            </a:r>
            <a:r>
              <a:rPr lang="es-ES" b="1" dirty="0" err="1">
                <a:solidFill>
                  <a:schemeClr val="bg1"/>
                </a:solidFill>
              </a:rPr>
              <a:t>ty</a:t>
            </a:r>
            <a:r>
              <a:rPr lang="es-ES" b="1" dirty="0">
                <a:solidFill>
                  <a:schemeClr val="bg1"/>
                </a:solidFill>
              </a:rPr>
              <a:t> </a:t>
            </a:r>
            <a:r>
              <a:rPr lang="es-ES" b="1" dirty="0" err="1">
                <a:solidFill>
                  <a:schemeClr val="bg1"/>
                </a:solidFill>
              </a:rPr>
              <a:t>představuješ</a:t>
            </a:r>
            <a:r>
              <a:rPr lang="es-ES" b="1" dirty="0">
                <a:solidFill>
                  <a:schemeClr val="bg1"/>
                </a:solidFill>
              </a:rPr>
              <a:t> </a:t>
            </a:r>
            <a:r>
              <a:rPr lang="es-ES" b="1" dirty="0" err="1">
                <a:solidFill>
                  <a:schemeClr val="bg1"/>
                </a:solidFill>
              </a:rPr>
              <a:t>moc</a:t>
            </a:r>
            <a:r>
              <a:rPr lang="es-ES" b="1" dirty="0">
                <a:solidFill>
                  <a:schemeClr val="bg1"/>
                </a:solidFill>
              </a:rPr>
              <a:t> </a:t>
            </a:r>
            <a:r>
              <a:rPr lang="es-ES" b="1" dirty="0" err="1">
                <a:solidFill>
                  <a:schemeClr val="bg1"/>
                </a:solidFill>
              </a:rPr>
              <a:t>nekonečného</a:t>
            </a:r>
            <a:r>
              <a:rPr lang="es-ES" b="1" dirty="0">
                <a:solidFill>
                  <a:schemeClr val="bg1"/>
                </a:solidFill>
              </a:rPr>
              <a:t> </a:t>
            </a:r>
            <a:r>
              <a:rPr lang="es-ES" b="1" dirty="0" err="1">
                <a:solidFill>
                  <a:schemeClr val="bg1"/>
                </a:solidFill>
              </a:rPr>
              <a:t>Boha</a:t>
            </a:r>
            <a:r>
              <a:rPr lang="es-ES" b="1" dirty="0">
                <a:solidFill>
                  <a:schemeClr val="bg1"/>
                </a:solidFill>
              </a:rPr>
              <a:t> a </a:t>
            </a:r>
            <a:r>
              <a:rPr lang="es-ES" b="1" dirty="0" err="1">
                <a:solidFill>
                  <a:schemeClr val="bg1"/>
                </a:solidFill>
              </a:rPr>
              <a:t>všechny</a:t>
            </a:r>
            <a:r>
              <a:rPr lang="es-ES" b="1" dirty="0">
                <a:solidFill>
                  <a:schemeClr val="bg1"/>
                </a:solidFill>
              </a:rPr>
              <a:t> </a:t>
            </a:r>
            <a:r>
              <a:rPr lang="es-ES" b="1" dirty="0" err="1">
                <a:solidFill>
                  <a:schemeClr val="bg1"/>
                </a:solidFill>
              </a:rPr>
              <a:t>stvořené</a:t>
            </a:r>
            <a:r>
              <a:rPr lang="es-ES" b="1" dirty="0">
                <a:solidFill>
                  <a:schemeClr val="bg1"/>
                </a:solidFill>
              </a:rPr>
              <a:t> </a:t>
            </a:r>
            <a:r>
              <a:rPr lang="es-ES" b="1" dirty="0" err="1">
                <a:solidFill>
                  <a:schemeClr val="bg1"/>
                </a:solidFill>
              </a:rPr>
              <a:t>věci</a:t>
            </a:r>
            <a:r>
              <a:rPr lang="es-ES" b="1" dirty="0">
                <a:solidFill>
                  <a:schemeClr val="bg1"/>
                </a:solidFill>
              </a:rPr>
              <a:t> </a:t>
            </a:r>
            <a:r>
              <a:rPr lang="es-ES" b="1" dirty="0" err="1">
                <a:solidFill>
                  <a:schemeClr val="bg1"/>
                </a:solidFill>
              </a:rPr>
              <a:t>poslouchají</a:t>
            </a:r>
            <a:r>
              <a:rPr lang="es-ES" b="1" dirty="0">
                <a:solidFill>
                  <a:schemeClr val="bg1"/>
                </a:solidFill>
              </a:rPr>
              <a:t> </a:t>
            </a:r>
            <a:r>
              <a:rPr lang="es-ES" b="1" dirty="0" err="1">
                <a:solidFill>
                  <a:schemeClr val="bg1"/>
                </a:solidFill>
              </a:rPr>
              <a:t>tvé</a:t>
            </a:r>
            <a:r>
              <a:rPr lang="es-ES" b="1" dirty="0">
                <a:solidFill>
                  <a:schemeClr val="bg1"/>
                </a:solidFill>
              </a:rPr>
              <a:t> </a:t>
            </a:r>
            <a:r>
              <a:rPr lang="es-ES" b="1" dirty="0" err="1">
                <a:solidFill>
                  <a:schemeClr val="bg1"/>
                </a:solidFill>
              </a:rPr>
              <a:t>slovo</a:t>
            </a:r>
            <a:r>
              <a:rPr lang="es-ES" b="1" dirty="0">
                <a:solidFill>
                  <a:schemeClr val="bg1"/>
                </a:solidFill>
              </a:rPr>
              <a:t>. </a:t>
            </a:r>
            <a:r>
              <a:rPr lang="es-ES" b="1" dirty="0" err="1">
                <a:solidFill>
                  <a:schemeClr val="bg1"/>
                </a:solidFill>
              </a:rPr>
              <a:t>Můžete</a:t>
            </a:r>
            <a:r>
              <a:rPr lang="es-ES" b="1" dirty="0">
                <a:solidFill>
                  <a:schemeClr val="bg1"/>
                </a:solidFill>
              </a:rPr>
              <a:t> </a:t>
            </a:r>
            <a:r>
              <a:rPr lang="es-ES" b="1" dirty="0" err="1">
                <a:solidFill>
                  <a:schemeClr val="bg1"/>
                </a:solidFill>
              </a:rPr>
              <a:t>nemoci</a:t>
            </a:r>
            <a:r>
              <a:rPr lang="es-ES" b="1" dirty="0">
                <a:solidFill>
                  <a:schemeClr val="bg1"/>
                </a:solidFill>
              </a:rPr>
              <a:t> </a:t>
            </a:r>
            <a:r>
              <a:rPr lang="es-ES" b="1" dirty="0" err="1">
                <a:solidFill>
                  <a:schemeClr val="bg1"/>
                </a:solidFill>
              </a:rPr>
              <a:t>přikázat</a:t>
            </a:r>
            <a:r>
              <a:rPr lang="es-ES" b="1" dirty="0">
                <a:solidFill>
                  <a:schemeClr val="bg1"/>
                </a:solidFill>
              </a:rPr>
              <a:t>, </a:t>
            </a:r>
            <a:r>
              <a:rPr lang="es-ES" b="1" dirty="0" err="1">
                <a:solidFill>
                  <a:schemeClr val="bg1"/>
                </a:solidFill>
              </a:rPr>
              <a:t>aby</a:t>
            </a:r>
            <a:r>
              <a:rPr lang="es-ES" b="1" dirty="0">
                <a:solidFill>
                  <a:schemeClr val="bg1"/>
                </a:solidFill>
              </a:rPr>
              <a:t> </a:t>
            </a:r>
            <a:r>
              <a:rPr lang="es-ES" b="1" dirty="0" err="1">
                <a:solidFill>
                  <a:schemeClr val="bg1"/>
                </a:solidFill>
              </a:rPr>
              <a:t>odešla</a:t>
            </a:r>
            <a:r>
              <a:rPr lang="es-ES" b="1" dirty="0">
                <a:solidFill>
                  <a:schemeClr val="bg1"/>
                </a:solidFill>
              </a:rPr>
              <a:t>, a </a:t>
            </a:r>
            <a:r>
              <a:rPr lang="es-ES" b="1" dirty="0" err="1">
                <a:solidFill>
                  <a:schemeClr val="bg1"/>
                </a:solidFill>
              </a:rPr>
              <a:t>ona</a:t>
            </a:r>
            <a:r>
              <a:rPr lang="es-ES" b="1" dirty="0">
                <a:solidFill>
                  <a:schemeClr val="bg1"/>
                </a:solidFill>
              </a:rPr>
              <a:t> </a:t>
            </a:r>
            <a:r>
              <a:rPr lang="es-ES" b="1" dirty="0" err="1">
                <a:solidFill>
                  <a:schemeClr val="bg1"/>
                </a:solidFill>
              </a:rPr>
              <a:t>vás</a:t>
            </a:r>
            <a:r>
              <a:rPr lang="es-ES" b="1" dirty="0">
                <a:solidFill>
                  <a:schemeClr val="bg1"/>
                </a:solidFill>
              </a:rPr>
              <a:t> </a:t>
            </a:r>
            <a:r>
              <a:rPr lang="es-ES" b="1" dirty="0" err="1">
                <a:solidFill>
                  <a:schemeClr val="bg1"/>
                </a:solidFill>
              </a:rPr>
              <a:t>poslechne</a:t>
            </a:r>
            <a:r>
              <a:rPr lang="es-ES" b="1" dirty="0">
                <a:solidFill>
                  <a:schemeClr val="bg1"/>
                </a:solidFill>
              </a:rPr>
              <a:t>. </a:t>
            </a:r>
            <a:r>
              <a:rPr lang="es-ES" b="1" dirty="0" err="1">
                <a:solidFill>
                  <a:schemeClr val="bg1"/>
                </a:solidFill>
              </a:rPr>
              <a:t>Můžete</a:t>
            </a:r>
            <a:r>
              <a:rPr lang="es-ES" b="1" dirty="0">
                <a:solidFill>
                  <a:schemeClr val="bg1"/>
                </a:solidFill>
              </a:rPr>
              <a:t> </a:t>
            </a:r>
            <a:r>
              <a:rPr lang="es-ES" b="1" dirty="0" err="1">
                <a:solidFill>
                  <a:schemeClr val="bg1"/>
                </a:solidFill>
              </a:rPr>
              <a:t>volat</a:t>
            </a:r>
            <a:r>
              <a:rPr lang="es-ES" b="1" dirty="0">
                <a:solidFill>
                  <a:schemeClr val="bg1"/>
                </a:solidFill>
              </a:rPr>
              <a:t> </a:t>
            </a:r>
            <a:r>
              <a:rPr lang="es-ES" b="1" dirty="0" err="1">
                <a:solidFill>
                  <a:schemeClr val="bg1"/>
                </a:solidFill>
              </a:rPr>
              <a:t>své</a:t>
            </a:r>
            <a:r>
              <a:rPr lang="es-ES" b="1" dirty="0">
                <a:solidFill>
                  <a:schemeClr val="bg1"/>
                </a:solidFill>
              </a:rPr>
              <a:t> </a:t>
            </a:r>
            <a:r>
              <a:rPr lang="es-ES" b="1" dirty="0" err="1">
                <a:solidFill>
                  <a:schemeClr val="bg1"/>
                </a:solidFill>
              </a:rPr>
              <a:t>nebeské</a:t>
            </a:r>
            <a:r>
              <a:rPr lang="es-ES" b="1" dirty="0">
                <a:solidFill>
                  <a:schemeClr val="bg1"/>
                </a:solidFill>
              </a:rPr>
              <a:t> </a:t>
            </a:r>
            <a:r>
              <a:rPr lang="es-ES" b="1" dirty="0" err="1">
                <a:solidFill>
                  <a:schemeClr val="bg1"/>
                </a:solidFill>
              </a:rPr>
              <a:t>posly</a:t>
            </a:r>
            <a:r>
              <a:rPr lang="es-ES" b="1" dirty="0">
                <a:solidFill>
                  <a:schemeClr val="bg1"/>
                </a:solidFill>
              </a:rPr>
              <a:t> a oni </a:t>
            </a:r>
            <a:r>
              <a:rPr lang="es-ES" b="1" dirty="0" err="1">
                <a:solidFill>
                  <a:schemeClr val="bg1"/>
                </a:solidFill>
              </a:rPr>
              <a:t>vám</a:t>
            </a:r>
            <a:r>
              <a:rPr lang="es-ES" b="1" dirty="0">
                <a:solidFill>
                  <a:schemeClr val="bg1"/>
                </a:solidFill>
              </a:rPr>
              <a:t> </a:t>
            </a:r>
            <a:r>
              <a:rPr lang="es-ES" b="1" dirty="0" err="1">
                <a:solidFill>
                  <a:schemeClr val="bg1"/>
                </a:solidFill>
              </a:rPr>
              <a:t>budou</a:t>
            </a:r>
            <a:r>
              <a:rPr lang="es-ES" b="1" dirty="0">
                <a:solidFill>
                  <a:schemeClr val="bg1"/>
                </a:solidFill>
              </a:rPr>
              <a:t> </a:t>
            </a:r>
            <a:r>
              <a:rPr lang="es-ES" b="1" dirty="0" err="1">
                <a:solidFill>
                  <a:schemeClr val="bg1"/>
                </a:solidFill>
              </a:rPr>
              <a:t>udělovat</a:t>
            </a:r>
            <a:r>
              <a:rPr lang="es-ES" b="1" dirty="0">
                <a:solidFill>
                  <a:schemeClr val="bg1"/>
                </a:solidFill>
              </a:rPr>
              <a:t> </a:t>
            </a:r>
            <a:r>
              <a:rPr lang="es-ES" b="1" dirty="0" err="1">
                <a:solidFill>
                  <a:schemeClr val="bg1"/>
                </a:solidFill>
              </a:rPr>
              <a:t>uzdravující</a:t>
            </a:r>
            <a:r>
              <a:rPr lang="es-ES" b="1" dirty="0">
                <a:solidFill>
                  <a:schemeClr val="bg1"/>
                </a:solidFill>
              </a:rPr>
              <a:t> </a:t>
            </a:r>
            <a:r>
              <a:rPr lang="es-ES" b="1" dirty="0" err="1">
                <a:solidFill>
                  <a:schemeClr val="bg1"/>
                </a:solidFill>
              </a:rPr>
              <a:t>moc</a:t>
            </a:r>
            <a:r>
              <a:rPr lang="es-ES" b="1" dirty="0">
                <a:solidFill>
                  <a:schemeClr val="bg1"/>
                </a:solidFill>
              </a:rPr>
              <a:t>. </a:t>
            </a:r>
            <a:r>
              <a:rPr lang="es-ES" b="1" dirty="0" err="1">
                <a:solidFill>
                  <a:schemeClr val="bg1"/>
                </a:solidFill>
              </a:rPr>
              <a:t>Mluv</a:t>
            </a:r>
            <a:r>
              <a:rPr lang="es-ES" b="1" dirty="0">
                <a:solidFill>
                  <a:schemeClr val="bg1"/>
                </a:solidFill>
              </a:rPr>
              <a:t> </a:t>
            </a:r>
            <a:r>
              <a:rPr lang="es-ES" b="1" dirty="0" err="1">
                <a:solidFill>
                  <a:schemeClr val="bg1"/>
                </a:solidFill>
              </a:rPr>
              <a:t>jen</a:t>
            </a:r>
            <a:r>
              <a:rPr lang="es-ES" b="1" dirty="0">
                <a:solidFill>
                  <a:schemeClr val="bg1"/>
                </a:solidFill>
              </a:rPr>
              <a:t> </a:t>
            </a:r>
            <a:r>
              <a:rPr lang="es-ES" b="1" dirty="0" err="1">
                <a:solidFill>
                  <a:schemeClr val="bg1"/>
                </a:solidFill>
              </a:rPr>
              <a:t>slovo</a:t>
            </a:r>
            <a:r>
              <a:rPr lang="es-ES" b="1" dirty="0">
                <a:solidFill>
                  <a:schemeClr val="bg1"/>
                </a:solidFill>
              </a:rPr>
              <a:t>, a </a:t>
            </a:r>
            <a:r>
              <a:rPr lang="es-ES" b="1" dirty="0" err="1">
                <a:solidFill>
                  <a:schemeClr val="bg1"/>
                </a:solidFill>
              </a:rPr>
              <a:t>můj</a:t>
            </a:r>
            <a:r>
              <a:rPr lang="es-ES" b="1" dirty="0">
                <a:solidFill>
                  <a:schemeClr val="bg1"/>
                </a:solidFill>
              </a:rPr>
              <a:t> </a:t>
            </a:r>
            <a:r>
              <a:rPr lang="es-ES" b="1" dirty="0" err="1">
                <a:solidFill>
                  <a:schemeClr val="bg1"/>
                </a:solidFill>
              </a:rPr>
              <a:t>služebník</a:t>
            </a:r>
            <a:r>
              <a:rPr lang="es-ES" b="1" dirty="0">
                <a:solidFill>
                  <a:schemeClr val="bg1"/>
                </a:solidFill>
              </a:rPr>
              <a:t> </a:t>
            </a:r>
            <a:r>
              <a:rPr lang="es-ES" b="1" dirty="0" err="1">
                <a:solidFill>
                  <a:schemeClr val="bg1"/>
                </a:solidFill>
              </a:rPr>
              <a:t>bude</a:t>
            </a:r>
            <a:r>
              <a:rPr lang="es-ES" b="1" dirty="0">
                <a:solidFill>
                  <a:schemeClr val="bg1"/>
                </a:solidFill>
              </a:rPr>
              <a:t> </a:t>
            </a:r>
            <a:r>
              <a:rPr lang="es-ES" b="1" dirty="0" err="1">
                <a:solidFill>
                  <a:schemeClr val="bg1"/>
                </a:solidFill>
              </a:rPr>
              <a:t>uzdraven</a:t>
            </a:r>
            <a:r>
              <a:rPr lang="es-ES" b="1" dirty="0">
                <a:solidFill>
                  <a:schemeClr val="bg1"/>
                </a:solidFill>
              </a:rPr>
              <a:t>.“</a:t>
            </a:r>
          </a:p>
          <a:p>
            <a:r>
              <a:rPr lang="es-ES" b="1" dirty="0">
                <a:solidFill>
                  <a:schemeClr val="bg1"/>
                </a:solidFill>
              </a:rPr>
              <a:t>"</a:t>
            </a:r>
            <a:r>
              <a:rPr lang="es-ES" b="1" dirty="0" err="1">
                <a:solidFill>
                  <a:schemeClr val="bg1"/>
                </a:solidFill>
              </a:rPr>
              <a:t>Když</a:t>
            </a:r>
            <a:r>
              <a:rPr lang="es-ES" b="1" dirty="0">
                <a:solidFill>
                  <a:schemeClr val="bg1"/>
                </a:solidFill>
              </a:rPr>
              <a:t> </a:t>
            </a:r>
            <a:r>
              <a:rPr lang="es-ES" b="1" dirty="0" err="1">
                <a:solidFill>
                  <a:schemeClr val="bg1"/>
                </a:solidFill>
              </a:rPr>
              <a:t>to</a:t>
            </a:r>
            <a:r>
              <a:rPr lang="es-ES" b="1" dirty="0">
                <a:solidFill>
                  <a:schemeClr val="bg1"/>
                </a:solidFill>
              </a:rPr>
              <a:t> </a:t>
            </a:r>
            <a:r>
              <a:rPr lang="es-ES" b="1" dirty="0" err="1">
                <a:solidFill>
                  <a:schemeClr val="bg1"/>
                </a:solidFill>
              </a:rPr>
              <a:t>Ježíš</a:t>
            </a:r>
            <a:r>
              <a:rPr lang="es-ES" b="1" dirty="0">
                <a:solidFill>
                  <a:schemeClr val="bg1"/>
                </a:solidFill>
              </a:rPr>
              <a:t> </a:t>
            </a:r>
            <a:r>
              <a:rPr lang="es-ES" b="1" dirty="0" err="1">
                <a:solidFill>
                  <a:schemeClr val="bg1"/>
                </a:solidFill>
              </a:rPr>
              <a:t>uslyšel</a:t>
            </a:r>
            <a:r>
              <a:rPr lang="es-ES" b="1" dirty="0">
                <a:solidFill>
                  <a:schemeClr val="bg1"/>
                </a:solidFill>
              </a:rPr>
              <a:t>, </a:t>
            </a:r>
            <a:r>
              <a:rPr lang="es-ES" b="1" dirty="0" err="1">
                <a:solidFill>
                  <a:schemeClr val="bg1"/>
                </a:solidFill>
              </a:rPr>
              <a:t>podivil</a:t>
            </a:r>
            <a:r>
              <a:rPr lang="es-ES" b="1" dirty="0">
                <a:solidFill>
                  <a:schemeClr val="bg1"/>
                </a:solidFill>
              </a:rPr>
              <a:t> se mu, </a:t>
            </a:r>
            <a:r>
              <a:rPr lang="es-ES" b="1" dirty="0" err="1">
                <a:solidFill>
                  <a:schemeClr val="bg1"/>
                </a:solidFill>
              </a:rPr>
              <a:t>obrátil</a:t>
            </a:r>
            <a:r>
              <a:rPr lang="es-ES" b="1" dirty="0">
                <a:solidFill>
                  <a:schemeClr val="bg1"/>
                </a:solidFill>
              </a:rPr>
              <a:t> se a </a:t>
            </a:r>
            <a:r>
              <a:rPr lang="es-ES" b="1" dirty="0" err="1">
                <a:solidFill>
                  <a:schemeClr val="bg1"/>
                </a:solidFill>
              </a:rPr>
              <a:t>řekl</a:t>
            </a:r>
            <a:r>
              <a:rPr lang="es-ES" b="1" dirty="0">
                <a:solidFill>
                  <a:schemeClr val="bg1"/>
                </a:solidFill>
              </a:rPr>
              <a:t> </a:t>
            </a:r>
            <a:r>
              <a:rPr lang="es-ES" b="1" dirty="0" err="1">
                <a:solidFill>
                  <a:schemeClr val="bg1"/>
                </a:solidFill>
              </a:rPr>
              <a:t>zástupům</a:t>
            </a:r>
            <a:r>
              <a:rPr lang="es-ES" b="1" dirty="0">
                <a:solidFill>
                  <a:schemeClr val="bg1"/>
                </a:solidFill>
              </a:rPr>
              <a:t>, </a:t>
            </a:r>
            <a:r>
              <a:rPr lang="es-ES" b="1" dirty="0" err="1">
                <a:solidFill>
                  <a:schemeClr val="bg1"/>
                </a:solidFill>
              </a:rPr>
              <a:t>které</a:t>
            </a:r>
            <a:r>
              <a:rPr lang="es-ES" b="1" dirty="0">
                <a:solidFill>
                  <a:schemeClr val="bg1"/>
                </a:solidFill>
              </a:rPr>
              <a:t> </a:t>
            </a:r>
            <a:r>
              <a:rPr lang="es-ES" b="1" dirty="0" err="1">
                <a:solidFill>
                  <a:schemeClr val="bg1"/>
                </a:solidFill>
              </a:rPr>
              <a:t>šly</a:t>
            </a:r>
            <a:r>
              <a:rPr lang="es-ES" b="1" dirty="0">
                <a:solidFill>
                  <a:schemeClr val="bg1"/>
                </a:solidFill>
              </a:rPr>
              <a:t> </a:t>
            </a:r>
            <a:r>
              <a:rPr lang="es-ES" b="1" dirty="0" err="1">
                <a:solidFill>
                  <a:schemeClr val="bg1"/>
                </a:solidFill>
              </a:rPr>
              <a:t>za</a:t>
            </a:r>
            <a:r>
              <a:rPr lang="es-ES" b="1" dirty="0">
                <a:solidFill>
                  <a:schemeClr val="bg1"/>
                </a:solidFill>
              </a:rPr>
              <a:t> </a:t>
            </a:r>
            <a:r>
              <a:rPr lang="es-ES" b="1" dirty="0" err="1">
                <a:solidFill>
                  <a:schemeClr val="bg1"/>
                </a:solidFill>
              </a:rPr>
              <a:t>ním</a:t>
            </a:r>
            <a:r>
              <a:rPr lang="es-ES" b="1" dirty="0">
                <a:solidFill>
                  <a:schemeClr val="bg1"/>
                </a:solidFill>
              </a:rPr>
              <a:t>: '</a:t>
            </a:r>
            <a:r>
              <a:rPr lang="es-ES" b="1" dirty="0" err="1">
                <a:solidFill>
                  <a:schemeClr val="bg1"/>
                </a:solidFill>
              </a:rPr>
              <a:t>Pravím</a:t>
            </a:r>
            <a:r>
              <a:rPr lang="es-ES" b="1" dirty="0">
                <a:solidFill>
                  <a:schemeClr val="bg1"/>
                </a:solidFill>
              </a:rPr>
              <a:t> </a:t>
            </a:r>
            <a:r>
              <a:rPr lang="es-ES" b="1" dirty="0" err="1">
                <a:solidFill>
                  <a:schemeClr val="bg1"/>
                </a:solidFill>
              </a:rPr>
              <a:t>vám</a:t>
            </a:r>
            <a:r>
              <a:rPr lang="es-ES" b="1" dirty="0">
                <a:solidFill>
                  <a:schemeClr val="bg1"/>
                </a:solidFill>
              </a:rPr>
              <a:t>, </a:t>
            </a:r>
            <a:r>
              <a:rPr lang="es-ES" b="1" dirty="0" err="1">
                <a:solidFill>
                  <a:schemeClr val="bg1"/>
                </a:solidFill>
              </a:rPr>
              <a:t>že</a:t>
            </a:r>
            <a:r>
              <a:rPr lang="es-ES" b="1" dirty="0">
                <a:solidFill>
                  <a:schemeClr val="bg1"/>
                </a:solidFill>
              </a:rPr>
              <a:t> </a:t>
            </a:r>
            <a:r>
              <a:rPr lang="es-ES" b="1" dirty="0" err="1">
                <a:solidFill>
                  <a:schemeClr val="bg1"/>
                </a:solidFill>
              </a:rPr>
              <a:t>jsem</a:t>
            </a:r>
            <a:r>
              <a:rPr lang="es-ES" b="1" dirty="0">
                <a:solidFill>
                  <a:schemeClr val="bg1"/>
                </a:solidFill>
              </a:rPr>
              <a:t> </a:t>
            </a:r>
            <a:r>
              <a:rPr lang="es-ES" b="1" dirty="0" err="1">
                <a:solidFill>
                  <a:schemeClr val="bg1"/>
                </a:solidFill>
              </a:rPr>
              <a:t>tolik</a:t>
            </a:r>
            <a:r>
              <a:rPr lang="es-ES" b="1" dirty="0">
                <a:solidFill>
                  <a:schemeClr val="bg1"/>
                </a:solidFill>
              </a:rPr>
              <a:t> </a:t>
            </a:r>
            <a:r>
              <a:rPr lang="es-ES" b="1" dirty="0" err="1">
                <a:solidFill>
                  <a:schemeClr val="bg1"/>
                </a:solidFill>
              </a:rPr>
              <a:t>víry</a:t>
            </a:r>
            <a:r>
              <a:rPr lang="es-ES" b="1" dirty="0">
                <a:solidFill>
                  <a:schemeClr val="bg1"/>
                </a:solidFill>
              </a:rPr>
              <a:t> </a:t>
            </a:r>
            <a:r>
              <a:rPr lang="es-ES" b="1" dirty="0" err="1">
                <a:solidFill>
                  <a:schemeClr val="bg1"/>
                </a:solidFill>
              </a:rPr>
              <a:t>nenašel</a:t>
            </a:r>
            <a:r>
              <a:rPr lang="es-ES" b="1" dirty="0">
                <a:solidFill>
                  <a:schemeClr val="bg1"/>
                </a:solidFill>
              </a:rPr>
              <a:t> </a:t>
            </a:r>
            <a:r>
              <a:rPr lang="es-ES" b="1" dirty="0" err="1">
                <a:solidFill>
                  <a:schemeClr val="bg1"/>
                </a:solidFill>
              </a:rPr>
              <a:t>ani</a:t>
            </a:r>
            <a:r>
              <a:rPr lang="es-ES" b="1" dirty="0">
                <a:solidFill>
                  <a:schemeClr val="bg1"/>
                </a:solidFill>
              </a:rPr>
              <a:t> v </a:t>
            </a:r>
            <a:r>
              <a:rPr lang="es-ES" b="1" dirty="0" err="1">
                <a:solidFill>
                  <a:schemeClr val="bg1"/>
                </a:solidFill>
              </a:rPr>
              <a:t>Izraeli</a:t>
            </a:r>
            <a:r>
              <a:rPr lang="es-ES" b="1" dirty="0">
                <a:solidFill>
                  <a:schemeClr val="bg1"/>
                </a:solidFill>
              </a:rPr>
              <a:t>.'" I </a:t>
            </a:r>
            <a:r>
              <a:rPr lang="es-ES" b="1" dirty="0" err="1">
                <a:solidFill>
                  <a:schemeClr val="bg1"/>
                </a:solidFill>
              </a:rPr>
              <a:t>řekl</a:t>
            </a:r>
            <a:r>
              <a:rPr lang="es-ES" b="1" dirty="0">
                <a:solidFill>
                  <a:schemeClr val="bg1"/>
                </a:solidFill>
              </a:rPr>
              <a:t> </a:t>
            </a:r>
            <a:r>
              <a:rPr lang="es-ES" b="1" dirty="0" err="1">
                <a:solidFill>
                  <a:schemeClr val="bg1"/>
                </a:solidFill>
              </a:rPr>
              <a:t>setníkovi</a:t>
            </a:r>
            <a:r>
              <a:rPr lang="es-ES" b="1" dirty="0">
                <a:solidFill>
                  <a:schemeClr val="bg1"/>
                </a:solidFill>
              </a:rPr>
              <a:t>: </a:t>
            </a:r>
            <a:r>
              <a:rPr lang="es-ES" b="1" dirty="0" err="1">
                <a:solidFill>
                  <a:schemeClr val="bg1"/>
                </a:solidFill>
              </a:rPr>
              <a:t>Jakž</a:t>
            </a:r>
            <a:r>
              <a:rPr lang="es-ES" b="1" dirty="0">
                <a:solidFill>
                  <a:schemeClr val="bg1"/>
                </a:solidFill>
              </a:rPr>
              <a:t> </a:t>
            </a:r>
            <a:r>
              <a:rPr lang="es-ES" b="1" dirty="0" err="1">
                <a:solidFill>
                  <a:schemeClr val="bg1"/>
                </a:solidFill>
              </a:rPr>
              <a:t>sis</a:t>
            </a:r>
            <a:r>
              <a:rPr lang="es-ES" b="1" dirty="0">
                <a:solidFill>
                  <a:schemeClr val="bg1"/>
                </a:solidFill>
              </a:rPr>
              <a:t> </a:t>
            </a:r>
            <a:r>
              <a:rPr lang="es-ES" b="1" dirty="0" err="1">
                <a:solidFill>
                  <a:schemeClr val="bg1"/>
                </a:solidFill>
              </a:rPr>
              <a:t>myslel</a:t>
            </a:r>
            <a:r>
              <a:rPr lang="es-ES" b="1" dirty="0">
                <a:solidFill>
                  <a:schemeClr val="bg1"/>
                </a:solidFill>
              </a:rPr>
              <a:t>, </a:t>
            </a:r>
            <a:r>
              <a:rPr lang="es-ES" b="1" dirty="0" err="1">
                <a:solidFill>
                  <a:schemeClr val="bg1"/>
                </a:solidFill>
              </a:rPr>
              <a:t>stalo</a:t>
            </a:r>
            <a:r>
              <a:rPr lang="es-ES" b="1" dirty="0">
                <a:solidFill>
                  <a:schemeClr val="bg1"/>
                </a:solidFill>
              </a:rPr>
              <a:t> se </a:t>
            </a:r>
            <a:r>
              <a:rPr lang="es-ES" b="1" dirty="0" err="1">
                <a:solidFill>
                  <a:schemeClr val="bg1"/>
                </a:solidFill>
              </a:rPr>
              <a:t>tobě</a:t>
            </a:r>
            <a:r>
              <a:rPr lang="es-ES" b="1" dirty="0">
                <a:solidFill>
                  <a:schemeClr val="bg1"/>
                </a:solidFill>
              </a:rPr>
              <a:t>. A </a:t>
            </a:r>
            <a:r>
              <a:rPr lang="es-ES" b="1" dirty="0" err="1">
                <a:solidFill>
                  <a:schemeClr val="bg1"/>
                </a:solidFill>
              </a:rPr>
              <a:t>jeho</a:t>
            </a:r>
            <a:r>
              <a:rPr lang="es-ES" b="1" dirty="0">
                <a:solidFill>
                  <a:schemeClr val="bg1"/>
                </a:solidFill>
              </a:rPr>
              <a:t> </a:t>
            </a:r>
            <a:r>
              <a:rPr lang="es-ES" b="1" dirty="0" err="1">
                <a:solidFill>
                  <a:schemeClr val="bg1"/>
                </a:solidFill>
              </a:rPr>
              <a:t>chlapec</a:t>
            </a:r>
            <a:r>
              <a:rPr lang="es-ES" b="1" dirty="0">
                <a:solidFill>
                  <a:schemeClr val="bg1"/>
                </a:solidFill>
              </a:rPr>
              <a:t> </a:t>
            </a:r>
            <a:r>
              <a:rPr lang="es-ES" b="1" dirty="0" err="1">
                <a:solidFill>
                  <a:schemeClr val="bg1"/>
                </a:solidFill>
              </a:rPr>
              <a:t>byl</a:t>
            </a:r>
            <a:r>
              <a:rPr lang="es-ES" b="1" dirty="0">
                <a:solidFill>
                  <a:schemeClr val="bg1"/>
                </a:solidFill>
              </a:rPr>
              <a:t> </a:t>
            </a:r>
            <a:r>
              <a:rPr lang="es-ES" b="1" dirty="0" err="1">
                <a:solidFill>
                  <a:schemeClr val="bg1"/>
                </a:solidFill>
              </a:rPr>
              <a:t>zároveň</a:t>
            </a:r>
            <a:r>
              <a:rPr lang="es-ES" b="1" dirty="0">
                <a:solidFill>
                  <a:schemeClr val="bg1"/>
                </a:solidFill>
              </a:rPr>
              <a:t> </a:t>
            </a:r>
            <a:r>
              <a:rPr lang="es-ES" b="1" dirty="0" err="1">
                <a:solidFill>
                  <a:schemeClr val="bg1"/>
                </a:solidFill>
              </a:rPr>
              <a:t>uzdraven</a:t>
            </a:r>
            <a:r>
              <a:rPr lang="es-ES" b="1" dirty="0">
                <a:solidFill>
                  <a:schemeClr val="bg1"/>
                </a:solidFill>
              </a:rPr>
              <a:t>."</a:t>
            </a:r>
          </a:p>
        </p:txBody>
      </p:sp>
      <p:sp>
        <p:nvSpPr>
          <p:cNvPr id="6" name="CuadroTexto 5">
            <a:extLst>
              <a:ext uri="{FF2B5EF4-FFF2-40B4-BE49-F238E27FC236}">
                <a16:creationId xmlns:a16="http://schemas.microsoft.com/office/drawing/2014/main" id="{E57CE0FD-D854-6641-0ED5-3FBFE7FEDA7F}"/>
              </a:ext>
            </a:extLst>
          </p:cNvPr>
          <p:cNvSpPr txBox="1"/>
          <p:nvPr/>
        </p:nvSpPr>
        <p:spPr>
          <a:xfrm>
            <a:off x="189258" y="4920639"/>
            <a:ext cx="11753850" cy="1754326"/>
          </a:xfrm>
          <a:prstGeom prst="rect">
            <a:avLst/>
          </a:prstGeom>
          <a:noFill/>
        </p:spPr>
        <p:txBody>
          <a:bodyPr wrap="square">
            <a:spAutoFit/>
          </a:bodyPr>
          <a:lstStyle/>
          <a:p>
            <a:r>
              <a:rPr lang="es-ES" b="1" dirty="0" err="1">
                <a:solidFill>
                  <a:schemeClr val="bg1"/>
                </a:solidFill>
              </a:rPr>
              <a:t>Jeho</a:t>
            </a:r>
            <a:r>
              <a:rPr lang="es-ES" b="1" dirty="0">
                <a:solidFill>
                  <a:schemeClr val="bg1"/>
                </a:solidFill>
              </a:rPr>
              <a:t> </a:t>
            </a:r>
            <a:r>
              <a:rPr lang="es-ES" b="1" dirty="0" err="1">
                <a:solidFill>
                  <a:schemeClr val="bg1"/>
                </a:solidFill>
              </a:rPr>
              <a:t>srdce</a:t>
            </a:r>
            <a:r>
              <a:rPr lang="es-ES" b="1" dirty="0">
                <a:solidFill>
                  <a:schemeClr val="bg1"/>
                </a:solidFill>
              </a:rPr>
              <a:t> </a:t>
            </a:r>
            <a:r>
              <a:rPr lang="es-ES" b="1" dirty="0" err="1">
                <a:solidFill>
                  <a:schemeClr val="bg1"/>
                </a:solidFill>
              </a:rPr>
              <a:t>bylo</a:t>
            </a:r>
            <a:r>
              <a:rPr lang="es-ES" b="1" dirty="0">
                <a:solidFill>
                  <a:schemeClr val="bg1"/>
                </a:solidFill>
              </a:rPr>
              <a:t> </a:t>
            </a:r>
            <a:r>
              <a:rPr lang="es-ES" b="1" dirty="0" err="1">
                <a:solidFill>
                  <a:schemeClr val="bg1"/>
                </a:solidFill>
              </a:rPr>
              <a:t>zasaženo</a:t>
            </a:r>
            <a:r>
              <a:rPr lang="es-ES" b="1" dirty="0">
                <a:solidFill>
                  <a:schemeClr val="bg1"/>
                </a:solidFill>
              </a:rPr>
              <a:t> </a:t>
            </a:r>
            <a:r>
              <a:rPr lang="es-ES" b="1" dirty="0" err="1">
                <a:solidFill>
                  <a:schemeClr val="bg1"/>
                </a:solidFill>
              </a:rPr>
              <a:t>Kristovou</a:t>
            </a:r>
            <a:r>
              <a:rPr lang="es-ES" b="1" dirty="0">
                <a:solidFill>
                  <a:schemeClr val="bg1"/>
                </a:solidFill>
              </a:rPr>
              <a:t> </a:t>
            </a:r>
            <a:r>
              <a:rPr lang="es-ES" b="1" dirty="0" err="1">
                <a:solidFill>
                  <a:schemeClr val="bg1"/>
                </a:solidFill>
              </a:rPr>
              <a:t>milostí</a:t>
            </a:r>
            <a:r>
              <a:rPr lang="es-ES" b="1" dirty="0">
                <a:solidFill>
                  <a:schemeClr val="bg1"/>
                </a:solidFill>
              </a:rPr>
              <a:t>. </a:t>
            </a:r>
            <a:r>
              <a:rPr lang="es-ES" b="1" dirty="0" err="1">
                <a:solidFill>
                  <a:schemeClr val="bg1"/>
                </a:solidFill>
              </a:rPr>
              <a:t>Viděl</a:t>
            </a:r>
            <a:r>
              <a:rPr lang="es-ES" b="1" dirty="0">
                <a:solidFill>
                  <a:schemeClr val="bg1"/>
                </a:solidFill>
              </a:rPr>
              <a:t> </a:t>
            </a:r>
            <a:r>
              <a:rPr lang="es-ES" b="1" dirty="0" err="1">
                <a:solidFill>
                  <a:schemeClr val="bg1"/>
                </a:solidFill>
              </a:rPr>
              <a:t>svou</a:t>
            </a:r>
            <a:r>
              <a:rPr lang="es-ES" b="1" dirty="0">
                <a:solidFill>
                  <a:schemeClr val="bg1"/>
                </a:solidFill>
              </a:rPr>
              <a:t> </a:t>
            </a:r>
            <a:r>
              <a:rPr lang="es-ES" b="1" dirty="0" err="1">
                <a:solidFill>
                  <a:schemeClr val="bg1"/>
                </a:solidFill>
              </a:rPr>
              <a:t>vlastní</a:t>
            </a:r>
            <a:r>
              <a:rPr lang="es-ES" b="1" dirty="0">
                <a:solidFill>
                  <a:schemeClr val="bg1"/>
                </a:solidFill>
              </a:rPr>
              <a:t> </a:t>
            </a:r>
            <a:r>
              <a:rPr lang="es-ES" b="1" dirty="0" err="1">
                <a:solidFill>
                  <a:schemeClr val="bg1"/>
                </a:solidFill>
              </a:rPr>
              <a:t>nehodnost</a:t>
            </a:r>
            <a:r>
              <a:rPr lang="es-ES" b="1" dirty="0">
                <a:solidFill>
                  <a:schemeClr val="bg1"/>
                </a:solidFill>
              </a:rPr>
              <a:t>; Ale </a:t>
            </a:r>
            <a:r>
              <a:rPr lang="es-ES" b="1" dirty="0" err="1">
                <a:solidFill>
                  <a:schemeClr val="bg1"/>
                </a:solidFill>
              </a:rPr>
              <a:t>nebál</a:t>
            </a:r>
            <a:r>
              <a:rPr lang="es-ES" b="1" dirty="0">
                <a:solidFill>
                  <a:schemeClr val="bg1"/>
                </a:solidFill>
              </a:rPr>
              <a:t> se </a:t>
            </a:r>
            <a:r>
              <a:rPr lang="es-ES" b="1" dirty="0" err="1">
                <a:solidFill>
                  <a:schemeClr val="bg1"/>
                </a:solidFill>
              </a:rPr>
              <a:t>požádat</a:t>
            </a:r>
            <a:r>
              <a:rPr lang="es-ES" b="1" dirty="0">
                <a:solidFill>
                  <a:schemeClr val="bg1"/>
                </a:solidFill>
              </a:rPr>
              <a:t> o </a:t>
            </a:r>
            <a:r>
              <a:rPr lang="es-ES" b="1" dirty="0" err="1">
                <a:solidFill>
                  <a:schemeClr val="bg1"/>
                </a:solidFill>
              </a:rPr>
              <a:t>pomoc</a:t>
            </a:r>
            <a:r>
              <a:rPr lang="es-ES" b="1" dirty="0">
                <a:solidFill>
                  <a:schemeClr val="bg1"/>
                </a:solidFill>
              </a:rPr>
              <a:t>. </a:t>
            </a:r>
            <a:r>
              <a:rPr lang="es-ES" b="1" dirty="0" err="1">
                <a:solidFill>
                  <a:schemeClr val="bg1"/>
                </a:solidFill>
              </a:rPr>
              <a:t>Nevěřil</a:t>
            </a:r>
            <a:r>
              <a:rPr lang="es-ES" b="1" dirty="0">
                <a:solidFill>
                  <a:schemeClr val="bg1"/>
                </a:solidFill>
              </a:rPr>
              <a:t> ve </a:t>
            </a:r>
            <a:r>
              <a:rPr lang="es-ES" b="1" dirty="0" err="1">
                <a:solidFill>
                  <a:schemeClr val="bg1"/>
                </a:solidFill>
              </a:rPr>
              <a:t>svou</a:t>
            </a:r>
            <a:r>
              <a:rPr lang="es-ES" b="1" dirty="0">
                <a:solidFill>
                  <a:schemeClr val="bg1"/>
                </a:solidFill>
              </a:rPr>
              <a:t> </a:t>
            </a:r>
            <a:r>
              <a:rPr lang="es-ES" b="1" dirty="0" err="1">
                <a:solidFill>
                  <a:schemeClr val="bg1"/>
                </a:solidFill>
              </a:rPr>
              <a:t>vlastní</a:t>
            </a:r>
            <a:r>
              <a:rPr lang="es-ES" b="1" dirty="0">
                <a:solidFill>
                  <a:schemeClr val="bg1"/>
                </a:solidFill>
              </a:rPr>
              <a:t> </a:t>
            </a:r>
            <a:r>
              <a:rPr lang="es-ES" b="1" dirty="0" err="1">
                <a:solidFill>
                  <a:schemeClr val="bg1"/>
                </a:solidFill>
              </a:rPr>
              <a:t>dobrotu</a:t>
            </a:r>
            <a:r>
              <a:rPr lang="es-ES" b="1" dirty="0">
                <a:solidFill>
                  <a:schemeClr val="bg1"/>
                </a:solidFill>
              </a:rPr>
              <a:t>; </a:t>
            </a:r>
            <a:r>
              <a:rPr lang="es-ES" b="1" dirty="0" err="1">
                <a:solidFill>
                  <a:schemeClr val="bg1"/>
                </a:solidFill>
              </a:rPr>
              <a:t>Jeho</a:t>
            </a:r>
            <a:r>
              <a:rPr lang="es-ES" b="1" dirty="0">
                <a:solidFill>
                  <a:schemeClr val="bg1"/>
                </a:solidFill>
              </a:rPr>
              <a:t> </a:t>
            </a:r>
            <a:r>
              <a:rPr lang="es-ES" b="1" dirty="0" err="1">
                <a:solidFill>
                  <a:schemeClr val="bg1"/>
                </a:solidFill>
              </a:rPr>
              <a:t>argumentem</a:t>
            </a:r>
            <a:r>
              <a:rPr lang="es-ES" b="1" dirty="0">
                <a:solidFill>
                  <a:schemeClr val="bg1"/>
                </a:solidFill>
              </a:rPr>
              <a:t> </a:t>
            </a:r>
            <a:r>
              <a:rPr lang="es-ES" b="1" dirty="0" err="1">
                <a:solidFill>
                  <a:schemeClr val="bg1"/>
                </a:solidFill>
              </a:rPr>
              <a:t>byla</a:t>
            </a:r>
            <a:r>
              <a:rPr lang="es-ES" b="1" dirty="0">
                <a:solidFill>
                  <a:schemeClr val="bg1"/>
                </a:solidFill>
              </a:rPr>
              <a:t> </a:t>
            </a:r>
            <a:r>
              <a:rPr lang="es-ES" b="1" dirty="0" err="1">
                <a:solidFill>
                  <a:schemeClr val="bg1"/>
                </a:solidFill>
              </a:rPr>
              <a:t>jeho</a:t>
            </a:r>
            <a:r>
              <a:rPr lang="es-ES" b="1" dirty="0">
                <a:solidFill>
                  <a:schemeClr val="bg1"/>
                </a:solidFill>
              </a:rPr>
              <a:t> </a:t>
            </a:r>
            <a:r>
              <a:rPr lang="es-ES" b="1" dirty="0" err="1">
                <a:solidFill>
                  <a:schemeClr val="bg1"/>
                </a:solidFill>
              </a:rPr>
              <a:t>velká</a:t>
            </a:r>
            <a:r>
              <a:rPr lang="es-ES" b="1" dirty="0">
                <a:solidFill>
                  <a:schemeClr val="bg1"/>
                </a:solidFill>
              </a:rPr>
              <a:t> </a:t>
            </a:r>
            <a:r>
              <a:rPr lang="es-ES" b="1" dirty="0" err="1">
                <a:solidFill>
                  <a:schemeClr val="bg1"/>
                </a:solidFill>
              </a:rPr>
              <a:t>potřeba</a:t>
            </a:r>
            <a:r>
              <a:rPr lang="es-ES" b="1" dirty="0">
                <a:solidFill>
                  <a:schemeClr val="bg1"/>
                </a:solidFill>
              </a:rPr>
              <a:t>. </a:t>
            </a:r>
            <a:r>
              <a:rPr lang="es-ES" b="1" dirty="0" err="1">
                <a:solidFill>
                  <a:schemeClr val="bg1"/>
                </a:solidFill>
              </a:rPr>
              <a:t>Jejich</a:t>
            </a:r>
            <a:r>
              <a:rPr lang="es-ES" b="1" dirty="0">
                <a:solidFill>
                  <a:schemeClr val="bg1"/>
                </a:solidFill>
              </a:rPr>
              <a:t> </a:t>
            </a:r>
            <a:r>
              <a:rPr lang="es-ES" b="1" dirty="0" err="1">
                <a:solidFill>
                  <a:schemeClr val="bg1"/>
                </a:solidFill>
              </a:rPr>
              <a:t>víra</a:t>
            </a:r>
            <a:r>
              <a:rPr lang="es-ES" b="1" dirty="0">
                <a:solidFill>
                  <a:schemeClr val="bg1"/>
                </a:solidFill>
              </a:rPr>
              <a:t> se </a:t>
            </a:r>
            <a:r>
              <a:rPr lang="es-ES" b="1" dirty="0" err="1">
                <a:solidFill>
                  <a:schemeClr val="bg1"/>
                </a:solidFill>
              </a:rPr>
              <a:t>zmocnila</a:t>
            </a:r>
            <a:r>
              <a:rPr lang="es-ES" b="1" dirty="0">
                <a:solidFill>
                  <a:schemeClr val="bg1"/>
                </a:solidFill>
              </a:rPr>
              <a:t> Krista v </a:t>
            </a:r>
            <a:r>
              <a:rPr lang="es-ES" b="1" dirty="0" err="1">
                <a:solidFill>
                  <a:schemeClr val="bg1"/>
                </a:solidFill>
              </a:rPr>
              <a:t>jejich</a:t>
            </a:r>
            <a:r>
              <a:rPr lang="es-ES" b="1" dirty="0">
                <a:solidFill>
                  <a:schemeClr val="bg1"/>
                </a:solidFill>
              </a:rPr>
              <a:t> </a:t>
            </a:r>
            <a:r>
              <a:rPr lang="es-ES" b="1" dirty="0" err="1">
                <a:solidFill>
                  <a:schemeClr val="bg1"/>
                </a:solidFill>
              </a:rPr>
              <a:t>pravém</a:t>
            </a:r>
            <a:r>
              <a:rPr lang="es-ES" b="1" dirty="0">
                <a:solidFill>
                  <a:schemeClr val="bg1"/>
                </a:solidFill>
              </a:rPr>
              <a:t> </a:t>
            </a:r>
            <a:r>
              <a:rPr lang="es-ES" b="1" dirty="0" err="1">
                <a:solidFill>
                  <a:schemeClr val="bg1"/>
                </a:solidFill>
              </a:rPr>
              <a:t>charakteru</a:t>
            </a:r>
            <a:r>
              <a:rPr lang="es-ES" b="1" dirty="0">
                <a:solidFill>
                  <a:schemeClr val="bg1"/>
                </a:solidFill>
              </a:rPr>
              <a:t>. </a:t>
            </a:r>
            <a:r>
              <a:rPr lang="es-ES" b="1" dirty="0" err="1">
                <a:solidFill>
                  <a:schemeClr val="bg1"/>
                </a:solidFill>
              </a:rPr>
              <a:t>Nevěřil</a:t>
            </a:r>
            <a:r>
              <a:rPr lang="es-ES" b="1" dirty="0">
                <a:solidFill>
                  <a:schemeClr val="bg1"/>
                </a:solidFill>
              </a:rPr>
              <a:t> v </a:t>
            </a:r>
            <a:r>
              <a:rPr lang="es-ES" b="1" dirty="0" err="1">
                <a:solidFill>
                  <a:schemeClr val="bg1"/>
                </a:solidFill>
              </a:rPr>
              <a:t>něj</a:t>
            </a:r>
            <a:r>
              <a:rPr lang="es-ES" b="1" dirty="0">
                <a:solidFill>
                  <a:schemeClr val="bg1"/>
                </a:solidFill>
              </a:rPr>
              <a:t> </a:t>
            </a:r>
            <a:r>
              <a:rPr lang="es-ES" b="1" dirty="0" err="1">
                <a:solidFill>
                  <a:schemeClr val="bg1"/>
                </a:solidFill>
              </a:rPr>
              <a:t>jako</a:t>
            </a:r>
            <a:r>
              <a:rPr lang="es-ES" b="1" dirty="0">
                <a:solidFill>
                  <a:schemeClr val="bg1"/>
                </a:solidFill>
              </a:rPr>
              <a:t> v </a:t>
            </a:r>
            <a:r>
              <a:rPr lang="es-ES" b="1" dirty="0" err="1">
                <a:solidFill>
                  <a:schemeClr val="bg1"/>
                </a:solidFill>
              </a:rPr>
              <a:t>pouhého</a:t>
            </a:r>
            <a:r>
              <a:rPr lang="es-ES" b="1" dirty="0">
                <a:solidFill>
                  <a:schemeClr val="bg1"/>
                </a:solidFill>
              </a:rPr>
              <a:t> </a:t>
            </a:r>
            <a:r>
              <a:rPr lang="es-ES" b="1" dirty="0" err="1">
                <a:solidFill>
                  <a:schemeClr val="bg1"/>
                </a:solidFill>
              </a:rPr>
              <a:t>thaumaturga</a:t>
            </a:r>
            <a:r>
              <a:rPr lang="es-ES" b="1" dirty="0">
                <a:solidFill>
                  <a:schemeClr val="bg1"/>
                </a:solidFill>
              </a:rPr>
              <a:t>, ale </a:t>
            </a:r>
            <a:r>
              <a:rPr lang="es-ES" b="1" dirty="0" err="1">
                <a:solidFill>
                  <a:schemeClr val="bg1"/>
                </a:solidFill>
              </a:rPr>
              <a:t>jako</a:t>
            </a:r>
            <a:r>
              <a:rPr lang="es-ES" b="1" dirty="0">
                <a:solidFill>
                  <a:schemeClr val="bg1"/>
                </a:solidFill>
              </a:rPr>
              <a:t> v </a:t>
            </a:r>
            <a:r>
              <a:rPr lang="es-ES" b="1" dirty="0" err="1">
                <a:solidFill>
                  <a:schemeClr val="bg1"/>
                </a:solidFill>
              </a:rPr>
              <a:t>Přítele</a:t>
            </a:r>
            <a:r>
              <a:rPr lang="es-ES" b="1" dirty="0">
                <a:solidFill>
                  <a:schemeClr val="bg1"/>
                </a:solidFill>
              </a:rPr>
              <a:t> a </a:t>
            </a:r>
            <a:r>
              <a:rPr lang="es-ES" b="1" dirty="0" err="1">
                <a:solidFill>
                  <a:schemeClr val="bg1"/>
                </a:solidFill>
              </a:rPr>
              <a:t>Spasitele</a:t>
            </a:r>
            <a:r>
              <a:rPr lang="es-ES" b="1" dirty="0">
                <a:solidFill>
                  <a:schemeClr val="bg1"/>
                </a:solidFill>
              </a:rPr>
              <a:t> </a:t>
            </a:r>
            <a:r>
              <a:rPr lang="es-ES" b="1" dirty="0" err="1">
                <a:solidFill>
                  <a:schemeClr val="bg1"/>
                </a:solidFill>
              </a:rPr>
              <a:t>lidstva</a:t>
            </a:r>
            <a:r>
              <a:rPr lang="es-ES" b="1" dirty="0">
                <a:solidFill>
                  <a:schemeClr val="bg1"/>
                </a:solidFill>
              </a:rPr>
              <a:t>. </a:t>
            </a:r>
            <a:r>
              <a:rPr lang="es-ES" b="1" dirty="0" err="1">
                <a:solidFill>
                  <a:schemeClr val="bg1"/>
                </a:solidFill>
              </a:rPr>
              <a:t>Když</a:t>
            </a:r>
            <a:r>
              <a:rPr lang="es-ES" b="1" dirty="0">
                <a:solidFill>
                  <a:schemeClr val="bg1"/>
                </a:solidFill>
              </a:rPr>
              <a:t> </a:t>
            </a:r>
            <a:r>
              <a:rPr lang="es-ES" b="1" dirty="0" err="1">
                <a:solidFill>
                  <a:schemeClr val="bg1"/>
                </a:solidFill>
              </a:rPr>
              <a:t>nám</a:t>
            </a:r>
            <a:r>
              <a:rPr lang="es-ES" b="1" dirty="0">
                <a:solidFill>
                  <a:schemeClr val="bg1"/>
                </a:solidFill>
              </a:rPr>
              <a:t> </a:t>
            </a:r>
            <a:r>
              <a:rPr lang="es-ES" b="1" dirty="0" err="1">
                <a:solidFill>
                  <a:schemeClr val="bg1"/>
                </a:solidFill>
              </a:rPr>
              <a:t>Satan</a:t>
            </a:r>
            <a:r>
              <a:rPr lang="es-ES" b="1" dirty="0">
                <a:solidFill>
                  <a:schemeClr val="bg1"/>
                </a:solidFill>
              </a:rPr>
              <a:t> </a:t>
            </a:r>
            <a:r>
              <a:rPr lang="es-ES" b="1" dirty="0" err="1">
                <a:solidFill>
                  <a:schemeClr val="bg1"/>
                </a:solidFill>
              </a:rPr>
              <a:t>říká</a:t>
            </a:r>
            <a:r>
              <a:rPr lang="es-ES" b="1" dirty="0">
                <a:solidFill>
                  <a:schemeClr val="bg1"/>
                </a:solidFill>
              </a:rPr>
              <a:t>, </a:t>
            </a:r>
            <a:r>
              <a:rPr lang="es-ES" b="1" dirty="0" err="1">
                <a:solidFill>
                  <a:schemeClr val="bg1"/>
                </a:solidFill>
              </a:rPr>
              <a:t>že</a:t>
            </a:r>
            <a:r>
              <a:rPr lang="es-ES" b="1" dirty="0">
                <a:solidFill>
                  <a:schemeClr val="bg1"/>
                </a:solidFill>
              </a:rPr>
              <a:t> </a:t>
            </a:r>
            <a:r>
              <a:rPr lang="es-ES" b="1" dirty="0" err="1">
                <a:solidFill>
                  <a:schemeClr val="bg1"/>
                </a:solidFill>
              </a:rPr>
              <a:t>jsme</a:t>
            </a:r>
            <a:r>
              <a:rPr lang="es-ES" b="1" dirty="0">
                <a:solidFill>
                  <a:schemeClr val="bg1"/>
                </a:solidFill>
              </a:rPr>
              <a:t> </a:t>
            </a:r>
            <a:r>
              <a:rPr lang="es-ES" b="1" dirty="0" err="1">
                <a:solidFill>
                  <a:schemeClr val="bg1"/>
                </a:solidFill>
              </a:rPr>
              <a:t>hříšníci</a:t>
            </a:r>
            <a:r>
              <a:rPr lang="es-ES" b="1" dirty="0">
                <a:solidFill>
                  <a:schemeClr val="bg1"/>
                </a:solidFill>
              </a:rPr>
              <a:t> a </a:t>
            </a:r>
            <a:r>
              <a:rPr lang="es-ES" b="1" dirty="0" err="1">
                <a:solidFill>
                  <a:schemeClr val="bg1"/>
                </a:solidFill>
              </a:rPr>
              <a:t>nemůžeme</a:t>
            </a:r>
            <a:r>
              <a:rPr lang="es-ES" b="1" dirty="0">
                <a:solidFill>
                  <a:schemeClr val="bg1"/>
                </a:solidFill>
              </a:rPr>
              <a:t> </a:t>
            </a:r>
            <a:r>
              <a:rPr lang="es-ES" b="1" dirty="0" err="1">
                <a:solidFill>
                  <a:schemeClr val="bg1"/>
                </a:solidFill>
              </a:rPr>
              <a:t>očekávat</a:t>
            </a:r>
            <a:r>
              <a:rPr lang="es-ES" b="1" dirty="0">
                <a:solidFill>
                  <a:schemeClr val="bg1"/>
                </a:solidFill>
              </a:rPr>
              <a:t>, </a:t>
            </a:r>
            <a:r>
              <a:rPr lang="es-ES" b="1" dirty="0" err="1">
                <a:solidFill>
                  <a:schemeClr val="bg1"/>
                </a:solidFill>
              </a:rPr>
              <a:t>že</a:t>
            </a:r>
            <a:r>
              <a:rPr lang="es-ES" b="1" dirty="0">
                <a:solidFill>
                  <a:schemeClr val="bg1"/>
                </a:solidFill>
              </a:rPr>
              <a:t> </a:t>
            </a:r>
            <a:r>
              <a:rPr lang="es-ES" b="1" dirty="0" err="1">
                <a:solidFill>
                  <a:schemeClr val="bg1"/>
                </a:solidFill>
              </a:rPr>
              <a:t>obdržíme</a:t>
            </a:r>
            <a:r>
              <a:rPr lang="es-ES" b="1" dirty="0">
                <a:solidFill>
                  <a:schemeClr val="bg1"/>
                </a:solidFill>
              </a:rPr>
              <a:t> </a:t>
            </a:r>
            <a:r>
              <a:rPr lang="es-ES" b="1" dirty="0" err="1">
                <a:solidFill>
                  <a:schemeClr val="bg1"/>
                </a:solidFill>
              </a:rPr>
              <a:t>Boží</a:t>
            </a:r>
            <a:r>
              <a:rPr lang="es-ES" b="1" dirty="0">
                <a:solidFill>
                  <a:schemeClr val="bg1"/>
                </a:solidFill>
              </a:rPr>
              <a:t> </a:t>
            </a:r>
            <a:r>
              <a:rPr lang="es-ES" b="1" dirty="0" err="1">
                <a:solidFill>
                  <a:schemeClr val="bg1"/>
                </a:solidFill>
              </a:rPr>
              <a:t>požehnání</a:t>
            </a:r>
            <a:r>
              <a:rPr lang="es-ES" b="1" dirty="0">
                <a:solidFill>
                  <a:schemeClr val="bg1"/>
                </a:solidFill>
              </a:rPr>
              <a:t>, </a:t>
            </a:r>
            <a:r>
              <a:rPr lang="es-ES" b="1" dirty="0" err="1">
                <a:solidFill>
                  <a:schemeClr val="bg1"/>
                </a:solidFill>
              </a:rPr>
              <a:t>řekněme</a:t>
            </a:r>
            <a:r>
              <a:rPr lang="es-ES" b="1" dirty="0">
                <a:solidFill>
                  <a:schemeClr val="bg1"/>
                </a:solidFill>
              </a:rPr>
              <a:t> mu, </a:t>
            </a:r>
            <a:r>
              <a:rPr lang="es-ES" b="1" dirty="0" err="1">
                <a:solidFill>
                  <a:schemeClr val="bg1"/>
                </a:solidFill>
              </a:rPr>
              <a:t>že</a:t>
            </a:r>
            <a:r>
              <a:rPr lang="es-ES" b="1" dirty="0">
                <a:solidFill>
                  <a:schemeClr val="bg1"/>
                </a:solidFill>
              </a:rPr>
              <a:t> </a:t>
            </a:r>
            <a:r>
              <a:rPr lang="es-ES" b="1" dirty="0" err="1">
                <a:solidFill>
                  <a:schemeClr val="bg1"/>
                </a:solidFill>
              </a:rPr>
              <a:t>Kristus</a:t>
            </a:r>
            <a:r>
              <a:rPr lang="es-ES" b="1" dirty="0">
                <a:solidFill>
                  <a:schemeClr val="bg1"/>
                </a:solidFill>
              </a:rPr>
              <a:t> </a:t>
            </a:r>
            <a:r>
              <a:rPr lang="es-ES" b="1" dirty="0" err="1">
                <a:solidFill>
                  <a:schemeClr val="bg1"/>
                </a:solidFill>
              </a:rPr>
              <a:t>přišel</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svět</a:t>
            </a:r>
            <a:r>
              <a:rPr lang="es-ES" b="1" dirty="0">
                <a:solidFill>
                  <a:schemeClr val="bg1"/>
                </a:solidFill>
              </a:rPr>
              <a:t>, </a:t>
            </a:r>
            <a:r>
              <a:rPr lang="es-ES" b="1" dirty="0" err="1">
                <a:solidFill>
                  <a:schemeClr val="bg1"/>
                </a:solidFill>
              </a:rPr>
              <a:t>aby</a:t>
            </a:r>
            <a:r>
              <a:rPr lang="es-ES" b="1" dirty="0">
                <a:solidFill>
                  <a:schemeClr val="bg1"/>
                </a:solidFill>
              </a:rPr>
              <a:t> </a:t>
            </a:r>
            <a:r>
              <a:rPr lang="es-ES" b="1" dirty="0" err="1">
                <a:solidFill>
                  <a:schemeClr val="bg1"/>
                </a:solidFill>
              </a:rPr>
              <a:t>zachránil</a:t>
            </a:r>
            <a:r>
              <a:rPr lang="es-ES" b="1" dirty="0">
                <a:solidFill>
                  <a:schemeClr val="bg1"/>
                </a:solidFill>
              </a:rPr>
              <a:t> </a:t>
            </a:r>
            <a:r>
              <a:rPr lang="es-ES" b="1" dirty="0" err="1">
                <a:solidFill>
                  <a:schemeClr val="bg1"/>
                </a:solidFill>
              </a:rPr>
              <a:t>hříšníky</a:t>
            </a:r>
            <a:r>
              <a:rPr lang="es-ES" b="1" dirty="0">
                <a:solidFill>
                  <a:schemeClr val="bg1"/>
                </a:solidFill>
              </a:rPr>
              <a:t>. </a:t>
            </a:r>
            <a:r>
              <a:rPr lang="es-ES" b="1" dirty="0" err="1">
                <a:solidFill>
                  <a:schemeClr val="bg1"/>
                </a:solidFill>
              </a:rPr>
              <a:t>Nemáme</a:t>
            </a:r>
            <a:r>
              <a:rPr lang="es-ES" b="1" dirty="0">
                <a:solidFill>
                  <a:schemeClr val="bg1"/>
                </a:solidFill>
              </a:rPr>
              <a:t> </a:t>
            </a:r>
            <a:r>
              <a:rPr lang="es-ES" b="1" dirty="0" err="1">
                <a:solidFill>
                  <a:schemeClr val="bg1"/>
                </a:solidFill>
              </a:rPr>
              <a:t>nic</a:t>
            </a:r>
            <a:r>
              <a:rPr lang="es-ES" b="1" dirty="0">
                <a:solidFill>
                  <a:schemeClr val="bg1"/>
                </a:solidFill>
              </a:rPr>
              <a:t>, </a:t>
            </a:r>
            <a:r>
              <a:rPr lang="es-ES" b="1" dirty="0" err="1">
                <a:solidFill>
                  <a:schemeClr val="bg1"/>
                </a:solidFill>
              </a:rPr>
              <a:t>co</a:t>
            </a:r>
            <a:r>
              <a:rPr lang="es-ES" b="1" dirty="0">
                <a:solidFill>
                  <a:schemeClr val="bg1"/>
                </a:solidFill>
              </a:rPr>
              <a:t> </a:t>
            </a:r>
            <a:r>
              <a:rPr lang="es-ES" b="1" dirty="0" err="1">
                <a:solidFill>
                  <a:schemeClr val="bg1"/>
                </a:solidFill>
              </a:rPr>
              <a:t>bychom</a:t>
            </a:r>
            <a:r>
              <a:rPr lang="es-ES" b="1" dirty="0">
                <a:solidFill>
                  <a:schemeClr val="bg1"/>
                </a:solidFill>
              </a:rPr>
              <a:t> </a:t>
            </a:r>
            <a:r>
              <a:rPr lang="es-ES" b="1" dirty="0" err="1">
                <a:solidFill>
                  <a:schemeClr val="bg1"/>
                </a:solidFill>
              </a:rPr>
              <a:t>Bohu</a:t>
            </a:r>
            <a:r>
              <a:rPr lang="es-ES" b="1" dirty="0">
                <a:solidFill>
                  <a:schemeClr val="bg1"/>
                </a:solidFill>
              </a:rPr>
              <a:t> </a:t>
            </a:r>
            <a:r>
              <a:rPr lang="es-ES" b="1" dirty="0" err="1">
                <a:solidFill>
                  <a:schemeClr val="bg1"/>
                </a:solidFill>
              </a:rPr>
              <a:t>doporučili</a:t>
            </a:r>
            <a:r>
              <a:rPr lang="es-ES" b="1" dirty="0">
                <a:solidFill>
                  <a:schemeClr val="bg1"/>
                </a:solidFill>
              </a:rPr>
              <a:t>; Ale </a:t>
            </a:r>
            <a:r>
              <a:rPr lang="es-ES" b="1" dirty="0" err="1">
                <a:solidFill>
                  <a:schemeClr val="bg1"/>
                </a:solidFill>
              </a:rPr>
              <a:t>prosba</a:t>
            </a:r>
            <a:r>
              <a:rPr lang="es-ES" b="1" dirty="0">
                <a:solidFill>
                  <a:schemeClr val="bg1"/>
                </a:solidFill>
              </a:rPr>
              <a:t>, </a:t>
            </a:r>
            <a:r>
              <a:rPr lang="es-ES" b="1" dirty="0" err="1">
                <a:solidFill>
                  <a:schemeClr val="bg1"/>
                </a:solidFill>
              </a:rPr>
              <a:t>kterou</a:t>
            </a:r>
            <a:r>
              <a:rPr lang="es-ES" b="1" dirty="0">
                <a:solidFill>
                  <a:schemeClr val="bg1"/>
                </a:solidFill>
              </a:rPr>
              <a:t> </a:t>
            </a:r>
            <a:r>
              <a:rPr lang="es-ES" b="1" dirty="0" err="1">
                <a:solidFill>
                  <a:schemeClr val="bg1"/>
                </a:solidFill>
              </a:rPr>
              <a:t>můžeme</a:t>
            </a:r>
            <a:r>
              <a:rPr lang="es-ES" b="1" dirty="0">
                <a:solidFill>
                  <a:schemeClr val="bg1"/>
                </a:solidFill>
              </a:rPr>
              <a:t> </a:t>
            </a:r>
            <a:r>
              <a:rPr lang="es-ES" b="1" dirty="0" err="1">
                <a:solidFill>
                  <a:schemeClr val="bg1"/>
                </a:solidFill>
              </a:rPr>
              <a:t>vznášet</a:t>
            </a:r>
            <a:r>
              <a:rPr lang="es-ES" b="1" dirty="0">
                <a:solidFill>
                  <a:schemeClr val="bg1"/>
                </a:solidFill>
              </a:rPr>
              <a:t> </a:t>
            </a:r>
            <a:r>
              <a:rPr lang="es-ES" b="1" dirty="0" err="1">
                <a:solidFill>
                  <a:schemeClr val="bg1"/>
                </a:solidFill>
              </a:rPr>
              <a:t>nyní</a:t>
            </a:r>
            <a:r>
              <a:rPr lang="es-ES" b="1" dirty="0">
                <a:solidFill>
                  <a:schemeClr val="bg1"/>
                </a:solidFill>
              </a:rPr>
              <a:t> a </a:t>
            </a:r>
            <a:r>
              <a:rPr lang="es-ES" b="1" dirty="0" err="1">
                <a:solidFill>
                  <a:schemeClr val="bg1"/>
                </a:solidFill>
              </a:rPr>
              <a:t>vždycky</a:t>
            </a:r>
            <a:r>
              <a:rPr lang="es-ES" b="1" dirty="0">
                <a:solidFill>
                  <a:schemeClr val="bg1"/>
                </a:solidFill>
              </a:rPr>
              <a:t>, je </a:t>
            </a:r>
            <a:r>
              <a:rPr lang="es-ES" b="1" dirty="0" err="1">
                <a:solidFill>
                  <a:schemeClr val="bg1"/>
                </a:solidFill>
              </a:rPr>
              <a:t>ta</a:t>
            </a:r>
            <a:r>
              <a:rPr lang="es-ES" b="1" dirty="0">
                <a:solidFill>
                  <a:schemeClr val="bg1"/>
                </a:solidFill>
              </a:rPr>
              <a:t>, </a:t>
            </a:r>
            <a:r>
              <a:rPr lang="es-ES" b="1" dirty="0" err="1">
                <a:solidFill>
                  <a:schemeClr val="bg1"/>
                </a:solidFill>
              </a:rPr>
              <a:t>která</a:t>
            </a:r>
            <a:r>
              <a:rPr lang="es-ES" b="1" dirty="0">
                <a:solidFill>
                  <a:schemeClr val="bg1"/>
                </a:solidFill>
              </a:rPr>
              <a:t> se </a:t>
            </a:r>
            <a:r>
              <a:rPr lang="es-ES" b="1" dirty="0" err="1">
                <a:solidFill>
                  <a:schemeClr val="bg1"/>
                </a:solidFill>
              </a:rPr>
              <a:t>zakládá</a:t>
            </a:r>
            <a:r>
              <a:rPr lang="es-ES" b="1" dirty="0">
                <a:solidFill>
                  <a:schemeClr val="bg1"/>
                </a:solidFill>
              </a:rPr>
              <a:t> </a:t>
            </a:r>
            <a:r>
              <a:rPr lang="es-ES" b="1" dirty="0" err="1">
                <a:solidFill>
                  <a:schemeClr val="bg1"/>
                </a:solidFill>
              </a:rPr>
              <a:t>na</a:t>
            </a:r>
            <a:r>
              <a:rPr lang="es-ES" b="1" dirty="0">
                <a:solidFill>
                  <a:schemeClr val="bg1"/>
                </a:solidFill>
              </a:rPr>
              <a:t> </a:t>
            </a:r>
            <a:r>
              <a:rPr lang="es-ES" b="1" dirty="0" err="1">
                <a:solidFill>
                  <a:schemeClr val="bg1"/>
                </a:solidFill>
              </a:rPr>
              <a:t>našem</a:t>
            </a:r>
            <a:r>
              <a:rPr lang="es-ES" b="1" dirty="0">
                <a:solidFill>
                  <a:schemeClr val="bg1"/>
                </a:solidFill>
              </a:rPr>
              <a:t> </a:t>
            </a:r>
            <a:r>
              <a:rPr lang="es-ES" b="1" dirty="0" err="1">
                <a:solidFill>
                  <a:schemeClr val="bg1"/>
                </a:solidFill>
              </a:rPr>
              <a:t>naprostém</a:t>
            </a:r>
            <a:r>
              <a:rPr lang="es-ES" b="1" dirty="0">
                <a:solidFill>
                  <a:schemeClr val="bg1"/>
                </a:solidFill>
              </a:rPr>
              <a:t> </a:t>
            </a:r>
            <a:r>
              <a:rPr lang="es-ES" b="1" dirty="0" err="1">
                <a:solidFill>
                  <a:schemeClr val="bg1"/>
                </a:solidFill>
              </a:rPr>
              <a:t>nedostatku</a:t>
            </a:r>
            <a:r>
              <a:rPr lang="es-ES" b="1" dirty="0">
                <a:solidFill>
                  <a:schemeClr val="bg1"/>
                </a:solidFill>
              </a:rPr>
              <a:t> </a:t>
            </a:r>
            <a:r>
              <a:rPr lang="es-ES" b="1" dirty="0" err="1">
                <a:solidFill>
                  <a:schemeClr val="bg1"/>
                </a:solidFill>
              </a:rPr>
              <a:t>síly</a:t>
            </a:r>
            <a:r>
              <a:rPr lang="es-ES" b="1" dirty="0">
                <a:solidFill>
                  <a:schemeClr val="bg1"/>
                </a:solidFill>
              </a:rPr>
              <a:t>, </a:t>
            </a:r>
            <a:r>
              <a:rPr lang="es-ES" b="1" dirty="0" err="1">
                <a:solidFill>
                  <a:schemeClr val="bg1"/>
                </a:solidFill>
              </a:rPr>
              <a:t>která</a:t>
            </a:r>
            <a:r>
              <a:rPr lang="es-ES" b="1" dirty="0">
                <a:solidFill>
                  <a:schemeClr val="bg1"/>
                </a:solidFill>
              </a:rPr>
              <a:t> </a:t>
            </a:r>
            <a:r>
              <a:rPr lang="es-ES" b="1" dirty="0" err="1">
                <a:solidFill>
                  <a:schemeClr val="bg1"/>
                </a:solidFill>
              </a:rPr>
              <a:t>činí</a:t>
            </a:r>
            <a:r>
              <a:rPr lang="es-ES" b="1" dirty="0">
                <a:solidFill>
                  <a:schemeClr val="bg1"/>
                </a:solidFill>
              </a:rPr>
              <a:t> </a:t>
            </a:r>
            <a:r>
              <a:rPr lang="es-ES" b="1" dirty="0" err="1">
                <a:solidFill>
                  <a:schemeClr val="bg1"/>
                </a:solidFill>
              </a:rPr>
              <a:t>Jeho</a:t>
            </a:r>
            <a:r>
              <a:rPr lang="es-ES" b="1" dirty="0">
                <a:solidFill>
                  <a:schemeClr val="bg1"/>
                </a:solidFill>
              </a:rPr>
              <a:t> </a:t>
            </a:r>
            <a:r>
              <a:rPr lang="es-ES" b="1" dirty="0" err="1">
                <a:solidFill>
                  <a:schemeClr val="bg1"/>
                </a:solidFill>
              </a:rPr>
              <a:t>vykupitelskou</a:t>
            </a:r>
            <a:r>
              <a:rPr lang="es-ES" b="1" dirty="0">
                <a:solidFill>
                  <a:schemeClr val="bg1"/>
                </a:solidFill>
              </a:rPr>
              <a:t> </a:t>
            </a:r>
            <a:r>
              <a:rPr lang="es-ES" b="1" dirty="0" err="1">
                <a:solidFill>
                  <a:schemeClr val="bg1"/>
                </a:solidFill>
              </a:rPr>
              <a:t>moc</a:t>
            </a:r>
            <a:r>
              <a:rPr lang="es-ES" b="1" dirty="0">
                <a:solidFill>
                  <a:schemeClr val="bg1"/>
                </a:solidFill>
              </a:rPr>
              <a:t> </a:t>
            </a:r>
            <a:r>
              <a:rPr lang="es-ES" b="1" dirty="0" err="1">
                <a:solidFill>
                  <a:schemeClr val="bg1"/>
                </a:solidFill>
              </a:rPr>
              <a:t>nutností</a:t>
            </a:r>
            <a:r>
              <a:rPr lang="es-ES" b="1" dirty="0">
                <a:solidFill>
                  <a:schemeClr val="bg1"/>
                </a:solidFill>
              </a:rPr>
              <a:t>.</a:t>
            </a:r>
          </a:p>
        </p:txBody>
      </p:sp>
      <p:pic>
        <p:nvPicPr>
          <p:cNvPr id="8" name="Imagen 7" descr="Un grupo de personas disfrazadas&#10;&#10;Descripción generada automáticamente con confianza baja">
            <a:extLst>
              <a:ext uri="{FF2B5EF4-FFF2-40B4-BE49-F238E27FC236}">
                <a16:creationId xmlns:a16="http://schemas.microsoft.com/office/drawing/2014/main" id="{ED4BC056-0527-03BE-EB76-9B51DBE1C55B}"/>
              </a:ext>
            </a:extLst>
          </p:cNvPr>
          <p:cNvPicPr>
            <a:picLocks noChangeAspect="1"/>
          </p:cNvPicPr>
          <p:nvPr/>
        </p:nvPicPr>
        <p:blipFill rotWithShape="1">
          <a:blip r:embed="rId3">
            <a:extLst>
              <a:ext uri="{28A0092B-C50C-407E-A947-70E740481C1C}">
                <a14:useLocalDpi xmlns:a14="http://schemas.microsoft.com/office/drawing/2010/main" val="0"/>
              </a:ext>
            </a:extLst>
          </a:blip>
          <a:srcRect l="19094" r="5014"/>
          <a:stretch/>
        </p:blipFill>
        <p:spPr>
          <a:xfrm>
            <a:off x="296093" y="376418"/>
            <a:ext cx="2464513" cy="4483317"/>
          </a:xfrm>
          <a:prstGeom prst="rect">
            <a:avLst/>
          </a:prstGeom>
        </p:spPr>
      </p:pic>
    </p:spTree>
    <p:extLst>
      <p:ext uri="{BB962C8B-B14F-4D97-AF65-F5344CB8AC3E}">
        <p14:creationId xmlns:p14="http://schemas.microsoft.com/office/powerpoint/2010/main" val="10055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6CEDD3DF-47F1-A9D9-BAB2-BC3FDF6EE74C}"/>
              </a:ext>
            </a:extLst>
          </p:cNvPr>
          <p:cNvGrpSpPr/>
          <p:nvPr/>
        </p:nvGrpSpPr>
        <p:grpSpPr>
          <a:xfrm>
            <a:off x="305147" y="361950"/>
            <a:ext cx="1354568" cy="666749"/>
            <a:chOff x="305147" y="361950"/>
            <a:chExt cx="1354568" cy="666749"/>
          </a:xfrm>
        </p:grpSpPr>
        <p:pic>
          <p:nvPicPr>
            <p:cNvPr id="2" name="Imagen 1">
              <a:extLst>
                <a:ext uri="{FF2B5EF4-FFF2-40B4-BE49-F238E27FC236}">
                  <a16:creationId xmlns:a16="http://schemas.microsoft.com/office/drawing/2014/main" id="{2CD61FEB-DF12-4730-C35D-62F92717F0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5EB79FCF-FA5D-985A-79D5-513F06FC178E}"/>
                </a:ext>
              </a:extLst>
            </p:cNvPr>
            <p:cNvSpPr txBox="1"/>
            <p:nvPr/>
          </p:nvSpPr>
          <p:spPr>
            <a:xfrm>
              <a:off x="305147" y="464491"/>
              <a:ext cx="1354568"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Kristus</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5" name="Imagen 4" descr="Imagen que contiene monitor, electrónica, tabla, computadora&#10;&#10;Descripción generada automáticamente">
            <a:extLst>
              <a:ext uri="{FF2B5EF4-FFF2-40B4-BE49-F238E27FC236}">
                <a16:creationId xmlns:a16="http://schemas.microsoft.com/office/drawing/2014/main" id="{DC04975D-5C71-7C8B-EE7B-698DBA010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59" y="4975585"/>
            <a:ext cx="10846281" cy="1601443"/>
          </a:xfrm>
          <a:prstGeom prst="rect">
            <a:avLst/>
          </a:prstGeom>
        </p:spPr>
      </p:pic>
      <p:sp>
        <p:nvSpPr>
          <p:cNvPr id="7" name="CuadroTexto 6">
            <a:extLst>
              <a:ext uri="{FF2B5EF4-FFF2-40B4-BE49-F238E27FC236}">
                <a16:creationId xmlns:a16="http://schemas.microsoft.com/office/drawing/2014/main" id="{E67DBF29-ACA7-AFDF-BBA9-929974A2FC7E}"/>
              </a:ext>
            </a:extLst>
          </p:cNvPr>
          <p:cNvSpPr txBox="1"/>
          <p:nvPr/>
        </p:nvSpPr>
        <p:spPr>
          <a:xfrm>
            <a:off x="1717354" y="280972"/>
            <a:ext cx="10236107" cy="2031325"/>
          </a:xfrm>
          <a:prstGeom prst="rect">
            <a:avLst/>
          </a:prstGeom>
          <a:noFill/>
        </p:spPr>
        <p:txBody>
          <a:bodyPr wrap="square">
            <a:spAutoFit/>
          </a:bodyPr>
          <a:lstStyle/>
          <a:p>
            <a:r>
              <a:rPr lang="cs-CZ" b="1" dirty="0"/>
              <a:t>Bible nepředstavuje Boha na výsostech jako nečinného, mlčícího a osamělého vládce. Naopak, čteme, že je obklopen nesčetnými zástupy svatých bytostí, které ochotně plní jeho vůli. Bůh je v živém, pro nás však neviditelném, spojení s každou částí svého panství. Jeho zájem a zájem celého nebe se ale soustřeďuje především na nepatrný svět nás lidí, za které dal svého jediného Syna. Bůh shlíží ze svého trůnu a vyslýchá volání utlačovaných. Na všechny upřímné modlitby odpovídá: “Zde jsem.” Povzbuzuje nešťastné a pozvedá ponížené. Dotýká se ho každé naše trápení. V každém pokušení a v každém soužení nám posílá n a pomoc svého anděla.</a:t>
            </a:r>
            <a:r>
              <a:rPr lang="es-ES" b="1" dirty="0"/>
              <a:t>—E</a:t>
            </a:r>
            <a:r>
              <a:rPr lang="cs-CZ" b="1" dirty="0"/>
              <a:t>GW: Touha věků strana 226</a:t>
            </a:r>
            <a:endParaRPr lang="es-ES" b="1" dirty="0"/>
          </a:p>
        </p:txBody>
      </p:sp>
      <p:sp>
        <p:nvSpPr>
          <p:cNvPr id="10" name="CuadroTexto 9">
            <a:extLst>
              <a:ext uri="{FF2B5EF4-FFF2-40B4-BE49-F238E27FC236}">
                <a16:creationId xmlns:a16="http://schemas.microsoft.com/office/drawing/2014/main" id="{1D12A03A-BA92-BDAC-C2EC-8A4452DA38E7}"/>
              </a:ext>
            </a:extLst>
          </p:cNvPr>
          <p:cNvSpPr txBox="1"/>
          <p:nvPr/>
        </p:nvSpPr>
        <p:spPr>
          <a:xfrm>
            <a:off x="277697" y="2559479"/>
            <a:ext cx="11636606" cy="2031325"/>
          </a:xfrm>
          <a:prstGeom prst="rect">
            <a:avLst/>
          </a:prstGeom>
          <a:noFill/>
        </p:spPr>
        <p:txBody>
          <a:bodyPr wrap="square">
            <a:spAutoFit/>
          </a:bodyPr>
          <a:lstStyle/>
          <a:p>
            <a:r>
              <a:rPr lang="cs-CZ" b="1" dirty="0"/>
              <a:t>[Kristus] Vysvětlil jim, že tajemství jejich úspěchu spočívá v prosbě o milost a sílu v jeho jménu. On sám za ně bude prosit u Otce. Modlitbu pokorného věřícího bude Bohu předkládat jako svoji vlastní. Každá upřímná modlitba bude v nebi vyslyšena. Nemusí být vyjádřena vybroušeným stylem, důležité je, aby vycházela ze srdce. Ježíš ji předloží Otci zbavenou všech chyb a nedostatků. Přednese ji v podobě prodchnuté jeho vlastní dokonalostí. Cesta upřímnosti a bezúhonnosti není snadná. V každé těžkosti a překážce však můžeme spatřovat výzvu k modlitbě. Bůh dává každému člověku sílu a zdroj této síly je otevřen i těm nejslabším. Ježíš řekl: “A </a:t>
            </a:r>
            <a:r>
              <a:rPr lang="cs-CZ" b="1" dirty="0" err="1"/>
              <a:t>začkoli</a:t>
            </a:r>
            <a:r>
              <a:rPr lang="cs-CZ" b="1" dirty="0"/>
              <a:t> budete prosit ve jménu mém, učiním to, aby byl Otec oslaven v Synu. Budete-li mne o něco prosit ve jménu mém, já to učiním.” Jan 14,13.14.</a:t>
            </a:r>
            <a:r>
              <a:rPr lang="es-ES" b="1" dirty="0"/>
              <a:t>—E</a:t>
            </a:r>
            <a:r>
              <a:rPr lang="cs-CZ" b="1" dirty="0"/>
              <a:t>GW: Touha věků strana 426</a:t>
            </a:r>
            <a:endParaRPr lang="es-ES" b="1" dirty="0"/>
          </a:p>
        </p:txBody>
      </p:sp>
      <p:sp>
        <p:nvSpPr>
          <p:cNvPr id="11" name="CuadroTexto 10">
            <a:extLst>
              <a:ext uri="{FF2B5EF4-FFF2-40B4-BE49-F238E27FC236}">
                <a16:creationId xmlns:a16="http://schemas.microsoft.com/office/drawing/2014/main" id="{BBE2E94B-BEC5-BC2C-E386-9CF023F2B221}"/>
              </a:ext>
            </a:extLst>
          </p:cNvPr>
          <p:cNvSpPr txBox="1"/>
          <p:nvPr/>
        </p:nvSpPr>
        <p:spPr>
          <a:xfrm>
            <a:off x="1186690" y="5268475"/>
            <a:ext cx="9818618" cy="1015663"/>
          </a:xfrm>
          <a:prstGeom prst="rect">
            <a:avLst/>
          </a:prstGeom>
          <a:noFill/>
        </p:spPr>
        <p:txBody>
          <a:bodyPr wrap="square" rtlCol="0">
            <a:spAutoFit/>
          </a:bodyPr>
          <a:lstStyle/>
          <a:p>
            <a:pPr algn="ct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Kristus</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slyší</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každou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modlitbu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předloženou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s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vírou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I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když</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se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člověk</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považuje</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za</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nehodného</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nezaslouženého</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musí se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modlit</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ke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svému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přímluvci</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Svou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modlitbu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přednese</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Otci</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bez</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koktání</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krásnou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voňavou</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kadidlem</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své</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vlastní</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dokonalosti</a:t>
            </a: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
            </a:r>
          </a:p>
        </p:txBody>
      </p:sp>
    </p:spTree>
    <p:extLst>
      <p:ext uri="{BB962C8B-B14F-4D97-AF65-F5344CB8AC3E}">
        <p14:creationId xmlns:p14="http://schemas.microsoft.com/office/powerpoint/2010/main" val="172779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7C183C-62A5-BDD1-EE6F-0E29A929AFB5}"/>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7F264EE-C012-A2DB-DDE8-5F1EF7028E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613" y="82701"/>
            <a:ext cx="5719527" cy="2837479"/>
          </a:xfrm>
          <a:prstGeom prst="rect">
            <a:avLst/>
          </a:prstGeom>
        </p:spPr>
      </p:pic>
      <p:sp>
        <p:nvSpPr>
          <p:cNvPr id="3" name="CuadroTexto 2">
            <a:extLst>
              <a:ext uri="{FF2B5EF4-FFF2-40B4-BE49-F238E27FC236}">
                <a16:creationId xmlns:a16="http://schemas.microsoft.com/office/drawing/2014/main" id="{9461F38F-AC1D-F908-1766-F511FA4C9238}"/>
              </a:ext>
            </a:extLst>
          </p:cNvPr>
          <p:cNvSpPr txBox="1"/>
          <p:nvPr/>
        </p:nvSpPr>
        <p:spPr>
          <a:xfrm>
            <a:off x="72613" y="318042"/>
            <a:ext cx="5012910" cy="954107"/>
          </a:xfrm>
          <a:prstGeom prst="rect">
            <a:avLst/>
          </a:prstGeom>
          <a:noFill/>
        </p:spPr>
        <p:txBody>
          <a:bodyPr wrap="square">
            <a:spAutoFit/>
          </a:bodyPr>
          <a:lstStyle/>
          <a:p>
            <a:pPr algn="ctr"/>
            <a:r>
              <a:rPr lang="es-ES" sz="2800" b="1" dirty="0" err="1">
                <a:solidFill>
                  <a:srgbClr val="B04700"/>
                </a:solidFill>
                <a:latin typeface="Comic Sans MS" panose="030F0702030302020204" pitchFamily="66" charset="0"/>
              </a:rPr>
              <a:t>Kana</a:t>
            </a:r>
            <a:r>
              <a:rPr lang="cs-CZ" sz="2800" b="1" dirty="0">
                <a:solidFill>
                  <a:srgbClr val="B04700"/>
                </a:solidFill>
                <a:latin typeface="Comic Sans MS" panose="030F0702030302020204" pitchFamily="66" charset="0"/>
              </a:rPr>
              <a:t>a</a:t>
            </a:r>
            <a:r>
              <a:rPr lang="es-ES" sz="2800" b="1" dirty="0" err="1">
                <a:solidFill>
                  <a:srgbClr val="B04700"/>
                </a:solidFill>
                <a:latin typeface="Comic Sans MS" panose="030F0702030302020204" pitchFamily="66" charset="0"/>
              </a:rPr>
              <a:t>nejská</a:t>
            </a:r>
            <a:r>
              <a:rPr lang="es-ES" sz="2800" b="1" dirty="0">
                <a:solidFill>
                  <a:srgbClr val="B04700"/>
                </a:solidFill>
                <a:latin typeface="Comic Sans MS" panose="030F0702030302020204" pitchFamily="66" charset="0"/>
              </a:rPr>
              <a:t> </a:t>
            </a:r>
            <a:r>
              <a:rPr lang="es-ES" sz="2800" b="1" dirty="0" err="1">
                <a:solidFill>
                  <a:srgbClr val="B04700"/>
                </a:solidFill>
                <a:latin typeface="Comic Sans MS" panose="030F0702030302020204" pitchFamily="66" charset="0"/>
              </a:rPr>
              <a:t>žena</a:t>
            </a:r>
            <a:r>
              <a:rPr lang="es-ES" sz="2800" b="1" dirty="0">
                <a:solidFill>
                  <a:srgbClr val="B04700"/>
                </a:solidFill>
                <a:latin typeface="Comic Sans MS" panose="030F0702030302020204" pitchFamily="66" charset="0"/>
              </a:rPr>
              <a:t> se </a:t>
            </a:r>
            <a:r>
              <a:rPr lang="es-ES" sz="2800" b="1" dirty="0" err="1">
                <a:solidFill>
                  <a:srgbClr val="B04700"/>
                </a:solidFill>
                <a:latin typeface="Comic Sans MS" panose="030F0702030302020204" pitchFamily="66" charset="0"/>
              </a:rPr>
              <a:t>přimlouvá</a:t>
            </a:r>
            <a:r>
              <a:rPr lang="es-ES" sz="2800" b="1" dirty="0">
                <a:solidFill>
                  <a:srgbClr val="B04700"/>
                </a:solidFill>
                <a:latin typeface="Comic Sans MS" panose="030F0702030302020204" pitchFamily="66" charset="0"/>
              </a:rPr>
              <a:t> </a:t>
            </a:r>
            <a:r>
              <a:rPr lang="es-ES" sz="2800" b="1" dirty="0" err="1">
                <a:solidFill>
                  <a:srgbClr val="B04700"/>
                </a:solidFill>
                <a:latin typeface="Comic Sans MS" panose="030F0702030302020204" pitchFamily="66" charset="0"/>
              </a:rPr>
              <a:t>za</a:t>
            </a:r>
            <a:r>
              <a:rPr lang="es-ES" sz="2800" b="1" dirty="0">
                <a:solidFill>
                  <a:srgbClr val="B04700"/>
                </a:solidFill>
                <a:latin typeface="Comic Sans MS" panose="030F0702030302020204" pitchFamily="66" charset="0"/>
              </a:rPr>
              <a:t> </a:t>
            </a:r>
            <a:r>
              <a:rPr lang="es-ES" sz="2800" b="1" dirty="0" err="1">
                <a:solidFill>
                  <a:srgbClr val="B04700"/>
                </a:solidFill>
                <a:latin typeface="Comic Sans MS" panose="030F0702030302020204" pitchFamily="66" charset="0"/>
              </a:rPr>
              <a:t>svou</a:t>
            </a:r>
            <a:r>
              <a:rPr lang="es-ES" sz="2800" b="1" dirty="0">
                <a:solidFill>
                  <a:srgbClr val="B04700"/>
                </a:solidFill>
                <a:latin typeface="Comic Sans MS" panose="030F0702030302020204" pitchFamily="66" charset="0"/>
              </a:rPr>
              <a:t> </a:t>
            </a:r>
            <a:r>
              <a:rPr lang="es-ES" sz="2800" b="1" dirty="0" err="1">
                <a:solidFill>
                  <a:srgbClr val="B04700"/>
                </a:solidFill>
                <a:latin typeface="Comic Sans MS" panose="030F0702030302020204" pitchFamily="66" charset="0"/>
              </a:rPr>
              <a:t>dceru</a:t>
            </a:r>
            <a:endParaRPr lang="es-ES" sz="2800" b="1" dirty="0">
              <a:solidFill>
                <a:srgbClr val="B04700"/>
              </a:solidFill>
              <a:latin typeface="Comic Sans MS" panose="030F0702030302020204" pitchFamily="66" charset="0"/>
            </a:endParaRPr>
          </a:p>
        </p:txBody>
      </p:sp>
      <p:sp>
        <p:nvSpPr>
          <p:cNvPr id="4" name="CuadroTexto 3">
            <a:extLst>
              <a:ext uri="{FF2B5EF4-FFF2-40B4-BE49-F238E27FC236}">
                <a16:creationId xmlns:a16="http://schemas.microsoft.com/office/drawing/2014/main" id="{1FDF5447-D132-FF4C-76DA-1D901694E365}"/>
              </a:ext>
            </a:extLst>
          </p:cNvPr>
          <p:cNvSpPr txBox="1"/>
          <p:nvPr/>
        </p:nvSpPr>
        <p:spPr>
          <a:xfrm>
            <a:off x="1260316" y="1943207"/>
            <a:ext cx="6094266" cy="4832092"/>
          </a:xfrm>
          <a:prstGeom prst="rect">
            <a:avLst/>
          </a:prstGeom>
          <a:noFill/>
        </p:spPr>
        <p:txBody>
          <a:bodyPr wrap="square">
            <a:spAutoFit/>
          </a:bodyPr>
          <a:lstStyle/>
          <a:p>
            <a:r>
              <a:rPr lang="cs-CZ" sz="2200" b="1" dirty="0">
                <a:solidFill>
                  <a:schemeClr val="bg1"/>
                </a:solidFill>
                <a:effectLst>
                  <a:outerShdw blurRad="38100" dist="38100" dir="2700000" algn="tl">
                    <a:srgbClr val="000000">
                      <a:alpha val="43137"/>
                    </a:srgbClr>
                  </a:outerShdw>
                </a:effectLst>
              </a:rPr>
              <a:t>Ježíš odtud odešel až do okolí </a:t>
            </a:r>
            <a:r>
              <a:rPr lang="cs-CZ" sz="2200" b="1" dirty="0" err="1">
                <a:solidFill>
                  <a:schemeClr val="bg1"/>
                </a:solidFill>
                <a:effectLst>
                  <a:outerShdw blurRad="38100" dist="38100" dir="2700000" algn="tl">
                    <a:srgbClr val="000000">
                      <a:alpha val="43137"/>
                    </a:srgbClr>
                  </a:outerShdw>
                </a:effectLst>
              </a:rPr>
              <a:t>Týru</a:t>
            </a:r>
            <a:r>
              <a:rPr lang="cs-CZ" sz="2200" b="1" dirty="0">
                <a:solidFill>
                  <a:schemeClr val="bg1"/>
                </a:solidFill>
                <a:effectLst>
                  <a:outerShdw blurRad="38100" dist="38100" dir="2700000" algn="tl">
                    <a:srgbClr val="000000">
                      <a:alpha val="43137"/>
                    </a:srgbClr>
                  </a:outerShdw>
                </a:effectLst>
              </a:rPr>
              <a:t> a</a:t>
            </a:r>
            <a:r>
              <a:rPr lang="es-ES" sz="2200" b="1" dirty="0">
                <a:solidFill>
                  <a:schemeClr val="bg1"/>
                </a:solidFill>
                <a:effectLst>
                  <a:outerShdw blurRad="38100" dist="38100" dir="2700000" algn="tl">
                    <a:srgbClr val="000000">
                      <a:alpha val="43137"/>
                    </a:srgbClr>
                  </a:outerShdw>
                </a:effectLst>
              </a:rPr>
              <a:t> Sidón</a:t>
            </a:r>
            <a:r>
              <a:rPr lang="cs-CZ" sz="2200" b="1" dirty="0">
                <a:solidFill>
                  <a:schemeClr val="bg1"/>
                </a:solidFill>
                <a:effectLst>
                  <a:outerShdw blurRad="38100" dist="38100" dir="2700000" algn="tl">
                    <a:srgbClr val="000000">
                      <a:alpha val="43137"/>
                    </a:srgbClr>
                  </a:outerShdw>
                </a:effectLst>
              </a:rPr>
              <a:t>u</a:t>
            </a:r>
            <a:r>
              <a:rPr lang="es-ES" sz="2200" b="1" dirty="0">
                <a:solidFill>
                  <a:schemeClr val="bg1"/>
                </a:solidFill>
                <a:effectLst>
                  <a:outerShdw blurRad="38100" dist="38100" dir="2700000" algn="tl">
                    <a:srgbClr val="000000">
                      <a:alpha val="43137"/>
                    </a:srgbClr>
                  </a:outerShdw>
                </a:effectLst>
              </a:rPr>
              <a:t>. </a:t>
            </a:r>
            <a:r>
              <a:rPr lang="cs-CZ" sz="2200" b="1" dirty="0">
                <a:solidFill>
                  <a:schemeClr val="bg1"/>
                </a:solidFill>
                <a:effectLst>
                  <a:outerShdw blurRad="38100" dist="38100" dir="2700000" algn="tl">
                    <a:srgbClr val="000000">
                      <a:alpha val="43137"/>
                    </a:srgbClr>
                  </a:outerShdw>
                </a:effectLst>
              </a:rPr>
              <a:t>A hle, jedna kananejská žena z těch končin vyšla a volala: „Smiluj se nade mnou, Synu Davidův! Má dcera je zle posedlá.“ Ale on jí neodpověděl ani slovo. Jeho učedníci přistoupili a žádali ho: „Zbav se jí, vždyť za námi křičí!“</a:t>
            </a:r>
            <a:r>
              <a:rPr lang="es-ES" sz="2200" b="1" dirty="0">
                <a:solidFill>
                  <a:schemeClr val="bg1"/>
                </a:solidFill>
                <a:effectLst>
                  <a:outerShdw blurRad="38100" dist="38100" dir="2700000" algn="tl">
                    <a:srgbClr val="000000">
                      <a:alpha val="43137"/>
                    </a:srgbClr>
                  </a:outerShdw>
                </a:effectLst>
              </a:rPr>
              <a:t> </a:t>
            </a:r>
            <a:r>
              <a:rPr lang="cs-CZ" sz="2200" b="1" dirty="0">
                <a:solidFill>
                  <a:schemeClr val="bg1"/>
                </a:solidFill>
                <a:effectLst>
                  <a:outerShdw blurRad="38100" dist="38100" dir="2700000" algn="tl">
                    <a:srgbClr val="000000">
                      <a:alpha val="43137"/>
                    </a:srgbClr>
                  </a:outerShdw>
                </a:effectLst>
              </a:rPr>
              <a:t>On odpověděl: „Jsem poslán ke ztraceným ovcím z lidu izraelského.“ Ale ona přistoupila, klaněla se mu a řekla: „Pane, pomoz mi!“ On jí odpověděl: „Nesluší se vzít chleba dětem a hodit jej psům.“  Ona řekla: „Ovšem, Pane, jenže i psi se živí z drobtů, které spadnou ze stolu jejich pánů.“ Tu Ježíš řekl: „Ženo, tvá víra je veliká; staň se ti tak, jak chceš.“ A od té hodiny byla její dcera zdráva.</a:t>
            </a:r>
            <a:endParaRPr lang="es-ES" sz="2200" b="1" dirty="0">
              <a:solidFill>
                <a:schemeClr val="bg1"/>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B8082318-EAA5-8FE3-3F34-1D3862BEF16C}"/>
              </a:ext>
            </a:extLst>
          </p:cNvPr>
          <p:cNvSpPr txBox="1"/>
          <p:nvPr/>
        </p:nvSpPr>
        <p:spPr>
          <a:xfrm>
            <a:off x="4885765" y="179838"/>
            <a:ext cx="3237198" cy="584775"/>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3200" b="1" dirty="0">
                <a:solidFill>
                  <a:srgbClr val="A64300"/>
                </a:solidFill>
              </a:rPr>
              <a:t>Mato</a:t>
            </a:r>
            <a:r>
              <a:rPr lang="cs-CZ" sz="3200" b="1" dirty="0" err="1">
                <a:solidFill>
                  <a:srgbClr val="A64300"/>
                </a:solidFill>
              </a:rPr>
              <a:t>uš</a:t>
            </a:r>
            <a:r>
              <a:rPr lang="es-ES" sz="3200" b="1" dirty="0">
                <a:solidFill>
                  <a:srgbClr val="A64300"/>
                </a:solidFill>
              </a:rPr>
              <a:t> 15</a:t>
            </a:r>
            <a:r>
              <a:rPr lang="cs-CZ" sz="3200" b="1" dirty="0">
                <a:solidFill>
                  <a:srgbClr val="A64300"/>
                </a:solidFill>
              </a:rPr>
              <a:t>,</a:t>
            </a:r>
            <a:r>
              <a:rPr lang="es-ES" sz="3200" b="1" dirty="0">
                <a:solidFill>
                  <a:srgbClr val="A64300"/>
                </a:solidFill>
              </a:rPr>
              <a:t>21-28</a:t>
            </a:r>
          </a:p>
        </p:txBody>
      </p:sp>
      <p:pic>
        <p:nvPicPr>
          <p:cNvPr id="8" name="Imagen 7" descr="Imagen que contiene persona, ropa, hombre, parado&#10;&#10;Descripción generada automáticamente">
            <a:extLst>
              <a:ext uri="{FF2B5EF4-FFF2-40B4-BE49-F238E27FC236}">
                <a16:creationId xmlns:a16="http://schemas.microsoft.com/office/drawing/2014/main" id="{535147BF-0949-DA3D-FFB3-C81E72720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582" y="867054"/>
            <a:ext cx="4764805" cy="5888505"/>
          </a:xfrm>
          <a:prstGeom prst="roundRect">
            <a:avLst>
              <a:gd name="adj" fmla="val 4167"/>
            </a:avLst>
          </a:prstGeom>
          <a:solidFill>
            <a:srgbClr val="FFFFFF"/>
          </a:solidFill>
          <a:ln w="76200" cap="sq">
            <a:solidFill>
              <a:srgbClr val="FFCAA3"/>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9729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vertical)">
                                      <p:cBhvr>
                                        <p:cTn id="44" dur="500"/>
                                        <p:tgtEl>
                                          <p:spTgt spid="8"/>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uiExpand="1"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F039E9-C9AB-968C-0E17-BA13EAEDABC7}"/>
              </a:ext>
            </a:extLst>
          </p:cNvPr>
          <p:cNvSpPr txBox="1"/>
          <p:nvPr/>
        </p:nvSpPr>
        <p:spPr>
          <a:xfrm>
            <a:off x="409507" y="2264381"/>
            <a:ext cx="4628657" cy="2031325"/>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Tato </a:t>
            </a:r>
            <a:r>
              <a:rPr lang="es-ES" b="1" dirty="0" err="1">
                <a:solidFill>
                  <a:schemeClr val="bg1"/>
                </a:solidFill>
                <a:effectLst>
                  <a:outerShdw blurRad="38100" dist="38100" dir="2700000" algn="tl">
                    <a:srgbClr val="000000">
                      <a:alpha val="43137"/>
                    </a:srgbClr>
                  </a:outerShdw>
                </a:effectLst>
              </a:rPr>
              <a:t>kananejská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ochotna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snášet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Ježíšovo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mlčení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opovržení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učedníků</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skutečnost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není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Židovka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připravena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padnout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tváří</a:t>
            </a:r>
            <a:r>
              <a:rPr lang="es-ES" b="1" dirty="0">
                <a:solidFill>
                  <a:schemeClr val="bg1"/>
                </a:solidFill>
                <a:effectLst>
                  <a:outerShdw blurRad="38100" dist="38100" dir="2700000" algn="tl">
                    <a:srgbClr val="000000">
                      <a:alpha val="43137"/>
                    </a:srgbClr>
                  </a:outerShdw>
                </a:effectLst>
              </a:rPr>
              <a:t> k </a:t>
            </a:r>
            <a:r>
              <a:rPr lang="es-ES" b="1" dirty="0" err="1">
                <a:solidFill>
                  <a:schemeClr val="bg1"/>
                </a:solidFill>
                <a:effectLst>
                  <a:outerShdw blurRad="38100" dist="38100" dir="2700000" algn="tl">
                    <a:srgbClr val="000000">
                      <a:alpha val="43137"/>
                    </a:srgbClr>
                  </a:outerShdw>
                </a:effectLst>
              </a:rPr>
              <a:t>nohám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Ježíše</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zaujmout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obvyklé</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postavení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toho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kdo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předkládá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žádost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představenému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nebo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předmětu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uctívání</a:t>
            </a:r>
            <a:r>
              <a:rPr lang="es-ES" b="1" dirty="0">
                <a:solidFill>
                  <a:schemeClr val="bg1"/>
                </a:solidFill>
                <a:effectLst>
                  <a:outerShdw blurRad="38100" dist="38100" dir="2700000" algn="tl">
                    <a:srgbClr val="000000">
                      <a:alpha val="43137"/>
                    </a:srgbClr>
                  </a:outerShdw>
                </a:effectLst>
              </a:rPr>
              <a:t>. </a:t>
            </a:r>
          </a:p>
        </p:txBody>
      </p:sp>
      <p:sp>
        <p:nvSpPr>
          <p:cNvPr id="6" name="CuadroTexto 5">
            <a:extLst>
              <a:ext uri="{FF2B5EF4-FFF2-40B4-BE49-F238E27FC236}">
                <a16:creationId xmlns:a16="http://schemas.microsoft.com/office/drawing/2014/main" id="{EEE38BF9-96E2-23BC-F291-13FB2D8E25BD}"/>
              </a:ext>
            </a:extLst>
          </p:cNvPr>
          <p:cNvSpPr txBox="1"/>
          <p:nvPr/>
        </p:nvSpPr>
        <p:spPr>
          <a:xfrm>
            <a:off x="409508" y="383427"/>
            <a:ext cx="4790021" cy="1754326"/>
          </a:xfrm>
          <a:prstGeom prst="rect">
            <a:avLst/>
          </a:prstGeom>
          <a:noFill/>
        </p:spPr>
        <p:txBody>
          <a:bodyPr wrap="square">
            <a:spAutoFit/>
          </a:bodyPr>
          <a:lstStyle/>
          <a:p>
            <a:r>
              <a:rPr lang="es-ES" b="1" dirty="0" err="1">
                <a:solidFill>
                  <a:schemeClr val="bg1"/>
                </a:solidFill>
                <a:effectLst>
                  <a:outerShdw blurRad="38100" dist="38100" dir="2700000" algn="tl">
                    <a:srgbClr val="000000">
                      <a:alpha val="43137"/>
                    </a:srgbClr>
                  </a:outerShdw>
                </a:effectLst>
              </a:rPr>
              <a:t>Zdá</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když</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prosila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Ježíše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postřehla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něžný</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soucit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který</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hojně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proudil</a:t>
            </a:r>
            <a:r>
              <a:rPr lang="es-ES" b="1" dirty="0">
                <a:solidFill>
                  <a:schemeClr val="bg1"/>
                </a:solidFill>
                <a:effectLst>
                  <a:outerShdw blurRad="38100" dist="38100" dir="2700000" algn="tl">
                    <a:srgbClr val="000000">
                      <a:alpha val="43137"/>
                    </a:srgbClr>
                  </a:outerShdw>
                </a:effectLst>
              </a:rPr>
              <a:t> z </a:t>
            </a:r>
            <a:r>
              <a:rPr lang="es-ES" b="1" dirty="0" err="1">
                <a:solidFill>
                  <a:schemeClr val="bg1"/>
                </a:solidFill>
                <a:effectLst>
                  <a:outerShdw blurRad="38100" dist="38100" dir="2700000" algn="tl">
                    <a:srgbClr val="000000">
                      <a:alpha val="43137"/>
                    </a:srgbClr>
                  </a:outerShdw>
                </a:effectLst>
              </a:rPr>
              <a:t>Kristova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milujícího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srdce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Není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pochyb</a:t>
            </a:r>
            <a:r>
              <a:rPr lang="es-ES" b="1" dirty="0">
                <a:solidFill>
                  <a:schemeClr val="bg1"/>
                </a:solidFill>
                <a:effectLst>
                  <a:outerShdw blurRad="38100" dist="38100" dir="2700000" algn="tl">
                    <a:srgbClr val="000000">
                      <a:alpha val="43137"/>
                    </a:srgbClr>
                  </a:outerShdw>
                </a:effectLst>
              </a:rPr>
              <a:t> o </a:t>
            </a:r>
            <a:r>
              <a:rPr lang="es-ES" b="1" dirty="0" err="1">
                <a:solidFill>
                  <a:schemeClr val="bg1"/>
                </a:solidFill>
                <a:effectLst>
                  <a:outerShdw blurRad="38100" dist="38100" dir="2700000" algn="tl">
                    <a:srgbClr val="000000">
                      <a:alpha val="43137"/>
                    </a:srgbClr>
                  </a:outerShdw>
                </a:effectLst>
              </a:rPr>
              <a:t>tom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už</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jen</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s </a:t>
            </a:r>
            <a:r>
              <a:rPr lang="es-ES" b="1" dirty="0" err="1">
                <a:solidFill>
                  <a:schemeClr val="bg1"/>
                </a:solidFill>
                <a:effectLst>
                  <a:outerShdw blurRad="38100" dist="38100" dir="2700000" algn="tl">
                    <a:srgbClr val="000000">
                      <a:alpha val="43137"/>
                    </a:srgbClr>
                  </a:outerShdw>
                </a:effectLst>
              </a:rPr>
              <a:t>ní</a:t>
            </a:r>
            <a:r>
              <a:rPr lang="es-ES" b="1" dirty="0">
                <a:solidFill>
                  <a:schemeClr val="bg1"/>
                </a:solidFill>
                <a:effectLst>
                  <a:outerShdw blurRad="38100" dist="38100" dir="2700000" algn="tl">
                    <a:srgbClr val="000000">
                      <a:alpha val="43137"/>
                    </a:srgbClr>
                  </a:outerShdw>
                </a:effectLst>
              </a:rPr>
              <a:t> o </a:t>
            </a:r>
            <a:r>
              <a:rPr lang="es-ES" b="1" dirty="0" err="1">
                <a:solidFill>
                  <a:schemeClr val="bg1"/>
                </a:solidFill>
                <a:effectLst>
                  <a:outerShdw blurRad="38100" dist="38100" dir="2700000" algn="tl">
                    <a:srgbClr val="000000">
                      <a:alpha val="43137"/>
                    </a:srgbClr>
                  </a:outerShdw>
                </a:effectLst>
              </a:rPr>
              <a:t>tom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mluvil</a:t>
            </a:r>
            <a:r>
              <a:rPr lang="es-ES" b="1" dirty="0">
                <a:solidFill>
                  <a:schemeClr val="bg1"/>
                </a:solidFill>
                <a:effectLst>
                  <a:outerShdw blurRad="38100" dist="38100" dir="2700000" algn="tl">
                    <a:srgbClr val="000000">
                      <a:alpha val="43137"/>
                    </a:srgbClr>
                  </a:outerShdw>
                </a:effectLst>
              </a:rPr>
              <a:t> – </a:t>
            </a:r>
            <a:r>
              <a:rPr lang="es-ES" b="1" dirty="0" err="1">
                <a:solidFill>
                  <a:schemeClr val="bg1"/>
                </a:solidFill>
                <a:effectLst>
                  <a:outerShdw blurRad="38100" dist="38100" dir="2700000" algn="tl">
                    <a:srgbClr val="000000">
                      <a:alpha val="43137"/>
                    </a:srgbClr>
                  </a:outerShdw>
                </a:effectLst>
              </a:rPr>
              <a:t>místo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toho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aby</a:t>
            </a:r>
            <a:r>
              <a:rPr lang="es-ES" b="1" dirty="0">
                <a:solidFill>
                  <a:schemeClr val="bg1"/>
                </a:solidFill>
                <a:effectLst>
                  <a:outerShdw blurRad="38100" dist="38100" dir="2700000" algn="tl">
                    <a:srgbClr val="000000">
                      <a:alpha val="43137"/>
                    </a:srgbClr>
                  </a:outerShdw>
                </a:effectLst>
              </a:rPr>
              <a:t> ji </a:t>
            </a:r>
            <a:r>
              <a:rPr lang="cs-CZ" b="1" dirty="0">
                <a:solidFill>
                  <a:schemeClr val="bg1"/>
                </a:solidFill>
                <a:effectLst>
                  <a:outerShdw blurRad="38100" dist="38100" dir="2700000" algn="tl">
                    <a:srgbClr val="000000">
                      <a:alpha val="43137"/>
                    </a:srgbClr>
                  </a:outerShdw>
                </a:effectLst>
              </a:rPr>
              <a:t>ryc</a:t>
            </a:r>
            <a:r>
              <a:rPr lang="es-ES" b="1" dirty="0" err="1">
                <a:solidFill>
                  <a:schemeClr val="bg1"/>
                </a:solidFill>
                <a:effectLst>
                  <a:outerShdw blurRad="38100" dist="38100" dir="2700000" algn="tl">
                    <a:srgbClr val="000000">
                      <a:alpha val="43137"/>
                    </a:srgbClr>
                  </a:outerShdw>
                </a:effectLst>
              </a:rPr>
              <a:t>hle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propustil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jak</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udělali</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rabíni</a:t>
            </a:r>
            <a:r>
              <a:rPr lang="es-ES" b="1" dirty="0">
                <a:solidFill>
                  <a:schemeClr val="bg1"/>
                </a:solidFill>
                <a:effectLst>
                  <a:outerShdw blurRad="38100" dist="38100" dir="2700000" algn="tl">
                    <a:srgbClr val="000000">
                      <a:alpha val="43137"/>
                    </a:srgbClr>
                  </a:outerShdw>
                </a:effectLst>
              </a:rPr>
              <a:t> – </a:t>
            </a:r>
            <a:r>
              <a:rPr lang="es-ES" b="1" dirty="0" err="1">
                <a:solidFill>
                  <a:schemeClr val="bg1"/>
                </a:solidFill>
                <a:effectLst>
                  <a:outerShdw blurRad="38100" dist="38100" dir="2700000" algn="tl">
                    <a:srgbClr val="000000">
                      <a:alpha val="43137"/>
                    </a:srgbClr>
                  </a:outerShdw>
                </a:effectLst>
              </a:rPr>
              <a:t>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povzbudilo</a:t>
            </a:r>
            <a:r>
              <a:rPr lang="es-ES" b="1" dirty="0">
                <a:solidFill>
                  <a:schemeClr val="bg1"/>
                </a:solidFill>
                <a:effectLst>
                  <a:outerShdw blurRad="38100" dist="38100" dir="2700000" algn="tl">
                    <a:srgbClr val="000000">
                      <a:alpha val="43137"/>
                    </a:srgbClr>
                  </a:outerShdw>
                </a:effectLst>
              </a:rPr>
              <a:t> k </a:t>
            </a:r>
            <a:r>
              <a:rPr lang="es-ES" b="1" dirty="0" err="1">
                <a:solidFill>
                  <a:schemeClr val="bg1"/>
                </a:solidFill>
                <a:effectLst>
                  <a:outerShdw blurRad="38100" dist="38100" dir="2700000" algn="tl">
                    <a:srgbClr val="000000">
                      <a:alpha val="43137"/>
                    </a:srgbClr>
                  </a:outerShdw>
                </a:effectLst>
              </a:rPr>
              <a:t>víře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Ježíš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prosbě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vyhoví</a:t>
            </a:r>
            <a:r>
              <a:rPr lang="es-ES" b="1" dirty="0">
                <a:solidFill>
                  <a:schemeClr val="bg1"/>
                </a:solidFill>
                <a:effectLst>
                  <a:outerShdw blurRad="38100" dist="38100" dir="2700000" algn="tl">
                    <a:srgbClr val="000000">
                      <a:alpha val="43137"/>
                    </a:srgbClr>
                  </a:outerShdw>
                </a:effectLst>
              </a:rPr>
              <a:t>.</a:t>
            </a:r>
          </a:p>
        </p:txBody>
      </p:sp>
      <p:pic>
        <p:nvPicPr>
          <p:cNvPr id="7" name="Imagen 6">
            <a:extLst>
              <a:ext uri="{FF2B5EF4-FFF2-40B4-BE49-F238E27FC236}">
                <a16:creationId xmlns:a16="http://schemas.microsoft.com/office/drawing/2014/main" id="{26D88CFC-DAD3-B283-EC05-92F48EE34967}"/>
              </a:ext>
            </a:extLst>
          </p:cNvPr>
          <p:cNvPicPr>
            <a:picLocks noChangeAspect="1"/>
          </p:cNvPicPr>
          <p:nvPr/>
        </p:nvPicPr>
        <p:blipFill>
          <a:blip r:embed="rId3"/>
          <a:stretch>
            <a:fillRect/>
          </a:stretch>
        </p:blipFill>
        <p:spPr>
          <a:xfrm>
            <a:off x="5199529" y="479440"/>
            <a:ext cx="6582963" cy="3706623"/>
          </a:xfrm>
          <a:prstGeom prst="roundRect">
            <a:avLst>
              <a:gd name="adj" fmla="val 4167"/>
            </a:avLst>
          </a:prstGeom>
          <a:solidFill>
            <a:srgbClr val="FFFFFF"/>
          </a:solidFill>
          <a:ln w="76200" cap="sq">
            <a:solidFill>
              <a:srgbClr val="FFCAA3"/>
            </a:soli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A286AAB9-6FE8-16A4-CD87-80AA24E7FE48}"/>
              </a:ext>
            </a:extLst>
          </p:cNvPr>
          <p:cNvSpPr txBox="1"/>
          <p:nvPr/>
        </p:nvSpPr>
        <p:spPr>
          <a:xfrm>
            <a:off x="5818094" y="4347235"/>
            <a:ext cx="6077490" cy="2031325"/>
          </a:xfrm>
          <a:prstGeom prst="rect">
            <a:avLst/>
          </a:prstGeom>
          <a:noFill/>
        </p:spPr>
        <p:txBody>
          <a:bodyPr wrap="square">
            <a:spAutoFit/>
          </a:bodyPr>
          <a:lstStyle/>
          <a:p>
            <a:r>
              <a:rPr lang="es-ES" b="1" dirty="0" err="1">
                <a:solidFill>
                  <a:schemeClr val="bg1"/>
                </a:solidFill>
                <a:effectLst>
                  <a:outerShdw blurRad="38100" dist="38100" dir="2700000" algn="tl">
                    <a:srgbClr val="000000">
                      <a:alpha val="43137"/>
                    </a:srgbClr>
                  </a:outerShdw>
                </a:effectLst>
              </a:rPr>
              <a:t>Byla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ochotna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postavit</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jakoukoli</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společenskou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úroveň</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kterou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Kristus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určil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aniž</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a:t>
            </a:r>
            <a:r>
              <a:rPr lang="es-ES" b="1" dirty="0">
                <a:solidFill>
                  <a:schemeClr val="bg1"/>
                </a:solidFill>
                <a:effectLst>
                  <a:outerShdw blurRad="38100" dist="38100" dir="2700000" algn="tl">
                    <a:srgbClr val="000000">
                      <a:alpha val="43137"/>
                    </a:srgbClr>
                  </a:outerShdw>
                </a:effectLst>
              </a:rPr>
              <a:t> o </a:t>
            </a:r>
            <a:r>
              <a:rPr lang="es-ES" b="1" dirty="0" err="1">
                <a:solidFill>
                  <a:schemeClr val="bg1"/>
                </a:solidFill>
                <a:effectLst>
                  <a:outerShdw blurRad="38100" dist="38100" dir="2700000" algn="tl">
                    <a:srgbClr val="000000">
                      <a:alpha val="43137"/>
                    </a:srgbClr>
                  </a:outerShdw>
                </a:effectLst>
              </a:rPr>
              <a:t>tom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mluvil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jen</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kdyby</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dal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oč</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žádala</a:t>
            </a:r>
            <a:r>
              <a:rPr lang="es-ES" b="1" dirty="0">
                <a:solidFill>
                  <a:schemeClr val="bg1"/>
                </a:solidFill>
                <a:effectLst>
                  <a:outerShdw blurRad="38100" dist="38100" dir="2700000" algn="tl">
                    <a:srgbClr val="000000">
                      <a:alpha val="43137"/>
                    </a:srgbClr>
                  </a:outerShdw>
                </a:effectLst>
              </a:rPr>
              <a:t>.</a:t>
            </a:r>
          </a:p>
          <a:p>
            <a:r>
              <a:rPr lang="es-ES" b="1" dirty="0" err="1">
                <a:solidFill>
                  <a:schemeClr val="bg1"/>
                </a:solidFill>
                <a:effectLst>
                  <a:outerShdw blurRad="38100" dist="38100" dir="2700000" algn="tl">
                    <a:srgbClr val="000000">
                      <a:alpha val="43137"/>
                    </a:srgbClr>
                  </a:outerShdw>
                </a:effectLst>
              </a:rPr>
              <a:t>Ukázal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je </a:t>
            </a:r>
            <a:r>
              <a:rPr lang="es-ES" b="1" dirty="0" err="1">
                <a:solidFill>
                  <a:schemeClr val="bg1"/>
                </a:solidFill>
                <a:effectLst>
                  <a:outerShdw blurRad="38100" dist="38100" dir="2700000" algn="tl">
                    <a:srgbClr val="000000">
                      <a:alpha val="43137"/>
                    </a:srgbClr>
                  </a:outerShdw>
                </a:effectLst>
              </a:rPr>
              <a:t>vytrvalý</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tváří</a:t>
            </a:r>
            <a:r>
              <a:rPr lang="es-ES" b="1" dirty="0">
                <a:solidFill>
                  <a:schemeClr val="bg1"/>
                </a:solidFill>
                <a:effectLst>
                  <a:outerShdw blurRad="38100" dist="38100" dir="2700000" algn="tl">
                    <a:srgbClr val="000000">
                      <a:alpha val="43137"/>
                    </a:srgbClr>
                  </a:outerShdw>
                </a:effectLst>
              </a:rPr>
              <a:t> v </a:t>
            </a:r>
            <a:r>
              <a:rPr lang="es-ES" b="1" dirty="0" err="1">
                <a:solidFill>
                  <a:schemeClr val="bg1"/>
                </a:solidFill>
                <a:effectLst>
                  <a:outerShdw blurRad="38100" dist="38100" dir="2700000" algn="tl">
                    <a:srgbClr val="000000">
                      <a:alpha val="43137"/>
                    </a:srgbClr>
                  </a:outerShdw>
                </a:effectLst>
              </a:rPr>
              <a:t>tvář</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velkým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překážkám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Čelil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zkoušce</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jeho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víra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zůstala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pevná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Nakonec</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dcera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kananejské</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ženy</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uzdravena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dálku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a:t>
            </a:r>
            <a:r>
              <a:rPr lang="es-ES" b="1" dirty="0">
                <a:solidFill>
                  <a:schemeClr val="bg1"/>
                </a:solidFill>
                <a:effectLst>
                  <a:outerShdw blurRad="38100" dist="38100" dir="2700000" algn="tl">
                    <a:srgbClr val="000000">
                      <a:alpha val="43137"/>
                    </a:srgbClr>
                  </a:outerShdw>
                </a:effectLst>
              </a:rPr>
              <a:t> v </a:t>
            </a:r>
            <a:r>
              <a:rPr lang="es-ES" b="1" dirty="0" err="1">
                <a:solidFill>
                  <a:schemeClr val="bg1"/>
                </a:solidFill>
                <a:effectLst>
                  <a:outerShdw blurRad="38100" dist="38100" dir="2700000" algn="tl">
                    <a:srgbClr val="000000">
                      <a:alpha val="43137"/>
                    </a:srgbClr>
                  </a:outerShdw>
                </a:effectLst>
              </a:rPr>
              <a:t>Ježíšově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přítomnosti</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Uzdravení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bylo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okamžité</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úplné</a:t>
            </a:r>
            <a:r>
              <a:rPr lang="es-ES" b="1" dirty="0">
                <a:solidFill>
                  <a:schemeClr val="bg1"/>
                </a:solidFill>
                <a:effectLst>
                  <a:outerShdw blurRad="38100" dist="38100" dir="2700000" algn="tl">
                    <a:srgbClr val="000000">
                      <a:alpha val="43137"/>
                    </a:srgbClr>
                  </a:outerShdw>
                </a:effectLst>
              </a:rPr>
              <a:t>. </a:t>
            </a:r>
            <a:endParaRPr lang="es-ES" dirty="0"/>
          </a:p>
        </p:txBody>
      </p:sp>
      <p:pic>
        <p:nvPicPr>
          <p:cNvPr id="11" name="Imagen 10" descr="Un grupo de personas de pie sobre pasto&#10;&#10;Descripción generada automáticamente con confianza media">
            <a:extLst>
              <a:ext uri="{FF2B5EF4-FFF2-40B4-BE49-F238E27FC236}">
                <a16:creationId xmlns:a16="http://schemas.microsoft.com/office/drawing/2014/main" id="{4E8CC067-7331-1583-A2EB-97AE2A3F8F65}"/>
              </a:ext>
            </a:extLst>
          </p:cNvPr>
          <p:cNvPicPr>
            <a:picLocks noChangeAspect="1"/>
          </p:cNvPicPr>
          <p:nvPr/>
        </p:nvPicPr>
        <p:blipFill rotWithShape="1">
          <a:blip r:embed="rId4">
            <a:extLst>
              <a:ext uri="{28A0092B-C50C-407E-A947-70E740481C1C}">
                <a14:useLocalDpi xmlns:a14="http://schemas.microsoft.com/office/drawing/2010/main" val="0"/>
              </a:ext>
            </a:extLst>
          </a:blip>
          <a:srcRect t="20578" b="15232"/>
          <a:stretch/>
        </p:blipFill>
        <p:spPr>
          <a:xfrm>
            <a:off x="620306" y="4443248"/>
            <a:ext cx="4892988" cy="2031325"/>
          </a:xfrm>
          <a:prstGeom prst="roundRect">
            <a:avLst>
              <a:gd name="adj" fmla="val 4167"/>
            </a:avLst>
          </a:prstGeom>
          <a:solidFill>
            <a:srgbClr val="FFFFFF"/>
          </a:solidFill>
          <a:ln w="76200" cap="sq">
            <a:solidFill>
              <a:srgbClr val="FFCAA3"/>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5806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BD01E035-6042-9E22-59B8-6A85B7852C22}"/>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1C82D57C-BD33-9DA6-BC40-9F4AF80E36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8BF63E3B-F923-F5DA-E1CD-578E42D5BB1F}"/>
                </a:ext>
              </a:extLst>
            </p:cNvPr>
            <p:cNvSpPr txBox="1"/>
            <p:nvPr/>
          </p:nvSpPr>
          <p:spPr>
            <a:xfrm>
              <a:off x="386292" y="466164"/>
              <a:ext cx="1185333"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Kristus</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5" name="Imagen 4" descr="Forma, Patrón de fondo&#10;&#10;Descripción generada automáticamente">
            <a:extLst>
              <a:ext uri="{FF2B5EF4-FFF2-40B4-BE49-F238E27FC236}">
                <a16:creationId xmlns:a16="http://schemas.microsoft.com/office/drawing/2014/main" id="{7BE55F49-C378-F25A-8970-9BAF6A232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91" y="5259413"/>
            <a:ext cx="10266218" cy="1200329"/>
          </a:xfrm>
          <a:prstGeom prst="rect">
            <a:avLst/>
          </a:prstGeom>
          <a:noFill/>
        </p:spPr>
      </p:pic>
      <p:sp>
        <p:nvSpPr>
          <p:cNvPr id="4" name="CuadroTexto 3">
            <a:extLst>
              <a:ext uri="{FF2B5EF4-FFF2-40B4-BE49-F238E27FC236}">
                <a16:creationId xmlns:a16="http://schemas.microsoft.com/office/drawing/2014/main" id="{E316DA79-05CF-0AEA-7346-6B114A0D0882}"/>
              </a:ext>
            </a:extLst>
          </p:cNvPr>
          <p:cNvSpPr txBox="1"/>
          <p:nvPr/>
        </p:nvSpPr>
        <p:spPr>
          <a:xfrm>
            <a:off x="1522796" y="5505634"/>
            <a:ext cx="9146407" cy="707886"/>
          </a:xfrm>
          <a:prstGeom prst="rect">
            <a:avLst/>
          </a:prstGeom>
          <a:noFill/>
        </p:spPr>
        <p:txBody>
          <a:bodyPr wrap="square">
            <a:spAutoFit/>
          </a:bodyPr>
          <a:lstStyle>
            <a:defPPr>
              <a:defRPr lang="es-ES"/>
            </a:defPPr>
            <a:lvl1pPr algn="ctr">
              <a:defRPr sz="2000" b="1">
                <a:solidFill>
                  <a:srgbClr val="E9E7FF"/>
                </a:solidFill>
                <a:latin typeface="Abhaya Libre ExtraBold" panose="02000803000000000000" pitchFamily="2" charset="0"/>
                <a:cs typeface="Abhaya Libre ExtraBold" panose="02000803000000000000" pitchFamily="2" charset="0"/>
              </a:defRPr>
            </a:lvl1pPr>
          </a:lstStyle>
          <a:p>
            <a:r>
              <a:rPr lang="es-ES" dirty="0" err="1">
                <a:solidFill>
                  <a:srgbClr val="FEEAE3"/>
                </a:solidFill>
              </a:rPr>
              <a:t>Kristus</a:t>
            </a:r>
            <a:r>
              <a:rPr lang="es-ES" dirty="0">
                <a:solidFill>
                  <a:srgbClr val="FEEAE3"/>
                </a:solidFill>
              </a:rPr>
              <a:t> se </a:t>
            </a:r>
            <a:r>
              <a:rPr lang="es-ES" dirty="0" err="1">
                <a:solidFill>
                  <a:srgbClr val="FEEAE3"/>
                </a:solidFill>
              </a:rPr>
              <a:t>ani</a:t>
            </a:r>
            <a:r>
              <a:rPr lang="es-ES" dirty="0">
                <a:solidFill>
                  <a:srgbClr val="FEEAE3"/>
                </a:solidFill>
              </a:rPr>
              <a:t> </a:t>
            </a:r>
            <a:r>
              <a:rPr lang="es-ES" dirty="0" err="1">
                <a:solidFill>
                  <a:srgbClr val="FEEAE3"/>
                </a:solidFill>
              </a:rPr>
              <a:t>na</a:t>
            </a:r>
            <a:r>
              <a:rPr lang="es-ES" dirty="0">
                <a:solidFill>
                  <a:srgbClr val="FEEAE3"/>
                </a:solidFill>
              </a:rPr>
              <a:t> </a:t>
            </a:r>
            <a:r>
              <a:rPr lang="es-ES" dirty="0" err="1">
                <a:solidFill>
                  <a:srgbClr val="FEEAE3"/>
                </a:solidFill>
              </a:rPr>
              <a:t>okamžik</a:t>
            </a:r>
            <a:r>
              <a:rPr lang="es-ES" dirty="0">
                <a:solidFill>
                  <a:srgbClr val="FEEAE3"/>
                </a:solidFill>
              </a:rPr>
              <a:t> </a:t>
            </a:r>
            <a:r>
              <a:rPr lang="es-ES" dirty="0" err="1">
                <a:solidFill>
                  <a:srgbClr val="FEEAE3"/>
                </a:solidFill>
              </a:rPr>
              <a:t>neunaví</a:t>
            </a:r>
            <a:r>
              <a:rPr lang="es-ES" dirty="0">
                <a:solidFill>
                  <a:srgbClr val="FEEAE3"/>
                </a:solidFill>
              </a:rPr>
              <a:t> a </a:t>
            </a:r>
            <a:r>
              <a:rPr lang="es-ES" dirty="0" err="1">
                <a:solidFill>
                  <a:srgbClr val="FEEAE3"/>
                </a:solidFill>
              </a:rPr>
              <a:t>nepřestává</a:t>
            </a:r>
            <a:r>
              <a:rPr lang="es-ES" dirty="0">
                <a:solidFill>
                  <a:srgbClr val="FEEAE3"/>
                </a:solidFill>
              </a:rPr>
              <a:t> se </a:t>
            </a:r>
            <a:r>
              <a:rPr lang="es-ES" dirty="0" err="1">
                <a:solidFill>
                  <a:srgbClr val="FEEAE3"/>
                </a:solidFill>
              </a:rPr>
              <a:t>za</a:t>
            </a:r>
            <a:r>
              <a:rPr lang="es-ES" dirty="0">
                <a:solidFill>
                  <a:srgbClr val="FEEAE3"/>
                </a:solidFill>
              </a:rPr>
              <a:t> </a:t>
            </a:r>
            <a:r>
              <a:rPr lang="es-ES" dirty="0" err="1">
                <a:solidFill>
                  <a:srgbClr val="FEEAE3"/>
                </a:solidFill>
              </a:rPr>
              <a:t>nás</a:t>
            </a:r>
            <a:r>
              <a:rPr lang="es-ES" dirty="0">
                <a:solidFill>
                  <a:srgbClr val="FEEAE3"/>
                </a:solidFill>
              </a:rPr>
              <a:t> </a:t>
            </a:r>
            <a:r>
              <a:rPr lang="es-ES" dirty="0" err="1">
                <a:solidFill>
                  <a:srgbClr val="FEEAE3"/>
                </a:solidFill>
              </a:rPr>
              <a:t>přimlouvat</a:t>
            </a:r>
            <a:r>
              <a:rPr lang="es-ES" dirty="0">
                <a:solidFill>
                  <a:srgbClr val="FEEAE3"/>
                </a:solidFill>
              </a:rPr>
              <a:t>. </a:t>
            </a:r>
            <a:r>
              <a:rPr lang="es-ES" dirty="0" err="1">
                <a:solidFill>
                  <a:srgbClr val="FEEAE3"/>
                </a:solidFill>
              </a:rPr>
              <a:t>Vytrvá</a:t>
            </a:r>
            <a:r>
              <a:rPr lang="es-ES" dirty="0">
                <a:solidFill>
                  <a:srgbClr val="FEEAE3"/>
                </a:solidFill>
              </a:rPr>
              <a:t> ve </a:t>
            </a:r>
            <a:r>
              <a:rPr lang="es-ES" dirty="0" err="1">
                <a:solidFill>
                  <a:srgbClr val="FEEAE3"/>
                </a:solidFill>
              </a:rPr>
              <a:t>všech</a:t>
            </a:r>
            <a:r>
              <a:rPr lang="es-ES" dirty="0">
                <a:solidFill>
                  <a:srgbClr val="FEEAE3"/>
                </a:solidFill>
              </a:rPr>
              <a:t> </a:t>
            </a:r>
            <a:r>
              <a:rPr lang="es-ES" dirty="0" err="1">
                <a:solidFill>
                  <a:srgbClr val="FEEAE3"/>
                </a:solidFill>
              </a:rPr>
              <a:t>svých</a:t>
            </a:r>
            <a:r>
              <a:rPr lang="es-ES" dirty="0">
                <a:solidFill>
                  <a:srgbClr val="FEEAE3"/>
                </a:solidFill>
              </a:rPr>
              <a:t> </a:t>
            </a:r>
            <a:r>
              <a:rPr lang="es-ES" dirty="0" err="1">
                <a:solidFill>
                  <a:srgbClr val="FEEAE3"/>
                </a:solidFill>
              </a:rPr>
              <a:t>snahách</a:t>
            </a:r>
            <a:r>
              <a:rPr lang="es-ES" dirty="0">
                <a:solidFill>
                  <a:srgbClr val="FEEAE3"/>
                </a:solidFill>
              </a:rPr>
              <a:t>, </a:t>
            </a:r>
            <a:r>
              <a:rPr lang="es-ES" dirty="0" err="1">
                <a:solidFill>
                  <a:srgbClr val="FEEAE3"/>
                </a:solidFill>
              </a:rPr>
              <a:t>dokud</a:t>
            </a:r>
            <a:r>
              <a:rPr lang="es-ES" dirty="0">
                <a:solidFill>
                  <a:srgbClr val="FEEAE3"/>
                </a:solidFill>
              </a:rPr>
              <a:t> </a:t>
            </a:r>
            <a:r>
              <a:rPr lang="es-ES" dirty="0" err="1">
                <a:solidFill>
                  <a:srgbClr val="FEEAE3"/>
                </a:solidFill>
              </a:rPr>
              <a:t>nezajistí</a:t>
            </a:r>
            <a:r>
              <a:rPr lang="es-ES" dirty="0">
                <a:solidFill>
                  <a:srgbClr val="FEEAE3"/>
                </a:solidFill>
              </a:rPr>
              <a:t> </a:t>
            </a:r>
            <a:r>
              <a:rPr lang="es-ES" dirty="0" err="1">
                <a:solidFill>
                  <a:srgbClr val="FEEAE3"/>
                </a:solidFill>
              </a:rPr>
              <a:t>spásu</a:t>
            </a:r>
            <a:r>
              <a:rPr lang="es-ES" dirty="0">
                <a:solidFill>
                  <a:srgbClr val="FEEAE3"/>
                </a:solidFill>
              </a:rPr>
              <a:t> </a:t>
            </a:r>
            <a:r>
              <a:rPr lang="es-ES" dirty="0" err="1">
                <a:solidFill>
                  <a:srgbClr val="FEEAE3"/>
                </a:solidFill>
              </a:rPr>
              <a:t>svým</a:t>
            </a:r>
            <a:r>
              <a:rPr lang="es-ES" dirty="0">
                <a:solidFill>
                  <a:srgbClr val="FEEAE3"/>
                </a:solidFill>
              </a:rPr>
              <a:t> </a:t>
            </a:r>
            <a:r>
              <a:rPr lang="es-ES" dirty="0" err="1">
                <a:solidFill>
                  <a:srgbClr val="FEEAE3"/>
                </a:solidFill>
              </a:rPr>
              <a:t>dětem</a:t>
            </a:r>
            <a:r>
              <a:rPr lang="es-ES" dirty="0">
                <a:solidFill>
                  <a:srgbClr val="FEEAE3"/>
                </a:solidFill>
              </a:rPr>
              <a:t>, </a:t>
            </a:r>
            <a:r>
              <a:rPr lang="es-ES" dirty="0" err="1">
                <a:solidFill>
                  <a:srgbClr val="FEEAE3"/>
                </a:solidFill>
              </a:rPr>
              <a:t>které</a:t>
            </a:r>
            <a:r>
              <a:rPr lang="es-ES" dirty="0">
                <a:solidFill>
                  <a:srgbClr val="FEEAE3"/>
                </a:solidFill>
              </a:rPr>
              <a:t> </a:t>
            </a:r>
            <a:r>
              <a:rPr lang="es-ES" dirty="0" err="1">
                <a:solidFill>
                  <a:srgbClr val="FEEAE3"/>
                </a:solidFill>
              </a:rPr>
              <a:t>miluje</a:t>
            </a:r>
            <a:r>
              <a:rPr lang="es-ES" dirty="0">
                <a:solidFill>
                  <a:srgbClr val="FEEAE3"/>
                </a:solidFill>
              </a:rPr>
              <a:t>.</a:t>
            </a:r>
          </a:p>
        </p:txBody>
      </p:sp>
      <p:sp>
        <p:nvSpPr>
          <p:cNvPr id="9" name="CuadroTexto 8">
            <a:extLst>
              <a:ext uri="{FF2B5EF4-FFF2-40B4-BE49-F238E27FC236}">
                <a16:creationId xmlns:a16="http://schemas.microsoft.com/office/drawing/2014/main" id="{6F8CA58A-A188-3C79-F78C-64A0E5657975}"/>
              </a:ext>
            </a:extLst>
          </p:cNvPr>
          <p:cNvSpPr txBox="1"/>
          <p:nvPr/>
        </p:nvSpPr>
        <p:spPr>
          <a:xfrm>
            <a:off x="386292" y="3940007"/>
            <a:ext cx="11341099" cy="1138773"/>
          </a:xfrm>
          <a:prstGeom prst="rect">
            <a:avLst/>
          </a:prstGeom>
          <a:noFill/>
        </p:spPr>
        <p:txBody>
          <a:bodyPr wrap="square">
            <a:spAutoFit/>
          </a:bodyPr>
          <a:lstStyle/>
          <a:p>
            <a:pPr algn="ctr"/>
            <a:r>
              <a:rPr lang="es-ES" b="1" dirty="0" err="1"/>
              <a:t>Neustále</a:t>
            </a:r>
            <a:r>
              <a:rPr lang="es-ES" b="1" dirty="0"/>
              <a:t> </a:t>
            </a:r>
            <a:r>
              <a:rPr lang="es-ES" b="1" dirty="0" err="1"/>
              <a:t>potřebujeme</a:t>
            </a:r>
            <a:r>
              <a:rPr lang="es-ES" b="1" dirty="0"/>
              <a:t> </a:t>
            </a:r>
            <a:r>
              <a:rPr lang="es-ES" b="1" dirty="0" err="1"/>
              <a:t>Kristovu</a:t>
            </a:r>
            <a:r>
              <a:rPr lang="es-ES" b="1" dirty="0"/>
              <a:t> </a:t>
            </a:r>
            <a:r>
              <a:rPr lang="es-ES" b="1" dirty="0" err="1"/>
              <a:t>přímluvu</a:t>
            </a:r>
            <a:r>
              <a:rPr lang="es-ES" b="1" dirty="0"/>
              <a:t>. Den </a:t>
            </a:r>
            <a:r>
              <a:rPr lang="es-ES" b="1" dirty="0" err="1"/>
              <a:t>za</a:t>
            </a:r>
            <a:r>
              <a:rPr lang="es-ES" b="1" dirty="0"/>
              <a:t> </a:t>
            </a:r>
            <a:r>
              <a:rPr lang="es-ES" b="1" dirty="0" err="1"/>
              <a:t>dnem</a:t>
            </a:r>
            <a:r>
              <a:rPr lang="es-ES" b="1" dirty="0"/>
              <a:t>, </a:t>
            </a:r>
            <a:r>
              <a:rPr lang="es-ES" b="1" dirty="0" err="1"/>
              <a:t>ráno</a:t>
            </a:r>
            <a:r>
              <a:rPr lang="es-ES" b="1" dirty="0"/>
              <a:t> i </a:t>
            </a:r>
            <a:r>
              <a:rPr lang="es-ES" b="1" dirty="0" err="1"/>
              <a:t>večer</a:t>
            </a:r>
            <a:r>
              <a:rPr lang="es-ES" b="1" dirty="0"/>
              <a:t>, </a:t>
            </a:r>
            <a:r>
              <a:rPr lang="es-ES" b="1" dirty="0" err="1"/>
              <a:t>pokorné</a:t>
            </a:r>
            <a:r>
              <a:rPr lang="es-ES" b="1" dirty="0"/>
              <a:t> </a:t>
            </a:r>
            <a:r>
              <a:rPr lang="es-ES" b="1" dirty="0" err="1"/>
              <a:t>srdce</a:t>
            </a:r>
            <a:r>
              <a:rPr lang="es-ES" b="1" dirty="0"/>
              <a:t> </a:t>
            </a:r>
            <a:r>
              <a:rPr lang="es-ES" b="1" dirty="0" err="1"/>
              <a:t>potřebuje</a:t>
            </a:r>
            <a:r>
              <a:rPr lang="es-ES" b="1" dirty="0"/>
              <a:t> </a:t>
            </a:r>
            <a:r>
              <a:rPr lang="es-ES" b="1" dirty="0" err="1"/>
              <a:t>nabízet</a:t>
            </a:r>
            <a:r>
              <a:rPr lang="es-ES" b="1" dirty="0"/>
              <a:t> </a:t>
            </a:r>
            <a:r>
              <a:rPr lang="es-ES" b="1" dirty="0" err="1"/>
              <a:t>modlitby</a:t>
            </a:r>
            <a:r>
              <a:rPr lang="es-ES" b="1" dirty="0"/>
              <a:t>, </a:t>
            </a:r>
            <a:r>
              <a:rPr lang="es-ES" b="1" dirty="0" err="1"/>
              <a:t>které</a:t>
            </a:r>
            <a:r>
              <a:rPr lang="es-ES" b="1" dirty="0"/>
              <a:t> </a:t>
            </a:r>
            <a:r>
              <a:rPr lang="es-ES" b="1" dirty="0" err="1"/>
              <a:t>budou</a:t>
            </a:r>
            <a:r>
              <a:rPr lang="es-ES" b="1" dirty="0"/>
              <a:t> </a:t>
            </a:r>
            <a:r>
              <a:rPr lang="es-ES" b="1" dirty="0" err="1"/>
              <a:t>zodpovězeny</a:t>
            </a:r>
            <a:r>
              <a:rPr lang="es-ES" b="1" dirty="0"/>
              <a:t> </a:t>
            </a:r>
            <a:r>
              <a:rPr lang="es-ES" b="1" dirty="0" err="1"/>
              <a:t>odpověďmi</a:t>
            </a:r>
            <a:r>
              <a:rPr lang="es-ES" b="1" dirty="0"/>
              <a:t> </a:t>
            </a:r>
            <a:r>
              <a:rPr lang="es-ES" b="1" dirty="0" err="1"/>
              <a:t>milosti</a:t>
            </a:r>
            <a:r>
              <a:rPr lang="es-ES" b="1" dirty="0"/>
              <a:t>, </a:t>
            </a:r>
            <a:r>
              <a:rPr lang="es-ES" b="1" dirty="0" err="1"/>
              <a:t>pokoje</a:t>
            </a:r>
            <a:r>
              <a:rPr lang="es-ES" b="1" dirty="0"/>
              <a:t> a </a:t>
            </a:r>
            <a:r>
              <a:rPr lang="es-ES" b="1" dirty="0" err="1"/>
              <a:t>radosti</a:t>
            </a:r>
            <a:r>
              <a:rPr lang="es-ES" b="1" dirty="0"/>
              <a:t>. "</a:t>
            </a:r>
            <a:r>
              <a:rPr lang="es-ES" b="1" dirty="0" err="1"/>
              <a:t>Protož</a:t>
            </a:r>
            <a:r>
              <a:rPr lang="es-ES" b="1" dirty="0"/>
              <a:t> </a:t>
            </a:r>
            <a:r>
              <a:rPr lang="es-ES" b="1" dirty="0" err="1"/>
              <a:t>obětujme</a:t>
            </a:r>
            <a:r>
              <a:rPr lang="es-ES" b="1" dirty="0"/>
              <a:t> </a:t>
            </a:r>
            <a:r>
              <a:rPr lang="es-ES" b="1" dirty="0" err="1"/>
              <a:t>skrze</a:t>
            </a:r>
            <a:r>
              <a:rPr lang="es-ES" b="1" dirty="0"/>
              <a:t> </a:t>
            </a:r>
            <a:r>
              <a:rPr lang="es-ES" b="1" dirty="0" err="1"/>
              <a:t>něho</a:t>
            </a:r>
            <a:r>
              <a:rPr lang="es-ES" b="1" dirty="0"/>
              <a:t> </a:t>
            </a:r>
            <a:r>
              <a:rPr lang="es-ES" b="1" dirty="0" err="1"/>
              <a:t>Bohu</a:t>
            </a:r>
            <a:r>
              <a:rPr lang="es-ES" b="1" dirty="0"/>
              <a:t> </a:t>
            </a:r>
            <a:r>
              <a:rPr lang="es-ES" b="1" dirty="0" err="1"/>
              <a:t>vždycky</a:t>
            </a:r>
            <a:r>
              <a:rPr lang="es-ES" b="1" dirty="0"/>
              <a:t> </a:t>
            </a:r>
            <a:r>
              <a:rPr lang="es-ES" b="1" dirty="0" err="1"/>
              <a:t>oběť</a:t>
            </a:r>
            <a:r>
              <a:rPr lang="es-ES" b="1" dirty="0"/>
              <a:t> </a:t>
            </a:r>
            <a:r>
              <a:rPr lang="es-ES" b="1" dirty="0" err="1"/>
              <a:t>chvály</a:t>
            </a:r>
            <a:r>
              <a:rPr lang="es-ES" b="1" dirty="0"/>
              <a:t>, </a:t>
            </a:r>
            <a:r>
              <a:rPr lang="es-ES" b="1" dirty="0" err="1"/>
              <a:t>to</a:t>
            </a:r>
            <a:r>
              <a:rPr lang="es-ES" b="1" dirty="0"/>
              <a:t> </a:t>
            </a:r>
            <a:r>
              <a:rPr lang="es-ES" b="1" dirty="0" err="1"/>
              <a:t>jest</a:t>
            </a:r>
            <a:r>
              <a:rPr lang="es-ES" b="1" dirty="0"/>
              <a:t> </a:t>
            </a:r>
            <a:r>
              <a:rPr lang="es-ES" b="1" dirty="0" err="1"/>
              <a:t>ovoce</a:t>
            </a:r>
            <a:r>
              <a:rPr lang="es-ES" b="1" dirty="0"/>
              <a:t> </a:t>
            </a:r>
            <a:r>
              <a:rPr lang="es-ES" b="1" dirty="0" err="1"/>
              <a:t>rtů</a:t>
            </a:r>
            <a:r>
              <a:rPr lang="es-ES" b="1" dirty="0"/>
              <a:t> </a:t>
            </a:r>
            <a:r>
              <a:rPr lang="es-ES" b="1" dirty="0" err="1"/>
              <a:t>vyznávajících</a:t>
            </a:r>
            <a:r>
              <a:rPr lang="es-ES" b="1" dirty="0"/>
              <a:t> </a:t>
            </a:r>
            <a:r>
              <a:rPr lang="es-ES" b="1" dirty="0" err="1"/>
              <a:t>jméno</a:t>
            </a:r>
            <a:r>
              <a:rPr lang="es-ES" b="1" dirty="0"/>
              <a:t> </a:t>
            </a:r>
            <a:r>
              <a:rPr lang="es-ES" b="1" dirty="0" err="1"/>
              <a:t>jeho</a:t>
            </a:r>
            <a:r>
              <a:rPr lang="es-ES" b="1" dirty="0"/>
              <a:t>.</a:t>
            </a:r>
            <a:r>
              <a:rPr lang="cs-CZ" b="1" dirty="0"/>
              <a:t>“ list Židům</a:t>
            </a:r>
            <a:r>
              <a:rPr lang="es-ES" b="1" dirty="0"/>
              <a:t> 13</a:t>
            </a:r>
            <a:r>
              <a:rPr lang="cs-CZ" b="1" dirty="0"/>
              <a:t>,</a:t>
            </a:r>
            <a:r>
              <a:rPr lang="es-ES" b="1" dirty="0"/>
              <a:t>15.</a:t>
            </a:r>
            <a:r>
              <a:rPr lang="cs-CZ" b="1" dirty="0"/>
              <a:t> </a:t>
            </a:r>
            <a:r>
              <a:rPr lang="es-ES" b="1" dirty="0"/>
              <a:t>—</a:t>
            </a:r>
            <a:r>
              <a:rPr lang="cs-CZ" b="1" dirty="0"/>
              <a:t>EGW: </a:t>
            </a:r>
            <a:r>
              <a:rPr lang="cs-CZ" b="1" dirty="0" err="1"/>
              <a:t>Our</a:t>
            </a:r>
            <a:r>
              <a:rPr lang="cs-CZ" b="1" dirty="0"/>
              <a:t> </a:t>
            </a:r>
            <a:r>
              <a:rPr lang="cs-CZ" b="1" dirty="0" err="1"/>
              <a:t>High</a:t>
            </a:r>
            <a:r>
              <a:rPr lang="cs-CZ" b="1" dirty="0"/>
              <a:t> </a:t>
            </a:r>
            <a:r>
              <a:rPr lang="cs-CZ" b="1" dirty="0" err="1"/>
              <a:t>Calling</a:t>
            </a:r>
            <a:r>
              <a:rPr lang="cs-CZ" b="1" dirty="0"/>
              <a:t> strana</a:t>
            </a:r>
            <a:r>
              <a:rPr lang="es-ES" b="1" dirty="0"/>
              <a:t> 5</a:t>
            </a:r>
            <a:r>
              <a:rPr lang="cs-CZ" b="1" dirty="0"/>
              <a:t>0                                        </a:t>
            </a:r>
            <a:r>
              <a:rPr lang="cs-CZ" sz="1400" b="1" dirty="0"/>
              <a:t>Neautorizované překlady: Ivo Kapec</a:t>
            </a:r>
            <a:endParaRPr lang="es-ES" sz="1400" b="1" dirty="0"/>
          </a:p>
        </p:txBody>
      </p:sp>
      <p:sp>
        <p:nvSpPr>
          <p:cNvPr id="10" name="CuadroTexto 9">
            <a:extLst>
              <a:ext uri="{FF2B5EF4-FFF2-40B4-BE49-F238E27FC236}">
                <a16:creationId xmlns:a16="http://schemas.microsoft.com/office/drawing/2014/main" id="{2C7DA646-952A-9436-8159-5983E231EC10}"/>
              </a:ext>
            </a:extLst>
          </p:cNvPr>
          <p:cNvSpPr txBox="1"/>
          <p:nvPr/>
        </p:nvSpPr>
        <p:spPr>
          <a:xfrm>
            <a:off x="1649941" y="420809"/>
            <a:ext cx="10058400" cy="923330"/>
          </a:xfrm>
          <a:prstGeom prst="rect">
            <a:avLst/>
          </a:prstGeom>
          <a:noFill/>
        </p:spPr>
        <p:txBody>
          <a:bodyPr wrap="square">
            <a:spAutoFit/>
          </a:bodyPr>
          <a:lstStyle/>
          <a:p>
            <a:r>
              <a:rPr lang="es-ES" b="1" dirty="0" err="1"/>
              <a:t>Kristus</a:t>
            </a:r>
            <a:r>
              <a:rPr lang="es-ES" b="1" dirty="0"/>
              <a:t> je </a:t>
            </a:r>
            <a:r>
              <a:rPr lang="es-ES" b="1" dirty="0" err="1"/>
              <a:t>odhodlán</a:t>
            </a:r>
            <a:r>
              <a:rPr lang="es-ES" b="1" dirty="0"/>
              <a:t> </a:t>
            </a:r>
            <a:r>
              <a:rPr lang="es-ES" b="1" dirty="0" err="1"/>
              <a:t>být</a:t>
            </a:r>
            <a:r>
              <a:rPr lang="es-ES" b="1" dirty="0"/>
              <a:t> </a:t>
            </a:r>
            <a:r>
              <a:rPr lang="es-ES" b="1" dirty="0" err="1"/>
              <a:t>naším</a:t>
            </a:r>
            <a:r>
              <a:rPr lang="es-ES" b="1" dirty="0"/>
              <a:t> </a:t>
            </a:r>
            <a:r>
              <a:rPr lang="es-ES" b="1" dirty="0" err="1"/>
              <a:t>zástupcem</a:t>
            </a:r>
            <a:r>
              <a:rPr lang="es-ES" b="1" dirty="0"/>
              <a:t> a </a:t>
            </a:r>
            <a:r>
              <a:rPr lang="es-ES" b="1" dirty="0" err="1"/>
              <a:t>bezpečím</a:t>
            </a:r>
            <a:r>
              <a:rPr lang="es-ES" b="1" dirty="0"/>
              <a:t> a </a:t>
            </a:r>
            <a:r>
              <a:rPr lang="es-ES" b="1" dirty="0" err="1"/>
              <a:t>nikoho</a:t>
            </a:r>
            <a:r>
              <a:rPr lang="es-ES" b="1" dirty="0"/>
              <a:t> </a:t>
            </a:r>
            <a:r>
              <a:rPr lang="es-ES" b="1" dirty="0" err="1"/>
              <a:t>neodmítá</a:t>
            </a:r>
            <a:r>
              <a:rPr lang="es-ES" b="1" dirty="0"/>
              <a:t>. Z </a:t>
            </a:r>
            <a:r>
              <a:rPr lang="es-ES" b="1" dirty="0" err="1"/>
              <a:t>jeho</a:t>
            </a:r>
            <a:r>
              <a:rPr lang="es-ES" b="1" dirty="0"/>
              <a:t> </a:t>
            </a:r>
            <a:r>
              <a:rPr lang="es-ES" b="1" dirty="0" err="1"/>
              <a:t>poslušnosti</a:t>
            </a:r>
            <a:r>
              <a:rPr lang="es-ES" b="1" dirty="0"/>
              <a:t> </a:t>
            </a:r>
            <a:r>
              <a:rPr lang="es-ES" b="1" dirty="0" err="1"/>
              <a:t>vyplývá</a:t>
            </a:r>
            <a:r>
              <a:rPr lang="es-ES" b="1" dirty="0"/>
              <a:t> </a:t>
            </a:r>
            <a:r>
              <a:rPr lang="es-ES" b="1" dirty="0" err="1"/>
              <a:t>nevyčerpatelný</a:t>
            </a:r>
            <a:r>
              <a:rPr lang="es-ES" b="1" dirty="0"/>
              <a:t> </a:t>
            </a:r>
            <a:r>
              <a:rPr lang="es-ES" b="1" dirty="0" err="1"/>
              <a:t>fond</a:t>
            </a:r>
            <a:r>
              <a:rPr lang="es-ES" b="1" dirty="0"/>
              <a:t> </a:t>
            </a:r>
            <a:r>
              <a:rPr lang="es-ES" b="1" dirty="0" err="1"/>
              <a:t>dokonalé</a:t>
            </a:r>
            <a:r>
              <a:rPr lang="es-ES" b="1" dirty="0"/>
              <a:t> </a:t>
            </a:r>
            <a:r>
              <a:rPr lang="es-ES" b="1" dirty="0" err="1"/>
              <a:t>poslušnosti</a:t>
            </a:r>
            <a:r>
              <a:rPr lang="es-ES" b="1" dirty="0"/>
              <a:t>. V </a:t>
            </a:r>
            <a:r>
              <a:rPr lang="es-ES" b="1" dirty="0" err="1"/>
              <a:t>nebi</a:t>
            </a:r>
            <a:r>
              <a:rPr lang="es-ES" b="1" dirty="0"/>
              <a:t> </a:t>
            </a:r>
            <a:r>
              <a:rPr lang="es-ES" b="1" dirty="0" err="1"/>
              <a:t>jsou</a:t>
            </a:r>
            <a:r>
              <a:rPr lang="es-ES" b="1" dirty="0"/>
              <a:t> </a:t>
            </a:r>
            <a:r>
              <a:rPr lang="es-ES" b="1" dirty="0" err="1"/>
              <a:t>jeho</a:t>
            </a:r>
            <a:r>
              <a:rPr lang="es-ES" b="1" dirty="0"/>
              <a:t> </a:t>
            </a:r>
            <a:r>
              <a:rPr lang="es-ES" b="1" dirty="0" err="1"/>
              <a:t>zásluhy</a:t>
            </a:r>
            <a:r>
              <a:rPr lang="es-ES" b="1" dirty="0"/>
              <a:t>, </a:t>
            </a:r>
            <a:r>
              <a:rPr lang="es-ES" b="1" dirty="0" err="1"/>
              <a:t>sebezapření</a:t>
            </a:r>
            <a:r>
              <a:rPr lang="es-ES" b="1" dirty="0"/>
              <a:t> a </a:t>
            </a:r>
            <a:r>
              <a:rPr lang="es-ES" b="1" dirty="0" err="1"/>
              <a:t>sebeobětování</a:t>
            </a:r>
            <a:r>
              <a:rPr lang="es-ES" b="1" dirty="0"/>
              <a:t>, </a:t>
            </a:r>
            <a:r>
              <a:rPr lang="es-ES" b="1" dirty="0" err="1"/>
              <a:t>uchovávány</a:t>
            </a:r>
            <a:r>
              <a:rPr lang="es-ES" b="1" dirty="0"/>
              <a:t> </a:t>
            </a:r>
            <a:r>
              <a:rPr lang="es-ES" b="1" dirty="0" err="1"/>
              <a:t>jako</a:t>
            </a:r>
            <a:r>
              <a:rPr lang="es-ES" b="1" dirty="0"/>
              <a:t> </a:t>
            </a:r>
            <a:r>
              <a:rPr lang="es-ES" b="1" dirty="0" err="1"/>
              <a:t>kadidlo</a:t>
            </a:r>
            <a:r>
              <a:rPr lang="es-ES" b="1" dirty="0"/>
              <a:t> </a:t>
            </a:r>
            <a:r>
              <a:rPr lang="es-ES" b="1" dirty="0" err="1"/>
              <a:t>obětované</a:t>
            </a:r>
            <a:r>
              <a:rPr lang="es-ES" b="1" dirty="0"/>
              <a:t> </a:t>
            </a:r>
            <a:r>
              <a:rPr lang="es-ES" b="1" dirty="0" err="1"/>
              <a:t>spolu</a:t>
            </a:r>
            <a:r>
              <a:rPr lang="es-ES" b="1" dirty="0"/>
              <a:t> s </a:t>
            </a:r>
            <a:r>
              <a:rPr lang="es-ES" b="1" dirty="0" err="1"/>
              <a:t>modlitbami</a:t>
            </a:r>
            <a:r>
              <a:rPr lang="es-ES" b="1" dirty="0"/>
              <a:t> </a:t>
            </a:r>
            <a:r>
              <a:rPr lang="es-ES" b="1" dirty="0" err="1"/>
              <a:t>jeho</a:t>
            </a:r>
            <a:r>
              <a:rPr lang="es-ES" b="1" dirty="0"/>
              <a:t> </a:t>
            </a:r>
            <a:r>
              <a:rPr lang="es-ES" b="1" dirty="0" err="1"/>
              <a:t>lidu</a:t>
            </a:r>
            <a:r>
              <a:rPr lang="es-ES" b="1" dirty="0"/>
              <a:t>. </a:t>
            </a:r>
          </a:p>
        </p:txBody>
      </p:sp>
      <p:sp>
        <p:nvSpPr>
          <p:cNvPr id="12" name="CuadroTexto 11">
            <a:extLst>
              <a:ext uri="{FF2B5EF4-FFF2-40B4-BE49-F238E27FC236}">
                <a16:creationId xmlns:a16="http://schemas.microsoft.com/office/drawing/2014/main" id="{97774A22-BFB5-C2D8-349C-FC71283AF83D}"/>
              </a:ext>
            </a:extLst>
          </p:cNvPr>
          <p:cNvSpPr txBox="1"/>
          <p:nvPr/>
        </p:nvSpPr>
        <p:spPr>
          <a:xfrm>
            <a:off x="425450" y="1272666"/>
            <a:ext cx="11341100" cy="2585323"/>
          </a:xfrm>
          <a:prstGeom prst="rect">
            <a:avLst/>
          </a:prstGeom>
          <a:noFill/>
        </p:spPr>
        <p:txBody>
          <a:bodyPr wrap="square">
            <a:spAutoFit/>
          </a:bodyPr>
          <a:lstStyle/>
          <a:p>
            <a:r>
              <a:rPr lang="es-ES" b="1" dirty="0" err="1"/>
              <a:t>Když</a:t>
            </a:r>
            <a:r>
              <a:rPr lang="es-ES" b="1" dirty="0"/>
              <a:t> </a:t>
            </a:r>
            <a:r>
              <a:rPr lang="es-ES" b="1" dirty="0" err="1"/>
              <a:t>upřímné</a:t>
            </a:r>
            <a:r>
              <a:rPr lang="es-ES" b="1" dirty="0"/>
              <a:t> a </a:t>
            </a:r>
            <a:r>
              <a:rPr lang="es-ES" b="1" dirty="0" err="1"/>
              <a:t>pokorné</a:t>
            </a:r>
            <a:r>
              <a:rPr lang="es-ES" b="1" dirty="0"/>
              <a:t> </a:t>
            </a:r>
            <a:r>
              <a:rPr lang="es-ES" b="1" dirty="0" err="1"/>
              <a:t>modlitby</a:t>
            </a:r>
            <a:r>
              <a:rPr lang="es-ES" b="1" dirty="0"/>
              <a:t> </a:t>
            </a:r>
            <a:r>
              <a:rPr lang="es-ES" b="1" dirty="0" err="1"/>
              <a:t>hříšníků</a:t>
            </a:r>
            <a:r>
              <a:rPr lang="es-ES" b="1" dirty="0"/>
              <a:t> </a:t>
            </a:r>
            <a:r>
              <a:rPr lang="es-ES" b="1" dirty="0" err="1"/>
              <a:t>vystupují</a:t>
            </a:r>
            <a:r>
              <a:rPr lang="es-ES" b="1" dirty="0"/>
              <a:t> k </a:t>
            </a:r>
            <a:r>
              <a:rPr lang="es-ES" b="1" dirty="0" err="1"/>
              <a:t>Božímu</a:t>
            </a:r>
            <a:r>
              <a:rPr lang="es-ES" b="1" dirty="0"/>
              <a:t> </a:t>
            </a:r>
            <a:r>
              <a:rPr lang="es-ES" b="1" dirty="0" err="1"/>
              <a:t>trůnu</a:t>
            </a:r>
            <a:r>
              <a:rPr lang="es-ES" b="1" dirty="0"/>
              <a:t>, </a:t>
            </a:r>
            <a:r>
              <a:rPr lang="es-ES" b="1" dirty="0" err="1"/>
              <a:t>Kristus</a:t>
            </a:r>
            <a:r>
              <a:rPr lang="es-ES" b="1" dirty="0"/>
              <a:t> s </a:t>
            </a:r>
            <a:r>
              <a:rPr lang="es-ES" b="1" dirty="0" err="1"/>
              <a:t>nimi</a:t>
            </a:r>
            <a:r>
              <a:rPr lang="es-ES" b="1" dirty="0"/>
              <a:t> </a:t>
            </a:r>
            <a:r>
              <a:rPr lang="es-ES" b="1" dirty="0" err="1"/>
              <a:t>spojuje</a:t>
            </a:r>
            <a:r>
              <a:rPr lang="es-ES" b="1" dirty="0"/>
              <a:t> </a:t>
            </a:r>
            <a:r>
              <a:rPr lang="es-ES" b="1" dirty="0" err="1"/>
              <a:t>zásluhy</a:t>
            </a:r>
            <a:r>
              <a:rPr lang="es-ES" b="1" dirty="0"/>
              <a:t> </a:t>
            </a:r>
            <a:r>
              <a:rPr lang="es-ES" b="1" dirty="0" err="1"/>
              <a:t>svého</a:t>
            </a:r>
            <a:r>
              <a:rPr lang="es-ES" b="1" dirty="0"/>
              <a:t> </a:t>
            </a:r>
            <a:r>
              <a:rPr lang="es-ES" b="1" dirty="0" err="1"/>
              <a:t>vlastního</a:t>
            </a:r>
            <a:r>
              <a:rPr lang="es-ES" b="1" dirty="0"/>
              <a:t> </a:t>
            </a:r>
            <a:r>
              <a:rPr lang="es-ES" b="1" dirty="0" err="1"/>
              <a:t>života</a:t>
            </a:r>
            <a:r>
              <a:rPr lang="es-ES" b="1" dirty="0"/>
              <a:t> </a:t>
            </a:r>
            <a:r>
              <a:rPr lang="es-ES" b="1" dirty="0" err="1"/>
              <a:t>dokonalé</a:t>
            </a:r>
            <a:r>
              <a:rPr lang="es-ES" b="1" dirty="0"/>
              <a:t> </a:t>
            </a:r>
            <a:r>
              <a:rPr lang="es-ES" b="1" dirty="0" err="1"/>
              <a:t>poslušnosti</a:t>
            </a:r>
            <a:r>
              <a:rPr lang="es-ES" b="1" dirty="0"/>
              <a:t>. </a:t>
            </a:r>
            <a:r>
              <a:rPr lang="es-ES" b="1" dirty="0" err="1"/>
              <a:t>Naše</a:t>
            </a:r>
            <a:r>
              <a:rPr lang="es-ES" b="1" dirty="0"/>
              <a:t> </a:t>
            </a:r>
            <a:r>
              <a:rPr lang="es-ES" b="1" dirty="0" err="1"/>
              <a:t>modlitby</a:t>
            </a:r>
            <a:r>
              <a:rPr lang="es-ES" b="1" dirty="0"/>
              <a:t> </a:t>
            </a:r>
            <a:r>
              <a:rPr lang="es-ES" b="1" dirty="0" err="1"/>
              <a:t>jsou</a:t>
            </a:r>
            <a:r>
              <a:rPr lang="es-ES" b="1" dirty="0"/>
              <a:t> </a:t>
            </a:r>
            <a:r>
              <a:rPr lang="es-ES" b="1" dirty="0" err="1"/>
              <a:t>díky</a:t>
            </a:r>
            <a:r>
              <a:rPr lang="es-ES" b="1" dirty="0"/>
              <a:t> </a:t>
            </a:r>
            <a:r>
              <a:rPr lang="es-ES" b="1" dirty="0" err="1"/>
              <a:t>tomuto</a:t>
            </a:r>
            <a:r>
              <a:rPr lang="es-ES" b="1" dirty="0"/>
              <a:t> </a:t>
            </a:r>
            <a:r>
              <a:rPr lang="es-ES" b="1" dirty="0" err="1"/>
              <a:t>kadidlu</a:t>
            </a:r>
            <a:r>
              <a:rPr lang="es-ES" b="1" dirty="0"/>
              <a:t> </a:t>
            </a:r>
            <a:r>
              <a:rPr lang="es-ES" b="1" dirty="0" err="1"/>
              <a:t>voňavé</a:t>
            </a:r>
            <a:r>
              <a:rPr lang="es-ES" b="1" dirty="0"/>
              <a:t>. </a:t>
            </a:r>
            <a:r>
              <a:rPr lang="es-ES" b="1" dirty="0" err="1"/>
              <a:t>Kristus</a:t>
            </a:r>
            <a:r>
              <a:rPr lang="es-ES" b="1" dirty="0"/>
              <a:t> </a:t>
            </a:r>
            <a:r>
              <a:rPr lang="es-ES" b="1" dirty="0" err="1"/>
              <a:t>slíbil</a:t>
            </a:r>
            <a:r>
              <a:rPr lang="es-ES" b="1" dirty="0"/>
              <a:t>, </a:t>
            </a:r>
            <a:r>
              <a:rPr lang="es-ES" b="1" dirty="0" err="1"/>
              <a:t>že</a:t>
            </a:r>
            <a:r>
              <a:rPr lang="es-ES" b="1" dirty="0"/>
              <a:t> se </a:t>
            </a:r>
            <a:r>
              <a:rPr lang="es-ES" b="1" dirty="0" err="1"/>
              <a:t>za</a:t>
            </a:r>
            <a:r>
              <a:rPr lang="es-ES" b="1" dirty="0"/>
              <a:t> </a:t>
            </a:r>
            <a:r>
              <a:rPr lang="es-ES" b="1" dirty="0" err="1"/>
              <a:t>nás</a:t>
            </a:r>
            <a:r>
              <a:rPr lang="es-ES" b="1" dirty="0"/>
              <a:t> </a:t>
            </a:r>
            <a:r>
              <a:rPr lang="es-ES" b="1" dirty="0" err="1"/>
              <a:t>bude</a:t>
            </a:r>
            <a:r>
              <a:rPr lang="es-ES" b="1" dirty="0"/>
              <a:t> </a:t>
            </a:r>
            <a:r>
              <a:rPr lang="es-ES" b="1" dirty="0" err="1"/>
              <a:t>přimlouvat</a:t>
            </a:r>
            <a:r>
              <a:rPr lang="es-ES" b="1" dirty="0"/>
              <a:t>, a </a:t>
            </a:r>
            <a:r>
              <a:rPr lang="es-ES" b="1" dirty="0" err="1"/>
              <a:t>Otec</a:t>
            </a:r>
            <a:r>
              <a:rPr lang="es-ES" b="1" dirty="0"/>
              <a:t> </a:t>
            </a:r>
            <a:r>
              <a:rPr lang="es-ES" b="1" dirty="0" err="1"/>
              <a:t>Syna</a:t>
            </a:r>
            <a:r>
              <a:rPr lang="es-ES" b="1" dirty="0"/>
              <a:t> </a:t>
            </a:r>
            <a:r>
              <a:rPr lang="es-ES" b="1" dirty="0" err="1"/>
              <a:t>vždy</a:t>
            </a:r>
            <a:r>
              <a:rPr lang="es-ES" b="1" dirty="0"/>
              <a:t> </a:t>
            </a:r>
            <a:r>
              <a:rPr lang="es-ES" b="1" dirty="0" err="1"/>
              <a:t>slyší</a:t>
            </a:r>
            <a:r>
              <a:rPr lang="es-ES" b="1" dirty="0"/>
              <a:t>.</a:t>
            </a:r>
            <a:r>
              <a:rPr lang="cs-CZ" b="1" dirty="0"/>
              <a:t>  - EGW: Synové a dcery Boží strana</a:t>
            </a:r>
            <a:r>
              <a:rPr lang="es-ES" b="1" dirty="0"/>
              <a:t> 24 </a:t>
            </a:r>
            <a:r>
              <a:rPr lang="cs-CZ" b="1" dirty="0"/>
              <a:t>                                                                                 </a:t>
            </a:r>
          </a:p>
          <a:p>
            <a:r>
              <a:rPr lang="es-ES" b="1" dirty="0"/>
              <a:t>Gentleman </a:t>
            </a:r>
            <a:r>
              <a:rPr lang="es-ES" b="1" dirty="0" err="1"/>
              <a:t>vždy</a:t>
            </a:r>
            <a:r>
              <a:rPr lang="es-ES" b="1" dirty="0"/>
              <a:t> </a:t>
            </a:r>
            <a:r>
              <a:rPr lang="es-ES" b="1" dirty="0" err="1"/>
              <a:t>reaguje</a:t>
            </a:r>
            <a:r>
              <a:rPr lang="es-ES" b="1" dirty="0"/>
              <a:t>, i </a:t>
            </a:r>
            <a:r>
              <a:rPr lang="es-ES" b="1" dirty="0" err="1"/>
              <a:t>když</a:t>
            </a:r>
            <a:r>
              <a:rPr lang="es-ES" b="1" dirty="0"/>
              <a:t> si </a:t>
            </a:r>
            <a:r>
              <a:rPr lang="es-ES" b="1" dirty="0" err="1"/>
              <a:t>to</a:t>
            </a:r>
            <a:r>
              <a:rPr lang="es-ES" b="1" dirty="0"/>
              <a:t> </a:t>
            </a:r>
            <a:r>
              <a:rPr lang="es-ES" b="1" dirty="0" err="1"/>
              <a:t>neuvědomujeme</a:t>
            </a:r>
            <a:r>
              <a:rPr lang="es-ES" b="1" dirty="0"/>
              <a:t>. </a:t>
            </a:r>
            <a:r>
              <a:rPr lang="es-ES" b="1" dirty="0" err="1"/>
              <a:t>Přicházíme-li</a:t>
            </a:r>
            <a:r>
              <a:rPr lang="es-ES" b="1" dirty="0"/>
              <a:t> k </a:t>
            </a:r>
            <a:r>
              <a:rPr lang="es-ES" b="1" dirty="0" err="1"/>
              <a:t>Bohu</a:t>
            </a:r>
            <a:r>
              <a:rPr lang="es-ES" b="1" dirty="0"/>
              <a:t> s </a:t>
            </a:r>
            <a:r>
              <a:rPr lang="es-ES" b="1" dirty="0" err="1"/>
              <a:t>pocitem</a:t>
            </a:r>
            <a:r>
              <a:rPr lang="es-ES" b="1" dirty="0"/>
              <a:t> </a:t>
            </a:r>
            <a:r>
              <a:rPr lang="es-ES" b="1" dirty="0" err="1"/>
              <a:t>bezmocnosti</a:t>
            </a:r>
            <a:r>
              <a:rPr lang="es-ES" b="1" dirty="0"/>
              <a:t> a </a:t>
            </a:r>
            <a:r>
              <a:rPr lang="es-ES" b="1" dirty="0" err="1"/>
              <a:t>nouze</a:t>
            </a:r>
            <a:r>
              <a:rPr lang="es-ES" b="1" dirty="0"/>
              <a:t>, </a:t>
            </a:r>
            <a:r>
              <a:rPr lang="es-ES" b="1" dirty="0" err="1"/>
              <a:t>jací</a:t>
            </a:r>
            <a:r>
              <a:rPr lang="es-ES" b="1" dirty="0"/>
              <a:t> </a:t>
            </a:r>
            <a:r>
              <a:rPr lang="es-ES" b="1" dirty="0" err="1"/>
              <a:t>skutečně</a:t>
            </a:r>
            <a:r>
              <a:rPr lang="es-ES" b="1" dirty="0"/>
              <a:t> </a:t>
            </a:r>
            <a:r>
              <a:rPr lang="es-ES" b="1" dirty="0" err="1"/>
              <a:t>jsme</a:t>
            </a:r>
            <a:r>
              <a:rPr lang="es-ES" b="1" dirty="0"/>
              <a:t>, a s </a:t>
            </a:r>
            <a:r>
              <a:rPr lang="es-ES" b="1" dirty="0" err="1"/>
              <a:t>pokornou</a:t>
            </a:r>
            <a:r>
              <a:rPr lang="es-ES" b="1" dirty="0"/>
              <a:t> a </a:t>
            </a:r>
            <a:r>
              <a:rPr lang="es-ES" b="1" dirty="0" err="1"/>
              <a:t>důvěřivou</a:t>
            </a:r>
            <a:r>
              <a:rPr lang="es-ES" b="1" dirty="0"/>
              <a:t> </a:t>
            </a:r>
            <a:r>
              <a:rPr lang="es-ES" b="1" dirty="0" err="1"/>
              <a:t>vírou</a:t>
            </a:r>
            <a:r>
              <a:rPr lang="es-ES" b="1" dirty="0"/>
              <a:t> </a:t>
            </a:r>
            <a:r>
              <a:rPr lang="es-ES" b="1" dirty="0" err="1"/>
              <a:t>předkládáme</a:t>
            </a:r>
            <a:r>
              <a:rPr lang="es-ES" b="1" dirty="0"/>
              <a:t> </a:t>
            </a:r>
            <a:r>
              <a:rPr lang="es-ES" b="1" dirty="0" err="1"/>
              <a:t>své</a:t>
            </a:r>
            <a:r>
              <a:rPr lang="es-ES" b="1" dirty="0"/>
              <a:t> </a:t>
            </a:r>
            <a:r>
              <a:rPr lang="es-ES" b="1" dirty="0" err="1"/>
              <a:t>potřeby</a:t>
            </a:r>
            <a:r>
              <a:rPr lang="es-ES" b="1" dirty="0"/>
              <a:t> </a:t>
            </a:r>
            <a:r>
              <a:rPr lang="es-ES" b="1" dirty="0" err="1"/>
              <a:t>Tomu</a:t>
            </a:r>
            <a:r>
              <a:rPr lang="es-ES" b="1" dirty="0"/>
              <a:t>, </a:t>
            </a:r>
            <a:r>
              <a:rPr lang="es-ES" b="1" dirty="0" err="1"/>
              <a:t>jehož</a:t>
            </a:r>
            <a:r>
              <a:rPr lang="es-ES" b="1" dirty="0"/>
              <a:t> </a:t>
            </a:r>
            <a:r>
              <a:rPr lang="es-ES" b="1" dirty="0" err="1"/>
              <a:t>poznání</a:t>
            </a:r>
            <a:r>
              <a:rPr lang="es-ES" b="1" dirty="0"/>
              <a:t> je </a:t>
            </a:r>
            <a:r>
              <a:rPr lang="es-ES" b="1" dirty="0" err="1"/>
              <a:t>nekonečné</a:t>
            </a:r>
            <a:r>
              <a:rPr lang="es-ES" b="1" dirty="0"/>
              <a:t>, </a:t>
            </a:r>
            <a:r>
              <a:rPr lang="es-ES" b="1" dirty="0" err="1"/>
              <a:t>který</a:t>
            </a:r>
            <a:r>
              <a:rPr lang="es-ES" b="1" dirty="0"/>
              <a:t> </a:t>
            </a:r>
            <a:r>
              <a:rPr lang="es-ES" b="1" dirty="0" err="1"/>
              <a:t>vidí</a:t>
            </a:r>
            <a:r>
              <a:rPr lang="es-ES" b="1" dirty="0"/>
              <a:t> celé </a:t>
            </a:r>
            <a:r>
              <a:rPr lang="es-ES" b="1" dirty="0" err="1"/>
              <a:t>stvoření</a:t>
            </a:r>
            <a:r>
              <a:rPr lang="es-ES" b="1" dirty="0"/>
              <a:t> a </a:t>
            </a:r>
            <a:r>
              <a:rPr lang="es-ES" b="1" dirty="0" err="1"/>
              <a:t>řídí</a:t>
            </a:r>
            <a:r>
              <a:rPr lang="es-ES" b="1" dirty="0"/>
              <a:t> </a:t>
            </a:r>
            <a:r>
              <a:rPr lang="es-ES" b="1" dirty="0" err="1"/>
              <a:t>vše</a:t>
            </a:r>
            <a:r>
              <a:rPr lang="es-ES" b="1" dirty="0"/>
              <a:t> </a:t>
            </a:r>
            <a:r>
              <a:rPr lang="es-ES" b="1" dirty="0" err="1"/>
              <a:t>svou</a:t>
            </a:r>
            <a:r>
              <a:rPr lang="es-ES" b="1" dirty="0"/>
              <a:t> </a:t>
            </a:r>
            <a:r>
              <a:rPr lang="es-ES" b="1" dirty="0" err="1"/>
              <a:t>vůlí</a:t>
            </a:r>
            <a:r>
              <a:rPr lang="es-ES" b="1" dirty="0"/>
              <a:t> a </a:t>
            </a:r>
            <a:r>
              <a:rPr lang="es-ES" b="1" dirty="0" err="1"/>
              <a:t>slovem</a:t>
            </a:r>
            <a:r>
              <a:rPr lang="es-ES" b="1" dirty="0"/>
              <a:t>, je </a:t>
            </a:r>
            <a:r>
              <a:rPr lang="es-ES" b="1" dirty="0" err="1"/>
              <a:t>schopen</a:t>
            </a:r>
            <a:r>
              <a:rPr lang="es-ES" b="1" dirty="0"/>
              <a:t> a </a:t>
            </a:r>
            <a:r>
              <a:rPr lang="es-ES" b="1" dirty="0" err="1"/>
              <a:t>ochoten</a:t>
            </a:r>
            <a:r>
              <a:rPr lang="es-ES" b="1" dirty="0"/>
              <a:t> </a:t>
            </a:r>
            <a:r>
              <a:rPr lang="es-ES" b="1" dirty="0" err="1"/>
              <a:t>vyslyšet</a:t>
            </a:r>
            <a:r>
              <a:rPr lang="es-ES" b="1" dirty="0"/>
              <a:t> </a:t>
            </a:r>
            <a:r>
              <a:rPr lang="es-ES" b="1" dirty="0" err="1"/>
              <a:t>naše</a:t>
            </a:r>
            <a:r>
              <a:rPr lang="es-ES" b="1" dirty="0"/>
              <a:t> </a:t>
            </a:r>
            <a:r>
              <a:rPr lang="es-ES" b="1" dirty="0" err="1"/>
              <a:t>volání</a:t>
            </a:r>
            <a:r>
              <a:rPr lang="es-ES" b="1" dirty="0"/>
              <a:t> a </a:t>
            </a:r>
            <a:r>
              <a:rPr lang="es-ES" b="1" dirty="0" err="1"/>
              <a:t>dá</a:t>
            </a:r>
            <a:r>
              <a:rPr lang="es-ES" b="1" dirty="0"/>
              <a:t> </a:t>
            </a:r>
            <a:r>
              <a:rPr lang="es-ES" b="1" dirty="0" err="1"/>
              <a:t>zazářit</a:t>
            </a:r>
            <a:r>
              <a:rPr lang="es-ES" b="1" dirty="0"/>
              <a:t> </a:t>
            </a:r>
            <a:r>
              <a:rPr lang="es-ES" b="1" dirty="0" err="1"/>
              <a:t>světlu</a:t>
            </a:r>
            <a:r>
              <a:rPr lang="es-ES" b="1" dirty="0"/>
              <a:t> v </a:t>
            </a:r>
            <a:r>
              <a:rPr lang="es-ES" b="1" dirty="0" err="1"/>
              <a:t>našich</a:t>
            </a:r>
            <a:r>
              <a:rPr lang="es-ES" b="1" dirty="0"/>
              <a:t> </a:t>
            </a:r>
            <a:r>
              <a:rPr lang="es-ES" b="1" dirty="0" err="1"/>
              <a:t>srdcích</a:t>
            </a:r>
            <a:r>
              <a:rPr lang="es-ES" b="1" dirty="0"/>
              <a:t>. </a:t>
            </a:r>
            <a:r>
              <a:rPr lang="es-ES" b="1" dirty="0" err="1"/>
              <a:t>Upřímnou</a:t>
            </a:r>
            <a:r>
              <a:rPr lang="es-ES" b="1" dirty="0"/>
              <a:t> </a:t>
            </a:r>
            <a:r>
              <a:rPr lang="es-ES" b="1" dirty="0" err="1"/>
              <a:t>modlitbou</a:t>
            </a:r>
            <a:r>
              <a:rPr lang="es-ES" b="1" dirty="0"/>
              <a:t> se </a:t>
            </a:r>
            <a:r>
              <a:rPr lang="es-ES" b="1" dirty="0" err="1"/>
              <a:t>dostáváme</a:t>
            </a:r>
            <a:r>
              <a:rPr lang="es-ES" b="1" dirty="0"/>
              <a:t> do </a:t>
            </a:r>
            <a:r>
              <a:rPr lang="es-ES" b="1" dirty="0" err="1"/>
              <a:t>spojení</a:t>
            </a:r>
            <a:r>
              <a:rPr lang="es-ES" b="1" dirty="0"/>
              <a:t> s </a:t>
            </a:r>
            <a:r>
              <a:rPr lang="es-ES" b="1" dirty="0" err="1"/>
              <a:t>myslí</a:t>
            </a:r>
            <a:r>
              <a:rPr lang="es-ES" b="1" dirty="0"/>
              <a:t> </a:t>
            </a:r>
            <a:r>
              <a:rPr lang="es-ES" b="1" dirty="0" err="1"/>
              <a:t>Nekonečného</a:t>
            </a:r>
            <a:r>
              <a:rPr lang="es-ES" b="1" dirty="0"/>
              <a:t>. </a:t>
            </a:r>
            <a:r>
              <a:rPr lang="es-ES" b="1" dirty="0" err="1"/>
              <a:t>Možná</a:t>
            </a:r>
            <a:r>
              <a:rPr lang="es-ES" b="1" dirty="0"/>
              <a:t> </a:t>
            </a:r>
            <a:r>
              <a:rPr lang="es-ES" b="1" dirty="0" err="1"/>
              <a:t>nebudeme</a:t>
            </a:r>
            <a:r>
              <a:rPr lang="es-ES" b="1" dirty="0"/>
              <a:t> </a:t>
            </a:r>
            <a:r>
              <a:rPr lang="es-ES" b="1" dirty="0" err="1"/>
              <a:t>mít</a:t>
            </a:r>
            <a:r>
              <a:rPr lang="es-ES" b="1" dirty="0"/>
              <a:t> </a:t>
            </a:r>
            <a:r>
              <a:rPr lang="es-ES" b="1" dirty="0" err="1"/>
              <a:t>hned</a:t>
            </a:r>
            <a:r>
              <a:rPr lang="es-ES" b="1" dirty="0"/>
              <a:t> </a:t>
            </a:r>
            <a:r>
              <a:rPr lang="es-ES" b="1" dirty="0" err="1"/>
              <a:t>nějaký</a:t>
            </a:r>
            <a:r>
              <a:rPr lang="es-ES" b="1" dirty="0"/>
              <a:t> </a:t>
            </a:r>
            <a:r>
              <a:rPr lang="es-ES" b="1" dirty="0" err="1"/>
              <a:t>pozoruhodný</a:t>
            </a:r>
            <a:r>
              <a:rPr lang="es-ES" b="1" dirty="0"/>
              <a:t> </a:t>
            </a:r>
            <a:r>
              <a:rPr lang="es-ES" b="1" dirty="0" err="1"/>
              <a:t>důkaz</a:t>
            </a:r>
            <a:r>
              <a:rPr lang="es-ES" b="1" dirty="0"/>
              <a:t> </a:t>
            </a:r>
            <a:r>
              <a:rPr lang="es-ES" b="1" dirty="0" err="1"/>
              <a:t>toho</a:t>
            </a:r>
            <a:r>
              <a:rPr lang="es-ES" b="1" dirty="0"/>
              <a:t>, </a:t>
            </a:r>
            <a:r>
              <a:rPr lang="es-ES" b="1" dirty="0" err="1"/>
              <a:t>že</a:t>
            </a:r>
            <a:r>
              <a:rPr lang="es-ES" b="1" dirty="0"/>
              <a:t> </a:t>
            </a:r>
            <a:r>
              <a:rPr lang="es-ES" b="1" dirty="0" err="1"/>
              <a:t>tvář</a:t>
            </a:r>
            <a:r>
              <a:rPr lang="es-ES" b="1" dirty="0"/>
              <a:t> </a:t>
            </a:r>
            <a:r>
              <a:rPr lang="es-ES" b="1" dirty="0" err="1"/>
              <a:t>našeho</a:t>
            </a:r>
            <a:r>
              <a:rPr lang="es-ES" b="1" dirty="0"/>
              <a:t> </a:t>
            </a:r>
            <a:r>
              <a:rPr lang="es-ES" b="1" dirty="0" err="1"/>
              <a:t>Vykupitele</a:t>
            </a:r>
            <a:r>
              <a:rPr lang="es-ES" b="1" dirty="0"/>
              <a:t> se k </a:t>
            </a:r>
            <a:r>
              <a:rPr lang="es-ES" b="1" dirty="0" err="1"/>
              <a:t>nám</a:t>
            </a:r>
            <a:r>
              <a:rPr lang="es-ES" b="1" dirty="0"/>
              <a:t> </a:t>
            </a:r>
            <a:r>
              <a:rPr lang="es-ES" b="1" dirty="0" err="1"/>
              <a:t>sklání</a:t>
            </a:r>
            <a:r>
              <a:rPr lang="es-ES" b="1" dirty="0"/>
              <a:t> se </a:t>
            </a:r>
            <a:r>
              <a:rPr lang="es-ES" b="1" dirty="0" err="1"/>
              <a:t>soucitem</a:t>
            </a:r>
            <a:r>
              <a:rPr lang="es-ES" b="1" dirty="0"/>
              <a:t> a </a:t>
            </a:r>
            <a:r>
              <a:rPr lang="es-ES" b="1" dirty="0" err="1"/>
              <a:t>láskou</a:t>
            </a:r>
            <a:r>
              <a:rPr lang="es-ES" b="1" dirty="0"/>
              <a:t>; A </a:t>
            </a:r>
            <a:r>
              <a:rPr lang="es-ES" b="1" dirty="0" err="1"/>
              <a:t>přece</a:t>
            </a:r>
            <a:r>
              <a:rPr lang="es-ES" b="1" dirty="0"/>
              <a:t> je </a:t>
            </a:r>
            <a:r>
              <a:rPr lang="es-ES" b="1" dirty="0" err="1"/>
              <a:t>to</a:t>
            </a:r>
            <a:r>
              <a:rPr lang="es-ES" b="1" dirty="0"/>
              <a:t> </a:t>
            </a:r>
            <a:r>
              <a:rPr lang="es-ES" b="1" dirty="0" err="1"/>
              <a:t>tak</a:t>
            </a:r>
            <a:r>
              <a:rPr lang="es-ES" b="1" dirty="0"/>
              <a:t>. </a:t>
            </a:r>
            <a:r>
              <a:rPr lang="es-ES" b="1" dirty="0" err="1"/>
              <a:t>Možná</a:t>
            </a:r>
            <a:r>
              <a:rPr lang="es-ES" b="1" dirty="0"/>
              <a:t> </a:t>
            </a:r>
            <a:r>
              <a:rPr lang="es-ES" b="1" dirty="0" err="1"/>
              <a:t>necítíme</a:t>
            </a:r>
            <a:r>
              <a:rPr lang="es-ES" b="1" dirty="0"/>
              <a:t> </a:t>
            </a:r>
            <a:r>
              <a:rPr lang="es-ES" b="1" dirty="0" err="1"/>
              <a:t>jeho</a:t>
            </a:r>
            <a:r>
              <a:rPr lang="es-ES" b="1" dirty="0"/>
              <a:t> </a:t>
            </a:r>
            <a:r>
              <a:rPr lang="es-ES" b="1" dirty="0" err="1"/>
              <a:t>zjevný</a:t>
            </a:r>
            <a:r>
              <a:rPr lang="es-ES" b="1" dirty="0"/>
              <a:t> </a:t>
            </a:r>
            <a:r>
              <a:rPr lang="es-ES" b="1" dirty="0" err="1"/>
              <a:t>dotek</a:t>
            </a:r>
            <a:r>
              <a:rPr lang="es-ES" b="1" dirty="0"/>
              <a:t>, ale </a:t>
            </a:r>
            <a:r>
              <a:rPr lang="es-ES" b="1" dirty="0" err="1"/>
              <a:t>jeho</a:t>
            </a:r>
            <a:r>
              <a:rPr lang="es-ES" b="1" dirty="0"/>
              <a:t> </a:t>
            </a:r>
            <a:r>
              <a:rPr lang="es-ES" b="1" dirty="0" err="1"/>
              <a:t>ruka</a:t>
            </a:r>
            <a:r>
              <a:rPr lang="es-ES" b="1" dirty="0"/>
              <a:t> je </a:t>
            </a:r>
            <a:r>
              <a:rPr lang="es-ES" b="1" dirty="0" err="1"/>
              <a:t>na</a:t>
            </a:r>
            <a:r>
              <a:rPr lang="es-ES" b="1" dirty="0"/>
              <a:t> </a:t>
            </a:r>
            <a:r>
              <a:rPr lang="es-ES" b="1" dirty="0" err="1"/>
              <a:t>nás</a:t>
            </a:r>
            <a:r>
              <a:rPr lang="es-ES" b="1" dirty="0"/>
              <a:t> </a:t>
            </a:r>
            <a:r>
              <a:rPr lang="es-ES" b="1" dirty="0" err="1"/>
              <a:t>vztažena</a:t>
            </a:r>
            <a:r>
              <a:rPr lang="es-ES" b="1" dirty="0"/>
              <a:t> s </a:t>
            </a:r>
            <a:r>
              <a:rPr lang="es-ES" b="1" dirty="0" err="1"/>
              <a:t>láskou</a:t>
            </a:r>
            <a:r>
              <a:rPr lang="es-ES" b="1" dirty="0"/>
              <a:t> a </a:t>
            </a:r>
            <a:r>
              <a:rPr lang="es-ES" b="1" dirty="0" err="1"/>
              <a:t>zbožnou</a:t>
            </a:r>
            <a:r>
              <a:rPr lang="es-ES" b="1" dirty="0"/>
              <a:t> </a:t>
            </a:r>
            <a:r>
              <a:rPr lang="es-ES" b="1" dirty="0" err="1"/>
              <a:t>něhou</a:t>
            </a:r>
            <a:r>
              <a:rPr lang="es-ES" b="1" dirty="0"/>
              <a:t>.—E</a:t>
            </a:r>
            <a:r>
              <a:rPr lang="cs-CZ" b="1" dirty="0"/>
              <a:t>GW: </a:t>
            </a:r>
            <a:r>
              <a:rPr lang="cs-CZ" b="1" dirty="0" err="1"/>
              <a:t>Prayer</a:t>
            </a:r>
            <a:r>
              <a:rPr lang="cs-CZ" b="1" dirty="0"/>
              <a:t> strana 37</a:t>
            </a:r>
            <a:endParaRPr lang="es-ES" b="1" dirty="0"/>
          </a:p>
        </p:txBody>
      </p:sp>
    </p:spTree>
    <p:extLst>
      <p:ext uri="{BB962C8B-B14F-4D97-AF65-F5344CB8AC3E}">
        <p14:creationId xmlns:p14="http://schemas.microsoft.com/office/powerpoint/2010/main" val="267881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1000"/>
                            </p:stCondLst>
                            <p:childTnLst>
                              <p:par>
                                <p:cTn id="38" presetID="26" presetClass="emph" presetSubtype="0" fill="hold" grpId="1" nodeType="afterEffect">
                                  <p:stCondLst>
                                    <p:cond delay="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2CEA916D-45D9-8F11-18D8-DF2116AABF99}"/>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A3D94B67-0D59-804A-559D-99E91B5C2B2D}"/>
              </a:ext>
            </a:extLst>
          </p:cNvPr>
          <p:cNvSpPr txBox="1"/>
          <p:nvPr/>
        </p:nvSpPr>
        <p:spPr>
          <a:xfrm>
            <a:off x="4292868" y="239027"/>
            <a:ext cx="7889507" cy="6401753"/>
          </a:xfrm>
          <a:prstGeom prst="rect">
            <a:avLst/>
          </a:prstGeom>
          <a:noFill/>
        </p:spPr>
        <p:txBody>
          <a:bodyPr wrap="square">
            <a:spAutoFit/>
          </a:bodyPr>
          <a:lstStyle/>
          <a:p>
            <a:pPr>
              <a:lnSpc>
                <a:spcPts val="2000"/>
              </a:lnSpc>
              <a:spcBef>
                <a:spcPts val="600"/>
              </a:spcBef>
            </a:pPr>
            <a:r>
              <a:rPr lang="es-ES" b="1" dirty="0" err="1"/>
              <a:t>Kristova</a:t>
            </a:r>
            <a:r>
              <a:rPr lang="es-ES" b="1" dirty="0"/>
              <a:t> </a:t>
            </a:r>
            <a:r>
              <a:rPr lang="es-ES" b="1" dirty="0" err="1"/>
              <a:t>přímluva</a:t>
            </a:r>
            <a:r>
              <a:rPr lang="es-ES" b="1" dirty="0"/>
              <a:t> </a:t>
            </a:r>
            <a:r>
              <a:rPr lang="es-ES" b="1" dirty="0" err="1"/>
              <a:t>za</a:t>
            </a:r>
            <a:r>
              <a:rPr lang="es-ES" b="1" dirty="0"/>
              <a:t> </a:t>
            </a:r>
            <a:r>
              <a:rPr lang="es-ES" b="1" dirty="0" err="1"/>
              <a:t>nás</a:t>
            </a:r>
            <a:r>
              <a:rPr lang="es-ES" b="1" dirty="0"/>
              <a:t> </a:t>
            </a:r>
            <a:r>
              <a:rPr lang="es-ES" b="1" dirty="0" err="1"/>
              <a:t>představuje</a:t>
            </a:r>
            <a:r>
              <a:rPr lang="es-ES" b="1" dirty="0"/>
              <a:t> </a:t>
            </a:r>
            <a:r>
              <a:rPr lang="es-ES" b="1" dirty="0" err="1"/>
              <a:t>jeho</a:t>
            </a:r>
            <a:r>
              <a:rPr lang="es-ES" b="1" dirty="0"/>
              <a:t> </a:t>
            </a:r>
            <a:r>
              <a:rPr lang="es-ES" b="1" dirty="0" err="1"/>
              <a:t>božské</a:t>
            </a:r>
            <a:r>
              <a:rPr lang="es-ES" b="1" dirty="0"/>
              <a:t> </a:t>
            </a:r>
            <a:r>
              <a:rPr lang="es-ES" b="1" dirty="0" err="1"/>
              <a:t>zásluhy</a:t>
            </a:r>
            <a:r>
              <a:rPr lang="es-ES" b="1" dirty="0"/>
              <a:t> v </a:t>
            </a:r>
            <a:r>
              <a:rPr lang="es-ES" b="1" dirty="0" err="1"/>
              <a:t>tom</a:t>
            </a:r>
            <a:r>
              <a:rPr lang="es-ES" b="1" dirty="0"/>
              <a:t>, </a:t>
            </a:r>
            <a:r>
              <a:rPr lang="es-ES" b="1" dirty="0" err="1"/>
              <a:t>že</a:t>
            </a:r>
            <a:r>
              <a:rPr lang="es-ES" b="1" dirty="0"/>
              <a:t> se </a:t>
            </a:r>
            <a:r>
              <a:rPr lang="es-ES" b="1" dirty="0" err="1"/>
              <a:t>obětoval</a:t>
            </a:r>
            <a:r>
              <a:rPr lang="es-ES" b="1" dirty="0"/>
              <a:t> </a:t>
            </a:r>
            <a:r>
              <a:rPr lang="es-ES" b="1" dirty="0" err="1"/>
              <a:t>Otci</a:t>
            </a:r>
            <a:r>
              <a:rPr lang="es-ES" b="1" dirty="0"/>
              <a:t> </a:t>
            </a:r>
            <a:r>
              <a:rPr lang="es-ES" b="1" dirty="0" err="1"/>
              <a:t>jako</a:t>
            </a:r>
            <a:r>
              <a:rPr lang="es-ES" b="1" dirty="0"/>
              <a:t> </a:t>
            </a:r>
            <a:r>
              <a:rPr lang="es-ES" b="1" dirty="0" err="1"/>
              <a:t>náš</a:t>
            </a:r>
            <a:r>
              <a:rPr lang="es-ES" b="1" dirty="0"/>
              <a:t> </a:t>
            </a:r>
            <a:r>
              <a:rPr lang="es-ES" b="1" dirty="0" err="1"/>
              <a:t>zástupce</a:t>
            </a:r>
            <a:r>
              <a:rPr lang="es-ES" b="1" dirty="0"/>
              <a:t> a </a:t>
            </a:r>
            <a:r>
              <a:rPr lang="es-ES" b="1" dirty="0" err="1"/>
              <a:t>ručitel</a:t>
            </a:r>
            <a:r>
              <a:rPr lang="es-ES" b="1" dirty="0"/>
              <a:t>; </a:t>
            </a:r>
            <a:r>
              <a:rPr lang="es-ES" b="1" dirty="0" err="1"/>
              <a:t>neboť</a:t>
            </a:r>
            <a:r>
              <a:rPr lang="es-ES" b="1" dirty="0"/>
              <a:t> </a:t>
            </a:r>
            <a:r>
              <a:rPr lang="es-ES" b="1" dirty="0" err="1"/>
              <a:t>vystoupil</a:t>
            </a:r>
            <a:r>
              <a:rPr lang="es-ES" b="1" dirty="0"/>
              <a:t> </a:t>
            </a:r>
            <a:r>
              <a:rPr lang="es-ES" b="1" dirty="0" err="1"/>
              <a:t>na</a:t>
            </a:r>
            <a:r>
              <a:rPr lang="es-ES" b="1" dirty="0"/>
              <a:t> </a:t>
            </a:r>
            <a:r>
              <a:rPr lang="es-ES" b="1" dirty="0" err="1"/>
              <a:t>výsost</a:t>
            </a:r>
            <a:r>
              <a:rPr lang="es-ES" b="1" dirty="0"/>
              <a:t>, </a:t>
            </a:r>
            <a:r>
              <a:rPr lang="es-ES" b="1" dirty="0" err="1"/>
              <a:t>aby</a:t>
            </a:r>
            <a:r>
              <a:rPr lang="es-ES" b="1" dirty="0"/>
              <a:t> </a:t>
            </a:r>
            <a:r>
              <a:rPr lang="es-ES" b="1" dirty="0" err="1"/>
              <a:t>usmířil</a:t>
            </a:r>
            <a:r>
              <a:rPr lang="es-ES" b="1" dirty="0"/>
              <a:t> </a:t>
            </a:r>
            <a:r>
              <a:rPr lang="es-ES" b="1" dirty="0" err="1"/>
              <a:t>naše</a:t>
            </a:r>
            <a:r>
              <a:rPr lang="es-ES" b="1" dirty="0"/>
              <a:t> </a:t>
            </a:r>
            <a:r>
              <a:rPr lang="es-ES" b="1" dirty="0" err="1"/>
              <a:t>přestoupení</a:t>
            </a:r>
            <a:r>
              <a:rPr lang="es-ES" b="1" dirty="0"/>
              <a:t>... "</a:t>
            </a:r>
            <a:r>
              <a:rPr lang="es-ES" b="1" dirty="0" err="1"/>
              <a:t>Toť</a:t>
            </a:r>
            <a:r>
              <a:rPr lang="es-ES" b="1" dirty="0"/>
              <a:t> </a:t>
            </a:r>
            <a:r>
              <a:rPr lang="es-ES" b="1" dirty="0" err="1"/>
              <a:t>jest</a:t>
            </a:r>
            <a:r>
              <a:rPr lang="es-ES" b="1" dirty="0"/>
              <a:t> </a:t>
            </a:r>
            <a:r>
              <a:rPr lang="es-ES" b="1" dirty="0" err="1"/>
              <a:t>láska</a:t>
            </a:r>
            <a:r>
              <a:rPr lang="es-ES" b="1" dirty="0"/>
              <a:t>, </a:t>
            </a:r>
            <a:r>
              <a:rPr lang="es-ES" b="1" dirty="0" err="1"/>
              <a:t>ne</a:t>
            </a:r>
            <a:r>
              <a:rPr lang="es-ES" b="1" dirty="0"/>
              <a:t> </a:t>
            </a:r>
            <a:r>
              <a:rPr lang="es-ES" b="1" dirty="0" err="1"/>
              <a:t>že</a:t>
            </a:r>
            <a:r>
              <a:rPr lang="es-ES" b="1" dirty="0"/>
              <a:t> </a:t>
            </a:r>
            <a:r>
              <a:rPr lang="es-ES" b="1" dirty="0" err="1"/>
              <a:t>my</a:t>
            </a:r>
            <a:r>
              <a:rPr lang="es-ES" b="1" dirty="0"/>
              <a:t> </a:t>
            </a:r>
            <a:r>
              <a:rPr lang="es-ES" b="1" dirty="0" err="1"/>
              <a:t>jsme</a:t>
            </a:r>
            <a:r>
              <a:rPr lang="es-ES" b="1" dirty="0"/>
              <a:t> si </a:t>
            </a:r>
            <a:r>
              <a:rPr lang="es-ES" b="1" dirty="0" err="1"/>
              <a:t>zamilovali</a:t>
            </a:r>
            <a:r>
              <a:rPr lang="es-ES" b="1" dirty="0"/>
              <a:t> </a:t>
            </a:r>
            <a:r>
              <a:rPr lang="es-ES" b="1" dirty="0" err="1"/>
              <a:t>Boha</a:t>
            </a:r>
            <a:r>
              <a:rPr lang="es-ES" b="1" dirty="0"/>
              <a:t>, ale </a:t>
            </a:r>
            <a:r>
              <a:rPr lang="es-ES" b="1" dirty="0" err="1"/>
              <a:t>že</a:t>
            </a:r>
            <a:r>
              <a:rPr lang="es-ES" b="1" dirty="0"/>
              <a:t> </a:t>
            </a:r>
            <a:r>
              <a:rPr lang="es-ES" b="1" dirty="0" err="1"/>
              <a:t>on</a:t>
            </a:r>
            <a:r>
              <a:rPr lang="es-ES" b="1" dirty="0"/>
              <a:t> si </a:t>
            </a:r>
            <a:r>
              <a:rPr lang="es-ES" b="1" dirty="0" err="1"/>
              <a:t>zamiloval</a:t>
            </a:r>
            <a:r>
              <a:rPr lang="es-ES" b="1" dirty="0"/>
              <a:t> </a:t>
            </a:r>
            <a:r>
              <a:rPr lang="es-ES" b="1" dirty="0" err="1"/>
              <a:t>nás</a:t>
            </a:r>
            <a:r>
              <a:rPr lang="es-ES" b="1" dirty="0"/>
              <a:t> a </a:t>
            </a:r>
            <a:r>
              <a:rPr lang="es-ES" b="1" dirty="0" err="1"/>
              <a:t>poslal</a:t>
            </a:r>
            <a:r>
              <a:rPr lang="es-ES" b="1" dirty="0"/>
              <a:t> </a:t>
            </a:r>
            <a:r>
              <a:rPr lang="es-ES" b="1" dirty="0" err="1"/>
              <a:t>svého</a:t>
            </a:r>
            <a:r>
              <a:rPr lang="es-ES" b="1" dirty="0"/>
              <a:t> </a:t>
            </a:r>
            <a:r>
              <a:rPr lang="es-ES" b="1" dirty="0" err="1"/>
              <a:t>Syna</a:t>
            </a:r>
            <a:r>
              <a:rPr lang="es-ES" b="1" dirty="0"/>
              <a:t> </a:t>
            </a:r>
            <a:r>
              <a:rPr lang="es-ES" b="1" dirty="0" err="1"/>
              <a:t>jako</a:t>
            </a:r>
            <a:r>
              <a:rPr lang="es-ES" b="1" dirty="0"/>
              <a:t> </a:t>
            </a:r>
            <a:r>
              <a:rPr lang="es-ES" b="1" dirty="0" err="1"/>
              <a:t>smírnou</a:t>
            </a:r>
            <a:r>
              <a:rPr lang="es-ES" b="1" dirty="0"/>
              <a:t> </a:t>
            </a:r>
            <a:r>
              <a:rPr lang="es-ES" b="1" dirty="0" err="1"/>
              <a:t>oběť</a:t>
            </a:r>
            <a:r>
              <a:rPr lang="es-ES" b="1" dirty="0"/>
              <a:t> </a:t>
            </a:r>
            <a:r>
              <a:rPr lang="es-ES" b="1" dirty="0" err="1"/>
              <a:t>za</a:t>
            </a:r>
            <a:r>
              <a:rPr lang="es-ES" b="1" dirty="0"/>
              <a:t> </a:t>
            </a:r>
            <a:r>
              <a:rPr lang="es-ES" b="1" dirty="0" err="1"/>
              <a:t>naše</a:t>
            </a:r>
            <a:r>
              <a:rPr lang="es-ES" b="1" dirty="0"/>
              <a:t> </a:t>
            </a:r>
            <a:r>
              <a:rPr lang="es-ES" b="1" dirty="0" err="1"/>
              <a:t>hříchy</a:t>
            </a:r>
            <a:r>
              <a:rPr lang="es-ES" b="1" dirty="0"/>
              <a:t>." </a:t>
            </a:r>
            <a:r>
              <a:rPr lang="cs-CZ" b="1" dirty="0"/>
              <a:t>                               </a:t>
            </a:r>
            <a:r>
              <a:rPr lang="es-ES" b="1" dirty="0"/>
              <a:t>1. </a:t>
            </a:r>
            <a:r>
              <a:rPr lang="cs-CZ" b="1" dirty="0"/>
              <a:t>list </a:t>
            </a:r>
            <a:r>
              <a:rPr lang="es-ES" b="1" dirty="0"/>
              <a:t>Jan</a:t>
            </a:r>
            <a:r>
              <a:rPr lang="cs-CZ" b="1" dirty="0"/>
              <a:t>ů</a:t>
            </a:r>
            <a:r>
              <a:rPr lang="es-ES" b="1" dirty="0"/>
              <a:t>v 4</a:t>
            </a:r>
            <a:r>
              <a:rPr lang="cs-CZ" b="1" dirty="0"/>
              <a:t>,</a:t>
            </a:r>
            <a:r>
              <a:rPr lang="es-ES" b="1" dirty="0"/>
              <a:t>10. "A </a:t>
            </a:r>
            <a:r>
              <a:rPr lang="es-ES" b="1" dirty="0" err="1"/>
              <a:t>protož</a:t>
            </a:r>
            <a:r>
              <a:rPr lang="es-ES" b="1" dirty="0"/>
              <a:t> i </a:t>
            </a:r>
            <a:r>
              <a:rPr lang="es-ES" b="1" dirty="0" err="1"/>
              <a:t>ty</a:t>
            </a:r>
            <a:r>
              <a:rPr lang="es-ES" b="1" dirty="0"/>
              <a:t>, </a:t>
            </a:r>
            <a:r>
              <a:rPr lang="es-ES" b="1" dirty="0" err="1"/>
              <a:t>kteříž</a:t>
            </a:r>
            <a:r>
              <a:rPr lang="es-ES" b="1" dirty="0"/>
              <a:t> </a:t>
            </a:r>
            <a:r>
              <a:rPr lang="es-ES" b="1" dirty="0" err="1"/>
              <a:t>skrze</a:t>
            </a:r>
            <a:r>
              <a:rPr lang="es-ES" b="1" dirty="0"/>
              <a:t> </a:t>
            </a:r>
            <a:r>
              <a:rPr lang="es-ES" b="1" dirty="0" err="1"/>
              <a:t>něho</a:t>
            </a:r>
            <a:r>
              <a:rPr lang="es-ES" b="1" dirty="0"/>
              <a:t> </a:t>
            </a:r>
            <a:r>
              <a:rPr lang="es-ES" b="1" dirty="0" err="1"/>
              <a:t>přistupují</a:t>
            </a:r>
            <a:r>
              <a:rPr lang="es-ES" b="1" dirty="0"/>
              <a:t> k </a:t>
            </a:r>
            <a:r>
              <a:rPr lang="es-ES" b="1" dirty="0" err="1"/>
              <a:t>Bohu</a:t>
            </a:r>
            <a:r>
              <a:rPr lang="es-ES" b="1" dirty="0"/>
              <a:t>, </a:t>
            </a:r>
            <a:r>
              <a:rPr lang="es-ES" b="1" dirty="0" err="1"/>
              <a:t>může</a:t>
            </a:r>
            <a:r>
              <a:rPr lang="es-ES" b="1" dirty="0"/>
              <a:t> </a:t>
            </a:r>
            <a:r>
              <a:rPr lang="es-ES" b="1" dirty="0" err="1"/>
              <a:t>spasiti</a:t>
            </a:r>
            <a:r>
              <a:rPr lang="es-ES" b="1" dirty="0"/>
              <a:t> </a:t>
            </a:r>
            <a:r>
              <a:rPr lang="es-ES" b="1" dirty="0" err="1"/>
              <a:t>na</a:t>
            </a:r>
            <a:r>
              <a:rPr lang="es-ES" b="1" dirty="0"/>
              <a:t> </a:t>
            </a:r>
            <a:r>
              <a:rPr lang="es-ES" b="1" dirty="0" err="1"/>
              <a:t>věky</a:t>
            </a:r>
            <a:r>
              <a:rPr lang="es-ES" b="1" dirty="0"/>
              <a:t>, a </a:t>
            </a:r>
            <a:r>
              <a:rPr lang="es-ES" b="1" dirty="0" err="1"/>
              <a:t>vždycky</a:t>
            </a:r>
            <a:r>
              <a:rPr lang="es-ES" b="1" dirty="0"/>
              <a:t> </a:t>
            </a:r>
            <a:r>
              <a:rPr lang="es-ES" b="1" dirty="0" err="1"/>
              <a:t>živ</a:t>
            </a:r>
            <a:r>
              <a:rPr lang="es-ES" b="1" dirty="0"/>
              <a:t>, </a:t>
            </a:r>
            <a:r>
              <a:rPr lang="es-ES" b="1" dirty="0" err="1"/>
              <a:t>aby</a:t>
            </a:r>
            <a:r>
              <a:rPr lang="es-ES" b="1" dirty="0"/>
              <a:t> se </a:t>
            </a:r>
            <a:r>
              <a:rPr lang="es-ES" b="1" dirty="0" err="1"/>
              <a:t>za</a:t>
            </a:r>
            <a:r>
              <a:rPr lang="es-ES" b="1" dirty="0"/>
              <a:t> </a:t>
            </a:r>
            <a:r>
              <a:rPr lang="es-ES" b="1" dirty="0" err="1"/>
              <a:t>ně</a:t>
            </a:r>
            <a:r>
              <a:rPr lang="es-ES" b="1" dirty="0"/>
              <a:t> </a:t>
            </a:r>
            <a:r>
              <a:rPr lang="es-ES" b="1" dirty="0" err="1"/>
              <a:t>přimlouval</a:t>
            </a:r>
            <a:r>
              <a:rPr lang="es-ES" b="1" dirty="0"/>
              <a:t>.„</a:t>
            </a:r>
            <a:r>
              <a:rPr lang="cs-CZ" b="1" dirty="0"/>
              <a:t> list</a:t>
            </a:r>
            <a:r>
              <a:rPr lang="es-ES" b="1" dirty="0"/>
              <a:t> </a:t>
            </a:r>
            <a:r>
              <a:rPr lang="es-ES" b="1" dirty="0" err="1"/>
              <a:t>Židům</a:t>
            </a:r>
            <a:r>
              <a:rPr lang="es-ES" b="1" dirty="0"/>
              <a:t> 7</a:t>
            </a:r>
            <a:r>
              <a:rPr lang="cs-CZ" b="1" dirty="0"/>
              <a:t>,</a:t>
            </a:r>
            <a:r>
              <a:rPr lang="es-ES" b="1" dirty="0"/>
              <a:t>25. Z </a:t>
            </a:r>
            <a:r>
              <a:rPr lang="es-ES" b="1" dirty="0" err="1"/>
              <a:t>těchto</a:t>
            </a:r>
            <a:r>
              <a:rPr lang="es-ES" b="1" dirty="0"/>
              <a:t> </a:t>
            </a:r>
            <a:r>
              <a:rPr lang="es-ES" b="1" dirty="0" err="1"/>
              <a:t>pasáží</a:t>
            </a:r>
            <a:r>
              <a:rPr lang="es-ES" b="1" dirty="0"/>
              <a:t> </a:t>
            </a:r>
            <a:r>
              <a:rPr lang="cs-CZ" b="1" dirty="0"/>
              <a:t> </a:t>
            </a:r>
            <a:r>
              <a:rPr lang="es-ES" b="1" dirty="0"/>
              <a:t>je </a:t>
            </a:r>
            <a:r>
              <a:rPr lang="es-ES" b="1" dirty="0" err="1"/>
              <a:t>jasné</a:t>
            </a:r>
            <a:r>
              <a:rPr lang="es-ES" b="1" dirty="0"/>
              <a:t>, </a:t>
            </a:r>
            <a:r>
              <a:rPr lang="es-ES" b="1" dirty="0" err="1"/>
              <a:t>že</a:t>
            </a:r>
            <a:r>
              <a:rPr lang="es-ES" b="1" dirty="0"/>
              <a:t> </a:t>
            </a:r>
            <a:r>
              <a:rPr lang="es-ES" b="1" dirty="0" err="1"/>
              <a:t>není</a:t>
            </a:r>
            <a:r>
              <a:rPr lang="es-ES" b="1" dirty="0"/>
              <a:t> </a:t>
            </a:r>
            <a:r>
              <a:rPr lang="es-ES" b="1" dirty="0" err="1"/>
              <a:t>Boží</a:t>
            </a:r>
            <a:r>
              <a:rPr lang="es-ES" b="1" dirty="0"/>
              <a:t> </a:t>
            </a:r>
            <a:r>
              <a:rPr lang="es-ES" b="1" dirty="0" err="1"/>
              <a:t>vůlí</a:t>
            </a:r>
            <a:r>
              <a:rPr lang="es-ES" b="1" dirty="0"/>
              <a:t>, </a:t>
            </a:r>
            <a:r>
              <a:rPr lang="es-ES" b="1" dirty="0" err="1"/>
              <a:t>abyste</a:t>
            </a:r>
            <a:r>
              <a:rPr lang="es-ES" b="1" dirty="0"/>
              <a:t> </a:t>
            </a:r>
            <a:r>
              <a:rPr lang="es-ES" b="1" dirty="0" err="1"/>
              <a:t>nedůvěřovali</a:t>
            </a:r>
            <a:r>
              <a:rPr lang="es-ES" b="1" dirty="0"/>
              <a:t> </a:t>
            </a:r>
            <a:r>
              <a:rPr lang="es-ES" b="1" dirty="0" err="1"/>
              <a:t>své</a:t>
            </a:r>
            <a:r>
              <a:rPr lang="es-ES" b="1" dirty="0"/>
              <a:t> </a:t>
            </a:r>
            <a:r>
              <a:rPr lang="es-ES" b="1" dirty="0" err="1"/>
              <a:t>duši</a:t>
            </a:r>
            <a:r>
              <a:rPr lang="es-ES" b="1" dirty="0"/>
              <a:t> a </a:t>
            </a:r>
            <a:r>
              <a:rPr lang="es-ES" b="1" dirty="0" err="1"/>
              <a:t>trápili</a:t>
            </a:r>
            <a:r>
              <a:rPr lang="es-ES" b="1" dirty="0"/>
              <a:t> ji </a:t>
            </a:r>
            <a:r>
              <a:rPr lang="es-ES" b="1" dirty="0" err="1"/>
              <a:t>strachem</a:t>
            </a:r>
            <a:r>
              <a:rPr lang="es-ES" b="1" dirty="0"/>
              <a:t>, </a:t>
            </a:r>
            <a:r>
              <a:rPr lang="cs-CZ" b="1" dirty="0"/>
              <a:t>                  </a:t>
            </a:r>
            <a:r>
              <a:rPr lang="es-ES" b="1" dirty="0" err="1"/>
              <a:t>že</a:t>
            </a:r>
            <a:r>
              <a:rPr lang="es-ES" b="1" dirty="0"/>
              <a:t> </a:t>
            </a:r>
            <a:r>
              <a:rPr lang="es-ES" b="1" dirty="0" err="1"/>
              <a:t>vás</a:t>
            </a:r>
            <a:r>
              <a:rPr lang="es-ES" b="1" dirty="0"/>
              <a:t> </a:t>
            </a:r>
            <a:r>
              <a:rPr lang="es-ES" b="1" dirty="0" err="1"/>
              <a:t>Bůh</a:t>
            </a:r>
            <a:r>
              <a:rPr lang="es-ES" b="1" dirty="0"/>
              <a:t> </a:t>
            </a:r>
            <a:r>
              <a:rPr lang="es-ES" b="1" dirty="0" err="1"/>
              <a:t>nepřijme</a:t>
            </a:r>
            <a:r>
              <a:rPr lang="es-ES" b="1" dirty="0"/>
              <a:t>, </a:t>
            </a:r>
            <a:r>
              <a:rPr lang="es-ES" b="1" dirty="0" err="1"/>
              <a:t>protože</a:t>
            </a:r>
            <a:r>
              <a:rPr lang="es-ES" b="1" dirty="0"/>
              <a:t> </a:t>
            </a:r>
            <a:r>
              <a:rPr lang="es-ES" b="1" dirty="0" err="1"/>
              <a:t>jste</a:t>
            </a:r>
            <a:r>
              <a:rPr lang="es-ES" b="1" dirty="0"/>
              <a:t> </a:t>
            </a:r>
            <a:r>
              <a:rPr lang="es-ES" b="1" dirty="0" err="1"/>
              <a:t>hříšní</a:t>
            </a:r>
            <a:r>
              <a:rPr lang="es-ES" b="1" dirty="0"/>
              <a:t> a </a:t>
            </a:r>
            <a:r>
              <a:rPr lang="es-ES" b="1" dirty="0" err="1"/>
              <a:t>nehodní</a:t>
            </a:r>
            <a:r>
              <a:rPr lang="es-ES" b="1" dirty="0"/>
              <a:t>.</a:t>
            </a:r>
          </a:p>
          <a:p>
            <a:pPr>
              <a:lnSpc>
                <a:spcPts val="2000"/>
              </a:lnSpc>
              <a:spcBef>
                <a:spcPts val="600"/>
              </a:spcBef>
            </a:pPr>
            <a:r>
              <a:rPr lang="es-ES" b="1" dirty="0" err="1"/>
              <a:t>Předložte</a:t>
            </a:r>
            <a:r>
              <a:rPr lang="es-ES" b="1" dirty="0"/>
              <a:t> mu </a:t>
            </a:r>
            <a:r>
              <a:rPr lang="es-ES" b="1" dirty="0" err="1"/>
              <a:t>svůj</a:t>
            </a:r>
            <a:r>
              <a:rPr lang="es-ES" b="1" dirty="0"/>
              <a:t> </a:t>
            </a:r>
            <a:r>
              <a:rPr lang="es-ES" b="1" dirty="0" err="1"/>
              <a:t>případ</a:t>
            </a:r>
            <a:r>
              <a:rPr lang="es-ES" b="1" dirty="0"/>
              <a:t> a </a:t>
            </a:r>
            <a:r>
              <a:rPr lang="es-ES" b="1" dirty="0" err="1"/>
              <a:t>vzývejte</a:t>
            </a:r>
            <a:r>
              <a:rPr lang="es-ES" b="1" dirty="0"/>
              <a:t> </a:t>
            </a:r>
            <a:r>
              <a:rPr lang="es-ES" b="1" dirty="0" err="1"/>
              <a:t>zásluhy</a:t>
            </a:r>
            <a:r>
              <a:rPr lang="es-ES" b="1" dirty="0"/>
              <a:t> </a:t>
            </a:r>
            <a:r>
              <a:rPr lang="es-ES" b="1" dirty="0" err="1"/>
              <a:t>krve</a:t>
            </a:r>
            <a:r>
              <a:rPr lang="es-ES" b="1" dirty="0"/>
              <a:t> </a:t>
            </a:r>
            <a:r>
              <a:rPr lang="es-ES" b="1" dirty="0" err="1"/>
              <a:t>prolité</a:t>
            </a:r>
            <a:r>
              <a:rPr lang="es-ES" b="1" dirty="0"/>
              <a:t> </a:t>
            </a:r>
            <a:r>
              <a:rPr lang="es-ES" b="1" dirty="0" err="1"/>
              <a:t>na</a:t>
            </a:r>
            <a:r>
              <a:rPr lang="es-ES" b="1" dirty="0"/>
              <a:t> </a:t>
            </a:r>
            <a:r>
              <a:rPr lang="es-ES" b="1" dirty="0" err="1"/>
              <a:t>golgotském</a:t>
            </a:r>
            <a:r>
              <a:rPr lang="es-ES" b="1" dirty="0"/>
              <a:t> </a:t>
            </a:r>
            <a:r>
              <a:rPr lang="es-ES" b="1" dirty="0" err="1"/>
              <a:t>kříži</a:t>
            </a:r>
            <a:r>
              <a:rPr lang="es-ES" b="1" dirty="0"/>
              <a:t> </a:t>
            </a:r>
            <a:r>
              <a:rPr lang="cs-CZ" b="1" dirty="0"/>
              <a:t>             </a:t>
            </a:r>
            <a:r>
              <a:rPr lang="es-ES" b="1" dirty="0" err="1"/>
              <a:t>za</a:t>
            </a:r>
            <a:r>
              <a:rPr lang="es-ES" b="1" dirty="0"/>
              <a:t> </a:t>
            </a:r>
            <a:r>
              <a:rPr lang="es-ES" b="1" dirty="0" err="1"/>
              <a:t>vás</a:t>
            </a:r>
            <a:r>
              <a:rPr lang="es-ES" b="1" dirty="0"/>
              <a:t>. </a:t>
            </a:r>
            <a:r>
              <a:rPr lang="es-ES" b="1" dirty="0" err="1"/>
              <a:t>Satan</a:t>
            </a:r>
            <a:r>
              <a:rPr lang="es-ES" b="1" dirty="0"/>
              <a:t> </a:t>
            </a:r>
            <a:r>
              <a:rPr lang="es-ES" b="1" dirty="0" err="1"/>
              <a:t>vás</a:t>
            </a:r>
            <a:r>
              <a:rPr lang="es-ES" b="1" dirty="0"/>
              <a:t> </a:t>
            </a:r>
            <a:r>
              <a:rPr lang="es-ES" b="1" dirty="0" err="1"/>
              <a:t>obviní</a:t>
            </a:r>
            <a:r>
              <a:rPr lang="es-ES" b="1" dirty="0"/>
              <a:t> z </a:t>
            </a:r>
            <a:r>
              <a:rPr lang="es-ES" b="1" dirty="0" err="1"/>
              <a:t>toho</a:t>
            </a:r>
            <a:r>
              <a:rPr lang="es-ES" b="1" dirty="0"/>
              <a:t>, </a:t>
            </a:r>
            <a:r>
              <a:rPr lang="es-ES" b="1" dirty="0" err="1"/>
              <a:t>že</a:t>
            </a:r>
            <a:r>
              <a:rPr lang="es-ES" b="1" dirty="0"/>
              <a:t> </a:t>
            </a:r>
            <a:r>
              <a:rPr lang="es-ES" b="1" dirty="0" err="1"/>
              <a:t>jste</a:t>
            </a:r>
            <a:r>
              <a:rPr lang="es-ES" b="1" dirty="0"/>
              <a:t> </a:t>
            </a:r>
            <a:r>
              <a:rPr lang="es-ES" b="1" dirty="0" err="1"/>
              <a:t>velký</a:t>
            </a:r>
            <a:r>
              <a:rPr lang="es-ES" b="1" dirty="0"/>
              <a:t> </a:t>
            </a:r>
            <a:r>
              <a:rPr lang="es-ES" b="1" dirty="0" err="1"/>
              <a:t>hříšník</a:t>
            </a:r>
            <a:r>
              <a:rPr lang="es-ES" b="1" dirty="0"/>
              <a:t>, a </a:t>
            </a:r>
            <a:r>
              <a:rPr lang="es-ES" b="1" dirty="0" err="1"/>
              <a:t>vy</a:t>
            </a:r>
            <a:r>
              <a:rPr lang="es-ES" b="1" dirty="0"/>
              <a:t> </a:t>
            </a:r>
            <a:r>
              <a:rPr lang="es-ES" b="1" dirty="0" err="1"/>
              <a:t>budete</a:t>
            </a:r>
            <a:r>
              <a:rPr lang="es-ES" b="1" dirty="0"/>
              <a:t> </a:t>
            </a:r>
            <a:r>
              <a:rPr lang="es-ES" b="1" dirty="0" err="1"/>
              <a:t>muset</a:t>
            </a:r>
            <a:r>
              <a:rPr lang="es-ES" b="1" dirty="0"/>
              <a:t> </a:t>
            </a:r>
            <a:r>
              <a:rPr lang="es-ES" b="1" dirty="0" err="1"/>
              <a:t>přiznat</a:t>
            </a:r>
            <a:r>
              <a:rPr lang="es-ES" b="1" dirty="0"/>
              <a:t>, </a:t>
            </a:r>
            <a:r>
              <a:rPr lang="es-ES" b="1" dirty="0" err="1"/>
              <a:t>že</a:t>
            </a:r>
            <a:r>
              <a:rPr lang="es-ES" b="1" dirty="0"/>
              <a:t> </a:t>
            </a:r>
            <a:r>
              <a:rPr lang="es-ES" b="1" dirty="0" err="1"/>
              <a:t>jste</a:t>
            </a:r>
            <a:r>
              <a:rPr lang="es-ES" b="1" dirty="0"/>
              <a:t>, ale </a:t>
            </a:r>
            <a:r>
              <a:rPr lang="es-ES" b="1" dirty="0" err="1"/>
              <a:t>můžete</a:t>
            </a:r>
            <a:r>
              <a:rPr lang="es-ES" b="1" dirty="0"/>
              <a:t> </a:t>
            </a:r>
            <a:r>
              <a:rPr lang="es-ES" b="1" dirty="0" err="1"/>
              <a:t>říci</a:t>
            </a:r>
            <a:r>
              <a:rPr lang="es-ES" b="1" dirty="0"/>
              <a:t>: "</a:t>
            </a:r>
            <a:r>
              <a:rPr lang="es-ES" b="1" dirty="0" err="1"/>
              <a:t>Vím</a:t>
            </a:r>
            <a:r>
              <a:rPr lang="es-ES" b="1" dirty="0"/>
              <a:t>, </a:t>
            </a:r>
            <a:r>
              <a:rPr lang="es-ES" b="1" dirty="0" err="1"/>
              <a:t>že</a:t>
            </a:r>
            <a:r>
              <a:rPr lang="es-ES" b="1" dirty="0"/>
              <a:t> </a:t>
            </a:r>
            <a:r>
              <a:rPr lang="es-ES" b="1" dirty="0" err="1"/>
              <a:t>jsem</a:t>
            </a:r>
            <a:r>
              <a:rPr lang="es-ES" b="1" dirty="0"/>
              <a:t> </a:t>
            </a:r>
            <a:r>
              <a:rPr lang="es-ES" b="1" dirty="0" err="1"/>
              <a:t>hříšník</a:t>
            </a:r>
            <a:r>
              <a:rPr lang="es-ES" b="1" dirty="0"/>
              <a:t>, a proto </a:t>
            </a:r>
            <a:r>
              <a:rPr lang="es-ES" b="1" dirty="0" err="1"/>
              <a:t>potřebuji</a:t>
            </a:r>
            <a:r>
              <a:rPr lang="es-ES" b="1" dirty="0"/>
              <a:t> </a:t>
            </a:r>
            <a:r>
              <a:rPr lang="es-ES" b="1" dirty="0" err="1"/>
              <a:t>Spasitele</a:t>
            </a:r>
            <a:r>
              <a:rPr lang="es-ES" b="1" dirty="0"/>
              <a:t>. </a:t>
            </a:r>
            <a:r>
              <a:rPr lang="es-ES" b="1" dirty="0" err="1"/>
              <a:t>Ježíš</a:t>
            </a:r>
            <a:r>
              <a:rPr lang="es-ES" b="1" dirty="0"/>
              <a:t> </a:t>
            </a:r>
            <a:r>
              <a:rPr lang="es-ES" b="1" dirty="0" err="1"/>
              <a:t>přišel</a:t>
            </a:r>
            <a:r>
              <a:rPr lang="es-ES" b="1" dirty="0"/>
              <a:t> </a:t>
            </a:r>
            <a:r>
              <a:rPr lang="es-ES" b="1" dirty="0" err="1"/>
              <a:t>na</a:t>
            </a:r>
            <a:r>
              <a:rPr lang="es-ES" b="1" dirty="0"/>
              <a:t> </a:t>
            </a:r>
            <a:r>
              <a:rPr lang="es-ES" b="1" dirty="0" err="1"/>
              <a:t>svět</a:t>
            </a:r>
            <a:r>
              <a:rPr lang="es-ES" b="1" dirty="0"/>
              <a:t>, </a:t>
            </a:r>
            <a:r>
              <a:rPr lang="es-ES" b="1" dirty="0" err="1"/>
              <a:t>aby</a:t>
            </a:r>
            <a:r>
              <a:rPr lang="es-ES" b="1" dirty="0"/>
              <a:t> </a:t>
            </a:r>
            <a:r>
              <a:rPr lang="es-ES" b="1" dirty="0" err="1"/>
              <a:t>zachránil</a:t>
            </a:r>
            <a:r>
              <a:rPr lang="es-ES" b="1" dirty="0"/>
              <a:t> </a:t>
            </a:r>
            <a:r>
              <a:rPr lang="es-ES" b="1" dirty="0" err="1"/>
              <a:t>hříšníky</a:t>
            </a:r>
            <a:r>
              <a:rPr lang="es-ES" b="1" dirty="0"/>
              <a:t>: "</a:t>
            </a:r>
            <a:r>
              <a:rPr lang="es-ES" b="1" dirty="0" err="1"/>
              <a:t>Krev</a:t>
            </a:r>
            <a:r>
              <a:rPr lang="es-ES" b="1" dirty="0"/>
              <a:t> </a:t>
            </a:r>
            <a:r>
              <a:rPr lang="es-ES" b="1" dirty="0" err="1"/>
              <a:t>Ježíše</a:t>
            </a:r>
            <a:r>
              <a:rPr lang="es-ES" b="1" dirty="0"/>
              <a:t> Krista </a:t>
            </a:r>
            <a:r>
              <a:rPr lang="es-ES" b="1" dirty="0" err="1"/>
              <a:t>nás</a:t>
            </a:r>
            <a:r>
              <a:rPr lang="es-ES" b="1" dirty="0"/>
              <a:t> </a:t>
            </a:r>
            <a:r>
              <a:rPr lang="es-ES" b="1" dirty="0" err="1"/>
              <a:t>očišťuje</a:t>
            </a:r>
            <a:r>
              <a:rPr lang="es-ES" b="1" dirty="0"/>
              <a:t> </a:t>
            </a:r>
            <a:r>
              <a:rPr lang="es-ES" b="1" dirty="0" err="1"/>
              <a:t>od</a:t>
            </a:r>
            <a:r>
              <a:rPr lang="es-ES" b="1" dirty="0"/>
              <a:t> </a:t>
            </a:r>
            <a:r>
              <a:rPr lang="es-ES" b="1" dirty="0" err="1"/>
              <a:t>každého</a:t>
            </a:r>
            <a:r>
              <a:rPr lang="es-ES" b="1" dirty="0"/>
              <a:t> </a:t>
            </a:r>
            <a:r>
              <a:rPr lang="es-ES" b="1" dirty="0" err="1"/>
              <a:t>hříchu</a:t>
            </a:r>
            <a:r>
              <a:rPr lang="es-ES" b="1" dirty="0"/>
              <a:t>"... </a:t>
            </a:r>
            <a:r>
              <a:rPr lang="es-ES" b="1" dirty="0" err="1"/>
              <a:t>Nemám</a:t>
            </a:r>
            <a:r>
              <a:rPr lang="es-ES" b="1" dirty="0"/>
              <a:t> </a:t>
            </a:r>
            <a:r>
              <a:rPr lang="es-ES" b="1" dirty="0" err="1"/>
              <a:t>žádnou</a:t>
            </a:r>
            <a:r>
              <a:rPr lang="es-ES" b="1" dirty="0"/>
              <a:t> </a:t>
            </a:r>
            <a:r>
              <a:rPr lang="es-ES" b="1" dirty="0" err="1"/>
              <a:t>zásluhu</a:t>
            </a:r>
            <a:r>
              <a:rPr lang="es-ES" b="1" dirty="0"/>
              <a:t> </a:t>
            </a:r>
            <a:r>
              <a:rPr lang="es-ES" b="1" dirty="0" err="1"/>
              <a:t>ani</a:t>
            </a:r>
            <a:r>
              <a:rPr lang="es-ES" b="1" dirty="0"/>
              <a:t> </a:t>
            </a:r>
            <a:r>
              <a:rPr lang="es-ES" b="1" dirty="0" err="1"/>
              <a:t>dobrotu</a:t>
            </a:r>
            <a:r>
              <a:rPr lang="es-ES" b="1" dirty="0"/>
              <a:t>, s </a:t>
            </a:r>
            <a:r>
              <a:rPr lang="es-ES" b="1" dirty="0" err="1"/>
              <a:t>níž</a:t>
            </a:r>
            <a:r>
              <a:rPr lang="es-ES" b="1" dirty="0"/>
              <a:t> </a:t>
            </a:r>
            <a:r>
              <a:rPr lang="es-ES" b="1" dirty="0" err="1"/>
              <a:t>bych</a:t>
            </a:r>
            <a:r>
              <a:rPr lang="es-ES" b="1" dirty="0"/>
              <a:t> si </a:t>
            </a:r>
            <a:r>
              <a:rPr lang="es-ES" b="1" dirty="0" err="1"/>
              <a:t>mohl</a:t>
            </a:r>
            <a:r>
              <a:rPr lang="es-ES" b="1" dirty="0"/>
              <a:t> </a:t>
            </a:r>
            <a:r>
              <a:rPr lang="es-ES" b="1" dirty="0" err="1"/>
              <a:t>činit</a:t>
            </a:r>
            <a:r>
              <a:rPr lang="es-ES" b="1" dirty="0"/>
              <a:t> </a:t>
            </a:r>
            <a:r>
              <a:rPr lang="es-ES" b="1" dirty="0" err="1"/>
              <a:t>nárok</a:t>
            </a:r>
            <a:r>
              <a:rPr lang="es-ES" b="1" dirty="0"/>
              <a:t> </a:t>
            </a:r>
            <a:r>
              <a:rPr lang="es-ES" b="1" dirty="0" err="1"/>
              <a:t>na</a:t>
            </a:r>
            <a:r>
              <a:rPr lang="es-ES" b="1" dirty="0"/>
              <a:t> </a:t>
            </a:r>
            <a:r>
              <a:rPr lang="es-ES" b="1" dirty="0" err="1"/>
              <a:t>spasení</a:t>
            </a:r>
            <a:r>
              <a:rPr lang="es-ES" b="1" dirty="0"/>
              <a:t>, ale </a:t>
            </a:r>
            <a:r>
              <a:rPr lang="es-ES" b="1" dirty="0" err="1"/>
              <a:t>předkládám</a:t>
            </a:r>
            <a:r>
              <a:rPr lang="es-ES" b="1" dirty="0"/>
              <a:t> </a:t>
            </a:r>
            <a:r>
              <a:rPr lang="es-ES" b="1" dirty="0" err="1"/>
              <a:t>Bohu</a:t>
            </a:r>
            <a:r>
              <a:rPr lang="es-ES" b="1" dirty="0"/>
              <a:t> </a:t>
            </a:r>
            <a:r>
              <a:rPr lang="es-ES" b="1" dirty="0" err="1"/>
              <a:t>plně</a:t>
            </a:r>
            <a:r>
              <a:rPr lang="es-ES" b="1" dirty="0"/>
              <a:t> </a:t>
            </a:r>
            <a:r>
              <a:rPr lang="es-ES" b="1" dirty="0" err="1"/>
              <a:t>usmiřující</a:t>
            </a:r>
            <a:r>
              <a:rPr lang="es-ES" b="1" dirty="0"/>
              <a:t> </a:t>
            </a:r>
            <a:r>
              <a:rPr lang="es-ES" b="1" dirty="0" err="1"/>
              <a:t>krev</a:t>
            </a:r>
            <a:r>
              <a:rPr lang="es-ES" b="1" dirty="0"/>
              <a:t> </a:t>
            </a:r>
            <a:r>
              <a:rPr lang="es-ES" b="1" dirty="0" err="1"/>
              <a:t>neposkvrněného</a:t>
            </a:r>
            <a:r>
              <a:rPr lang="es-ES" b="1" dirty="0"/>
              <a:t> </a:t>
            </a:r>
            <a:r>
              <a:rPr lang="es-ES" b="1" dirty="0" err="1"/>
              <a:t>Beránka</a:t>
            </a:r>
            <a:r>
              <a:rPr lang="es-ES" b="1" dirty="0"/>
              <a:t> </a:t>
            </a:r>
            <a:r>
              <a:rPr lang="es-ES" b="1" dirty="0" err="1"/>
              <a:t>Božího</a:t>
            </a:r>
            <a:r>
              <a:rPr lang="es-ES" b="1" dirty="0"/>
              <a:t>, </a:t>
            </a:r>
            <a:r>
              <a:rPr lang="es-ES" b="1" dirty="0" err="1"/>
              <a:t>který</a:t>
            </a:r>
            <a:r>
              <a:rPr lang="es-ES" b="1" dirty="0"/>
              <a:t> </a:t>
            </a:r>
            <a:r>
              <a:rPr lang="es-ES" b="1" dirty="0" err="1"/>
              <a:t>snímá</a:t>
            </a:r>
            <a:r>
              <a:rPr lang="es-ES" b="1" dirty="0"/>
              <a:t> </a:t>
            </a:r>
            <a:r>
              <a:rPr lang="es-ES" b="1" dirty="0" err="1"/>
              <a:t>hřích</a:t>
            </a:r>
            <a:r>
              <a:rPr lang="es-ES" b="1" dirty="0"/>
              <a:t> </a:t>
            </a:r>
            <a:r>
              <a:rPr lang="es-ES" b="1" dirty="0" err="1"/>
              <a:t>světa</a:t>
            </a:r>
            <a:r>
              <a:rPr lang="es-ES" b="1" dirty="0"/>
              <a:t>. </a:t>
            </a:r>
            <a:r>
              <a:rPr lang="es-ES" b="1" dirty="0" err="1"/>
              <a:t>To</a:t>
            </a:r>
            <a:r>
              <a:rPr lang="es-ES" b="1" dirty="0"/>
              <a:t> je </a:t>
            </a:r>
            <a:r>
              <a:rPr lang="es-ES" b="1" dirty="0" err="1"/>
              <a:t>můj</a:t>
            </a:r>
            <a:r>
              <a:rPr lang="es-ES" b="1" dirty="0"/>
              <a:t> </a:t>
            </a:r>
            <a:r>
              <a:rPr lang="es-ES" b="1" dirty="0" err="1"/>
              <a:t>jediný</a:t>
            </a:r>
            <a:r>
              <a:rPr lang="es-ES" b="1" dirty="0"/>
              <a:t> </a:t>
            </a:r>
            <a:r>
              <a:rPr lang="es-ES" b="1" dirty="0" err="1"/>
              <a:t>argument</a:t>
            </a:r>
            <a:r>
              <a:rPr lang="es-ES" b="1" dirty="0"/>
              <a:t>.</a:t>
            </a:r>
          </a:p>
          <a:p>
            <a:pPr>
              <a:lnSpc>
                <a:spcPts val="2000"/>
              </a:lnSpc>
              <a:spcBef>
                <a:spcPts val="600"/>
              </a:spcBef>
            </a:pPr>
            <a:r>
              <a:rPr lang="es-ES" b="1" dirty="0" err="1"/>
              <a:t>Jméno</a:t>
            </a:r>
            <a:r>
              <a:rPr lang="es-ES" b="1" dirty="0"/>
              <a:t> </a:t>
            </a:r>
            <a:r>
              <a:rPr lang="es-ES" b="1" dirty="0" err="1"/>
              <a:t>Ježíš</a:t>
            </a:r>
            <a:r>
              <a:rPr lang="es-ES" b="1" dirty="0"/>
              <a:t> mi </a:t>
            </a:r>
            <a:r>
              <a:rPr lang="es-ES" b="1" dirty="0" err="1"/>
              <a:t>umožňuje</a:t>
            </a:r>
            <a:r>
              <a:rPr lang="es-ES" b="1" dirty="0"/>
              <a:t> </a:t>
            </a:r>
            <a:r>
              <a:rPr lang="es-ES" b="1" dirty="0" err="1"/>
              <a:t>přístup</a:t>
            </a:r>
            <a:r>
              <a:rPr lang="es-ES" b="1" dirty="0"/>
              <a:t> k </a:t>
            </a:r>
            <a:r>
              <a:rPr lang="es-ES" b="1" dirty="0" err="1"/>
              <a:t>Otci</a:t>
            </a:r>
            <a:r>
              <a:rPr lang="es-ES" b="1" dirty="0"/>
              <a:t>... a </a:t>
            </a:r>
            <a:r>
              <a:rPr lang="es-ES" b="1" dirty="0" err="1"/>
              <a:t>uspokojuje</a:t>
            </a:r>
            <a:r>
              <a:rPr lang="es-ES" b="1" dirty="0"/>
              <a:t> </a:t>
            </a:r>
            <a:r>
              <a:rPr lang="es-ES" b="1" dirty="0" err="1"/>
              <a:t>mé</a:t>
            </a:r>
            <a:r>
              <a:rPr lang="es-ES" b="1" dirty="0"/>
              <a:t> </a:t>
            </a:r>
            <a:r>
              <a:rPr lang="es-ES" b="1" dirty="0" err="1"/>
              <a:t>nejhlubší</a:t>
            </a:r>
            <a:r>
              <a:rPr lang="es-ES" b="1" dirty="0"/>
              <a:t> </a:t>
            </a:r>
            <a:r>
              <a:rPr lang="es-ES" b="1" dirty="0" err="1"/>
              <a:t>potřeby</a:t>
            </a:r>
            <a:r>
              <a:rPr lang="es-ES" b="1" dirty="0"/>
              <a:t>."</a:t>
            </a:r>
            <a:r>
              <a:rPr lang="es-ES" b="1" dirty="0" err="1"/>
              <a:t>Kristova</a:t>
            </a:r>
            <a:r>
              <a:rPr lang="es-ES" b="1" dirty="0"/>
              <a:t> </a:t>
            </a:r>
            <a:r>
              <a:rPr lang="es-ES" b="1" dirty="0" err="1"/>
              <a:t>spravedlnost</a:t>
            </a:r>
            <a:r>
              <a:rPr lang="es-ES" b="1" dirty="0"/>
              <a:t> </a:t>
            </a:r>
            <a:r>
              <a:rPr lang="es-ES" b="1" dirty="0" err="1"/>
              <a:t>činí</a:t>
            </a:r>
            <a:r>
              <a:rPr lang="es-ES" b="1" dirty="0"/>
              <a:t> </a:t>
            </a:r>
            <a:r>
              <a:rPr lang="es-ES" b="1" dirty="0" err="1"/>
              <a:t>kajícného</a:t>
            </a:r>
            <a:r>
              <a:rPr lang="es-ES" b="1" dirty="0"/>
              <a:t> </a:t>
            </a:r>
            <a:r>
              <a:rPr lang="es-ES" b="1" dirty="0" err="1"/>
              <a:t>hříšníka</a:t>
            </a:r>
            <a:r>
              <a:rPr lang="es-ES" b="1" dirty="0"/>
              <a:t> </a:t>
            </a:r>
            <a:r>
              <a:rPr lang="es-ES" b="1" dirty="0" err="1"/>
              <a:t>přijatelným</a:t>
            </a:r>
            <a:r>
              <a:rPr lang="es-ES" b="1" dirty="0"/>
              <a:t> </a:t>
            </a:r>
            <a:r>
              <a:rPr lang="es-ES" b="1" dirty="0" err="1"/>
              <a:t>Bohu</a:t>
            </a:r>
            <a:r>
              <a:rPr lang="es-ES" b="1" dirty="0"/>
              <a:t> a </a:t>
            </a:r>
            <a:r>
              <a:rPr lang="es-ES" b="1" dirty="0" err="1"/>
              <a:t>působí</a:t>
            </a:r>
            <a:r>
              <a:rPr lang="es-ES" b="1" dirty="0"/>
              <a:t> </a:t>
            </a:r>
            <a:r>
              <a:rPr lang="es-ES" b="1" dirty="0" err="1"/>
              <a:t>jeho</a:t>
            </a:r>
            <a:r>
              <a:rPr lang="es-ES" b="1" dirty="0"/>
              <a:t> </a:t>
            </a:r>
            <a:r>
              <a:rPr lang="es-ES" b="1" dirty="0" err="1"/>
              <a:t>ospravedlnění</a:t>
            </a:r>
            <a:r>
              <a:rPr lang="es-ES" b="1" dirty="0"/>
              <a:t>. </a:t>
            </a:r>
            <a:r>
              <a:rPr lang="es-ES" b="1" dirty="0" err="1"/>
              <a:t>Bez</a:t>
            </a:r>
            <a:r>
              <a:rPr lang="es-ES" b="1" dirty="0"/>
              <a:t> </a:t>
            </a:r>
            <a:r>
              <a:rPr lang="es-ES" b="1" dirty="0" err="1"/>
              <a:t>ohledu</a:t>
            </a:r>
            <a:r>
              <a:rPr lang="es-ES" b="1" dirty="0"/>
              <a:t> </a:t>
            </a:r>
            <a:r>
              <a:rPr lang="es-ES" b="1" dirty="0" err="1"/>
              <a:t>na</a:t>
            </a:r>
            <a:r>
              <a:rPr lang="es-ES" b="1" dirty="0"/>
              <a:t> </a:t>
            </a:r>
            <a:r>
              <a:rPr lang="es-ES" b="1" dirty="0" err="1"/>
              <a:t>to</a:t>
            </a:r>
            <a:r>
              <a:rPr lang="es-ES" b="1" dirty="0"/>
              <a:t>, </a:t>
            </a:r>
            <a:r>
              <a:rPr lang="es-ES" b="1" dirty="0" err="1"/>
              <a:t>jak</a:t>
            </a:r>
            <a:r>
              <a:rPr lang="es-ES" b="1" dirty="0"/>
              <a:t> </a:t>
            </a:r>
            <a:r>
              <a:rPr lang="es-ES" b="1" dirty="0" err="1"/>
              <a:t>hříšný</a:t>
            </a:r>
            <a:r>
              <a:rPr lang="es-ES" b="1" dirty="0"/>
              <a:t> </a:t>
            </a:r>
            <a:r>
              <a:rPr lang="es-ES" b="1" dirty="0" err="1"/>
              <a:t>mohl</a:t>
            </a:r>
            <a:r>
              <a:rPr lang="es-ES" b="1" dirty="0"/>
              <a:t> </a:t>
            </a:r>
            <a:r>
              <a:rPr lang="es-ES" b="1" dirty="0" err="1"/>
              <a:t>být</a:t>
            </a:r>
            <a:r>
              <a:rPr lang="es-ES" b="1" dirty="0"/>
              <a:t> </a:t>
            </a:r>
            <a:r>
              <a:rPr lang="es-ES" b="1" dirty="0" err="1"/>
              <a:t>tvůj</a:t>
            </a:r>
            <a:r>
              <a:rPr lang="es-ES" b="1" dirty="0"/>
              <a:t> </a:t>
            </a:r>
            <a:r>
              <a:rPr lang="es-ES" b="1" dirty="0" err="1"/>
              <a:t>život</a:t>
            </a:r>
            <a:r>
              <a:rPr lang="es-ES" b="1" dirty="0"/>
              <a:t>, </a:t>
            </a:r>
            <a:r>
              <a:rPr lang="es-ES" b="1" dirty="0" err="1"/>
              <a:t>pokud</a:t>
            </a:r>
            <a:r>
              <a:rPr lang="es-ES" b="1" dirty="0"/>
              <a:t> </a:t>
            </a:r>
            <a:r>
              <a:rPr lang="es-ES" b="1" dirty="0" err="1"/>
              <a:t>věříš</a:t>
            </a:r>
            <a:r>
              <a:rPr lang="es-ES" b="1" dirty="0"/>
              <a:t> v </a:t>
            </a:r>
            <a:r>
              <a:rPr lang="es-ES" b="1" dirty="0" err="1"/>
              <a:t>Ježíše</a:t>
            </a:r>
            <a:r>
              <a:rPr lang="es-ES" b="1" dirty="0"/>
              <a:t> </a:t>
            </a:r>
            <a:r>
              <a:rPr lang="es-ES" b="1" dirty="0" err="1"/>
              <a:t>jako</a:t>
            </a:r>
            <a:r>
              <a:rPr lang="es-ES" b="1" dirty="0"/>
              <a:t> </a:t>
            </a:r>
            <a:r>
              <a:rPr lang="es-ES" b="1" dirty="0" err="1"/>
              <a:t>svého</a:t>
            </a:r>
            <a:r>
              <a:rPr lang="es-ES" b="1" dirty="0"/>
              <a:t> </a:t>
            </a:r>
            <a:r>
              <a:rPr lang="es-ES" b="1" dirty="0" err="1"/>
              <a:t>osobního</a:t>
            </a:r>
            <a:r>
              <a:rPr lang="es-ES" b="1" dirty="0"/>
              <a:t> </a:t>
            </a:r>
            <a:r>
              <a:rPr lang="es-ES" b="1" dirty="0" err="1"/>
              <a:t>Spasitele</a:t>
            </a:r>
            <a:r>
              <a:rPr lang="es-ES" b="1" dirty="0"/>
              <a:t>, </a:t>
            </a:r>
            <a:r>
              <a:rPr lang="es-ES" b="1" dirty="0" err="1"/>
              <a:t>stojíš</a:t>
            </a:r>
            <a:r>
              <a:rPr lang="es-ES" b="1" dirty="0"/>
              <a:t> </a:t>
            </a:r>
            <a:r>
              <a:rPr lang="es-ES" b="1" dirty="0" err="1"/>
              <a:t>před</a:t>
            </a:r>
            <a:r>
              <a:rPr lang="es-ES" b="1" dirty="0"/>
              <a:t> </a:t>
            </a:r>
            <a:r>
              <a:rPr lang="es-ES" b="1" dirty="0" err="1"/>
              <a:t>Bohem</a:t>
            </a:r>
            <a:r>
              <a:rPr lang="es-ES" b="1" dirty="0"/>
              <a:t> </a:t>
            </a:r>
            <a:r>
              <a:rPr lang="es-ES" b="1" dirty="0" err="1"/>
              <a:t>oblečen</a:t>
            </a:r>
            <a:r>
              <a:rPr lang="es-ES" b="1" dirty="0"/>
              <a:t> do </a:t>
            </a:r>
            <a:r>
              <a:rPr lang="es-ES" b="1" dirty="0" err="1"/>
              <a:t>neposkvrněného</a:t>
            </a:r>
            <a:r>
              <a:rPr lang="es-ES" b="1" dirty="0"/>
              <a:t> </a:t>
            </a:r>
            <a:r>
              <a:rPr lang="es-ES" b="1" dirty="0" err="1"/>
              <a:t>roucha</a:t>
            </a:r>
            <a:r>
              <a:rPr lang="es-ES" b="1" dirty="0"/>
              <a:t> </a:t>
            </a:r>
            <a:r>
              <a:rPr lang="es-ES" b="1" dirty="0" err="1"/>
              <a:t>Kristovy</a:t>
            </a:r>
            <a:r>
              <a:rPr lang="es-ES" b="1" dirty="0"/>
              <a:t> </a:t>
            </a:r>
            <a:r>
              <a:rPr lang="es-ES" b="1" dirty="0" err="1"/>
              <a:t>přičtené</a:t>
            </a:r>
            <a:r>
              <a:rPr lang="es-ES" b="1" dirty="0"/>
              <a:t> </a:t>
            </a:r>
            <a:r>
              <a:rPr lang="es-ES" b="1" dirty="0" err="1"/>
              <a:t>spravedlnosti</a:t>
            </a:r>
            <a:r>
              <a:rPr lang="es-ES" b="1" dirty="0"/>
              <a:t>. </a:t>
            </a:r>
            <a:r>
              <a:rPr lang="es-ES" b="1" dirty="0" err="1"/>
              <a:t>Hříšník</a:t>
            </a:r>
            <a:r>
              <a:rPr lang="es-ES" b="1" dirty="0"/>
              <a:t>, </a:t>
            </a:r>
            <a:r>
              <a:rPr lang="es-ES" b="1" dirty="0" err="1"/>
              <a:t>který</a:t>
            </a:r>
            <a:r>
              <a:rPr lang="es-ES" b="1" dirty="0"/>
              <a:t> </a:t>
            </a:r>
            <a:r>
              <a:rPr lang="es-ES" b="1" dirty="0" err="1"/>
              <a:t>byl</a:t>
            </a:r>
            <a:r>
              <a:rPr lang="es-ES" b="1" dirty="0"/>
              <a:t> </a:t>
            </a:r>
            <a:r>
              <a:rPr lang="es-ES" b="1" dirty="0" err="1"/>
              <a:t>tak</a:t>
            </a:r>
            <a:r>
              <a:rPr lang="es-ES" b="1" dirty="0"/>
              <a:t> </a:t>
            </a:r>
            <a:r>
              <a:rPr lang="es-ES" b="1" dirty="0" err="1"/>
              <a:t>dávno</a:t>
            </a:r>
            <a:r>
              <a:rPr lang="es-ES" b="1" dirty="0"/>
              <a:t> </a:t>
            </a:r>
            <a:r>
              <a:rPr lang="es-ES" b="1" dirty="0" err="1"/>
              <a:t>mrtvý</a:t>
            </a:r>
            <a:r>
              <a:rPr lang="es-ES" b="1" dirty="0"/>
              <a:t> v </a:t>
            </a:r>
            <a:r>
              <a:rPr lang="es-ES" b="1" dirty="0" err="1"/>
              <a:t>přestoupeních</a:t>
            </a:r>
            <a:r>
              <a:rPr lang="es-ES" b="1" dirty="0"/>
              <a:t> a </a:t>
            </a:r>
            <a:r>
              <a:rPr lang="es-ES" b="1" dirty="0" err="1"/>
              <a:t>hříších</a:t>
            </a:r>
            <a:r>
              <a:rPr lang="es-ES" b="1" dirty="0"/>
              <a:t>, je </a:t>
            </a:r>
            <a:r>
              <a:rPr lang="es-ES" b="1" dirty="0" err="1"/>
              <a:t>oživen</a:t>
            </a:r>
            <a:r>
              <a:rPr lang="es-ES" b="1" dirty="0"/>
              <a:t> </a:t>
            </a:r>
            <a:r>
              <a:rPr lang="es-ES" b="1" dirty="0" err="1"/>
              <a:t>vírou</a:t>
            </a:r>
            <a:r>
              <a:rPr lang="es-ES" b="1" dirty="0"/>
              <a:t> v Krista. </a:t>
            </a:r>
            <a:r>
              <a:rPr lang="es-ES" b="1" dirty="0" err="1"/>
              <a:t>Vírou</a:t>
            </a:r>
            <a:r>
              <a:rPr lang="es-ES" b="1" dirty="0"/>
              <a:t> </a:t>
            </a:r>
            <a:r>
              <a:rPr lang="es-ES" b="1" dirty="0" err="1"/>
              <a:t>vidí</a:t>
            </a:r>
            <a:r>
              <a:rPr lang="es-ES" b="1" dirty="0"/>
              <a:t>, </a:t>
            </a:r>
            <a:r>
              <a:rPr lang="es-ES" b="1" dirty="0" err="1"/>
              <a:t>že</a:t>
            </a:r>
            <a:r>
              <a:rPr lang="es-ES" b="1" dirty="0"/>
              <a:t> </a:t>
            </a:r>
            <a:r>
              <a:rPr lang="es-ES" b="1" dirty="0" err="1"/>
              <a:t>Ježíš</a:t>
            </a:r>
            <a:r>
              <a:rPr lang="es-ES" b="1" dirty="0"/>
              <a:t> je </a:t>
            </a:r>
            <a:r>
              <a:rPr lang="es-ES" b="1" dirty="0" err="1"/>
              <a:t>jeho</a:t>
            </a:r>
            <a:r>
              <a:rPr lang="es-ES" b="1" dirty="0"/>
              <a:t> </a:t>
            </a:r>
            <a:r>
              <a:rPr lang="es-ES" b="1" dirty="0" err="1"/>
              <a:t>Spasitel</a:t>
            </a:r>
            <a:r>
              <a:rPr lang="es-ES" b="1" dirty="0"/>
              <a:t>, </a:t>
            </a:r>
            <a:r>
              <a:rPr lang="es-ES" b="1" dirty="0" err="1"/>
              <a:t>že</a:t>
            </a:r>
            <a:r>
              <a:rPr lang="es-ES" b="1" dirty="0"/>
              <a:t> </a:t>
            </a:r>
            <a:r>
              <a:rPr lang="es-ES" b="1" dirty="0" err="1"/>
              <a:t>žije</a:t>
            </a:r>
            <a:r>
              <a:rPr lang="es-ES" b="1" dirty="0"/>
              <a:t> </a:t>
            </a:r>
            <a:r>
              <a:rPr lang="es-ES" b="1" dirty="0" err="1"/>
              <a:t>věčně</a:t>
            </a:r>
            <a:r>
              <a:rPr lang="es-ES" b="1" dirty="0"/>
              <a:t> a </a:t>
            </a:r>
            <a:r>
              <a:rPr lang="es-ES" b="1" dirty="0" err="1"/>
              <a:t>že</a:t>
            </a:r>
            <a:r>
              <a:rPr lang="es-ES" b="1" dirty="0"/>
              <a:t> </a:t>
            </a:r>
            <a:r>
              <a:rPr lang="es-ES" b="1" dirty="0" err="1"/>
              <a:t>může</a:t>
            </a:r>
            <a:r>
              <a:rPr lang="es-ES" b="1" dirty="0"/>
              <a:t> </a:t>
            </a:r>
            <a:r>
              <a:rPr lang="es-ES" b="1" dirty="0" err="1"/>
              <a:t>až</a:t>
            </a:r>
            <a:r>
              <a:rPr lang="es-ES" b="1" dirty="0"/>
              <a:t> do </a:t>
            </a:r>
            <a:r>
              <a:rPr lang="es-ES" b="1" dirty="0" err="1"/>
              <a:t>krajnosti</a:t>
            </a:r>
            <a:r>
              <a:rPr lang="es-ES" b="1" dirty="0"/>
              <a:t> </a:t>
            </a:r>
            <a:r>
              <a:rPr lang="es-ES" b="1" dirty="0" err="1"/>
              <a:t>spasit</a:t>
            </a:r>
            <a:r>
              <a:rPr lang="es-ES" b="1" dirty="0"/>
              <a:t> </a:t>
            </a:r>
            <a:r>
              <a:rPr lang="es-ES" b="1" dirty="0" err="1"/>
              <a:t>všechny</a:t>
            </a:r>
            <a:r>
              <a:rPr lang="es-ES" b="1" dirty="0"/>
              <a:t>, </a:t>
            </a:r>
            <a:r>
              <a:rPr lang="es-ES" b="1" dirty="0" err="1"/>
              <a:t>kdo</a:t>
            </a:r>
            <a:r>
              <a:rPr lang="es-ES" b="1" dirty="0"/>
              <a:t> </a:t>
            </a:r>
            <a:r>
              <a:rPr lang="es-ES" b="1" dirty="0" err="1"/>
              <a:t>skrze</a:t>
            </a:r>
            <a:r>
              <a:rPr lang="es-ES" b="1" dirty="0"/>
              <a:t> </a:t>
            </a:r>
            <a:r>
              <a:rPr lang="es-ES" b="1" dirty="0" err="1"/>
              <a:t>něho</a:t>
            </a:r>
            <a:r>
              <a:rPr lang="es-ES" b="1" dirty="0"/>
              <a:t> </a:t>
            </a:r>
            <a:r>
              <a:rPr lang="es-ES" b="1" dirty="0" err="1"/>
              <a:t>přicházejí</a:t>
            </a:r>
            <a:r>
              <a:rPr lang="es-ES" b="1" dirty="0"/>
              <a:t> k </a:t>
            </a:r>
            <a:r>
              <a:rPr lang="es-ES" b="1" dirty="0" err="1"/>
              <a:t>Bohu</a:t>
            </a:r>
            <a:r>
              <a:rPr lang="es-ES" b="1" dirty="0"/>
              <a:t>.</a:t>
            </a:r>
            <a:r>
              <a:rPr lang="cs-CZ" b="1" dirty="0"/>
              <a:t>                                                                                                                   EGW: </a:t>
            </a:r>
            <a:r>
              <a:rPr lang="cs-CZ" b="1" dirty="0" err="1"/>
              <a:t>Our</a:t>
            </a:r>
            <a:r>
              <a:rPr lang="cs-CZ" b="1" dirty="0"/>
              <a:t> </a:t>
            </a:r>
            <a:r>
              <a:rPr lang="cs-CZ" b="1" dirty="0" err="1"/>
              <a:t>Father</a:t>
            </a:r>
            <a:r>
              <a:rPr lang="cs-CZ" b="1" dirty="0"/>
              <a:t> </a:t>
            </a:r>
            <a:r>
              <a:rPr lang="cs-CZ" b="1" dirty="0" err="1"/>
              <a:t>Cares</a:t>
            </a:r>
            <a:r>
              <a:rPr lang="cs-CZ" b="1" dirty="0"/>
              <a:t> strana</a:t>
            </a:r>
            <a:r>
              <a:rPr lang="es-ES" b="1" dirty="0"/>
              <a:t> 3</a:t>
            </a:r>
            <a:r>
              <a:rPr lang="cs-CZ" b="1" dirty="0"/>
              <a:t>22</a:t>
            </a:r>
            <a:r>
              <a:rPr lang="cs-CZ" sz="1050" b="1" dirty="0"/>
              <a:t> – neautorizovaný překlad: Ivo Kapec</a:t>
            </a:r>
            <a:endParaRPr lang="es-ES" sz="1050" b="1" dirty="0"/>
          </a:p>
        </p:txBody>
      </p:sp>
    </p:spTree>
    <p:extLst>
      <p:ext uri="{BB962C8B-B14F-4D97-AF65-F5344CB8AC3E}">
        <p14:creationId xmlns:p14="http://schemas.microsoft.com/office/powerpoint/2010/main" val="172847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1F7FB5-5564-43CD-4AA9-81F1BD485215}"/>
              </a:ext>
            </a:extLst>
          </p:cNvPr>
          <p:cNvSpPr txBox="1"/>
          <p:nvPr/>
        </p:nvSpPr>
        <p:spPr>
          <a:xfrm>
            <a:off x="649971" y="143164"/>
            <a:ext cx="11007743" cy="6443431"/>
          </a:xfrm>
          <a:prstGeom prst="rect">
            <a:avLst/>
          </a:prstGeom>
          <a:noFill/>
        </p:spPr>
        <p:txBody>
          <a:bodyPr wrap="square">
            <a:spAutoFit/>
          </a:bodyPr>
          <a:lstStyle/>
          <a:p>
            <a:pPr>
              <a:lnSpc>
                <a:spcPts val="2200"/>
              </a:lnSpc>
            </a:pPr>
            <a:r>
              <a:rPr lang="es-ES" b="1" dirty="0">
                <a:solidFill>
                  <a:schemeClr val="bg1"/>
                </a:solidFill>
                <a:effectLst>
                  <a:outerShdw blurRad="38100" dist="38100" dir="2700000" algn="tl">
                    <a:srgbClr val="000000">
                      <a:alpha val="43137"/>
                    </a:srgbClr>
                  </a:outerShdw>
                </a:effectLst>
              </a:rPr>
              <a:t>Abraham </a:t>
            </a:r>
            <a:r>
              <a:rPr lang="es-ES" b="1" dirty="0" err="1">
                <a:solidFill>
                  <a:schemeClr val="bg1"/>
                </a:solidFill>
                <a:effectLst>
                  <a:outerShdw blurRad="38100" dist="38100" dir="2700000" algn="tl">
                    <a:srgbClr val="000000">
                      <a:alpha val="43137"/>
                    </a:srgbClr>
                  </a:outerShdw>
                </a:effectLst>
              </a:rPr>
              <a:t>přišel</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řekl</a:t>
            </a:r>
            <a:r>
              <a:rPr lang="es-ES" b="1" dirty="0">
                <a:solidFill>
                  <a:schemeClr val="bg1"/>
                </a:solidFill>
                <a:effectLst>
                  <a:outerShdw blurRad="38100" dist="38100" dir="2700000" algn="tl">
                    <a:srgbClr val="000000">
                      <a:alpha val="43137"/>
                    </a:srgbClr>
                  </a:outerShdw>
                </a:effectLst>
              </a:rPr>
              <a:t>: </a:t>
            </a:r>
            <a:r>
              <a:rPr lang="cs-CZ" b="1" dirty="0" err="1">
                <a:solidFill>
                  <a:srgbClr val="FFFF00"/>
                </a:solidFill>
                <a:effectLst>
                  <a:outerShdw blurRad="38100" dist="38100" dir="2700000" algn="tl">
                    <a:srgbClr val="000000">
                      <a:alpha val="43137"/>
                    </a:srgbClr>
                  </a:outerShdw>
                </a:effectLst>
              </a:rPr>
              <a:t>Vyhlad</a:t>
            </a:r>
            <a:r>
              <a:rPr lang="es-ES" b="1" dirty="0" err="1">
                <a:solidFill>
                  <a:srgbClr val="FFFF00"/>
                </a:solidFill>
                <a:effectLst>
                  <a:outerShdw blurRad="38100" dist="38100" dir="2700000" algn="tl">
                    <a:srgbClr val="000000">
                      <a:alpha val="43137"/>
                    </a:srgbClr>
                  </a:outerShdw>
                </a:effectLst>
              </a:rPr>
              <a:t>íš</a:t>
            </a:r>
            <a:r>
              <a:rPr lang="cs-CZ" b="1" dirty="0">
                <a:solidFill>
                  <a:srgbClr val="FFFF00"/>
                </a:solidFill>
                <a:effectLst>
                  <a:outerShdw blurRad="38100" dist="38100" dir="2700000" algn="tl">
                    <a:srgbClr val="000000">
                      <a:alpha val="43137"/>
                    </a:srgbClr>
                  </a:outerShdw>
                </a:effectLst>
              </a:rPr>
              <a:t> snad se svévolníkem i</a:t>
            </a:r>
            <a:r>
              <a:rPr lang="es-ES" b="1" dirty="0">
                <a:solidFill>
                  <a:srgbClr val="FFFF00"/>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spravedlivého</a:t>
            </a:r>
            <a:r>
              <a:rPr lang="es-ES" b="1" dirty="0">
                <a:solidFill>
                  <a:srgbClr val="FFFF00"/>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Možná, že</a:t>
            </a:r>
            <a:r>
              <a:rPr lang="es-ES" b="1" dirty="0">
                <a:solidFill>
                  <a:srgbClr val="FFFF00"/>
                </a:solidFill>
                <a:effectLst>
                  <a:outerShdw blurRad="38100" dist="38100" dir="2700000" algn="tl">
                    <a:srgbClr val="000000">
                      <a:alpha val="43137"/>
                    </a:srgbClr>
                  </a:outerShdw>
                </a:effectLst>
              </a:rPr>
              <a:t> je v</a:t>
            </a:r>
            <a:r>
              <a:rPr lang="cs-CZ" b="1" dirty="0">
                <a:solidFill>
                  <a:srgbClr val="FFFF00"/>
                </a:solidFill>
                <a:effectLst>
                  <a:outerShdw blurRad="38100" dist="38100" dir="2700000" algn="tl">
                    <a:srgbClr val="000000">
                      <a:alpha val="43137"/>
                    </a:srgbClr>
                  </a:outerShdw>
                </a:effectLst>
              </a:rPr>
              <a:t> tom</a:t>
            </a:r>
            <a:r>
              <a:rPr lang="es-ES" b="1" dirty="0">
                <a:solidFill>
                  <a:srgbClr val="FFFF00"/>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městě</a:t>
            </a:r>
            <a:r>
              <a:rPr lang="es-ES" b="1" dirty="0">
                <a:solidFill>
                  <a:srgbClr val="FFFF00"/>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padesát</a:t>
            </a:r>
            <a:r>
              <a:rPr lang="es-ES" b="1" dirty="0">
                <a:solidFill>
                  <a:srgbClr val="FFFF00"/>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spravedlivých</a:t>
            </a:r>
            <a:r>
              <a:rPr lang="cs-CZ" b="1" dirty="0">
                <a:solidFill>
                  <a:srgbClr val="FFFF00"/>
                </a:solidFill>
                <a:effectLst>
                  <a:outerShdw blurRad="38100" dist="38100" dir="2700000" algn="tl">
                    <a:srgbClr val="000000">
                      <a:alpha val="43137"/>
                    </a:srgbClr>
                  </a:outerShdw>
                </a:effectLst>
              </a:rPr>
              <a:t>;</a:t>
            </a:r>
            <a:r>
              <a:rPr lang="es-ES" b="1" dirty="0">
                <a:solidFill>
                  <a:srgbClr val="FFFF00"/>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vyhladíš snad i je a nepromineš tomu místu, přestože je v něm</a:t>
            </a:r>
            <a:r>
              <a:rPr lang="es-ES" b="1" dirty="0">
                <a:solidFill>
                  <a:srgbClr val="FFFF00"/>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padesát</a:t>
            </a:r>
            <a:r>
              <a:rPr lang="es-ES" b="1" dirty="0">
                <a:solidFill>
                  <a:srgbClr val="FFFF00"/>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spravedlivý</a:t>
            </a:r>
            <a:r>
              <a:rPr lang="cs-CZ" b="1" dirty="0">
                <a:solidFill>
                  <a:srgbClr val="FFFF00"/>
                </a:solidFill>
                <a:effectLst>
                  <a:outerShdw blurRad="38100" dist="38100" dir="2700000" algn="tl">
                    <a:srgbClr val="000000">
                      <a:alpha val="43137"/>
                    </a:srgbClr>
                  </a:outerShdw>
                </a:effectLst>
              </a:rPr>
              <a:t>ch? Přece bys neudělal něco takového a neusmrtil spolu se svévolníkem spravedlivého; pak na tom byl spravedlivý stejně jako svévolník. To bys přece neudělal. Což</a:t>
            </a:r>
            <a:r>
              <a:rPr lang="es-ES" b="1" dirty="0">
                <a:solidFill>
                  <a:srgbClr val="FFFF00"/>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Soudce</a:t>
            </a:r>
            <a:r>
              <a:rPr lang="es-ES" b="1" dirty="0">
                <a:solidFill>
                  <a:srgbClr val="FFFF00"/>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vší</a:t>
            </a:r>
            <a:r>
              <a:rPr lang="es-ES" b="1" dirty="0">
                <a:solidFill>
                  <a:srgbClr val="FFFF00"/>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země</a:t>
            </a:r>
            <a:r>
              <a:rPr lang="es-ES" b="1" dirty="0">
                <a:solidFill>
                  <a:srgbClr val="FFFF00"/>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nejedná podle práva</a:t>
            </a:r>
            <a:r>
              <a:rPr lang="es-ES" b="1" dirty="0">
                <a:solidFill>
                  <a:srgbClr val="FFFF00"/>
                </a:solidFill>
                <a:effectLst>
                  <a:outerShdw blurRad="38100" dist="38100" dir="2700000" algn="tl">
                    <a:srgbClr val="000000">
                      <a:alpha val="43137"/>
                    </a:srgbClr>
                  </a:outerShdw>
                </a:effectLst>
              </a:rPr>
              <a:t>?</a:t>
            </a:r>
            <a:r>
              <a:rPr lang="es-ES" b="1" dirty="0">
                <a:solidFill>
                  <a:srgbClr val="FFFFCC"/>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Hospodin</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odpověděl</a:t>
            </a:r>
            <a:r>
              <a:rPr lang="es-ES" b="1" dirty="0">
                <a:solidFill>
                  <a:schemeClr val="bg1"/>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Najdu</a:t>
            </a:r>
            <a:r>
              <a:rPr lang="es-ES" b="1" dirty="0">
                <a:solidFill>
                  <a:srgbClr val="FFFF00"/>
                </a:solidFill>
                <a:effectLst>
                  <a:outerShdw blurRad="38100" dist="38100" dir="2700000" algn="tl">
                    <a:srgbClr val="000000">
                      <a:alpha val="43137"/>
                    </a:srgbClr>
                  </a:outerShdw>
                </a:effectLst>
              </a:rPr>
              <a:t> v </a:t>
            </a:r>
            <a:r>
              <a:rPr lang="es-ES" b="1" dirty="0" err="1">
                <a:solidFill>
                  <a:srgbClr val="FFFF00"/>
                </a:solidFill>
                <a:effectLst>
                  <a:outerShdw blurRad="38100" dist="38100" dir="2700000" algn="tl">
                    <a:srgbClr val="000000">
                      <a:alpha val="43137"/>
                    </a:srgbClr>
                  </a:outerShdw>
                </a:effectLst>
              </a:rPr>
              <a:t>Sodomě</a:t>
            </a:r>
            <a:r>
              <a:rPr lang="es-ES" b="1" dirty="0">
                <a:solidFill>
                  <a:srgbClr val="FFFF00"/>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 v tom městě, </a:t>
            </a:r>
            <a:r>
              <a:rPr lang="es-ES" b="1" dirty="0" err="1">
                <a:solidFill>
                  <a:srgbClr val="FFFF00"/>
                </a:solidFill>
                <a:effectLst>
                  <a:outerShdw blurRad="38100" dist="38100" dir="2700000" algn="tl">
                    <a:srgbClr val="000000">
                      <a:alpha val="43137"/>
                    </a:srgbClr>
                  </a:outerShdw>
                </a:effectLst>
              </a:rPr>
              <a:t>padesát</a:t>
            </a:r>
            <a:r>
              <a:rPr lang="es-ES" b="1" dirty="0">
                <a:solidFill>
                  <a:srgbClr val="FFFF00"/>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                                                                           </a:t>
            </a:r>
            <a:r>
              <a:rPr lang="es-ES" b="1" dirty="0" err="1">
                <a:solidFill>
                  <a:srgbClr val="FFFF00"/>
                </a:solidFill>
                <a:effectLst>
                  <a:outerShdw blurRad="38100" dist="38100" dir="2700000" algn="tl">
                    <a:srgbClr val="000000">
                      <a:alpha val="43137"/>
                    </a:srgbClr>
                  </a:outerShdw>
                </a:effectLst>
              </a:rPr>
              <a:t>spravedlivých</a:t>
            </a:r>
            <a:r>
              <a:rPr lang="es-ES" b="1" dirty="0">
                <a:solidFill>
                  <a:srgbClr val="FFFF00"/>
                </a:solidFill>
                <a:effectLst>
                  <a:outerShdw blurRad="38100" dist="38100" dir="2700000" algn="tl">
                    <a:srgbClr val="000000">
                      <a:alpha val="43137"/>
                    </a:srgbClr>
                  </a:outerShdw>
                </a:effectLst>
              </a:rPr>
              <a:t>,</a:t>
            </a:r>
            <a:r>
              <a:rPr lang="cs-CZ" b="1" dirty="0">
                <a:solidFill>
                  <a:srgbClr val="FFFF00"/>
                </a:solidFill>
                <a:effectLst>
                  <a:outerShdw blurRad="38100" dist="38100" dir="2700000" algn="tl">
                    <a:srgbClr val="000000">
                      <a:alpha val="43137"/>
                    </a:srgbClr>
                  </a:outerShdw>
                </a:effectLst>
              </a:rPr>
              <a:t> prominu kvůli nim celému městu</a:t>
            </a:r>
            <a:r>
              <a:rPr lang="es-ES" b="1" dirty="0">
                <a:solidFill>
                  <a:srgbClr val="FFFF00"/>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Abraham </a:t>
            </a:r>
            <a:r>
              <a:rPr lang="cs-CZ" b="1" dirty="0" err="1">
                <a:solidFill>
                  <a:schemeClr val="bg1"/>
                </a:solidFill>
                <a:effectLst>
                  <a:outerShdw blurRad="38100" dist="38100" dir="2700000" algn="tl">
                    <a:srgbClr val="000000">
                      <a:alpha val="43137"/>
                    </a:srgbClr>
                  </a:outerShdw>
                </a:effectLst>
              </a:rPr>
              <a:t>pokračova</a:t>
            </a:r>
            <a:r>
              <a:rPr lang="es-ES" b="1" dirty="0">
                <a:solidFill>
                  <a:schemeClr val="bg1"/>
                </a:solidFill>
                <a:effectLst>
                  <a:outerShdw blurRad="38100" dist="38100" dir="2700000" algn="tl">
                    <a:srgbClr val="000000">
                      <a:alpha val="43137"/>
                    </a:srgbClr>
                  </a:outerShdw>
                </a:effectLst>
              </a:rPr>
              <a:t>l:</a:t>
            </a:r>
            <a:r>
              <a:rPr lang="cs-CZ" b="1" dirty="0">
                <a:solidFill>
                  <a:schemeClr val="bg1"/>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Dovoluji si k Panovníkovi mluvit, ač jsem                                 prach                                                a prach a popel: Možná, že bude do těch padesáti spravedlivých pět                                                                                 chybět. Zahladíš pro těch pět celé město?</a:t>
            </a:r>
            <a:r>
              <a:rPr lang="es-ES" b="1" dirty="0">
                <a:solidFill>
                  <a:srgbClr val="FFFFCC"/>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Odvětil:</a:t>
            </a:r>
            <a:r>
              <a:rPr lang="es-ES" b="1" dirty="0">
                <a:solidFill>
                  <a:schemeClr val="bg1"/>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Nezahladím, najdu-li jich tam čtyřicet pět.</a:t>
            </a:r>
            <a:endParaRPr lang="es-ES" b="1" dirty="0">
              <a:solidFill>
                <a:srgbClr val="FFFF00"/>
              </a:solidFill>
              <a:effectLst>
                <a:outerShdw blurRad="38100" dist="38100" dir="2700000" algn="tl">
                  <a:srgbClr val="000000">
                    <a:alpha val="43137"/>
                  </a:srgbClr>
                </a:outerShdw>
              </a:effectLst>
            </a:endParaRPr>
          </a:p>
          <a:p>
            <a:pPr>
              <a:lnSpc>
                <a:spcPts val="2200"/>
              </a:lnSpc>
            </a:pPr>
            <a:r>
              <a:rPr lang="cs-CZ" b="1" dirty="0">
                <a:solidFill>
                  <a:schemeClr val="bg1"/>
                </a:solidFill>
                <a:effectLst>
                  <a:outerShdw blurRad="38100" dist="38100" dir="2700000" algn="tl">
                    <a:srgbClr val="000000">
                      <a:alpha val="43137"/>
                    </a:srgbClr>
                  </a:outerShdw>
                </a:effectLst>
              </a:rPr>
              <a:t>On však k němu mluvil ještě dále: </a:t>
            </a:r>
            <a:r>
              <a:rPr lang="cs-CZ" b="1" dirty="0">
                <a:solidFill>
                  <a:srgbClr val="FFFF00"/>
                </a:solidFill>
                <a:effectLst>
                  <a:outerShdw blurRad="38100" dist="38100" dir="2700000" algn="tl">
                    <a:srgbClr val="000000">
                      <a:alpha val="43137"/>
                    </a:srgbClr>
                  </a:outerShdw>
                </a:effectLst>
              </a:rPr>
              <a:t>Možná se jich tam najde čtyřicet.</a:t>
            </a:r>
            <a:r>
              <a:rPr lang="cs-CZ" b="1" dirty="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dijo: No la</a:t>
            </a:r>
            <a:r>
              <a:rPr lang="cs-CZ" b="1" dirty="0">
                <a:solidFill>
                  <a:schemeClr val="bg1"/>
                </a:solidFill>
                <a:effectLst>
                  <a:outerShdw blurRad="38100" dist="38100" dir="2700000" algn="tl">
                    <a:srgbClr val="000000">
                      <a:alpha val="43137"/>
                    </a:srgbClr>
                  </a:outerShdw>
                </a:effectLst>
              </a:rPr>
              <a:t> </a:t>
            </a:r>
            <a:endParaRPr lang="es-ES" b="1" dirty="0">
              <a:solidFill>
                <a:schemeClr val="bg1"/>
              </a:solidFill>
              <a:effectLst>
                <a:outerShdw blurRad="38100" dist="38100" dir="2700000" algn="tl">
                  <a:srgbClr val="000000">
                    <a:alpha val="43137"/>
                  </a:srgbClr>
                </a:outerShdw>
              </a:effectLst>
            </a:endParaRPr>
          </a:p>
          <a:p>
            <a:pPr>
              <a:lnSpc>
                <a:spcPts val="2200"/>
              </a:lnSpc>
            </a:pP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Pravil:</a:t>
            </a:r>
            <a:r>
              <a:rPr lang="es-ES" b="1" dirty="0">
                <a:solidFill>
                  <a:schemeClr val="bg1"/>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Neudělám to kvůli těm čtyřiceti.</a:t>
            </a:r>
            <a:r>
              <a:rPr lang="es-ES" b="1" dirty="0">
                <a:solidFill>
                  <a:schemeClr val="bg1"/>
                </a:solidFill>
                <a:effectLst>
                  <a:outerShdw blurRad="38100" dist="38100" dir="2700000" algn="tl">
                    <a:srgbClr val="000000">
                      <a:alpha val="43137"/>
                    </a:srgbClr>
                  </a:outerShdw>
                </a:effectLst>
              </a:rPr>
              <a:t> </a:t>
            </a:r>
          </a:p>
          <a:p>
            <a:pPr>
              <a:lnSpc>
                <a:spcPts val="2200"/>
              </a:lnSpc>
            </a:pPr>
            <a:r>
              <a:rPr lang="cs-CZ" b="1" dirty="0">
                <a:solidFill>
                  <a:schemeClr val="bg1"/>
                </a:solidFill>
                <a:effectLst>
                  <a:outerShdw blurRad="38100" dist="38100" dir="2700000" algn="tl">
                    <a:srgbClr val="000000">
                      <a:alpha val="43137"/>
                    </a:srgbClr>
                  </a:outerShdw>
                </a:effectLst>
              </a:rPr>
              <a:t>I řekl: </a:t>
            </a:r>
            <a:r>
              <a:rPr lang="cs-CZ" b="1" dirty="0">
                <a:solidFill>
                  <a:srgbClr val="FFFF00"/>
                </a:solidFill>
                <a:effectLst>
                  <a:outerShdw blurRad="38100" dist="38100" dir="2700000" algn="tl">
                    <a:srgbClr val="000000">
                      <a:alpha val="43137"/>
                    </a:srgbClr>
                  </a:outerShdw>
                </a:effectLst>
              </a:rPr>
              <a:t>Ať se Panovník nehněvá, když budu mluvit dále. Možná, že                                                                                               se jich tam najde třicet.</a:t>
            </a:r>
            <a:r>
              <a:rPr lang="es-ES" b="1" dirty="0">
                <a:solidFill>
                  <a:schemeClr val="bg1"/>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Pravil: </a:t>
            </a:r>
            <a:r>
              <a:rPr lang="cs-CZ" b="1" dirty="0">
                <a:solidFill>
                  <a:srgbClr val="FFFF00"/>
                </a:solidFill>
                <a:effectLst>
                  <a:outerShdw blurRad="38100" dist="38100" dir="2700000" algn="tl">
                    <a:srgbClr val="000000">
                      <a:alpha val="43137"/>
                    </a:srgbClr>
                  </a:outerShdw>
                </a:effectLst>
              </a:rPr>
              <a:t>Neučiním to, najdu-li jich tam třicet.</a:t>
            </a:r>
            <a:r>
              <a:rPr lang="es-ES" b="1" dirty="0">
                <a:solidFill>
                  <a:schemeClr val="bg1"/>
                </a:solidFill>
                <a:effectLst>
                  <a:outerShdw blurRad="38100" dist="38100" dir="2700000" algn="tl">
                    <a:srgbClr val="000000">
                      <a:alpha val="43137"/>
                    </a:srgbClr>
                  </a:outerShdw>
                </a:effectLst>
              </a:rPr>
              <a:t> </a:t>
            </a:r>
          </a:p>
          <a:p>
            <a:pPr>
              <a:lnSpc>
                <a:spcPts val="2200"/>
              </a:lnSpc>
            </a:pPr>
            <a:r>
              <a:rPr lang="cs-CZ" b="1" dirty="0">
                <a:solidFill>
                  <a:schemeClr val="bg1"/>
                </a:solidFill>
                <a:effectLst>
                  <a:outerShdw blurRad="38100" dist="38100" dir="2700000" algn="tl">
                    <a:srgbClr val="000000">
                      <a:alpha val="43137"/>
                    </a:srgbClr>
                  </a:outerShdw>
                </a:effectLst>
              </a:rPr>
              <a:t>Řekl pak</a:t>
            </a:r>
            <a:r>
              <a:rPr lang="es-ES" b="1" dirty="0">
                <a:solidFill>
                  <a:schemeClr val="bg1"/>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Hle, dovoluji si promluvit k Panovníkovi znovu: Možná,                                                                                                        že se jich tam najde dvacet.</a:t>
            </a:r>
            <a:endParaRPr lang="es-ES" b="1" dirty="0">
              <a:solidFill>
                <a:srgbClr val="FFFF00"/>
              </a:solidFill>
              <a:effectLst>
                <a:outerShdw blurRad="38100" dist="38100" dir="2700000" algn="tl">
                  <a:srgbClr val="000000">
                    <a:alpha val="43137"/>
                  </a:srgbClr>
                </a:outerShdw>
              </a:effectLst>
            </a:endParaRPr>
          </a:p>
          <a:p>
            <a:pPr>
              <a:lnSpc>
                <a:spcPts val="2200"/>
              </a:lnSpc>
            </a:pP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Pravil</a:t>
            </a:r>
            <a:r>
              <a:rPr lang="es-ES" b="1" dirty="0">
                <a:solidFill>
                  <a:schemeClr val="bg1"/>
                </a:solidFill>
                <a:effectLst>
                  <a:outerShdw blurRad="38100" dist="38100" dir="2700000" algn="tl">
                    <a:srgbClr val="000000">
                      <a:alpha val="43137"/>
                    </a:srgbClr>
                  </a:outerShdw>
                </a:effectLst>
              </a:rPr>
              <a:t>: </a:t>
            </a:r>
            <a:r>
              <a:rPr lang="cs-CZ" b="1" dirty="0">
                <a:solidFill>
                  <a:srgbClr val="FFFF00"/>
                </a:solidFill>
                <a:effectLst>
                  <a:outerShdw blurRad="38100" dist="38100" dir="2700000" algn="tl">
                    <a:srgbClr val="000000">
                      <a:alpha val="43137"/>
                    </a:srgbClr>
                  </a:outerShdw>
                </a:effectLst>
              </a:rPr>
              <a:t>Nezahladím je ani kvůli těm dvaceti.</a:t>
            </a:r>
            <a:endParaRPr lang="es-ES" b="1" dirty="0">
              <a:solidFill>
                <a:srgbClr val="FFFF00"/>
              </a:solidFill>
              <a:effectLst>
                <a:outerShdw blurRad="38100" dist="38100" dir="2700000" algn="tl">
                  <a:srgbClr val="000000">
                    <a:alpha val="43137"/>
                  </a:srgbClr>
                </a:outerShdw>
              </a:effectLst>
            </a:endParaRPr>
          </a:p>
          <a:p>
            <a:pPr>
              <a:lnSpc>
                <a:spcPts val="2200"/>
              </a:lnSpc>
            </a:pPr>
            <a:r>
              <a:rPr lang="cs-CZ" b="1" dirty="0">
                <a:solidFill>
                  <a:srgbClr val="FFFFCC"/>
                </a:solidFill>
                <a:effectLst>
                  <a:outerShdw blurRad="38100" dist="38100" dir="2700000" algn="tl">
                    <a:srgbClr val="000000">
                      <a:alpha val="43137"/>
                    </a:srgbClr>
                  </a:outerShdw>
                </a:effectLst>
              </a:rPr>
              <a:t>Nato řekl: </a:t>
            </a:r>
            <a:r>
              <a:rPr lang="cs-CZ" b="1" dirty="0">
                <a:solidFill>
                  <a:srgbClr val="FFFF00"/>
                </a:solidFill>
                <a:effectLst>
                  <a:outerShdw blurRad="38100" dist="38100" dir="2700000" algn="tl">
                    <a:srgbClr val="000000">
                      <a:alpha val="43137"/>
                    </a:srgbClr>
                  </a:outerShdw>
                </a:effectLst>
              </a:rPr>
              <a:t>Ať se Panovník nerozhněvá, promluvím-li ještě jednou:                                                                                                                  Možná, že se jich tam najde deset.</a:t>
            </a:r>
            <a:r>
              <a:rPr lang="es-ES" b="1" dirty="0">
                <a:solidFill>
                  <a:schemeClr val="bg1"/>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Pravil: </a:t>
            </a:r>
            <a:r>
              <a:rPr lang="cs-CZ" b="1" dirty="0">
                <a:solidFill>
                  <a:srgbClr val="FFFF00"/>
                </a:solidFill>
                <a:effectLst>
                  <a:outerShdw blurRad="38100" dist="38100" dir="2700000" algn="tl">
                    <a:srgbClr val="000000">
                      <a:alpha val="43137"/>
                    </a:srgbClr>
                  </a:outerShdw>
                </a:effectLst>
              </a:rPr>
              <a:t>Nezahladím je ani kvůli těm deseti.  </a:t>
            </a:r>
            <a:r>
              <a:rPr lang="cs-CZ" b="1" dirty="0">
                <a:solidFill>
                  <a:schemeClr val="bg1"/>
                </a:solidFill>
                <a:effectLst>
                  <a:outerShdw blurRad="38100" dist="38100" dir="2700000" algn="tl">
                    <a:srgbClr val="000000">
                      <a:alpha val="43137"/>
                    </a:srgbClr>
                  </a:outerShdw>
                </a:effectLst>
              </a:rPr>
              <a:t>     </a:t>
            </a:r>
          </a:p>
          <a:p>
            <a:pPr>
              <a:lnSpc>
                <a:spcPts val="2200"/>
              </a:lnSpc>
              <a:spcBef>
                <a:spcPts val="1200"/>
              </a:spcBef>
            </a:pPr>
            <a:r>
              <a:rPr lang="cs-CZ" b="1" dirty="0">
                <a:solidFill>
                  <a:schemeClr val="bg1"/>
                </a:solidFill>
                <a:effectLst>
                  <a:outerShdw blurRad="38100" dist="38100" dir="2700000" algn="tl">
                    <a:srgbClr val="000000">
                      <a:alpha val="43137"/>
                    </a:srgbClr>
                  </a:outerShdw>
                </a:effectLst>
              </a:rPr>
              <a:t>Hospodin po dokončení rozmluvy s Abrahamem odešel a Abraham se vrátil ke svému místu.</a:t>
            </a:r>
            <a:endParaRPr lang="es-ES" b="1" dirty="0">
              <a:solidFill>
                <a:schemeClr val="bg1"/>
              </a:solidFill>
              <a:effectLst>
                <a:outerShdw blurRad="38100" dist="38100" dir="2700000" algn="tl">
                  <a:srgbClr val="000000">
                    <a:alpha val="43137"/>
                  </a:srgbClr>
                </a:outerShdw>
              </a:effectLst>
            </a:endParaRPr>
          </a:p>
        </p:txBody>
      </p:sp>
      <p:pic>
        <p:nvPicPr>
          <p:cNvPr id="5" name="Imagen 4" descr="Un dibujo de una persona&#10;&#10;Descripción generada automáticamente con confianza baja">
            <a:extLst>
              <a:ext uri="{FF2B5EF4-FFF2-40B4-BE49-F238E27FC236}">
                <a16:creationId xmlns:a16="http://schemas.microsoft.com/office/drawing/2014/main" id="{60BFC323-D7BC-DC7B-EC32-258647E9B370}"/>
              </a:ext>
            </a:extLst>
          </p:cNvPr>
          <p:cNvPicPr>
            <a:picLocks noChangeAspect="1"/>
          </p:cNvPicPr>
          <p:nvPr/>
        </p:nvPicPr>
        <p:blipFill rotWithShape="1">
          <a:blip r:embed="rId3">
            <a:extLst>
              <a:ext uri="{28A0092B-C50C-407E-A947-70E740481C1C}">
                <a14:useLocalDpi xmlns:a14="http://schemas.microsoft.com/office/drawing/2010/main" val="0"/>
              </a:ext>
            </a:extLst>
          </a:blip>
          <a:srcRect l="5830" t="181" r="8740" b="-181"/>
          <a:stretch/>
        </p:blipFill>
        <p:spPr>
          <a:xfrm>
            <a:off x="7173405" y="1336316"/>
            <a:ext cx="4734416" cy="4770785"/>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AB7C6B22-8900-9695-97C3-CE60171454BC}"/>
              </a:ext>
            </a:extLst>
          </p:cNvPr>
          <p:cNvPicPr>
            <a:picLocks noChangeAspect="1"/>
          </p:cNvPicPr>
          <p:nvPr/>
        </p:nvPicPr>
        <p:blipFill>
          <a:blip r:embed="rId4"/>
          <a:stretch>
            <a:fillRect/>
          </a:stretch>
        </p:blipFill>
        <p:spPr>
          <a:xfrm>
            <a:off x="451020" y="1363328"/>
            <a:ext cx="365792" cy="243861"/>
          </a:xfrm>
          <a:prstGeom prst="rect">
            <a:avLst/>
          </a:prstGeom>
        </p:spPr>
      </p:pic>
      <p:pic>
        <p:nvPicPr>
          <p:cNvPr id="4" name="Imagen 3">
            <a:extLst>
              <a:ext uri="{FF2B5EF4-FFF2-40B4-BE49-F238E27FC236}">
                <a16:creationId xmlns:a16="http://schemas.microsoft.com/office/drawing/2014/main" id="{BB5F05A7-E458-FD09-8D9F-78AC15FE29EE}"/>
              </a:ext>
            </a:extLst>
          </p:cNvPr>
          <p:cNvPicPr>
            <a:picLocks noChangeAspect="1"/>
          </p:cNvPicPr>
          <p:nvPr/>
        </p:nvPicPr>
        <p:blipFill>
          <a:blip r:embed="rId5"/>
          <a:stretch>
            <a:fillRect/>
          </a:stretch>
        </p:blipFill>
        <p:spPr>
          <a:xfrm>
            <a:off x="284179" y="232174"/>
            <a:ext cx="365792" cy="243861"/>
          </a:xfrm>
          <a:prstGeom prst="rect">
            <a:avLst/>
          </a:prstGeom>
        </p:spPr>
      </p:pic>
      <p:pic>
        <p:nvPicPr>
          <p:cNvPr id="7" name="Imagen 6">
            <a:extLst>
              <a:ext uri="{FF2B5EF4-FFF2-40B4-BE49-F238E27FC236}">
                <a16:creationId xmlns:a16="http://schemas.microsoft.com/office/drawing/2014/main" id="{76E985EC-B9C0-3AB3-EC2F-269DE13FE699}"/>
              </a:ext>
            </a:extLst>
          </p:cNvPr>
          <p:cNvPicPr>
            <a:picLocks noChangeAspect="1"/>
          </p:cNvPicPr>
          <p:nvPr/>
        </p:nvPicPr>
        <p:blipFill>
          <a:blip r:embed="rId5"/>
          <a:stretch>
            <a:fillRect/>
          </a:stretch>
        </p:blipFill>
        <p:spPr>
          <a:xfrm>
            <a:off x="284179" y="5234784"/>
            <a:ext cx="365792" cy="243861"/>
          </a:xfrm>
          <a:prstGeom prst="rect">
            <a:avLst/>
          </a:prstGeom>
        </p:spPr>
      </p:pic>
      <p:pic>
        <p:nvPicPr>
          <p:cNvPr id="9" name="Imagen 8">
            <a:extLst>
              <a:ext uri="{FF2B5EF4-FFF2-40B4-BE49-F238E27FC236}">
                <a16:creationId xmlns:a16="http://schemas.microsoft.com/office/drawing/2014/main" id="{63D6672F-B6DC-FD49-69A9-2814BABBB9A7}"/>
              </a:ext>
            </a:extLst>
          </p:cNvPr>
          <p:cNvPicPr>
            <a:picLocks noChangeAspect="1"/>
          </p:cNvPicPr>
          <p:nvPr/>
        </p:nvPicPr>
        <p:blipFill>
          <a:blip r:embed="rId5"/>
          <a:stretch>
            <a:fillRect/>
          </a:stretch>
        </p:blipFill>
        <p:spPr>
          <a:xfrm>
            <a:off x="284179" y="1897474"/>
            <a:ext cx="365792" cy="243861"/>
          </a:xfrm>
          <a:prstGeom prst="rect">
            <a:avLst/>
          </a:prstGeom>
        </p:spPr>
      </p:pic>
      <p:pic>
        <p:nvPicPr>
          <p:cNvPr id="10" name="Imagen 9">
            <a:extLst>
              <a:ext uri="{FF2B5EF4-FFF2-40B4-BE49-F238E27FC236}">
                <a16:creationId xmlns:a16="http://schemas.microsoft.com/office/drawing/2014/main" id="{2A53C039-5D34-AD68-8D12-49EA84A815A9}"/>
              </a:ext>
            </a:extLst>
          </p:cNvPr>
          <p:cNvPicPr>
            <a:picLocks noChangeAspect="1"/>
          </p:cNvPicPr>
          <p:nvPr/>
        </p:nvPicPr>
        <p:blipFill>
          <a:blip r:embed="rId5"/>
          <a:stretch>
            <a:fillRect/>
          </a:stretch>
        </p:blipFill>
        <p:spPr>
          <a:xfrm>
            <a:off x="284179" y="3015253"/>
            <a:ext cx="365792" cy="243861"/>
          </a:xfrm>
          <a:prstGeom prst="rect">
            <a:avLst/>
          </a:prstGeom>
        </p:spPr>
      </p:pic>
      <p:pic>
        <p:nvPicPr>
          <p:cNvPr id="11" name="Imagen 10">
            <a:extLst>
              <a:ext uri="{FF2B5EF4-FFF2-40B4-BE49-F238E27FC236}">
                <a16:creationId xmlns:a16="http://schemas.microsoft.com/office/drawing/2014/main" id="{47E38B22-5F20-7833-FC82-F25E47303731}"/>
              </a:ext>
            </a:extLst>
          </p:cNvPr>
          <p:cNvPicPr>
            <a:picLocks noChangeAspect="1"/>
          </p:cNvPicPr>
          <p:nvPr/>
        </p:nvPicPr>
        <p:blipFill>
          <a:blip r:embed="rId5"/>
          <a:stretch>
            <a:fillRect/>
          </a:stretch>
        </p:blipFill>
        <p:spPr>
          <a:xfrm>
            <a:off x="284179" y="3546609"/>
            <a:ext cx="365792" cy="243861"/>
          </a:xfrm>
          <a:prstGeom prst="rect">
            <a:avLst/>
          </a:prstGeom>
        </p:spPr>
      </p:pic>
      <p:pic>
        <p:nvPicPr>
          <p:cNvPr id="12" name="Imagen 11">
            <a:extLst>
              <a:ext uri="{FF2B5EF4-FFF2-40B4-BE49-F238E27FC236}">
                <a16:creationId xmlns:a16="http://schemas.microsoft.com/office/drawing/2014/main" id="{721FA5CF-1D0C-71C3-B936-398E0507779E}"/>
              </a:ext>
            </a:extLst>
          </p:cNvPr>
          <p:cNvPicPr>
            <a:picLocks noChangeAspect="1"/>
          </p:cNvPicPr>
          <p:nvPr/>
        </p:nvPicPr>
        <p:blipFill>
          <a:blip r:embed="rId5"/>
          <a:stretch>
            <a:fillRect/>
          </a:stretch>
        </p:blipFill>
        <p:spPr>
          <a:xfrm>
            <a:off x="284179" y="4412107"/>
            <a:ext cx="365792" cy="243861"/>
          </a:xfrm>
          <a:prstGeom prst="rect">
            <a:avLst/>
          </a:prstGeom>
        </p:spPr>
      </p:pic>
      <p:pic>
        <p:nvPicPr>
          <p:cNvPr id="13" name="Imagen 12">
            <a:extLst>
              <a:ext uri="{FF2B5EF4-FFF2-40B4-BE49-F238E27FC236}">
                <a16:creationId xmlns:a16="http://schemas.microsoft.com/office/drawing/2014/main" id="{76C9FCEC-9644-A73D-578D-701BEDD08308}"/>
              </a:ext>
            </a:extLst>
          </p:cNvPr>
          <p:cNvPicPr>
            <a:picLocks noChangeAspect="1"/>
          </p:cNvPicPr>
          <p:nvPr/>
        </p:nvPicPr>
        <p:blipFill>
          <a:blip r:embed="rId4"/>
          <a:stretch>
            <a:fillRect/>
          </a:stretch>
        </p:blipFill>
        <p:spPr>
          <a:xfrm>
            <a:off x="451020" y="2758907"/>
            <a:ext cx="365792" cy="243861"/>
          </a:xfrm>
          <a:prstGeom prst="rect">
            <a:avLst/>
          </a:prstGeom>
        </p:spPr>
      </p:pic>
      <p:pic>
        <p:nvPicPr>
          <p:cNvPr id="14" name="Imagen 13">
            <a:extLst>
              <a:ext uri="{FF2B5EF4-FFF2-40B4-BE49-F238E27FC236}">
                <a16:creationId xmlns:a16="http://schemas.microsoft.com/office/drawing/2014/main" id="{35DDF033-BB5E-8FA3-363D-B7053EE4417B}"/>
              </a:ext>
            </a:extLst>
          </p:cNvPr>
          <p:cNvPicPr>
            <a:picLocks noChangeAspect="1"/>
          </p:cNvPicPr>
          <p:nvPr/>
        </p:nvPicPr>
        <p:blipFill>
          <a:blip r:embed="rId4"/>
          <a:stretch>
            <a:fillRect/>
          </a:stretch>
        </p:blipFill>
        <p:spPr>
          <a:xfrm>
            <a:off x="451020" y="3282326"/>
            <a:ext cx="365792" cy="243861"/>
          </a:xfrm>
          <a:prstGeom prst="rect">
            <a:avLst/>
          </a:prstGeom>
        </p:spPr>
      </p:pic>
      <p:pic>
        <p:nvPicPr>
          <p:cNvPr id="15" name="Imagen 14">
            <a:extLst>
              <a:ext uri="{FF2B5EF4-FFF2-40B4-BE49-F238E27FC236}">
                <a16:creationId xmlns:a16="http://schemas.microsoft.com/office/drawing/2014/main" id="{B6AC6AB7-8475-8F10-CD13-9EE69266D66B}"/>
              </a:ext>
            </a:extLst>
          </p:cNvPr>
          <p:cNvPicPr>
            <a:picLocks noChangeAspect="1"/>
          </p:cNvPicPr>
          <p:nvPr/>
        </p:nvPicPr>
        <p:blipFill>
          <a:blip r:embed="rId4"/>
          <a:stretch>
            <a:fillRect/>
          </a:stretch>
        </p:blipFill>
        <p:spPr>
          <a:xfrm>
            <a:off x="451020" y="4147824"/>
            <a:ext cx="365792" cy="243861"/>
          </a:xfrm>
          <a:prstGeom prst="rect">
            <a:avLst/>
          </a:prstGeom>
        </p:spPr>
      </p:pic>
      <p:pic>
        <p:nvPicPr>
          <p:cNvPr id="16" name="Imagen 15">
            <a:extLst>
              <a:ext uri="{FF2B5EF4-FFF2-40B4-BE49-F238E27FC236}">
                <a16:creationId xmlns:a16="http://schemas.microsoft.com/office/drawing/2014/main" id="{82123B20-541A-5626-2F1E-15328E8D354C}"/>
              </a:ext>
            </a:extLst>
          </p:cNvPr>
          <p:cNvPicPr>
            <a:picLocks noChangeAspect="1"/>
          </p:cNvPicPr>
          <p:nvPr/>
        </p:nvPicPr>
        <p:blipFill>
          <a:blip r:embed="rId4"/>
          <a:stretch>
            <a:fillRect/>
          </a:stretch>
        </p:blipFill>
        <p:spPr>
          <a:xfrm>
            <a:off x="451020" y="4930917"/>
            <a:ext cx="365792" cy="243861"/>
          </a:xfrm>
          <a:prstGeom prst="rect">
            <a:avLst/>
          </a:prstGeom>
        </p:spPr>
      </p:pic>
      <p:pic>
        <p:nvPicPr>
          <p:cNvPr id="17" name="Imagen 16">
            <a:extLst>
              <a:ext uri="{FF2B5EF4-FFF2-40B4-BE49-F238E27FC236}">
                <a16:creationId xmlns:a16="http://schemas.microsoft.com/office/drawing/2014/main" id="{4CD6ECE8-0E59-C07A-9074-2EDE0E0BF5E9}"/>
              </a:ext>
            </a:extLst>
          </p:cNvPr>
          <p:cNvPicPr>
            <a:picLocks noChangeAspect="1"/>
          </p:cNvPicPr>
          <p:nvPr/>
        </p:nvPicPr>
        <p:blipFill>
          <a:blip r:embed="rId4"/>
          <a:stretch>
            <a:fillRect/>
          </a:stretch>
        </p:blipFill>
        <p:spPr>
          <a:xfrm>
            <a:off x="451020" y="5808961"/>
            <a:ext cx="365792" cy="243861"/>
          </a:xfrm>
          <a:prstGeom prst="rect">
            <a:avLst/>
          </a:prstGeom>
        </p:spPr>
      </p:pic>
    </p:spTree>
    <p:extLst>
      <p:ext uri="{BB962C8B-B14F-4D97-AF65-F5344CB8AC3E}">
        <p14:creationId xmlns:p14="http://schemas.microsoft.com/office/powerpoint/2010/main" val="354932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 presetClass="entr" presetSubtype="9"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9"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0-#ppt_h/2"/>
                                          </p:val>
                                        </p:tav>
                                        <p:tav tm="100000">
                                          <p:val>
                                            <p:strVal val="#ppt_y"/>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wipe(left)">
                                      <p:cBhvr>
                                        <p:cTn id="49" dur="500"/>
                                        <p:tgtEl>
                                          <p:spTgt spid="3">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9"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0-#ppt_w/2"/>
                                          </p:val>
                                        </p:tav>
                                        <p:tav tm="100000">
                                          <p:val>
                                            <p:strVal val="#ppt_x"/>
                                          </p:val>
                                        </p:tav>
                                      </p:tavLst>
                                    </p:anim>
                                    <p:anim calcmode="lin" valueType="num">
                                      <p:cBhvr additive="base">
                                        <p:cTn id="55" dur="500" fill="hold"/>
                                        <p:tgtEl>
                                          <p:spTgt spid="10"/>
                                        </p:tgtEl>
                                        <p:attrNameLst>
                                          <p:attrName>ppt_y</p:attrName>
                                        </p:attrNameLst>
                                      </p:cBhvr>
                                      <p:tavLst>
                                        <p:tav tm="0">
                                          <p:val>
                                            <p:strVal val="0-#ppt_h/2"/>
                                          </p:val>
                                        </p:tav>
                                        <p:tav tm="100000">
                                          <p:val>
                                            <p:strVal val="#ppt_y"/>
                                          </p:val>
                                        </p:tav>
                                      </p:tavLst>
                                    </p:anim>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wipe(left)">
                                      <p:cBhvr>
                                        <p:cTn id="59" dur="500"/>
                                        <p:tgtEl>
                                          <p:spTgt spid="3">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0-#ppt_w/2"/>
                                          </p:val>
                                        </p:tav>
                                        <p:tav tm="100000">
                                          <p:val>
                                            <p:strVal val="#ppt_x"/>
                                          </p:val>
                                        </p:tav>
                                      </p:tavLst>
                                    </p:anim>
                                    <p:anim calcmode="lin" valueType="num">
                                      <p:cBhvr additive="base">
                                        <p:cTn id="65" dur="500" fill="hold"/>
                                        <p:tgtEl>
                                          <p:spTgt spid="14"/>
                                        </p:tgtEl>
                                        <p:attrNameLst>
                                          <p:attrName>ppt_y</p:attrName>
                                        </p:attrNameLst>
                                      </p:cBhvr>
                                      <p:tavLst>
                                        <p:tav tm="0">
                                          <p:val>
                                            <p:strVal val="0-#ppt_h/2"/>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animEffect transition="in" filter="wipe(left)">
                                      <p:cBhvr>
                                        <p:cTn id="69" dur="500"/>
                                        <p:tgtEl>
                                          <p:spTgt spid="3">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9"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500" fill="hold"/>
                                        <p:tgtEl>
                                          <p:spTgt spid="11"/>
                                        </p:tgtEl>
                                        <p:attrNameLst>
                                          <p:attrName>ppt_x</p:attrName>
                                        </p:attrNameLst>
                                      </p:cBhvr>
                                      <p:tavLst>
                                        <p:tav tm="0">
                                          <p:val>
                                            <p:strVal val="0-#ppt_w/2"/>
                                          </p:val>
                                        </p:tav>
                                        <p:tav tm="100000">
                                          <p:val>
                                            <p:strVal val="#ppt_x"/>
                                          </p:val>
                                        </p:tav>
                                      </p:tavLst>
                                    </p:anim>
                                    <p:anim calcmode="lin" valueType="num">
                                      <p:cBhvr additive="base">
                                        <p:cTn id="75" dur="500" fill="hold"/>
                                        <p:tgtEl>
                                          <p:spTgt spid="11"/>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wipe(left)">
                                      <p:cBhvr>
                                        <p:cTn id="79" dur="500"/>
                                        <p:tgtEl>
                                          <p:spTgt spid="3">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9"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additive="base">
                                        <p:cTn id="84" dur="500" fill="hold"/>
                                        <p:tgtEl>
                                          <p:spTgt spid="15"/>
                                        </p:tgtEl>
                                        <p:attrNameLst>
                                          <p:attrName>ppt_x</p:attrName>
                                        </p:attrNameLst>
                                      </p:cBhvr>
                                      <p:tavLst>
                                        <p:tav tm="0">
                                          <p:val>
                                            <p:strVal val="0-#ppt_w/2"/>
                                          </p:val>
                                        </p:tav>
                                        <p:tav tm="100000">
                                          <p:val>
                                            <p:strVal val="#ppt_x"/>
                                          </p:val>
                                        </p:tav>
                                      </p:tavLst>
                                    </p:anim>
                                    <p:anim calcmode="lin" valueType="num">
                                      <p:cBhvr additive="base">
                                        <p:cTn id="85" dur="500" fill="hold"/>
                                        <p:tgtEl>
                                          <p:spTgt spid="15"/>
                                        </p:tgtEl>
                                        <p:attrNameLst>
                                          <p:attrName>ppt_y</p:attrName>
                                        </p:attrNameLst>
                                      </p:cBhvr>
                                      <p:tavLst>
                                        <p:tav tm="0">
                                          <p:val>
                                            <p:strVal val="0-#ppt_h/2"/>
                                          </p:val>
                                        </p:tav>
                                        <p:tav tm="100000">
                                          <p:val>
                                            <p:strVal val="#ppt_y"/>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3">
                                            <p:txEl>
                                              <p:pRg st="7" end="7"/>
                                            </p:txEl>
                                          </p:spTgt>
                                        </p:tgtEl>
                                        <p:attrNameLst>
                                          <p:attrName>style.visibility</p:attrName>
                                        </p:attrNameLst>
                                      </p:cBhvr>
                                      <p:to>
                                        <p:strVal val="visible"/>
                                      </p:to>
                                    </p:set>
                                    <p:animEffect transition="in" filter="wipe(left)">
                                      <p:cBhvr>
                                        <p:cTn id="89" dur="500"/>
                                        <p:tgtEl>
                                          <p:spTgt spid="3">
                                            <p:txEl>
                                              <p:pRg st="7" end="7"/>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9" fill="hold" nodeType="clickEffect">
                                  <p:stCondLst>
                                    <p:cond delay="0"/>
                                  </p:stCondLst>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0-#ppt_w/2"/>
                                          </p:val>
                                        </p:tav>
                                        <p:tav tm="100000">
                                          <p:val>
                                            <p:strVal val="#ppt_x"/>
                                          </p:val>
                                        </p:tav>
                                      </p:tavLst>
                                    </p:anim>
                                    <p:anim calcmode="lin" valueType="num">
                                      <p:cBhvr additive="base">
                                        <p:cTn id="95" dur="500" fill="hold"/>
                                        <p:tgtEl>
                                          <p:spTgt spid="12"/>
                                        </p:tgtEl>
                                        <p:attrNameLst>
                                          <p:attrName>ppt_y</p:attrName>
                                        </p:attrNameLst>
                                      </p:cBhvr>
                                      <p:tavLst>
                                        <p:tav tm="0">
                                          <p:val>
                                            <p:strVal val="0-#ppt_h/2"/>
                                          </p:val>
                                        </p:tav>
                                        <p:tav tm="100000">
                                          <p:val>
                                            <p:strVal val="#ppt_y"/>
                                          </p:val>
                                        </p:tav>
                                      </p:tavLst>
                                    </p:anim>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3">
                                            <p:txEl>
                                              <p:pRg st="8" end="8"/>
                                            </p:txEl>
                                          </p:spTgt>
                                        </p:tgtEl>
                                        <p:attrNameLst>
                                          <p:attrName>style.visibility</p:attrName>
                                        </p:attrNameLst>
                                      </p:cBhvr>
                                      <p:to>
                                        <p:strVal val="visible"/>
                                      </p:to>
                                    </p:set>
                                    <p:animEffect transition="in" filter="wipe(left)">
                                      <p:cBhvr>
                                        <p:cTn id="99" dur="500"/>
                                        <p:tgtEl>
                                          <p:spTgt spid="3">
                                            <p:txEl>
                                              <p:pRg st="8" end="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9" fill="hold" nodeType="click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additive="base">
                                        <p:cTn id="104" dur="500" fill="hold"/>
                                        <p:tgtEl>
                                          <p:spTgt spid="16"/>
                                        </p:tgtEl>
                                        <p:attrNameLst>
                                          <p:attrName>ppt_x</p:attrName>
                                        </p:attrNameLst>
                                      </p:cBhvr>
                                      <p:tavLst>
                                        <p:tav tm="0">
                                          <p:val>
                                            <p:strVal val="0-#ppt_w/2"/>
                                          </p:val>
                                        </p:tav>
                                        <p:tav tm="100000">
                                          <p:val>
                                            <p:strVal val="#ppt_x"/>
                                          </p:val>
                                        </p:tav>
                                      </p:tavLst>
                                    </p:anim>
                                    <p:anim calcmode="lin" valueType="num">
                                      <p:cBhvr additive="base">
                                        <p:cTn id="105" dur="500" fill="hold"/>
                                        <p:tgtEl>
                                          <p:spTgt spid="16"/>
                                        </p:tgtEl>
                                        <p:attrNameLst>
                                          <p:attrName>ppt_y</p:attrName>
                                        </p:attrNameLst>
                                      </p:cBhvr>
                                      <p:tavLst>
                                        <p:tav tm="0">
                                          <p:val>
                                            <p:strVal val="0-#ppt_h/2"/>
                                          </p:val>
                                        </p:tav>
                                        <p:tav tm="100000">
                                          <p:val>
                                            <p:strVal val="#ppt_y"/>
                                          </p:val>
                                        </p:tav>
                                      </p:tavLst>
                                    </p:anim>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3">
                                            <p:txEl>
                                              <p:pRg st="9" end="9"/>
                                            </p:txEl>
                                          </p:spTgt>
                                        </p:tgtEl>
                                        <p:attrNameLst>
                                          <p:attrName>style.visibility</p:attrName>
                                        </p:attrNameLst>
                                      </p:cBhvr>
                                      <p:to>
                                        <p:strVal val="visible"/>
                                      </p:to>
                                    </p:set>
                                    <p:animEffect transition="in" filter="wipe(left)">
                                      <p:cBhvr>
                                        <p:cTn id="109" dur="500"/>
                                        <p:tgtEl>
                                          <p:spTgt spid="3">
                                            <p:txEl>
                                              <p:pRg st="9" end="9"/>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9"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 calcmode="lin" valueType="num">
                                      <p:cBhvr additive="base">
                                        <p:cTn id="114" dur="500" fill="hold"/>
                                        <p:tgtEl>
                                          <p:spTgt spid="7"/>
                                        </p:tgtEl>
                                        <p:attrNameLst>
                                          <p:attrName>ppt_x</p:attrName>
                                        </p:attrNameLst>
                                      </p:cBhvr>
                                      <p:tavLst>
                                        <p:tav tm="0">
                                          <p:val>
                                            <p:strVal val="0-#ppt_w/2"/>
                                          </p:val>
                                        </p:tav>
                                        <p:tav tm="100000">
                                          <p:val>
                                            <p:strVal val="#ppt_x"/>
                                          </p:val>
                                        </p:tav>
                                      </p:tavLst>
                                    </p:anim>
                                    <p:anim calcmode="lin" valueType="num">
                                      <p:cBhvr additive="base">
                                        <p:cTn id="115" dur="500" fill="hold"/>
                                        <p:tgtEl>
                                          <p:spTgt spid="7"/>
                                        </p:tgtEl>
                                        <p:attrNameLst>
                                          <p:attrName>ppt_y</p:attrName>
                                        </p:attrNameLst>
                                      </p:cBhvr>
                                      <p:tavLst>
                                        <p:tav tm="0">
                                          <p:val>
                                            <p:strVal val="0-#ppt_h/2"/>
                                          </p:val>
                                        </p:tav>
                                        <p:tav tm="100000">
                                          <p:val>
                                            <p:strVal val="#ppt_y"/>
                                          </p:val>
                                        </p:tav>
                                      </p:tavLst>
                                    </p:anim>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3">
                                            <p:txEl>
                                              <p:pRg st="10" end="10"/>
                                            </p:txEl>
                                          </p:spTgt>
                                        </p:tgtEl>
                                        <p:attrNameLst>
                                          <p:attrName>style.visibility</p:attrName>
                                        </p:attrNameLst>
                                      </p:cBhvr>
                                      <p:to>
                                        <p:strVal val="visible"/>
                                      </p:to>
                                    </p:set>
                                    <p:animEffect transition="in" filter="wipe(left)">
                                      <p:cBhvr>
                                        <p:cTn id="119" dur="500"/>
                                        <p:tgtEl>
                                          <p:spTgt spid="3">
                                            <p:txEl>
                                              <p:pRg st="10" end="1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9" fill="hold" nodeType="clickEffect">
                                  <p:stCondLst>
                                    <p:cond delay="0"/>
                                  </p:stCondLst>
                                  <p:childTnLst>
                                    <p:set>
                                      <p:cBhvr>
                                        <p:cTn id="123" dur="1" fill="hold">
                                          <p:stCondLst>
                                            <p:cond delay="0"/>
                                          </p:stCondLst>
                                        </p:cTn>
                                        <p:tgtEl>
                                          <p:spTgt spid="17"/>
                                        </p:tgtEl>
                                        <p:attrNameLst>
                                          <p:attrName>style.visibility</p:attrName>
                                        </p:attrNameLst>
                                      </p:cBhvr>
                                      <p:to>
                                        <p:strVal val="visible"/>
                                      </p:to>
                                    </p:set>
                                    <p:anim calcmode="lin" valueType="num">
                                      <p:cBhvr additive="base">
                                        <p:cTn id="124" dur="500" fill="hold"/>
                                        <p:tgtEl>
                                          <p:spTgt spid="17"/>
                                        </p:tgtEl>
                                        <p:attrNameLst>
                                          <p:attrName>ppt_x</p:attrName>
                                        </p:attrNameLst>
                                      </p:cBhvr>
                                      <p:tavLst>
                                        <p:tav tm="0">
                                          <p:val>
                                            <p:strVal val="0-#ppt_w/2"/>
                                          </p:val>
                                        </p:tav>
                                        <p:tav tm="100000">
                                          <p:val>
                                            <p:strVal val="#ppt_x"/>
                                          </p:val>
                                        </p:tav>
                                      </p:tavLst>
                                    </p:anim>
                                    <p:anim calcmode="lin" valueType="num">
                                      <p:cBhvr additive="base">
                                        <p:cTn id="125" dur="500" fill="hold"/>
                                        <p:tgtEl>
                                          <p:spTgt spid="17"/>
                                        </p:tgtEl>
                                        <p:attrNameLst>
                                          <p:attrName>ppt_y</p:attrName>
                                        </p:attrNameLst>
                                      </p:cBhvr>
                                      <p:tavLst>
                                        <p:tav tm="0">
                                          <p:val>
                                            <p:strVal val="0-#ppt_h/2"/>
                                          </p:val>
                                        </p:tav>
                                        <p:tav tm="100000">
                                          <p:val>
                                            <p:strVal val="#ppt_y"/>
                                          </p:val>
                                        </p:tav>
                                      </p:tavLst>
                                    </p:anim>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3">
                                            <p:txEl>
                                              <p:pRg st="11" end="11"/>
                                            </p:txEl>
                                          </p:spTgt>
                                        </p:tgtEl>
                                        <p:attrNameLst>
                                          <p:attrName>style.visibility</p:attrName>
                                        </p:attrNameLst>
                                      </p:cBhvr>
                                      <p:to>
                                        <p:strVal val="visible"/>
                                      </p:to>
                                    </p:set>
                                    <p:animEffect transition="in" filter="wipe(left)">
                                      <p:cBhvr>
                                        <p:cTn id="129" dur="500"/>
                                        <p:tgtEl>
                                          <p:spTgt spid="3">
                                            <p:txEl>
                                              <p:pRg st="11" end="11"/>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3">
                                            <p:txEl>
                                              <p:pRg st="12" end="12"/>
                                            </p:txEl>
                                          </p:spTgt>
                                        </p:tgtEl>
                                        <p:attrNameLst>
                                          <p:attrName>style.visibility</p:attrName>
                                        </p:attrNameLst>
                                      </p:cBhvr>
                                      <p:to>
                                        <p:strVal val="visible"/>
                                      </p:to>
                                    </p:set>
                                    <p:animEffect transition="in" filter="wipe(left)">
                                      <p:cBhvr>
                                        <p:cTn id="13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D0FF91-F6CC-620A-9F48-6A4A154FF37E}"/>
            </a:ext>
          </a:extLst>
        </p:cNvPr>
        <p:cNvGrpSpPr/>
        <p:nvPr/>
      </p:nvGrpSpPr>
      <p:grpSpPr>
        <a:xfrm>
          <a:off x="0" y="0"/>
          <a:ext cx="0" cy="0"/>
          <a:chOff x="0" y="0"/>
          <a:chExt cx="0" cy="0"/>
        </a:xfrm>
      </p:grpSpPr>
      <p:pic>
        <p:nvPicPr>
          <p:cNvPr id="24" name="Imagen 23" descr="Forma, Patrón de fondo, Rectángulo&#10;&#10;Descripción generada automáticamente">
            <a:extLst>
              <a:ext uri="{FF2B5EF4-FFF2-40B4-BE49-F238E27FC236}">
                <a16:creationId xmlns:a16="http://schemas.microsoft.com/office/drawing/2014/main" id="{3D92E4ED-BE31-22DB-2006-66167C6AA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764" y="5006398"/>
            <a:ext cx="8260473" cy="1424530"/>
          </a:xfrm>
          <a:prstGeom prst="rect">
            <a:avLst/>
          </a:prstGeom>
        </p:spPr>
      </p:pic>
      <p:sp>
        <p:nvSpPr>
          <p:cNvPr id="6" name="CuadroTexto 5">
            <a:extLst>
              <a:ext uri="{FF2B5EF4-FFF2-40B4-BE49-F238E27FC236}">
                <a16:creationId xmlns:a16="http://schemas.microsoft.com/office/drawing/2014/main" id="{69822BC4-0190-8CC4-6FB1-988151890B4D}"/>
              </a:ext>
            </a:extLst>
          </p:cNvPr>
          <p:cNvSpPr txBox="1"/>
          <p:nvPr/>
        </p:nvSpPr>
        <p:spPr>
          <a:xfrm>
            <a:off x="1931277" y="649528"/>
            <a:ext cx="9593973" cy="1631216"/>
          </a:xfrm>
          <a:prstGeom prst="rect">
            <a:avLst/>
          </a:prstGeom>
          <a:noFill/>
        </p:spPr>
        <p:txBody>
          <a:bodyPr wrap="square">
            <a:spAutoFit/>
          </a:bodyPr>
          <a:lstStyle/>
          <a:p>
            <a:r>
              <a:rPr lang="cs-CZ" sz="2000" b="1" dirty="0"/>
              <a:t>Abrahám neprosil jen jednou, ale mnohokrát. Postupně se osměloval, když se mu na jeho otázky dostávalo odpovědí, a pokračoval, dokud nedosáhl ujištění, že města bude </a:t>
            </a:r>
            <a:r>
              <a:rPr lang="cs-CZ" sz="2000" b="1" dirty="0" err="1"/>
              <a:t>ušetře</a:t>
            </a:r>
            <a:r>
              <a:rPr lang="cs-CZ" sz="2000" b="1" dirty="0"/>
              <a:t>-no, najde-li se v něm byť i pouhých deset </a:t>
            </a:r>
            <a:r>
              <a:rPr lang="cs-CZ" sz="2000" b="1" dirty="0" err="1"/>
              <a:t>spravedlivých.Láska</a:t>
            </a:r>
            <a:r>
              <a:rPr lang="cs-CZ" sz="2000" b="1" dirty="0"/>
              <a:t> k duším, jimž hrozí záhuba, dodávala Abrahámovi sílu k modlitbám. Ačkoli se mu hnusily hříchy tohoto zkaženého města, přál si, aby hříšníci byli zachráněni </a:t>
            </a:r>
            <a:r>
              <a:rPr lang="es-ES" sz="2000" b="1" dirty="0"/>
              <a:t>…</a:t>
            </a:r>
          </a:p>
        </p:txBody>
      </p:sp>
      <p:sp>
        <p:nvSpPr>
          <p:cNvPr id="8" name="CuadroTexto 7">
            <a:extLst>
              <a:ext uri="{FF2B5EF4-FFF2-40B4-BE49-F238E27FC236}">
                <a16:creationId xmlns:a16="http://schemas.microsoft.com/office/drawing/2014/main" id="{D1D760D9-BF61-263C-EEEE-63616BB1DADD}"/>
              </a:ext>
            </a:extLst>
          </p:cNvPr>
          <p:cNvSpPr txBox="1"/>
          <p:nvPr/>
        </p:nvSpPr>
        <p:spPr>
          <a:xfrm>
            <a:off x="1931276" y="2677319"/>
            <a:ext cx="9667165" cy="1323439"/>
          </a:xfrm>
          <a:prstGeom prst="rect">
            <a:avLst/>
          </a:prstGeom>
          <a:noFill/>
        </p:spPr>
        <p:txBody>
          <a:bodyPr wrap="square">
            <a:spAutoFit/>
          </a:bodyPr>
          <a:lstStyle/>
          <a:p>
            <a:r>
              <a:rPr lang="cs-CZ" sz="2000" b="1" dirty="0"/>
              <a:t>Duch Abrahámův byl duchem Kristovým. Syn Boží je sám velkým orodovníkem za hříšníky. Ten, který zaplatil cenu za jejich vykoupení, zná hodnotu lidské duše. S ošklivostí vůči zlu, jakou může mít jen neposkvrněná čistota, projevil Kristus lásku k hříšným, jíž je schopna jen nekonečná dobrota.</a:t>
            </a:r>
            <a:r>
              <a:rPr lang="es-ES" sz="2000" b="1" dirty="0"/>
              <a:t> </a:t>
            </a:r>
          </a:p>
        </p:txBody>
      </p:sp>
      <p:sp>
        <p:nvSpPr>
          <p:cNvPr id="18" name="CuadroTexto 17">
            <a:extLst>
              <a:ext uri="{FF2B5EF4-FFF2-40B4-BE49-F238E27FC236}">
                <a16:creationId xmlns:a16="http://schemas.microsoft.com/office/drawing/2014/main" id="{F96F3909-D947-4ECD-1ABD-36C12A521314}"/>
              </a:ext>
            </a:extLst>
          </p:cNvPr>
          <p:cNvSpPr txBox="1"/>
          <p:nvPr/>
        </p:nvSpPr>
        <p:spPr>
          <a:xfrm>
            <a:off x="7228574" y="4112859"/>
            <a:ext cx="4202272" cy="369332"/>
          </a:xfrm>
          <a:prstGeom prst="rect">
            <a:avLst/>
          </a:prstGeom>
          <a:noFill/>
        </p:spPr>
        <p:txBody>
          <a:bodyPr wrap="square">
            <a:spAutoFit/>
          </a:bodyPr>
          <a:lstStyle/>
          <a:p>
            <a:pPr algn="r"/>
            <a:r>
              <a:rPr lang="cs-CZ" b="1" dirty="0"/>
              <a:t>(</a:t>
            </a:r>
            <a:r>
              <a:rPr lang="es-ES" b="1" dirty="0"/>
              <a:t>E.G.W.</a:t>
            </a:r>
            <a:r>
              <a:rPr lang="cs-CZ" b="1" dirty="0"/>
              <a:t>:</a:t>
            </a:r>
            <a:r>
              <a:rPr lang="es-ES" b="1" dirty="0"/>
              <a:t> </a:t>
            </a:r>
            <a:r>
              <a:rPr lang="es-ES" b="1" dirty="0" err="1"/>
              <a:t>Patriarc</a:t>
            </a:r>
            <a:r>
              <a:rPr lang="cs-CZ" b="1" dirty="0" err="1"/>
              <a:t>hové</a:t>
            </a:r>
            <a:r>
              <a:rPr lang="es-ES" b="1" dirty="0"/>
              <a:t> </a:t>
            </a:r>
            <a:r>
              <a:rPr lang="cs-CZ" b="1" dirty="0"/>
              <a:t>a</a:t>
            </a:r>
            <a:r>
              <a:rPr lang="es-ES" b="1" dirty="0"/>
              <a:t> pro</a:t>
            </a:r>
            <a:r>
              <a:rPr lang="cs-CZ" b="1" dirty="0" err="1"/>
              <a:t>roci</a:t>
            </a:r>
            <a:r>
              <a:rPr lang="cs-CZ" b="1" dirty="0"/>
              <a:t> strana</a:t>
            </a:r>
            <a:r>
              <a:rPr lang="es-ES" b="1" dirty="0"/>
              <a:t> </a:t>
            </a:r>
            <a:r>
              <a:rPr lang="cs-CZ" b="1" dirty="0"/>
              <a:t>95</a:t>
            </a:r>
            <a:r>
              <a:rPr lang="es-ES" b="1" dirty="0"/>
              <a:t>)</a:t>
            </a:r>
          </a:p>
        </p:txBody>
      </p:sp>
      <p:grpSp>
        <p:nvGrpSpPr>
          <p:cNvPr id="2" name="Grupo 1">
            <a:extLst>
              <a:ext uri="{FF2B5EF4-FFF2-40B4-BE49-F238E27FC236}">
                <a16:creationId xmlns:a16="http://schemas.microsoft.com/office/drawing/2014/main" id="{AA98B630-9352-A9FD-817E-FE753BC3CA32}"/>
              </a:ext>
            </a:extLst>
          </p:cNvPr>
          <p:cNvGrpSpPr/>
          <p:nvPr/>
        </p:nvGrpSpPr>
        <p:grpSpPr>
          <a:xfrm>
            <a:off x="386291" y="316153"/>
            <a:ext cx="1185333" cy="666750"/>
            <a:chOff x="386291" y="316153"/>
            <a:chExt cx="1185333" cy="666750"/>
          </a:xfrm>
        </p:grpSpPr>
        <p:pic>
          <p:nvPicPr>
            <p:cNvPr id="26" name="Imagen 25" descr="Forma, Patrón de fondo, Rectángulo&#10;&#10;Descripción generada automáticamente">
              <a:extLst>
                <a:ext uri="{FF2B5EF4-FFF2-40B4-BE49-F238E27FC236}">
                  <a16:creationId xmlns:a16="http://schemas.microsoft.com/office/drawing/2014/main" id="{0E1BBEF5-1A19-0D64-A024-B889F010B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91" y="316153"/>
              <a:ext cx="1185333" cy="666750"/>
            </a:xfrm>
            <a:prstGeom prst="rect">
              <a:avLst/>
            </a:prstGeom>
          </p:spPr>
        </p:pic>
        <p:sp>
          <p:nvSpPr>
            <p:cNvPr id="19" name="CuadroTexto 18">
              <a:extLst>
                <a:ext uri="{FF2B5EF4-FFF2-40B4-BE49-F238E27FC236}">
                  <a16:creationId xmlns:a16="http://schemas.microsoft.com/office/drawing/2014/main" id="{5349C5D2-6615-462E-E38B-58FF1F3E1282}"/>
                </a:ext>
              </a:extLst>
            </p:cNvPr>
            <p:cNvSpPr txBox="1"/>
            <p:nvPr/>
          </p:nvSpPr>
          <p:spPr>
            <a:xfrm>
              <a:off x="386291" y="418695"/>
              <a:ext cx="1185332"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Kristus</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20" name="CuadroTexto 19">
            <a:extLst>
              <a:ext uri="{FF2B5EF4-FFF2-40B4-BE49-F238E27FC236}">
                <a16:creationId xmlns:a16="http://schemas.microsoft.com/office/drawing/2014/main" id="{D5F18CFF-12A9-FCFF-4EBC-76719887D054}"/>
              </a:ext>
            </a:extLst>
          </p:cNvPr>
          <p:cNvSpPr txBox="1"/>
          <p:nvPr/>
        </p:nvSpPr>
        <p:spPr>
          <a:xfrm>
            <a:off x="2317630" y="5118499"/>
            <a:ext cx="7556740" cy="1200329"/>
          </a:xfrm>
          <a:prstGeom prst="rect">
            <a:avLst/>
          </a:prstGeom>
          <a:noFill/>
        </p:spPr>
        <p:txBody>
          <a:bodyPr wrap="square" rtlCol="0">
            <a:spAutoFit/>
          </a:bodyPr>
          <a:lstStyle/>
          <a:p>
            <a:pPr algn="ct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Ježíš</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se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přimlouvá</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za</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nespravedlivé</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hříšníky</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stejně</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jako</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za</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svou</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rodinu</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ty</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kteří</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byli</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přijati</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za</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Boží</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děti</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aby</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nebyli</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zničeni</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t>
            </a:r>
          </a:p>
        </p:txBody>
      </p:sp>
    </p:spTree>
    <p:extLst>
      <p:ext uri="{BB962C8B-B14F-4D97-AF65-F5344CB8AC3E}">
        <p14:creationId xmlns:p14="http://schemas.microsoft.com/office/powerpoint/2010/main" val="936883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par>
                          <p:cTn id="35" fill="hold">
                            <p:stCondLst>
                              <p:cond delay="1000"/>
                            </p:stCondLst>
                            <p:childTnLst>
                              <p:par>
                                <p:cTn id="36" presetID="26" presetClass="emph" presetSubtype="0" fill="hold" grpId="1" nodeType="afterEffect">
                                  <p:stCondLst>
                                    <p:cond delay="0"/>
                                  </p:stCondLst>
                                  <p:childTnLst>
                                    <p:animEffect transition="out" filter="fade">
                                      <p:cBhvr>
                                        <p:cTn id="37" dur="500" tmFilter="0, 0; .2, .5; .8, .5; 1, 0"/>
                                        <p:tgtEl>
                                          <p:spTgt spid="20"/>
                                        </p:tgtEl>
                                      </p:cBhvr>
                                    </p:animEffect>
                                    <p:animScale>
                                      <p:cBhvr>
                                        <p:cTn id="3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8000" b="-1000"/>
          </a:stretch>
        </a:blipFill>
        <a:effectLst/>
      </p:bgPr>
    </p:bg>
    <p:spTree>
      <p:nvGrpSpPr>
        <p:cNvPr id="1" name=""/>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1CA98BB3-BF22-208F-0C66-5A94F01E7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0"/>
            <a:ext cx="4888889" cy="2425397"/>
          </a:xfrm>
          <a:prstGeom prst="rect">
            <a:avLst/>
          </a:prstGeom>
        </p:spPr>
      </p:pic>
      <p:sp>
        <p:nvSpPr>
          <p:cNvPr id="3" name="CuadroTexto 2">
            <a:extLst>
              <a:ext uri="{FF2B5EF4-FFF2-40B4-BE49-F238E27FC236}">
                <a16:creationId xmlns:a16="http://schemas.microsoft.com/office/drawing/2014/main" id="{AC04D307-C9C4-B4C4-4765-B8088D550C59}"/>
              </a:ext>
            </a:extLst>
          </p:cNvPr>
          <p:cNvSpPr txBox="1"/>
          <p:nvPr/>
        </p:nvSpPr>
        <p:spPr>
          <a:xfrm>
            <a:off x="349800" y="213565"/>
            <a:ext cx="3608132" cy="954107"/>
          </a:xfrm>
          <a:prstGeom prst="rect">
            <a:avLst/>
          </a:prstGeom>
          <a:noFill/>
        </p:spPr>
        <p:txBody>
          <a:bodyPr wrap="square">
            <a:spAutoFit/>
          </a:bodyPr>
          <a:lstStyle/>
          <a:p>
            <a:pPr algn="ctr"/>
            <a:r>
              <a:rPr lang="pt-BR"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Juda</a:t>
            </a:r>
            <a:r>
              <a:rPr lang="pt-BR"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se </a:t>
            </a:r>
            <a:r>
              <a:rPr lang="pt-BR"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přimlouvá</a:t>
            </a:r>
            <a:r>
              <a:rPr lang="pt-BR"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pt-BR"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za</a:t>
            </a:r>
            <a:r>
              <a:rPr lang="pt-BR"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pt-BR" sz="28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Benjamína</a:t>
            </a:r>
            <a:endPar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3DA27488-05DC-E771-74B6-75CB8DA2F07F}"/>
              </a:ext>
            </a:extLst>
          </p:cNvPr>
          <p:cNvSpPr txBox="1"/>
          <p:nvPr/>
        </p:nvSpPr>
        <p:spPr>
          <a:xfrm>
            <a:off x="1222320" y="1628356"/>
            <a:ext cx="7662886" cy="5016758"/>
          </a:xfrm>
          <a:prstGeom prst="rect">
            <a:avLst/>
          </a:prstGeom>
          <a:noFill/>
        </p:spPr>
        <p:txBody>
          <a:bodyPr wrap="square">
            <a:spAutoFit/>
          </a:bodyPr>
          <a:lstStyle/>
          <a:p>
            <a:pPr>
              <a:spcBef>
                <a:spcPts val="1200"/>
              </a:spcBef>
            </a:pPr>
            <a:r>
              <a:rPr lang="es-ES" sz="2000" b="1" dirty="0"/>
              <a:t>Po celé </a:t>
            </a:r>
            <a:r>
              <a:rPr lang="es-ES" sz="2000" b="1" dirty="0" err="1"/>
              <a:t>zemi</a:t>
            </a:r>
            <a:r>
              <a:rPr lang="es-ES" sz="2000" b="1" dirty="0"/>
              <a:t> </a:t>
            </a:r>
            <a:r>
              <a:rPr lang="es-ES" sz="2000" b="1" dirty="0" err="1"/>
              <a:t>byl</a:t>
            </a:r>
            <a:r>
              <a:rPr lang="es-ES" sz="2000" b="1" dirty="0"/>
              <a:t> </a:t>
            </a:r>
            <a:r>
              <a:rPr lang="es-ES" sz="2000" b="1" dirty="0" err="1"/>
              <a:t>hladomor</a:t>
            </a:r>
            <a:r>
              <a:rPr lang="es-ES" sz="2000" b="1" dirty="0"/>
              <a:t>. </a:t>
            </a:r>
            <a:r>
              <a:rPr lang="es-ES" sz="2000" b="1" dirty="0" err="1"/>
              <a:t>Jákob</a:t>
            </a:r>
            <a:r>
              <a:rPr lang="es-ES" sz="2000" b="1" dirty="0"/>
              <a:t> </a:t>
            </a:r>
            <a:r>
              <a:rPr lang="es-ES" sz="2000" b="1" dirty="0" err="1"/>
              <a:t>poslal</a:t>
            </a:r>
            <a:r>
              <a:rPr lang="es-ES" sz="2000" b="1" dirty="0"/>
              <a:t> </a:t>
            </a:r>
            <a:r>
              <a:rPr lang="es-ES" sz="2000" b="1" dirty="0" err="1"/>
              <a:t>své</a:t>
            </a:r>
            <a:r>
              <a:rPr lang="es-ES" sz="2000" b="1" dirty="0"/>
              <a:t> </a:t>
            </a:r>
            <a:r>
              <a:rPr lang="es-ES" sz="2000" b="1" dirty="0" err="1"/>
              <a:t>syny</a:t>
            </a:r>
            <a:r>
              <a:rPr lang="es-ES" sz="2000" b="1" dirty="0"/>
              <a:t> do </a:t>
            </a:r>
            <a:r>
              <a:rPr lang="es-ES" sz="2000" b="1" dirty="0" err="1"/>
              <a:t>Egypta</a:t>
            </a:r>
            <a:r>
              <a:rPr lang="es-ES" sz="2000" b="1" dirty="0"/>
              <a:t>, </a:t>
            </a:r>
            <a:r>
              <a:rPr lang="es-ES" sz="2000" b="1" dirty="0" err="1"/>
              <a:t>když</a:t>
            </a:r>
            <a:r>
              <a:rPr lang="es-ES" sz="2000" b="1" dirty="0"/>
              <a:t> </a:t>
            </a:r>
            <a:r>
              <a:rPr lang="es-ES" sz="2000" b="1" dirty="0" err="1"/>
              <a:t>uslyšel</a:t>
            </a:r>
            <a:r>
              <a:rPr lang="es-ES" sz="2000" b="1" dirty="0"/>
              <a:t>, </a:t>
            </a:r>
            <a:r>
              <a:rPr lang="es-ES" sz="2000" b="1" dirty="0" err="1"/>
              <a:t>že</a:t>
            </a:r>
            <a:r>
              <a:rPr lang="es-ES" sz="2000" b="1" dirty="0"/>
              <a:t> je </a:t>
            </a:r>
            <a:r>
              <a:rPr lang="es-ES" sz="2000" b="1" dirty="0" err="1"/>
              <a:t>tam</a:t>
            </a:r>
            <a:r>
              <a:rPr lang="es-ES" sz="2000" b="1" dirty="0"/>
              <a:t> </a:t>
            </a:r>
            <a:r>
              <a:rPr lang="es-ES" sz="2000" b="1" dirty="0" err="1"/>
              <a:t>jídlo</a:t>
            </a:r>
            <a:r>
              <a:rPr lang="es-ES" sz="2000" b="1" dirty="0"/>
              <a:t>. Poté, </a:t>
            </a:r>
            <a:r>
              <a:rPr lang="es-ES" sz="2000" b="1" dirty="0" err="1"/>
              <a:t>co</a:t>
            </a:r>
            <a:r>
              <a:rPr lang="es-ES" sz="2000" b="1" dirty="0"/>
              <a:t> </a:t>
            </a:r>
            <a:r>
              <a:rPr lang="es-ES" sz="2000" b="1" dirty="0" err="1"/>
              <a:t>došly</a:t>
            </a:r>
            <a:r>
              <a:rPr lang="es-ES" sz="2000" b="1" dirty="0"/>
              <a:t> </a:t>
            </a:r>
            <a:r>
              <a:rPr lang="es-ES" sz="2000" b="1" dirty="0" err="1"/>
              <a:t>zásoby</a:t>
            </a:r>
            <a:r>
              <a:rPr lang="es-ES" sz="2000" b="1" dirty="0"/>
              <a:t> </a:t>
            </a:r>
            <a:r>
              <a:rPr lang="es-ES" sz="2000" b="1" dirty="0" err="1"/>
              <a:t>přivezené</a:t>
            </a:r>
            <a:r>
              <a:rPr lang="es-ES" sz="2000" b="1" dirty="0"/>
              <a:t> z </a:t>
            </a:r>
            <a:r>
              <a:rPr lang="es-ES" sz="2000" b="1" dirty="0" err="1"/>
              <a:t>Egypta</a:t>
            </a:r>
            <a:r>
              <a:rPr lang="es-ES" sz="2000" b="1" dirty="0"/>
              <a:t>, </a:t>
            </a:r>
            <a:r>
              <a:rPr lang="es-ES" sz="2000" b="1" dirty="0" err="1"/>
              <a:t>začal</a:t>
            </a:r>
            <a:r>
              <a:rPr lang="es-ES" sz="2000" b="1" dirty="0"/>
              <a:t> si </a:t>
            </a:r>
            <a:r>
              <a:rPr lang="es-ES" sz="2000" b="1" dirty="0" err="1"/>
              <a:t>hladomor</a:t>
            </a:r>
            <a:r>
              <a:rPr lang="es-ES" sz="2000" b="1" dirty="0"/>
              <a:t> </a:t>
            </a:r>
            <a:r>
              <a:rPr lang="es-ES" sz="2000" b="1" dirty="0" err="1"/>
              <a:t>vybírat</a:t>
            </a:r>
            <a:r>
              <a:rPr lang="es-ES" sz="2000" b="1" dirty="0"/>
              <a:t> </a:t>
            </a:r>
            <a:r>
              <a:rPr lang="es-ES" sz="2000" b="1" dirty="0" err="1"/>
              <a:t>svou</a:t>
            </a:r>
            <a:r>
              <a:rPr lang="es-ES" sz="2000" b="1" dirty="0"/>
              <a:t> </a:t>
            </a:r>
            <a:r>
              <a:rPr lang="es-ES" sz="2000" b="1" dirty="0" err="1"/>
              <a:t>daň</a:t>
            </a:r>
            <a:r>
              <a:rPr lang="es-ES" sz="2000" b="1" dirty="0"/>
              <a:t>. </a:t>
            </a:r>
            <a:r>
              <a:rPr lang="es-ES" sz="2000" b="1" dirty="0" err="1"/>
              <a:t>Jákob</a:t>
            </a:r>
            <a:r>
              <a:rPr lang="es-ES" sz="2000" b="1" dirty="0"/>
              <a:t> </a:t>
            </a:r>
            <a:r>
              <a:rPr lang="es-ES" sz="2000" b="1" dirty="0" err="1"/>
              <a:t>vyčetl</a:t>
            </a:r>
            <a:r>
              <a:rPr lang="es-ES" sz="2000" b="1" dirty="0"/>
              <a:t> z </a:t>
            </a:r>
            <a:r>
              <a:rPr lang="es-ES" sz="2000" b="1" dirty="0" err="1"/>
              <a:t>ustaraných</a:t>
            </a:r>
            <a:r>
              <a:rPr lang="es-ES" sz="2000" b="1" dirty="0"/>
              <a:t> </a:t>
            </a:r>
            <a:r>
              <a:rPr lang="es-ES" sz="2000" b="1" dirty="0" err="1"/>
              <a:t>tváří</a:t>
            </a:r>
            <a:r>
              <a:rPr lang="es-ES" sz="2000" b="1" dirty="0"/>
              <a:t> </a:t>
            </a:r>
            <a:r>
              <a:rPr lang="es-ES" sz="2000" b="1" dirty="0" err="1"/>
              <a:t>celého</a:t>
            </a:r>
            <a:r>
              <a:rPr lang="es-ES" sz="2000" b="1" dirty="0"/>
              <a:t> </a:t>
            </a:r>
            <a:r>
              <a:rPr lang="es-ES" sz="2000" b="1" dirty="0" err="1"/>
              <a:t>tábora</a:t>
            </a:r>
            <a:r>
              <a:rPr lang="es-ES" sz="2000" b="1" dirty="0"/>
              <a:t> </a:t>
            </a:r>
            <a:r>
              <a:rPr lang="es-ES" sz="2000" b="1" dirty="0" err="1"/>
              <a:t>jejich</a:t>
            </a:r>
            <a:r>
              <a:rPr lang="es-ES" sz="2000" b="1" dirty="0"/>
              <a:t> </a:t>
            </a:r>
            <a:r>
              <a:rPr lang="es-ES" sz="2000" b="1" dirty="0" err="1"/>
              <a:t>potřebu</a:t>
            </a:r>
            <a:r>
              <a:rPr lang="es-ES" sz="2000" b="1" dirty="0"/>
              <a:t>; </a:t>
            </a:r>
            <a:r>
              <a:rPr lang="es-ES" sz="2000" b="1" dirty="0" err="1"/>
              <a:t>Nakonec</a:t>
            </a:r>
            <a:r>
              <a:rPr lang="es-ES" sz="2000" b="1" dirty="0"/>
              <a:t> </a:t>
            </a:r>
            <a:r>
              <a:rPr lang="es-ES" sz="2000" b="1" dirty="0" err="1"/>
              <a:t>řekl</a:t>
            </a:r>
            <a:r>
              <a:rPr lang="es-ES" sz="2000" b="1" dirty="0"/>
              <a:t>: "</a:t>
            </a:r>
            <a:r>
              <a:rPr lang="es-ES" sz="2000" b="1" dirty="0" err="1"/>
              <a:t>Vrať</a:t>
            </a:r>
            <a:r>
              <a:rPr lang="es-ES" sz="2000" b="1" dirty="0"/>
              <a:t> se a </a:t>
            </a:r>
            <a:r>
              <a:rPr lang="es-ES" sz="2000" b="1" dirty="0" err="1"/>
              <a:t>kup</a:t>
            </a:r>
            <a:r>
              <a:rPr lang="es-ES" sz="2000" b="1" dirty="0"/>
              <a:t> </a:t>
            </a:r>
            <a:r>
              <a:rPr lang="es-ES" sz="2000" b="1" dirty="0" err="1"/>
              <a:t>nám</a:t>
            </a:r>
            <a:r>
              <a:rPr lang="es-ES" sz="2000" b="1" dirty="0"/>
              <a:t> </a:t>
            </a:r>
            <a:r>
              <a:rPr lang="es-ES" sz="2000" b="1" dirty="0" err="1"/>
              <a:t>nějaké</a:t>
            </a:r>
            <a:r>
              <a:rPr lang="es-ES" sz="2000" b="1" dirty="0"/>
              <a:t> </a:t>
            </a:r>
            <a:r>
              <a:rPr lang="es-ES" sz="2000" b="1" dirty="0" err="1"/>
              <a:t>jídlo</a:t>
            </a:r>
            <a:r>
              <a:rPr lang="es-ES" sz="2000" b="1" dirty="0"/>
              <a:t>.“</a:t>
            </a:r>
          </a:p>
          <a:p>
            <a:pPr>
              <a:spcBef>
                <a:spcPts val="1200"/>
              </a:spcBef>
            </a:pPr>
            <a:r>
              <a:rPr lang="es-ES" sz="2000" b="1" dirty="0"/>
              <a:t>Juda mu </a:t>
            </a:r>
            <a:r>
              <a:rPr lang="es-ES" sz="2000" b="1" dirty="0" err="1"/>
              <a:t>řekl</a:t>
            </a:r>
            <a:r>
              <a:rPr lang="es-ES" sz="2000" b="1" dirty="0"/>
              <a:t>: "Ten </a:t>
            </a:r>
            <a:r>
              <a:rPr lang="es-ES" sz="2000" b="1" dirty="0" err="1"/>
              <a:t>muž</a:t>
            </a:r>
            <a:r>
              <a:rPr lang="es-ES" sz="2000" b="1" dirty="0"/>
              <a:t> </a:t>
            </a:r>
            <a:r>
              <a:rPr lang="es-ES" sz="2000" b="1" dirty="0" err="1"/>
              <a:t>nás</a:t>
            </a:r>
            <a:r>
              <a:rPr lang="es-ES" sz="2000" b="1" dirty="0"/>
              <a:t> </a:t>
            </a:r>
            <a:r>
              <a:rPr lang="es-ES" sz="2000" b="1" dirty="0" err="1"/>
              <a:t>odhodlaně</a:t>
            </a:r>
            <a:r>
              <a:rPr lang="es-ES" sz="2000" b="1" dirty="0"/>
              <a:t> </a:t>
            </a:r>
            <a:r>
              <a:rPr lang="es-ES" sz="2000" b="1" dirty="0" err="1"/>
              <a:t>varoval</a:t>
            </a:r>
            <a:r>
              <a:rPr lang="es-ES" sz="2000" b="1" dirty="0"/>
              <a:t>: '</a:t>
            </a:r>
            <a:r>
              <a:rPr lang="es-ES" sz="2000" b="1" dirty="0" err="1"/>
              <a:t>Neuvidíš</a:t>
            </a:r>
            <a:r>
              <a:rPr lang="es-ES" sz="2000" b="1" dirty="0"/>
              <a:t> </a:t>
            </a:r>
            <a:r>
              <a:rPr lang="es-ES" sz="2000" b="1" dirty="0" err="1"/>
              <a:t>mou</a:t>
            </a:r>
            <a:r>
              <a:rPr lang="es-ES" sz="2000" b="1" dirty="0"/>
              <a:t> </a:t>
            </a:r>
            <a:r>
              <a:rPr lang="es-ES" sz="2000" b="1" dirty="0" err="1"/>
              <a:t>tvář</a:t>
            </a:r>
            <a:r>
              <a:rPr lang="es-ES" sz="2000" b="1" dirty="0"/>
              <a:t>, </a:t>
            </a:r>
            <a:r>
              <a:rPr lang="es-ES" sz="2000" b="1" dirty="0" err="1"/>
              <a:t>nepřivedeš-li</a:t>
            </a:r>
            <a:r>
              <a:rPr lang="es-ES" sz="2000" b="1" dirty="0"/>
              <a:t> s </a:t>
            </a:r>
            <a:r>
              <a:rPr lang="es-ES" sz="2000" b="1" dirty="0" err="1"/>
              <a:t>sebou</a:t>
            </a:r>
            <a:r>
              <a:rPr lang="es-ES" sz="2000" b="1" dirty="0"/>
              <a:t> </a:t>
            </a:r>
            <a:r>
              <a:rPr lang="es-ES" sz="2000" b="1" dirty="0" err="1"/>
              <a:t>svého</a:t>
            </a:r>
            <a:r>
              <a:rPr lang="es-ES" sz="2000" b="1" dirty="0"/>
              <a:t> </a:t>
            </a:r>
            <a:r>
              <a:rPr lang="es-ES" sz="2000" b="1" dirty="0" err="1"/>
              <a:t>bratra</a:t>
            </a:r>
            <a:r>
              <a:rPr lang="es-ES" sz="2000" b="1" dirty="0"/>
              <a:t>.' </a:t>
            </a:r>
            <a:r>
              <a:rPr lang="es-ES" sz="2000" b="1" dirty="0" err="1"/>
              <a:t>Pošleš-li</a:t>
            </a:r>
            <a:r>
              <a:rPr lang="es-ES" sz="2000" b="1" dirty="0"/>
              <a:t> s </a:t>
            </a:r>
            <a:r>
              <a:rPr lang="es-ES" sz="2000" b="1" dirty="0" err="1"/>
              <a:t>námi</a:t>
            </a:r>
            <a:r>
              <a:rPr lang="es-ES" sz="2000" b="1" dirty="0"/>
              <a:t> </a:t>
            </a:r>
            <a:r>
              <a:rPr lang="es-ES" sz="2000" b="1" dirty="0" err="1"/>
              <a:t>našeho</a:t>
            </a:r>
            <a:r>
              <a:rPr lang="es-ES" sz="2000" b="1" dirty="0"/>
              <a:t> </a:t>
            </a:r>
            <a:r>
              <a:rPr lang="es-ES" sz="2000" b="1" dirty="0" err="1"/>
              <a:t>bratra</a:t>
            </a:r>
            <a:r>
              <a:rPr lang="es-ES" sz="2000" b="1" dirty="0"/>
              <a:t>, </a:t>
            </a:r>
            <a:r>
              <a:rPr lang="es-ES" sz="2000" b="1" dirty="0" err="1"/>
              <a:t>sestoupíme</a:t>
            </a:r>
            <a:r>
              <a:rPr lang="es-ES" sz="2000" b="1" dirty="0"/>
              <a:t> </a:t>
            </a:r>
            <a:r>
              <a:rPr lang="es-ES" sz="2000" b="1" dirty="0" err="1"/>
              <a:t>dolů</a:t>
            </a:r>
            <a:r>
              <a:rPr lang="es-ES" sz="2000" b="1" dirty="0"/>
              <a:t> a </a:t>
            </a:r>
            <a:r>
              <a:rPr lang="es-ES" sz="2000" b="1" dirty="0" err="1"/>
              <a:t>nakoupíme</a:t>
            </a:r>
            <a:r>
              <a:rPr lang="es-ES" sz="2000" b="1" dirty="0"/>
              <a:t> ti </a:t>
            </a:r>
            <a:r>
              <a:rPr lang="es-ES" sz="2000" b="1" dirty="0" err="1"/>
              <a:t>jídlo</a:t>
            </a:r>
            <a:r>
              <a:rPr lang="es-ES" sz="2000" b="1" dirty="0"/>
              <a:t>. Ale </a:t>
            </a:r>
            <a:r>
              <a:rPr lang="es-ES" sz="2000" b="1" dirty="0" err="1"/>
              <a:t>jestli</a:t>
            </a:r>
            <a:r>
              <a:rPr lang="es-ES" sz="2000" b="1" dirty="0"/>
              <a:t> </a:t>
            </a:r>
            <a:r>
              <a:rPr lang="es-ES" sz="2000" b="1" dirty="0" err="1"/>
              <a:t>ho</a:t>
            </a:r>
            <a:r>
              <a:rPr lang="es-ES" sz="2000" b="1" dirty="0"/>
              <a:t> </a:t>
            </a:r>
            <a:r>
              <a:rPr lang="es-ES" sz="2000" b="1" dirty="0" err="1"/>
              <a:t>nepošlete</a:t>
            </a:r>
            <a:r>
              <a:rPr lang="es-ES" sz="2000" b="1" dirty="0"/>
              <a:t>, </a:t>
            </a:r>
            <a:r>
              <a:rPr lang="es-ES" sz="2000" b="1" dirty="0" err="1"/>
              <a:t>nesestoupíme</a:t>
            </a:r>
            <a:r>
              <a:rPr lang="es-ES" sz="2000" b="1" dirty="0"/>
              <a:t>, </a:t>
            </a:r>
            <a:r>
              <a:rPr lang="es-ES" sz="2000" b="1" dirty="0" err="1"/>
              <a:t>protože</a:t>
            </a:r>
            <a:r>
              <a:rPr lang="es-ES" sz="2000" b="1" dirty="0"/>
              <a:t> ten </a:t>
            </a:r>
            <a:r>
              <a:rPr lang="es-ES" sz="2000" b="1" dirty="0" err="1"/>
              <a:t>muž</a:t>
            </a:r>
            <a:r>
              <a:rPr lang="es-ES" sz="2000" b="1" dirty="0"/>
              <a:t> </a:t>
            </a:r>
            <a:r>
              <a:rPr lang="es-ES" sz="2000" b="1" dirty="0" err="1"/>
              <a:t>nám</a:t>
            </a:r>
            <a:r>
              <a:rPr lang="es-ES" sz="2000" b="1" dirty="0"/>
              <a:t> </a:t>
            </a:r>
            <a:r>
              <a:rPr lang="es-ES" sz="2000" b="1" dirty="0" err="1"/>
              <a:t>řekl</a:t>
            </a:r>
            <a:r>
              <a:rPr lang="es-ES" sz="2000" b="1" dirty="0"/>
              <a:t>: '</a:t>
            </a:r>
            <a:r>
              <a:rPr lang="es-ES" sz="2000" b="1" dirty="0" err="1"/>
              <a:t>Neuvidíš</a:t>
            </a:r>
            <a:r>
              <a:rPr lang="es-ES" sz="2000" b="1" dirty="0"/>
              <a:t> </a:t>
            </a:r>
            <a:r>
              <a:rPr lang="es-ES" sz="2000" b="1" dirty="0" err="1"/>
              <a:t>mou</a:t>
            </a:r>
            <a:r>
              <a:rPr lang="es-ES" sz="2000" b="1" dirty="0"/>
              <a:t> </a:t>
            </a:r>
            <a:r>
              <a:rPr lang="es-ES" sz="2000" b="1" dirty="0" err="1"/>
              <a:t>tvář</a:t>
            </a:r>
            <a:r>
              <a:rPr lang="es-ES" sz="2000" b="1" dirty="0"/>
              <a:t>, </a:t>
            </a:r>
            <a:r>
              <a:rPr lang="es-ES" sz="2000" b="1" dirty="0" err="1"/>
              <a:t>dokud</a:t>
            </a:r>
            <a:r>
              <a:rPr lang="es-ES" sz="2000" b="1" dirty="0"/>
              <a:t> s </a:t>
            </a:r>
            <a:r>
              <a:rPr lang="es-ES" sz="2000" b="1" dirty="0" err="1"/>
              <a:t>sebou</a:t>
            </a:r>
            <a:r>
              <a:rPr lang="es-ES" sz="2000" b="1" dirty="0"/>
              <a:t> </a:t>
            </a:r>
            <a:r>
              <a:rPr lang="es-ES" sz="2000" b="1" dirty="0" err="1"/>
              <a:t>nepřivedeš</a:t>
            </a:r>
            <a:r>
              <a:rPr lang="es-ES" sz="2000" b="1" dirty="0"/>
              <a:t> </a:t>
            </a:r>
            <a:r>
              <a:rPr lang="es-ES" sz="2000" b="1" dirty="0" err="1"/>
              <a:t>svého</a:t>
            </a:r>
            <a:r>
              <a:rPr lang="es-ES" sz="2000" b="1" dirty="0"/>
              <a:t> </a:t>
            </a:r>
            <a:r>
              <a:rPr lang="es-ES" sz="2000" b="1" dirty="0" err="1"/>
              <a:t>bratra</a:t>
            </a:r>
            <a:r>
              <a:rPr lang="es-ES" sz="2000" b="1" dirty="0"/>
              <a:t>.‘“</a:t>
            </a:r>
          </a:p>
          <a:p>
            <a:pPr>
              <a:spcBef>
                <a:spcPts val="1200"/>
              </a:spcBef>
            </a:pPr>
            <a:r>
              <a:rPr lang="es-ES" sz="2000" b="1" dirty="0" err="1"/>
              <a:t>Když</a:t>
            </a:r>
            <a:r>
              <a:rPr lang="es-ES" sz="2000" b="1" dirty="0"/>
              <a:t> Juda </a:t>
            </a:r>
            <a:r>
              <a:rPr lang="es-ES" sz="2000" b="1" dirty="0" err="1"/>
              <a:t>viděl</a:t>
            </a:r>
            <a:r>
              <a:rPr lang="es-ES" sz="2000" b="1" dirty="0"/>
              <a:t>, </a:t>
            </a:r>
            <a:r>
              <a:rPr lang="es-ES" sz="2000" b="1" dirty="0" err="1"/>
              <a:t>že</a:t>
            </a:r>
            <a:r>
              <a:rPr lang="es-ES" sz="2000" b="1" dirty="0"/>
              <a:t> </a:t>
            </a:r>
            <a:r>
              <a:rPr lang="es-ES" sz="2000" b="1" dirty="0" err="1"/>
              <a:t>otcovo</a:t>
            </a:r>
            <a:r>
              <a:rPr lang="es-ES" sz="2000" b="1" dirty="0"/>
              <a:t> </a:t>
            </a:r>
            <a:r>
              <a:rPr lang="es-ES" sz="2000" b="1" dirty="0" err="1"/>
              <a:t>odhodlání</a:t>
            </a:r>
            <a:r>
              <a:rPr lang="es-ES" sz="2000" b="1" dirty="0"/>
              <a:t> </a:t>
            </a:r>
            <a:r>
              <a:rPr lang="es-ES" sz="2000" b="1" dirty="0" err="1"/>
              <a:t>začíná</a:t>
            </a:r>
            <a:r>
              <a:rPr lang="es-ES" sz="2000" b="1" dirty="0"/>
              <a:t> </a:t>
            </a:r>
            <a:r>
              <a:rPr lang="es-ES" sz="2000" b="1" dirty="0" err="1"/>
              <a:t>kolísat</a:t>
            </a:r>
            <a:r>
              <a:rPr lang="es-ES" sz="2000" b="1" dirty="0"/>
              <a:t>, </a:t>
            </a:r>
            <a:r>
              <a:rPr lang="es-ES" sz="2000" b="1" dirty="0" err="1"/>
              <a:t>nabídl</a:t>
            </a:r>
            <a:r>
              <a:rPr lang="es-ES" sz="2000" b="1" dirty="0"/>
              <a:t> se, </a:t>
            </a:r>
            <a:r>
              <a:rPr lang="es-ES" sz="2000" b="1" dirty="0" err="1"/>
              <a:t>že</a:t>
            </a:r>
            <a:r>
              <a:rPr lang="es-ES" sz="2000" b="1" dirty="0"/>
              <a:t> se </a:t>
            </a:r>
            <a:r>
              <a:rPr lang="es-ES" sz="2000" b="1" dirty="0" err="1"/>
              <a:t>za</a:t>
            </a:r>
            <a:r>
              <a:rPr lang="es-ES" sz="2000" b="1" dirty="0"/>
              <a:t> </a:t>
            </a:r>
            <a:r>
              <a:rPr lang="es-ES" sz="2000" b="1" dirty="0" err="1"/>
              <a:t>bratra</a:t>
            </a:r>
            <a:r>
              <a:rPr lang="es-ES" sz="2000" b="1" dirty="0"/>
              <a:t> </a:t>
            </a:r>
            <a:r>
              <a:rPr lang="es-ES" sz="2000" b="1" dirty="0" err="1"/>
              <a:t>zaručí</a:t>
            </a:r>
            <a:r>
              <a:rPr lang="es-ES" sz="2000" b="1" dirty="0"/>
              <a:t>, a </a:t>
            </a:r>
            <a:r>
              <a:rPr lang="es-ES" sz="2000" b="1" dirty="0" err="1"/>
              <a:t>slíbil</a:t>
            </a:r>
            <a:r>
              <a:rPr lang="es-ES" sz="2000" b="1" dirty="0"/>
              <a:t>, </a:t>
            </a:r>
            <a:r>
              <a:rPr lang="es-ES" sz="2000" b="1" dirty="0" err="1"/>
              <a:t>že</a:t>
            </a:r>
            <a:r>
              <a:rPr lang="es-ES" sz="2000" b="1" dirty="0"/>
              <a:t> </a:t>
            </a:r>
            <a:r>
              <a:rPr lang="es-ES" sz="2000" b="1" dirty="0" err="1"/>
              <a:t>navždy</a:t>
            </a:r>
            <a:r>
              <a:rPr lang="es-ES" sz="2000" b="1" dirty="0"/>
              <a:t> </a:t>
            </a:r>
            <a:r>
              <a:rPr lang="es-ES" sz="2000" b="1" dirty="0" err="1"/>
              <a:t>přijme</a:t>
            </a:r>
            <a:r>
              <a:rPr lang="es-ES" sz="2000" b="1" dirty="0"/>
              <a:t> </a:t>
            </a:r>
            <a:r>
              <a:rPr lang="es-ES" sz="2000" b="1" dirty="0" err="1"/>
              <a:t>vinu</a:t>
            </a:r>
            <a:r>
              <a:rPr lang="es-ES" sz="2000" b="1" dirty="0"/>
              <a:t>, </a:t>
            </a:r>
            <a:r>
              <a:rPr lang="es-ES" sz="2000" b="1" dirty="0" err="1"/>
              <a:t>pokud</a:t>
            </a:r>
            <a:r>
              <a:rPr lang="es-ES" sz="2000" b="1" dirty="0"/>
              <a:t> </a:t>
            </a:r>
            <a:r>
              <a:rPr lang="es-ES" sz="2000" b="1" dirty="0" err="1"/>
              <a:t>Benjamína</a:t>
            </a:r>
            <a:r>
              <a:rPr lang="es-ES" sz="2000" b="1" dirty="0"/>
              <a:t> </a:t>
            </a:r>
            <a:r>
              <a:rPr lang="es-ES" sz="2000" b="1" dirty="0" err="1"/>
              <a:t>nevrátí</a:t>
            </a:r>
            <a:r>
              <a:rPr lang="es-ES" sz="2000" b="1" dirty="0"/>
              <a:t> </a:t>
            </a:r>
            <a:r>
              <a:rPr lang="es-ES" sz="2000" b="1" dirty="0" err="1"/>
              <a:t>jeho</a:t>
            </a:r>
            <a:r>
              <a:rPr lang="es-ES" sz="2000" b="1" dirty="0"/>
              <a:t> </a:t>
            </a:r>
            <a:r>
              <a:rPr lang="es-ES" sz="2000" b="1" dirty="0" err="1"/>
              <a:t>otci</a:t>
            </a:r>
            <a:r>
              <a:rPr lang="es-ES" sz="2000" b="1" dirty="0"/>
              <a:t>.  "</a:t>
            </a:r>
            <a:r>
              <a:rPr lang="es-ES" sz="2000" b="1" dirty="0" err="1"/>
              <a:t>Pošli</a:t>
            </a:r>
            <a:r>
              <a:rPr lang="es-ES" sz="2000" b="1" dirty="0"/>
              <a:t> </a:t>
            </a:r>
            <a:r>
              <a:rPr lang="es-ES" sz="2000" b="1" dirty="0" err="1"/>
              <a:t>mládence</a:t>
            </a:r>
            <a:r>
              <a:rPr lang="es-ES" sz="2000" b="1" dirty="0"/>
              <a:t> se </a:t>
            </a:r>
            <a:r>
              <a:rPr lang="es-ES" sz="2000" b="1" dirty="0" err="1"/>
              <a:t>mnou</a:t>
            </a:r>
            <a:r>
              <a:rPr lang="es-ES" sz="2000" b="1" dirty="0"/>
              <a:t>, a </a:t>
            </a:r>
            <a:r>
              <a:rPr lang="es-ES" sz="2000" b="1" dirty="0" err="1"/>
              <a:t>vstaneme</a:t>
            </a:r>
            <a:r>
              <a:rPr lang="es-ES" sz="2000" b="1" dirty="0"/>
              <a:t> a </a:t>
            </a:r>
            <a:r>
              <a:rPr lang="es-ES" sz="2000" b="1" dirty="0" err="1"/>
              <a:t>odejdeme</a:t>
            </a:r>
            <a:r>
              <a:rPr lang="es-ES" sz="2000" b="1" dirty="0"/>
              <a:t>, </a:t>
            </a:r>
            <a:r>
              <a:rPr lang="es-ES" sz="2000" b="1" dirty="0" err="1"/>
              <a:t>abychom</a:t>
            </a:r>
            <a:r>
              <a:rPr lang="es-ES" sz="2000" b="1" dirty="0"/>
              <a:t> </a:t>
            </a:r>
            <a:r>
              <a:rPr lang="es-ES" sz="2000" b="1" dirty="0" err="1"/>
              <a:t>zůstali</a:t>
            </a:r>
            <a:r>
              <a:rPr lang="es-ES" sz="2000" b="1" dirty="0"/>
              <a:t> </a:t>
            </a:r>
            <a:r>
              <a:rPr lang="es-ES" sz="2000" b="1" dirty="0" err="1"/>
              <a:t>naživu</a:t>
            </a:r>
            <a:r>
              <a:rPr lang="es-ES" sz="2000" b="1" dirty="0"/>
              <a:t> a </a:t>
            </a:r>
            <a:r>
              <a:rPr lang="es-ES" sz="2000" b="1" dirty="0" err="1"/>
              <a:t>nezemřeli</a:t>
            </a:r>
            <a:r>
              <a:rPr lang="es-ES" sz="2000" b="1" dirty="0"/>
              <a:t>, i </a:t>
            </a:r>
            <a:r>
              <a:rPr lang="es-ES" sz="2000" b="1" dirty="0" err="1"/>
              <a:t>ty</a:t>
            </a:r>
            <a:r>
              <a:rPr lang="es-ES" sz="2000" b="1" dirty="0"/>
              <a:t> a </a:t>
            </a:r>
            <a:r>
              <a:rPr lang="es-ES" sz="2000" b="1" dirty="0" err="1"/>
              <a:t>naše</a:t>
            </a:r>
            <a:r>
              <a:rPr lang="es-ES" sz="2000" b="1" dirty="0"/>
              <a:t> </a:t>
            </a:r>
            <a:r>
              <a:rPr lang="es-ES" sz="2000" b="1" dirty="0" err="1"/>
              <a:t>děti</a:t>
            </a:r>
            <a:r>
              <a:rPr lang="es-ES" sz="2000" b="1" dirty="0"/>
              <a:t>. </a:t>
            </a:r>
            <a:r>
              <a:rPr lang="es-ES" sz="2000" b="1" dirty="0" err="1"/>
              <a:t>Odpovídám</a:t>
            </a:r>
            <a:r>
              <a:rPr lang="es-ES" sz="2000" b="1" dirty="0"/>
              <a:t> </a:t>
            </a:r>
            <a:r>
              <a:rPr lang="es-ES" sz="2000" b="1" dirty="0" err="1"/>
              <a:t>za</a:t>
            </a:r>
            <a:r>
              <a:rPr lang="es-ES" sz="2000" b="1" dirty="0"/>
              <a:t> </a:t>
            </a:r>
            <a:r>
              <a:rPr lang="es-ES" sz="2000" b="1" dirty="0" err="1"/>
              <a:t>něho</a:t>
            </a:r>
            <a:r>
              <a:rPr lang="es-ES" sz="2000" b="1" dirty="0"/>
              <a:t>. </a:t>
            </a:r>
            <a:r>
              <a:rPr lang="es-ES" sz="2000" b="1" dirty="0" err="1"/>
              <a:t>Budeš</a:t>
            </a:r>
            <a:r>
              <a:rPr lang="es-ES" sz="2000" b="1" dirty="0"/>
              <a:t> </a:t>
            </a:r>
            <a:r>
              <a:rPr lang="es-ES" sz="2000" b="1" dirty="0" err="1"/>
              <a:t>mě</a:t>
            </a:r>
            <a:r>
              <a:rPr lang="es-ES" sz="2000" b="1" dirty="0"/>
              <a:t> </a:t>
            </a:r>
            <a:r>
              <a:rPr lang="es-ES" sz="2000" b="1" dirty="0" err="1"/>
              <a:t>volat</a:t>
            </a:r>
            <a:r>
              <a:rPr lang="es-ES" sz="2000" b="1" dirty="0"/>
              <a:t> k </a:t>
            </a:r>
            <a:r>
              <a:rPr lang="es-ES" sz="2000" b="1" dirty="0" err="1"/>
              <a:t>zodpověd</a:t>
            </a:r>
            <a:r>
              <a:rPr lang="cs-CZ" sz="2000" b="1" dirty="0"/>
              <a:t>-</a:t>
            </a:r>
            <a:r>
              <a:rPr lang="es-ES" sz="2000" b="1" dirty="0" err="1"/>
              <a:t>nosti</a:t>
            </a:r>
            <a:r>
              <a:rPr lang="es-ES" sz="2000" b="1" dirty="0"/>
              <a:t>. </a:t>
            </a:r>
            <a:r>
              <a:rPr lang="es-ES" sz="2000" b="1" dirty="0" err="1"/>
              <a:t>Jestli</a:t>
            </a:r>
            <a:r>
              <a:rPr lang="es-ES" sz="2000" b="1" dirty="0"/>
              <a:t> ti </a:t>
            </a:r>
            <a:r>
              <a:rPr lang="es-ES" sz="2000" b="1" dirty="0" err="1"/>
              <a:t>ho</a:t>
            </a:r>
            <a:r>
              <a:rPr lang="es-ES" sz="2000" b="1" dirty="0"/>
              <a:t> </a:t>
            </a:r>
            <a:r>
              <a:rPr lang="es-ES" sz="2000" b="1" dirty="0" err="1"/>
              <a:t>nepřinesu</a:t>
            </a:r>
            <a:r>
              <a:rPr lang="es-ES" sz="2000" b="1" dirty="0"/>
              <a:t> a </a:t>
            </a:r>
            <a:r>
              <a:rPr lang="es-ES" sz="2000" b="1" dirty="0" err="1"/>
              <a:t>nepředložím</a:t>
            </a:r>
            <a:r>
              <a:rPr lang="es-ES" sz="2000" b="1" dirty="0"/>
              <a:t> ti </a:t>
            </a:r>
            <a:r>
              <a:rPr lang="es-ES" sz="2000" b="1" dirty="0" err="1"/>
              <a:t>ho</a:t>
            </a:r>
            <a:r>
              <a:rPr lang="es-ES" sz="2000" b="1" dirty="0"/>
              <a:t>, </a:t>
            </a:r>
            <a:r>
              <a:rPr lang="es-ES" sz="2000" b="1" dirty="0" err="1"/>
              <a:t>budu</a:t>
            </a:r>
            <a:r>
              <a:rPr lang="es-ES" sz="2000" b="1" dirty="0"/>
              <a:t> </a:t>
            </a:r>
            <a:r>
              <a:rPr lang="es-ES" sz="2000" b="1" dirty="0" err="1"/>
              <a:t>za</a:t>
            </a:r>
            <a:r>
              <a:rPr lang="es-ES" sz="2000" b="1" dirty="0"/>
              <a:t> tebe </a:t>
            </a:r>
            <a:r>
              <a:rPr lang="es-ES" sz="2000" b="1" dirty="0" err="1"/>
              <a:t>vinen</a:t>
            </a:r>
            <a:r>
              <a:rPr lang="es-ES" sz="2000" b="1" dirty="0"/>
              <a:t> </a:t>
            </a:r>
            <a:r>
              <a:rPr lang="es-ES" sz="2000" b="1" dirty="0" err="1"/>
              <a:t>navěky</a:t>
            </a:r>
            <a:r>
              <a:rPr lang="es-ES" sz="2000" b="1" dirty="0"/>
              <a:t>."</a:t>
            </a:r>
          </a:p>
        </p:txBody>
      </p:sp>
      <p:pic>
        <p:nvPicPr>
          <p:cNvPr id="6" name="Imagen 5" descr="Un grupo de personas disfrazadas&#10;&#10;Descripción generada automáticamente con confianza baja">
            <a:extLst>
              <a:ext uri="{FF2B5EF4-FFF2-40B4-BE49-F238E27FC236}">
                <a16:creationId xmlns:a16="http://schemas.microsoft.com/office/drawing/2014/main" id="{53E210D1-DC14-52DF-CD9E-EF4D0D6BF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31" y="4615880"/>
            <a:ext cx="2832847" cy="2124636"/>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descr="Grupo de personas posando por un foto&#10;&#10;Descripción generada automáticamente">
            <a:extLst>
              <a:ext uri="{FF2B5EF4-FFF2-40B4-BE49-F238E27FC236}">
                <a16:creationId xmlns:a16="http://schemas.microsoft.com/office/drawing/2014/main" id="{606B3166-3EF3-1481-4FC5-C02BEC793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31" y="2360618"/>
            <a:ext cx="2832846" cy="2124635"/>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descr="Un hombre con un turbante en la cabeza&#10;&#10;Descripción generada automáticamente con confianza baja">
            <a:extLst>
              <a:ext uri="{FF2B5EF4-FFF2-40B4-BE49-F238E27FC236}">
                <a16:creationId xmlns:a16="http://schemas.microsoft.com/office/drawing/2014/main" id="{4B037B30-12BC-EB73-D4EF-01FC095BE1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0831" y="105355"/>
            <a:ext cx="2832847" cy="2124635"/>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 name="CuadroTexto 1">
            <a:extLst>
              <a:ext uri="{FF2B5EF4-FFF2-40B4-BE49-F238E27FC236}">
                <a16:creationId xmlns:a16="http://schemas.microsoft.com/office/drawing/2014/main" id="{1BC7D12E-5705-1830-C7C3-F1BE5B09D8DC}"/>
              </a:ext>
            </a:extLst>
          </p:cNvPr>
          <p:cNvSpPr txBox="1"/>
          <p:nvPr/>
        </p:nvSpPr>
        <p:spPr>
          <a:xfrm>
            <a:off x="4623420" y="366521"/>
            <a:ext cx="4135569"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cs-CZ" sz="2400" b="1" dirty="0">
                <a:solidFill>
                  <a:srgbClr val="A04C00"/>
                </a:solidFill>
              </a:rPr>
              <a:t>1. Mojžíšova</a:t>
            </a:r>
            <a:r>
              <a:rPr lang="es-ES" sz="2400" b="1" dirty="0">
                <a:solidFill>
                  <a:srgbClr val="A04C00"/>
                </a:solidFill>
              </a:rPr>
              <a:t> 43</a:t>
            </a:r>
            <a:r>
              <a:rPr lang="cs-CZ" sz="2400" b="1" dirty="0">
                <a:solidFill>
                  <a:srgbClr val="A04C00"/>
                </a:solidFill>
              </a:rPr>
              <a:t>. a</a:t>
            </a:r>
            <a:r>
              <a:rPr lang="es-ES" sz="2400" b="1" dirty="0">
                <a:solidFill>
                  <a:srgbClr val="A04C00"/>
                </a:solidFill>
              </a:rPr>
              <a:t> 44</a:t>
            </a:r>
            <a:r>
              <a:rPr lang="cs-CZ" sz="2400" b="1" dirty="0">
                <a:solidFill>
                  <a:srgbClr val="A04C00"/>
                </a:solidFill>
              </a:rPr>
              <a:t>. kapitola</a:t>
            </a:r>
            <a:endParaRPr lang="es-ES" sz="2400" b="1" dirty="0">
              <a:solidFill>
                <a:srgbClr val="A04C00"/>
              </a:solidFill>
            </a:endParaRPr>
          </a:p>
        </p:txBody>
      </p:sp>
    </p:spTree>
    <p:extLst>
      <p:ext uri="{BB962C8B-B14F-4D97-AF65-F5344CB8AC3E}">
        <p14:creationId xmlns:p14="http://schemas.microsoft.com/office/powerpoint/2010/main" val="120447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6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75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217">
                                          <p:stCondLst>
                                            <p:cond delay="0"/>
                                          </p:stCondLst>
                                        </p:cTn>
                                        <p:tgtEl>
                                          <p:spTgt spid="2"/>
                                        </p:tgtEl>
                                      </p:cBhvr>
                                    </p:animEffect>
                                    <p:anim calcmode="lin" valueType="num">
                                      <p:cBhvr>
                                        <p:cTn id="27" dur="68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2"/>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2"/>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2"/>
                                        </p:tgtEl>
                                        <p:attrNameLst>
                                          <p:attrName>ppt_y</p:attrName>
                                        </p:attrNameLst>
                                      </p:cBhvr>
                                      <p:tavLst>
                                        <p:tav tm="0" fmla="#ppt_y-sin(pi*$)/81">
                                          <p:val>
                                            <p:fltVal val="0"/>
                                          </p:val>
                                        </p:tav>
                                        <p:tav tm="100000">
                                          <p:val>
                                            <p:fltVal val="1"/>
                                          </p:val>
                                        </p:tav>
                                      </p:tavLst>
                                    </p:anim>
                                    <p:animScale>
                                      <p:cBhvr>
                                        <p:cTn id="32" dur="10">
                                          <p:stCondLst>
                                            <p:cond delay="244"/>
                                          </p:stCondLst>
                                        </p:cTn>
                                        <p:tgtEl>
                                          <p:spTgt spid="2"/>
                                        </p:tgtEl>
                                      </p:cBhvr>
                                      <p:to x="100000" y="60000"/>
                                    </p:animScale>
                                    <p:animScale>
                                      <p:cBhvr>
                                        <p:cTn id="33" dur="62" decel="50000">
                                          <p:stCondLst>
                                            <p:cond delay="254"/>
                                          </p:stCondLst>
                                        </p:cTn>
                                        <p:tgtEl>
                                          <p:spTgt spid="2"/>
                                        </p:tgtEl>
                                      </p:cBhvr>
                                      <p:to x="100000" y="100000"/>
                                    </p:animScale>
                                    <p:animScale>
                                      <p:cBhvr>
                                        <p:cTn id="34" dur="10">
                                          <p:stCondLst>
                                            <p:cond delay="492"/>
                                          </p:stCondLst>
                                        </p:cTn>
                                        <p:tgtEl>
                                          <p:spTgt spid="2"/>
                                        </p:tgtEl>
                                      </p:cBhvr>
                                      <p:to x="100000" y="80000"/>
                                    </p:animScale>
                                    <p:animScale>
                                      <p:cBhvr>
                                        <p:cTn id="35" dur="62" decel="50000">
                                          <p:stCondLst>
                                            <p:cond delay="502"/>
                                          </p:stCondLst>
                                        </p:cTn>
                                        <p:tgtEl>
                                          <p:spTgt spid="2"/>
                                        </p:tgtEl>
                                      </p:cBhvr>
                                      <p:to x="100000" y="100000"/>
                                    </p:animScale>
                                    <p:animScale>
                                      <p:cBhvr>
                                        <p:cTn id="36" dur="10">
                                          <p:stCondLst>
                                            <p:cond delay="616"/>
                                          </p:stCondLst>
                                        </p:cTn>
                                        <p:tgtEl>
                                          <p:spTgt spid="2"/>
                                        </p:tgtEl>
                                      </p:cBhvr>
                                      <p:to x="100000" y="90000"/>
                                    </p:animScale>
                                    <p:animScale>
                                      <p:cBhvr>
                                        <p:cTn id="37" dur="62" decel="50000">
                                          <p:stCondLst>
                                            <p:cond delay="625"/>
                                          </p:stCondLst>
                                        </p:cTn>
                                        <p:tgtEl>
                                          <p:spTgt spid="2"/>
                                        </p:tgtEl>
                                      </p:cBhvr>
                                      <p:to x="100000" y="100000"/>
                                    </p:animScale>
                                    <p:animScale>
                                      <p:cBhvr>
                                        <p:cTn id="38" dur="10">
                                          <p:stCondLst>
                                            <p:cond delay="678"/>
                                          </p:stCondLst>
                                        </p:cTn>
                                        <p:tgtEl>
                                          <p:spTgt spid="2"/>
                                        </p:tgtEl>
                                      </p:cBhvr>
                                      <p:to x="100000" y="95000"/>
                                    </p:animScale>
                                    <p:animScale>
                                      <p:cBhvr>
                                        <p:cTn id="39" dur="62" decel="50000">
                                          <p:stCondLst>
                                            <p:cond delay="688"/>
                                          </p:stCondLst>
                                        </p:cTn>
                                        <p:tgtEl>
                                          <p:spTgt spid="2"/>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out)">
                                      <p:cBhvr>
                                        <p:cTn id="44" dur="750"/>
                                        <p:tgtEl>
                                          <p:spTgt spid="10"/>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32"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circle(out)">
                                      <p:cBhvr>
                                        <p:cTn id="53" dur="750"/>
                                        <p:tgtEl>
                                          <p:spTgt spid="8"/>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wipe(left)">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circle(out)">
                                      <p:cBhvr>
                                        <p:cTn id="62" dur="750"/>
                                        <p:tgtEl>
                                          <p:spTgt spid="6"/>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4">
                                            <p:txEl>
                                              <p:pRg st="2" end="2"/>
                                            </p:txEl>
                                          </p:spTgt>
                                        </p:tgtEl>
                                        <p:attrNameLst>
                                          <p:attrName>style.visibility</p:attrName>
                                        </p:attrNameLst>
                                      </p:cBhvr>
                                      <p:to>
                                        <p:strVal val="visible"/>
                                      </p:to>
                                    </p:set>
                                    <p:animEffect transition="in" filter="wipe(left)">
                                      <p:cBhvr>
                                        <p:cTn id="6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A09A27-5B7E-686E-258E-3063C0105BBC}"/>
              </a:ext>
            </a:extLst>
          </p:cNvPr>
          <p:cNvSpPr txBox="1"/>
          <p:nvPr/>
        </p:nvSpPr>
        <p:spPr>
          <a:xfrm>
            <a:off x="3137648" y="1025438"/>
            <a:ext cx="8875057" cy="5632311"/>
          </a:xfrm>
          <a:prstGeom prst="rect">
            <a:avLst/>
          </a:prstGeom>
          <a:noFill/>
        </p:spPr>
        <p:txBody>
          <a:bodyPr wrap="square">
            <a:spAutoFit/>
          </a:bodyPr>
          <a:lstStyle/>
          <a:p>
            <a:r>
              <a:rPr lang="es-ES" b="1" dirty="0"/>
              <a:t>Juda </a:t>
            </a:r>
            <a:r>
              <a:rPr lang="es-ES" b="1" dirty="0" err="1"/>
              <a:t>řekl</a:t>
            </a:r>
            <a:r>
              <a:rPr lang="es-ES" b="1" dirty="0"/>
              <a:t> </a:t>
            </a:r>
            <a:r>
              <a:rPr lang="es-ES" b="1" dirty="0" err="1"/>
              <a:t>správci</a:t>
            </a:r>
            <a:r>
              <a:rPr lang="es-ES" b="1" dirty="0"/>
              <a:t>: "Co </a:t>
            </a:r>
            <a:r>
              <a:rPr lang="es-ES" b="1" dirty="0" err="1"/>
              <a:t>řekneme</a:t>
            </a:r>
            <a:r>
              <a:rPr lang="es-ES" b="1" dirty="0"/>
              <a:t> </a:t>
            </a:r>
            <a:r>
              <a:rPr lang="es-ES" b="1" dirty="0" err="1"/>
              <a:t>svému</a:t>
            </a:r>
            <a:r>
              <a:rPr lang="es-ES" b="1" dirty="0"/>
              <a:t> </a:t>
            </a:r>
            <a:r>
              <a:rPr lang="es-ES" b="1" dirty="0" err="1"/>
              <a:t>pánu</a:t>
            </a:r>
            <a:r>
              <a:rPr lang="es-ES" b="1" dirty="0"/>
              <a:t>? O </a:t>
            </a:r>
            <a:r>
              <a:rPr lang="es-ES" b="1" dirty="0" err="1"/>
              <a:t>čem</a:t>
            </a:r>
            <a:r>
              <a:rPr lang="es-ES" b="1" dirty="0"/>
              <a:t> </a:t>
            </a:r>
            <a:r>
              <a:rPr lang="es-ES" b="1" dirty="0" err="1"/>
              <a:t>budeme</a:t>
            </a:r>
            <a:r>
              <a:rPr lang="es-ES" b="1" dirty="0"/>
              <a:t> </a:t>
            </a:r>
            <a:r>
              <a:rPr lang="es-ES" b="1" dirty="0" err="1"/>
              <a:t>mluvit</a:t>
            </a:r>
            <a:r>
              <a:rPr lang="es-ES" b="1" dirty="0"/>
              <a:t> </a:t>
            </a:r>
            <a:r>
              <a:rPr lang="es-ES" b="1" dirty="0" err="1"/>
              <a:t>nebo</a:t>
            </a:r>
            <a:r>
              <a:rPr lang="es-ES" b="1" dirty="0"/>
              <a:t> </a:t>
            </a:r>
            <a:r>
              <a:rPr lang="es-ES" b="1" dirty="0" err="1"/>
              <a:t>čím</a:t>
            </a:r>
            <a:r>
              <a:rPr lang="es-ES" b="1" dirty="0"/>
              <a:t> se </a:t>
            </a:r>
            <a:r>
              <a:rPr lang="es-ES" b="1" dirty="0" err="1"/>
              <a:t>budeme</a:t>
            </a:r>
            <a:r>
              <a:rPr lang="es-ES" b="1" dirty="0"/>
              <a:t> </a:t>
            </a:r>
            <a:r>
              <a:rPr lang="es-ES" b="1" dirty="0" err="1"/>
              <a:t>ospravedlňovat</a:t>
            </a:r>
            <a:r>
              <a:rPr lang="es-ES" b="1" dirty="0"/>
              <a:t>? </a:t>
            </a:r>
            <a:r>
              <a:rPr lang="es-ES" b="1" dirty="0" err="1"/>
              <a:t>Bůh</a:t>
            </a:r>
            <a:r>
              <a:rPr lang="es-ES" b="1" dirty="0"/>
              <a:t> </a:t>
            </a:r>
            <a:r>
              <a:rPr lang="es-ES" b="1" dirty="0" err="1"/>
              <a:t>nalezl</a:t>
            </a:r>
            <a:r>
              <a:rPr lang="es-ES" b="1" dirty="0"/>
              <a:t> </a:t>
            </a:r>
            <a:r>
              <a:rPr lang="es-ES" b="1" dirty="0" err="1"/>
              <a:t>špatnost</a:t>
            </a:r>
            <a:r>
              <a:rPr lang="es-ES" b="1" dirty="0"/>
              <a:t> </a:t>
            </a:r>
            <a:r>
              <a:rPr lang="es-ES" b="1" dirty="0" err="1"/>
              <a:t>tvých</a:t>
            </a:r>
            <a:r>
              <a:rPr lang="es-ES" b="1" dirty="0"/>
              <a:t> </a:t>
            </a:r>
            <a:r>
              <a:rPr lang="es-ES" b="1" dirty="0" err="1"/>
              <a:t>služebníků</a:t>
            </a:r>
            <a:r>
              <a:rPr lang="es-ES" b="1" dirty="0"/>
              <a:t>. </a:t>
            </a:r>
            <a:r>
              <a:rPr lang="es-ES" b="1" dirty="0" err="1"/>
              <a:t>My</a:t>
            </a:r>
            <a:r>
              <a:rPr lang="es-ES" b="1" dirty="0"/>
              <a:t> </a:t>
            </a:r>
            <a:r>
              <a:rPr lang="es-ES" b="1" dirty="0" err="1"/>
              <a:t>jsme</a:t>
            </a:r>
            <a:r>
              <a:rPr lang="es-ES" b="1" dirty="0"/>
              <a:t> </a:t>
            </a:r>
            <a:r>
              <a:rPr lang="es-ES" b="1" dirty="0" err="1"/>
              <a:t>služebníci</a:t>
            </a:r>
            <a:r>
              <a:rPr lang="es-ES" b="1" dirty="0"/>
              <a:t> </a:t>
            </a:r>
            <a:r>
              <a:rPr lang="es-ES" b="1" dirty="0" err="1"/>
              <a:t>mého</a:t>
            </a:r>
            <a:r>
              <a:rPr lang="es-ES" b="1" dirty="0"/>
              <a:t> </a:t>
            </a:r>
            <a:r>
              <a:rPr lang="es-ES" b="1" dirty="0" err="1"/>
              <a:t>pána</a:t>
            </a:r>
            <a:r>
              <a:rPr lang="es-ES" b="1" dirty="0"/>
              <a:t>, </a:t>
            </a:r>
            <a:r>
              <a:rPr lang="cs-CZ" b="1" dirty="0"/>
              <a:t>                 </a:t>
            </a:r>
            <a:r>
              <a:rPr lang="es-ES" b="1" dirty="0" err="1"/>
              <a:t>my</a:t>
            </a:r>
            <a:r>
              <a:rPr lang="cs-CZ" b="1" dirty="0"/>
              <a:t> </a:t>
            </a:r>
            <a:r>
              <a:rPr lang="es-ES" b="1" dirty="0"/>
              <a:t>i ten, u </a:t>
            </a:r>
            <a:r>
              <a:rPr lang="es-ES" b="1" dirty="0" err="1"/>
              <a:t>něhož</a:t>
            </a:r>
            <a:r>
              <a:rPr lang="es-ES" b="1" dirty="0"/>
              <a:t> </a:t>
            </a:r>
            <a:r>
              <a:rPr lang="es-ES" b="1" dirty="0" err="1"/>
              <a:t>byl</a:t>
            </a:r>
            <a:r>
              <a:rPr lang="es-ES" b="1" dirty="0"/>
              <a:t> </a:t>
            </a:r>
            <a:r>
              <a:rPr lang="es-ES" b="1" dirty="0" err="1"/>
              <a:t>nalezen</a:t>
            </a:r>
            <a:r>
              <a:rPr lang="es-ES" b="1" dirty="0"/>
              <a:t> </a:t>
            </a:r>
            <a:r>
              <a:rPr lang="es-ES" b="1" dirty="0" err="1"/>
              <a:t>kalich</a:t>
            </a:r>
            <a:r>
              <a:rPr lang="es-ES" b="1" dirty="0"/>
              <a:t>.“</a:t>
            </a:r>
          </a:p>
          <a:p>
            <a:r>
              <a:rPr lang="es-ES" b="1" dirty="0"/>
              <a:t>"</a:t>
            </a:r>
            <a:r>
              <a:rPr lang="es-ES" b="1" dirty="0" err="1"/>
              <a:t>Nikdy</a:t>
            </a:r>
            <a:r>
              <a:rPr lang="es-ES" b="1" dirty="0"/>
              <a:t> </a:t>
            </a:r>
            <a:r>
              <a:rPr lang="es-ES" b="1" dirty="0" err="1"/>
              <a:t>jsem</a:t>
            </a:r>
            <a:r>
              <a:rPr lang="es-ES" b="1" dirty="0"/>
              <a:t> </a:t>
            </a:r>
            <a:r>
              <a:rPr lang="es-ES" b="1" dirty="0" err="1"/>
              <a:t>nic</a:t>
            </a:r>
            <a:r>
              <a:rPr lang="es-ES" b="1" dirty="0"/>
              <a:t> </a:t>
            </a:r>
            <a:r>
              <a:rPr lang="es-ES" b="1" dirty="0" err="1"/>
              <a:t>takového</a:t>
            </a:r>
            <a:r>
              <a:rPr lang="es-ES" b="1" dirty="0"/>
              <a:t> </a:t>
            </a:r>
            <a:r>
              <a:rPr lang="es-ES" b="1" dirty="0" err="1"/>
              <a:t>nedělal</a:t>
            </a:r>
            <a:r>
              <a:rPr lang="es-ES" b="1" dirty="0"/>
              <a:t>," </a:t>
            </a:r>
            <a:r>
              <a:rPr lang="es-ES" b="1" dirty="0" err="1"/>
              <a:t>zněla</a:t>
            </a:r>
            <a:r>
              <a:rPr lang="es-ES" b="1" dirty="0"/>
              <a:t> </a:t>
            </a:r>
            <a:r>
              <a:rPr lang="es-ES" b="1" dirty="0" err="1"/>
              <a:t>odpověď</a:t>
            </a:r>
            <a:r>
              <a:rPr lang="es-ES" b="1" dirty="0"/>
              <a:t>. </a:t>
            </a:r>
            <a:r>
              <a:rPr lang="cs-CZ" b="1" dirty="0"/>
              <a:t>„</a:t>
            </a:r>
            <a:r>
              <a:rPr lang="es-ES" b="1" dirty="0" err="1"/>
              <a:t>Muž</a:t>
            </a:r>
            <a:r>
              <a:rPr lang="es-ES" b="1" dirty="0"/>
              <a:t>, v </a:t>
            </a:r>
            <a:r>
              <a:rPr lang="es-ES" b="1" dirty="0" err="1"/>
              <a:t>jehož</a:t>
            </a:r>
            <a:r>
              <a:rPr lang="es-ES" b="1" dirty="0"/>
              <a:t> </a:t>
            </a:r>
            <a:r>
              <a:rPr lang="es-ES" b="1" dirty="0" err="1"/>
              <a:t>vlastnictví</a:t>
            </a:r>
            <a:r>
              <a:rPr lang="es-ES" b="1" dirty="0"/>
              <a:t> </a:t>
            </a:r>
            <a:r>
              <a:rPr lang="es-ES" b="1" dirty="0" err="1"/>
              <a:t>byl</a:t>
            </a:r>
            <a:r>
              <a:rPr lang="es-ES" b="1" dirty="0"/>
              <a:t> </a:t>
            </a:r>
            <a:r>
              <a:rPr lang="es-ES" b="1" dirty="0" err="1"/>
              <a:t>nalezen</a:t>
            </a:r>
            <a:r>
              <a:rPr lang="es-ES" b="1" dirty="0"/>
              <a:t> </a:t>
            </a:r>
            <a:r>
              <a:rPr lang="es-ES" b="1" dirty="0" err="1"/>
              <a:t>kalich</a:t>
            </a:r>
            <a:r>
              <a:rPr lang="es-ES" b="1" dirty="0"/>
              <a:t>, </a:t>
            </a:r>
            <a:r>
              <a:rPr lang="es-ES" b="1" dirty="0" err="1"/>
              <a:t>bude</a:t>
            </a:r>
            <a:r>
              <a:rPr lang="es-ES" b="1" dirty="0"/>
              <a:t> </a:t>
            </a:r>
            <a:r>
              <a:rPr lang="es-ES" b="1" dirty="0" err="1"/>
              <a:t>mým</a:t>
            </a:r>
            <a:r>
              <a:rPr lang="es-ES" b="1" dirty="0"/>
              <a:t> </a:t>
            </a:r>
            <a:r>
              <a:rPr lang="es-ES" b="1" dirty="0" err="1"/>
              <a:t>služebníkem</a:t>
            </a:r>
            <a:r>
              <a:rPr lang="es-ES" b="1" dirty="0"/>
              <a:t>; </a:t>
            </a:r>
            <a:r>
              <a:rPr lang="es-ES" b="1" dirty="0" err="1"/>
              <a:t>jdeš</a:t>
            </a:r>
            <a:r>
              <a:rPr lang="es-ES" b="1" dirty="0"/>
              <a:t> v </a:t>
            </a:r>
            <a:r>
              <a:rPr lang="es-ES" b="1" dirty="0" err="1"/>
              <a:t>pokoji</a:t>
            </a:r>
            <a:r>
              <a:rPr lang="es-ES" b="1" dirty="0"/>
              <a:t> ke </a:t>
            </a:r>
            <a:r>
              <a:rPr lang="es-ES" b="1" dirty="0" err="1"/>
              <a:t>svému</a:t>
            </a:r>
            <a:r>
              <a:rPr lang="es-ES" b="1" dirty="0"/>
              <a:t> </a:t>
            </a:r>
            <a:r>
              <a:rPr lang="es-ES" b="1" dirty="0" err="1"/>
              <a:t>Otci</a:t>
            </a:r>
            <a:r>
              <a:rPr lang="es-ES" b="1" dirty="0"/>
              <a:t>.</a:t>
            </a:r>
            <a:r>
              <a:rPr lang="cs-CZ" b="1" dirty="0"/>
              <a:t>“ </a:t>
            </a:r>
            <a:r>
              <a:rPr lang="es-ES" b="1" dirty="0" err="1"/>
              <a:t>Potom</a:t>
            </a:r>
            <a:r>
              <a:rPr lang="es-ES" b="1" dirty="0"/>
              <a:t> se </a:t>
            </a:r>
            <a:r>
              <a:rPr lang="es-ES" b="1" dirty="0" err="1"/>
              <a:t>všichni</a:t>
            </a:r>
            <a:r>
              <a:rPr lang="es-ES" b="1" dirty="0"/>
              <a:t> </a:t>
            </a:r>
            <a:r>
              <a:rPr lang="es-ES" b="1" dirty="0" err="1"/>
              <a:t>vrátili</a:t>
            </a:r>
            <a:r>
              <a:rPr lang="es-ES" b="1" dirty="0"/>
              <a:t> </a:t>
            </a:r>
            <a:r>
              <a:rPr lang="cs-CZ" b="1" dirty="0"/>
              <a:t>                  </a:t>
            </a:r>
            <a:r>
              <a:rPr lang="es-ES" b="1" dirty="0"/>
              <a:t>do </a:t>
            </a:r>
            <a:r>
              <a:rPr lang="es-ES" b="1" dirty="0" err="1"/>
              <a:t>Egypta</a:t>
            </a:r>
            <a:r>
              <a:rPr lang="es-ES" b="1" dirty="0"/>
              <a:t>, a </a:t>
            </a:r>
            <a:r>
              <a:rPr lang="es-ES" b="1" dirty="0" err="1"/>
              <a:t>když</a:t>
            </a:r>
            <a:r>
              <a:rPr lang="es-ES" b="1" dirty="0"/>
              <a:t> </a:t>
            </a:r>
            <a:r>
              <a:rPr lang="es-ES" b="1" dirty="0" err="1"/>
              <a:t>stanuli</a:t>
            </a:r>
            <a:r>
              <a:rPr lang="es-ES" b="1" dirty="0"/>
              <a:t> </a:t>
            </a:r>
            <a:r>
              <a:rPr lang="es-ES" b="1" dirty="0" err="1"/>
              <a:t>před</a:t>
            </a:r>
            <a:r>
              <a:rPr lang="es-ES" b="1" dirty="0"/>
              <a:t> </a:t>
            </a:r>
            <a:r>
              <a:rPr lang="es-ES" b="1" dirty="0" err="1"/>
              <a:t>Josefem</a:t>
            </a:r>
            <a:r>
              <a:rPr lang="es-ES" b="1" dirty="0"/>
              <a:t>, </a:t>
            </a:r>
            <a:r>
              <a:rPr lang="es-ES" b="1" dirty="0" err="1"/>
              <a:t>poklonili</a:t>
            </a:r>
            <a:r>
              <a:rPr lang="es-ES" b="1" dirty="0"/>
              <a:t> se </a:t>
            </a:r>
            <a:r>
              <a:rPr lang="es-ES" b="1" dirty="0" err="1"/>
              <a:t>až</a:t>
            </a:r>
            <a:r>
              <a:rPr lang="es-ES" b="1" dirty="0"/>
              <a:t> k </a:t>
            </a:r>
            <a:r>
              <a:rPr lang="es-ES" b="1" dirty="0" err="1"/>
              <a:t>zemi</a:t>
            </a:r>
            <a:r>
              <a:rPr lang="es-ES" b="1" dirty="0"/>
              <a:t>.</a:t>
            </a:r>
          </a:p>
          <a:p>
            <a:r>
              <a:rPr lang="es-ES" b="1" dirty="0"/>
              <a:t>Juda ve </a:t>
            </a:r>
            <a:r>
              <a:rPr lang="es-ES" b="1" dirty="0" err="1"/>
              <a:t>svém</a:t>
            </a:r>
            <a:r>
              <a:rPr lang="es-ES" b="1" dirty="0"/>
              <a:t> </a:t>
            </a:r>
            <a:r>
              <a:rPr lang="es-ES" b="1" dirty="0" err="1"/>
              <a:t>hlubokém</a:t>
            </a:r>
            <a:r>
              <a:rPr lang="es-ES" b="1" dirty="0"/>
              <a:t> </a:t>
            </a:r>
            <a:r>
              <a:rPr lang="es-ES" b="1" dirty="0" err="1"/>
              <a:t>zármutku</a:t>
            </a:r>
            <a:r>
              <a:rPr lang="es-ES" b="1" dirty="0"/>
              <a:t> </a:t>
            </a:r>
            <a:r>
              <a:rPr lang="es-ES" b="1" dirty="0" err="1"/>
              <a:t>šel</a:t>
            </a:r>
            <a:r>
              <a:rPr lang="es-ES" b="1" dirty="0"/>
              <a:t> k </a:t>
            </a:r>
            <a:r>
              <a:rPr lang="es-ES" b="1" dirty="0" err="1"/>
              <a:t>místodržiteli</a:t>
            </a:r>
            <a:r>
              <a:rPr lang="es-ES" b="1" dirty="0"/>
              <a:t>, </a:t>
            </a:r>
            <a:r>
              <a:rPr lang="es-ES" b="1" dirty="0" err="1"/>
              <a:t>aniž</a:t>
            </a:r>
            <a:r>
              <a:rPr lang="es-ES" b="1" dirty="0"/>
              <a:t> </a:t>
            </a:r>
            <a:r>
              <a:rPr lang="es-ES" b="1" dirty="0" err="1"/>
              <a:t>by</a:t>
            </a:r>
            <a:r>
              <a:rPr lang="es-ES" b="1" dirty="0"/>
              <a:t> </a:t>
            </a:r>
            <a:r>
              <a:rPr lang="es-ES" b="1" dirty="0" err="1"/>
              <a:t>věděl</a:t>
            </a:r>
            <a:r>
              <a:rPr lang="es-ES" b="1" dirty="0"/>
              <a:t>, </a:t>
            </a:r>
            <a:r>
              <a:rPr lang="es-ES" b="1" dirty="0" err="1"/>
              <a:t>že</a:t>
            </a:r>
            <a:r>
              <a:rPr lang="es-ES" b="1" dirty="0"/>
              <a:t> je </a:t>
            </a:r>
            <a:r>
              <a:rPr lang="es-ES" b="1" dirty="0" err="1"/>
              <a:t>to</a:t>
            </a:r>
            <a:r>
              <a:rPr lang="es-ES" b="1" dirty="0"/>
              <a:t> Josef, a </a:t>
            </a:r>
            <a:r>
              <a:rPr lang="es-ES" b="1" dirty="0" err="1"/>
              <a:t>přimluvil</a:t>
            </a:r>
            <a:r>
              <a:rPr lang="es-ES" b="1" dirty="0"/>
              <a:t> se </a:t>
            </a:r>
            <a:r>
              <a:rPr lang="es-ES" b="1" dirty="0" err="1"/>
              <a:t>za</a:t>
            </a:r>
            <a:r>
              <a:rPr lang="es-ES" b="1" dirty="0"/>
              <a:t> </a:t>
            </a:r>
            <a:r>
              <a:rPr lang="es-ES" b="1" dirty="0" err="1"/>
              <a:t>Benjamína</a:t>
            </a:r>
            <a:r>
              <a:rPr lang="es-ES" b="1" dirty="0"/>
              <a:t>: "</a:t>
            </a:r>
            <a:r>
              <a:rPr lang="es-ES" b="1" dirty="0" err="1"/>
              <a:t>Běda</a:t>
            </a:r>
            <a:r>
              <a:rPr lang="es-ES" b="1" dirty="0"/>
              <a:t>, </a:t>
            </a:r>
            <a:r>
              <a:rPr lang="es-ES" b="1" dirty="0" err="1"/>
              <a:t>můj</a:t>
            </a:r>
            <a:r>
              <a:rPr lang="es-ES" b="1" dirty="0"/>
              <a:t> </a:t>
            </a:r>
            <a:r>
              <a:rPr lang="es-ES" b="1" dirty="0" err="1"/>
              <a:t>pane</a:t>
            </a:r>
            <a:r>
              <a:rPr lang="es-ES" b="1" dirty="0"/>
              <a:t>, </a:t>
            </a:r>
            <a:r>
              <a:rPr lang="es-ES" b="1" dirty="0" err="1"/>
              <a:t>dovol</a:t>
            </a:r>
            <a:r>
              <a:rPr lang="es-ES" b="1" dirty="0"/>
              <a:t> </a:t>
            </a:r>
            <a:r>
              <a:rPr lang="es-ES" b="1" dirty="0" err="1"/>
              <a:t>prosím</a:t>
            </a:r>
            <a:r>
              <a:rPr lang="es-ES" b="1" dirty="0"/>
              <a:t> </a:t>
            </a:r>
            <a:r>
              <a:rPr lang="es-ES" b="1" dirty="0" err="1"/>
              <a:t>svému</a:t>
            </a:r>
            <a:r>
              <a:rPr lang="es-ES" b="1" dirty="0"/>
              <a:t> </a:t>
            </a:r>
            <a:r>
              <a:rPr lang="es-ES" b="1" dirty="0" err="1"/>
              <a:t>služebníkovi</a:t>
            </a:r>
            <a:r>
              <a:rPr lang="es-ES" b="1" dirty="0"/>
              <a:t>, </a:t>
            </a:r>
            <a:r>
              <a:rPr lang="es-ES" b="1" dirty="0" err="1"/>
              <a:t>aby</a:t>
            </a:r>
            <a:r>
              <a:rPr lang="es-ES" b="1" dirty="0"/>
              <a:t> </a:t>
            </a:r>
            <a:r>
              <a:rPr lang="es-ES" b="1" dirty="0" err="1"/>
              <a:t>promluvil</a:t>
            </a:r>
            <a:r>
              <a:rPr lang="es-ES" b="1" dirty="0"/>
              <a:t> </a:t>
            </a:r>
            <a:r>
              <a:rPr lang="es-ES" b="1" dirty="0" err="1"/>
              <a:t>slovo</a:t>
            </a:r>
            <a:r>
              <a:rPr lang="es-ES" b="1" dirty="0"/>
              <a:t> </a:t>
            </a:r>
            <a:r>
              <a:rPr lang="cs-CZ" b="1" dirty="0"/>
              <a:t>        </a:t>
            </a:r>
            <a:r>
              <a:rPr lang="es-ES" b="1" dirty="0"/>
              <a:t>v </a:t>
            </a:r>
            <a:r>
              <a:rPr lang="es-ES" b="1" dirty="0" err="1"/>
              <a:t>uši</a:t>
            </a:r>
            <a:r>
              <a:rPr lang="es-ES" b="1" dirty="0"/>
              <a:t> </a:t>
            </a:r>
            <a:r>
              <a:rPr lang="es-ES" b="1" dirty="0" err="1"/>
              <a:t>mého</a:t>
            </a:r>
            <a:r>
              <a:rPr lang="es-ES" b="1" dirty="0"/>
              <a:t> </a:t>
            </a:r>
            <a:r>
              <a:rPr lang="es-ES" b="1" dirty="0" err="1"/>
              <a:t>pána</a:t>
            </a:r>
            <a:r>
              <a:rPr lang="es-ES" b="1" dirty="0"/>
              <a:t>, a </a:t>
            </a:r>
            <a:r>
              <a:rPr lang="es-ES" b="1" dirty="0" err="1"/>
              <a:t>nehněvej</a:t>
            </a:r>
            <a:r>
              <a:rPr lang="es-ES" b="1" dirty="0"/>
              <a:t> se </a:t>
            </a:r>
            <a:r>
              <a:rPr lang="es-ES" b="1" dirty="0" err="1"/>
              <a:t>na</a:t>
            </a:r>
            <a:r>
              <a:rPr lang="es-ES" b="1" dirty="0"/>
              <a:t> </a:t>
            </a:r>
            <a:r>
              <a:rPr lang="es-ES" b="1" dirty="0" err="1"/>
              <a:t>svého</a:t>
            </a:r>
            <a:r>
              <a:rPr lang="es-ES" b="1" dirty="0"/>
              <a:t> </a:t>
            </a:r>
            <a:r>
              <a:rPr lang="es-ES" b="1" dirty="0" err="1"/>
              <a:t>služebníka</a:t>
            </a:r>
            <a:r>
              <a:rPr lang="es-ES" b="1" dirty="0"/>
              <a:t>, </a:t>
            </a:r>
            <a:r>
              <a:rPr lang="es-ES" b="1" dirty="0" err="1"/>
              <a:t>neboť</a:t>
            </a:r>
            <a:r>
              <a:rPr lang="es-ES" b="1" dirty="0"/>
              <a:t> </a:t>
            </a:r>
            <a:r>
              <a:rPr lang="es-ES" b="1" dirty="0" err="1"/>
              <a:t>jsi</a:t>
            </a:r>
            <a:r>
              <a:rPr lang="es-ES" b="1" dirty="0"/>
              <a:t> </a:t>
            </a:r>
            <a:r>
              <a:rPr lang="es-ES" b="1" dirty="0" err="1"/>
              <a:t>jako</a:t>
            </a:r>
            <a:r>
              <a:rPr lang="es-ES" b="1" dirty="0"/>
              <a:t> </a:t>
            </a:r>
            <a:r>
              <a:rPr lang="es-ES" b="1" dirty="0" err="1"/>
              <a:t>farao</a:t>
            </a:r>
            <a:r>
              <a:rPr lang="es-ES" b="1" dirty="0"/>
              <a:t>.“</a:t>
            </a:r>
          </a:p>
          <a:p>
            <a:r>
              <a:rPr lang="es-ES" b="1" dirty="0" err="1"/>
              <a:t>Dojemnými</a:t>
            </a:r>
            <a:r>
              <a:rPr lang="es-ES" b="1" dirty="0"/>
              <a:t> </a:t>
            </a:r>
            <a:r>
              <a:rPr lang="es-ES" b="1" dirty="0" err="1"/>
              <a:t>výmluvnými</a:t>
            </a:r>
            <a:r>
              <a:rPr lang="es-ES" b="1" dirty="0"/>
              <a:t> </a:t>
            </a:r>
            <a:r>
              <a:rPr lang="es-ES" b="1" dirty="0" err="1"/>
              <a:t>slovy</a:t>
            </a:r>
            <a:r>
              <a:rPr lang="es-ES" b="1" dirty="0"/>
              <a:t> </a:t>
            </a:r>
            <a:r>
              <a:rPr lang="es-ES" b="1" dirty="0" err="1"/>
              <a:t>popsal</a:t>
            </a:r>
            <a:r>
              <a:rPr lang="es-ES" b="1" dirty="0"/>
              <a:t> </a:t>
            </a:r>
            <a:r>
              <a:rPr lang="es-ES" b="1" dirty="0" err="1"/>
              <a:t>hluboký</a:t>
            </a:r>
            <a:r>
              <a:rPr lang="es-ES" b="1" dirty="0"/>
              <a:t> </a:t>
            </a:r>
            <a:r>
              <a:rPr lang="es-ES" b="1" dirty="0" err="1"/>
              <a:t>zármutek</a:t>
            </a:r>
            <a:r>
              <a:rPr lang="es-ES" b="1" dirty="0"/>
              <a:t> </a:t>
            </a:r>
            <a:r>
              <a:rPr lang="es-ES" b="1" dirty="0" err="1"/>
              <a:t>svého</a:t>
            </a:r>
            <a:r>
              <a:rPr lang="es-ES" b="1" dirty="0"/>
              <a:t> </a:t>
            </a:r>
            <a:r>
              <a:rPr lang="es-ES" b="1" dirty="0" err="1"/>
              <a:t>otce</a:t>
            </a:r>
            <a:r>
              <a:rPr lang="es-ES" b="1" dirty="0"/>
              <a:t> </a:t>
            </a:r>
            <a:r>
              <a:rPr lang="es-ES" b="1" dirty="0" err="1"/>
              <a:t>nad</a:t>
            </a:r>
            <a:r>
              <a:rPr lang="es-ES" b="1" dirty="0"/>
              <a:t> </a:t>
            </a:r>
            <a:r>
              <a:rPr lang="es-ES" b="1" dirty="0" err="1"/>
              <a:t>ztrátou</a:t>
            </a:r>
            <a:r>
              <a:rPr lang="es-ES" b="1" dirty="0"/>
              <a:t> Josefa a </a:t>
            </a:r>
            <a:r>
              <a:rPr lang="es-ES" b="1" dirty="0" err="1"/>
              <a:t>to</a:t>
            </a:r>
            <a:r>
              <a:rPr lang="es-ES" b="1" dirty="0"/>
              <a:t>, </a:t>
            </a:r>
            <a:r>
              <a:rPr lang="es-ES" b="1" dirty="0" err="1"/>
              <a:t>že</a:t>
            </a:r>
            <a:r>
              <a:rPr lang="es-ES" b="1" dirty="0"/>
              <a:t> </a:t>
            </a:r>
            <a:r>
              <a:rPr lang="es-ES" b="1" dirty="0" err="1"/>
              <a:t>odmítl</a:t>
            </a:r>
            <a:r>
              <a:rPr lang="es-ES" b="1" dirty="0"/>
              <a:t> </a:t>
            </a:r>
            <a:r>
              <a:rPr lang="es-ES" b="1" dirty="0" err="1"/>
              <a:t>dovolit</a:t>
            </a:r>
            <a:r>
              <a:rPr lang="es-ES" b="1" dirty="0"/>
              <a:t> </a:t>
            </a:r>
            <a:r>
              <a:rPr lang="es-ES" b="1" dirty="0" err="1"/>
              <a:t>Benjamínovi</a:t>
            </a:r>
            <a:r>
              <a:rPr lang="es-ES" b="1" dirty="0"/>
              <a:t>, </a:t>
            </a:r>
            <a:r>
              <a:rPr lang="es-ES" b="1" dirty="0" err="1"/>
              <a:t>aby</a:t>
            </a:r>
            <a:r>
              <a:rPr lang="es-ES" b="1" dirty="0"/>
              <a:t> s </a:t>
            </a:r>
            <a:r>
              <a:rPr lang="es-ES" b="1" dirty="0" err="1"/>
              <a:t>nimi</a:t>
            </a:r>
            <a:r>
              <a:rPr lang="es-ES" b="1" dirty="0"/>
              <a:t> </a:t>
            </a:r>
            <a:r>
              <a:rPr lang="es-ES" b="1" dirty="0" err="1"/>
              <a:t>cestoval</a:t>
            </a:r>
            <a:r>
              <a:rPr lang="es-ES" b="1" dirty="0"/>
              <a:t> do </a:t>
            </a:r>
            <a:r>
              <a:rPr lang="es-ES" b="1" dirty="0" err="1"/>
              <a:t>Egypta</a:t>
            </a:r>
            <a:r>
              <a:rPr lang="es-ES" b="1" dirty="0"/>
              <a:t>, </a:t>
            </a:r>
            <a:r>
              <a:rPr lang="es-ES" b="1" dirty="0" err="1"/>
              <a:t>protože</a:t>
            </a:r>
            <a:r>
              <a:rPr lang="es-ES" b="1" dirty="0"/>
              <a:t> </a:t>
            </a:r>
            <a:r>
              <a:rPr lang="es-ES" b="1" dirty="0" err="1"/>
              <a:t>byl</a:t>
            </a:r>
            <a:r>
              <a:rPr lang="es-ES" b="1" dirty="0"/>
              <a:t> </a:t>
            </a:r>
            <a:r>
              <a:rPr lang="es-ES" b="1" dirty="0" err="1"/>
              <a:t>jediným</a:t>
            </a:r>
            <a:r>
              <a:rPr lang="es-ES" b="1" dirty="0"/>
              <a:t> </a:t>
            </a:r>
            <a:r>
              <a:rPr lang="es-ES" b="1" dirty="0" err="1"/>
              <a:t>synem</a:t>
            </a:r>
            <a:r>
              <a:rPr lang="es-ES" b="1" dirty="0"/>
              <a:t>, </a:t>
            </a:r>
            <a:r>
              <a:rPr lang="es-ES" b="1" dirty="0" err="1"/>
              <a:t>kterého</a:t>
            </a:r>
            <a:r>
              <a:rPr lang="es-ES" b="1" dirty="0"/>
              <a:t> mu </a:t>
            </a:r>
            <a:r>
              <a:rPr lang="es-ES" b="1" dirty="0" err="1"/>
              <a:t>zanechala</a:t>
            </a:r>
            <a:r>
              <a:rPr lang="es-ES" b="1" dirty="0"/>
              <a:t> </a:t>
            </a:r>
            <a:r>
              <a:rPr lang="es-ES" b="1" dirty="0" err="1"/>
              <a:t>jeho</a:t>
            </a:r>
            <a:r>
              <a:rPr lang="es-ES" b="1" dirty="0"/>
              <a:t> </a:t>
            </a:r>
            <a:r>
              <a:rPr lang="es-ES" b="1" dirty="0" err="1"/>
              <a:t>matka</a:t>
            </a:r>
            <a:r>
              <a:rPr lang="es-ES" b="1" dirty="0"/>
              <a:t> </a:t>
            </a:r>
            <a:r>
              <a:rPr lang="es-ES" b="1" dirty="0" err="1"/>
              <a:t>Ráchel</a:t>
            </a:r>
            <a:r>
              <a:rPr lang="es-ES" b="1" dirty="0"/>
              <a:t>, </a:t>
            </a:r>
            <a:r>
              <a:rPr lang="es-ES" b="1" dirty="0" err="1"/>
              <a:t>kterou</a:t>
            </a:r>
            <a:r>
              <a:rPr lang="es-ES" b="1" dirty="0"/>
              <a:t> </a:t>
            </a:r>
            <a:r>
              <a:rPr lang="es-ES" b="1" dirty="0" err="1"/>
              <a:t>Jákob</a:t>
            </a:r>
            <a:r>
              <a:rPr lang="es-ES" b="1" dirty="0"/>
              <a:t> </a:t>
            </a:r>
            <a:r>
              <a:rPr lang="es-ES" b="1" dirty="0" err="1"/>
              <a:t>tak</a:t>
            </a:r>
            <a:r>
              <a:rPr lang="es-ES" b="1" dirty="0"/>
              <a:t> </a:t>
            </a:r>
            <a:r>
              <a:rPr lang="es-ES" b="1" dirty="0" err="1"/>
              <a:t>vroucně</a:t>
            </a:r>
            <a:r>
              <a:rPr lang="es-ES" b="1" dirty="0"/>
              <a:t> </a:t>
            </a:r>
            <a:r>
              <a:rPr lang="es-ES" b="1" dirty="0" err="1"/>
              <a:t>miloval.</a:t>
            </a:r>
            <a:r>
              <a:rPr lang="es-ES" b="1" dirty="0" err="1">
                <a:solidFill>
                  <a:srgbClr val="582808"/>
                </a:solidFill>
              </a:rPr>
              <a:t>Protož</a:t>
            </a:r>
            <a:r>
              <a:rPr lang="es-ES" b="1" dirty="0">
                <a:solidFill>
                  <a:srgbClr val="582808"/>
                </a:solidFill>
              </a:rPr>
              <a:t> </a:t>
            </a:r>
            <a:r>
              <a:rPr lang="es-ES" b="1" dirty="0" err="1">
                <a:solidFill>
                  <a:srgbClr val="582808"/>
                </a:solidFill>
              </a:rPr>
              <a:t>nyní</a:t>
            </a:r>
            <a:r>
              <a:rPr lang="es-ES" b="1" dirty="0">
                <a:solidFill>
                  <a:srgbClr val="582808"/>
                </a:solidFill>
              </a:rPr>
              <a:t>, </a:t>
            </a:r>
            <a:r>
              <a:rPr lang="es-ES" b="1" dirty="0" err="1">
                <a:solidFill>
                  <a:srgbClr val="582808"/>
                </a:solidFill>
              </a:rPr>
              <a:t>když</a:t>
            </a:r>
            <a:r>
              <a:rPr lang="es-ES" b="1" dirty="0">
                <a:solidFill>
                  <a:srgbClr val="582808"/>
                </a:solidFill>
              </a:rPr>
              <a:t> se </a:t>
            </a:r>
            <a:r>
              <a:rPr lang="es-ES" b="1" dirty="0" err="1">
                <a:solidFill>
                  <a:srgbClr val="582808"/>
                </a:solidFill>
              </a:rPr>
              <a:t>navrátím</a:t>
            </a:r>
            <a:r>
              <a:rPr lang="es-ES" b="1" dirty="0">
                <a:solidFill>
                  <a:srgbClr val="582808"/>
                </a:solidFill>
              </a:rPr>
              <a:t> k </a:t>
            </a:r>
            <a:r>
              <a:rPr lang="es-ES" b="1" dirty="0" err="1">
                <a:solidFill>
                  <a:srgbClr val="582808"/>
                </a:solidFill>
              </a:rPr>
              <a:t>služebníku</a:t>
            </a:r>
            <a:r>
              <a:rPr lang="es-ES" b="1" dirty="0">
                <a:solidFill>
                  <a:srgbClr val="582808"/>
                </a:solidFill>
              </a:rPr>
              <a:t> </a:t>
            </a:r>
            <a:r>
              <a:rPr lang="es-ES" b="1" dirty="0" err="1">
                <a:solidFill>
                  <a:srgbClr val="582808"/>
                </a:solidFill>
              </a:rPr>
              <a:t>tvému</a:t>
            </a:r>
            <a:r>
              <a:rPr lang="es-ES" b="1" dirty="0">
                <a:solidFill>
                  <a:srgbClr val="582808"/>
                </a:solidFill>
              </a:rPr>
              <a:t>, </a:t>
            </a:r>
            <a:r>
              <a:rPr lang="es-ES" b="1" dirty="0" err="1">
                <a:solidFill>
                  <a:srgbClr val="582808"/>
                </a:solidFill>
              </a:rPr>
              <a:t>otci</a:t>
            </a:r>
            <a:r>
              <a:rPr lang="es-ES" b="1" dirty="0">
                <a:solidFill>
                  <a:srgbClr val="582808"/>
                </a:solidFill>
              </a:rPr>
              <a:t> </a:t>
            </a:r>
            <a:r>
              <a:rPr lang="es-ES" b="1" dirty="0" err="1">
                <a:solidFill>
                  <a:srgbClr val="582808"/>
                </a:solidFill>
              </a:rPr>
              <a:t>svému</a:t>
            </a:r>
            <a:r>
              <a:rPr lang="es-ES" b="1" dirty="0">
                <a:solidFill>
                  <a:srgbClr val="582808"/>
                </a:solidFill>
              </a:rPr>
              <a:t>, </a:t>
            </a:r>
            <a:r>
              <a:rPr lang="es-ES" b="1" dirty="0" err="1">
                <a:solidFill>
                  <a:srgbClr val="582808"/>
                </a:solidFill>
              </a:rPr>
              <a:t>jestliže</a:t>
            </a:r>
            <a:r>
              <a:rPr lang="es-ES" b="1" dirty="0">
                <a:solidFill>
                  <a:srgbClr val="582808"/>
                </a:solidFill>
              </a:rPr>
              <a:t> </a:t>
            </a:r>
            <a:r>
              <a:rPr lang="es-ES" b="1" dirty="0" err="1">
                <a:solidFill>
                  <a:srgbClr val="582808"/>
                </a:solidFill>
              </a:rPr>
              <a:t>mládenec</a:t>
            </a:r>
            <a:r>
              <a:rPr lang="es-ES" b="1" dirty="0">
                <a:solidFill>
                  <a:srgbClr val="582808"/>
                </a:solidFill>
              </a:rPr>
              <a:t> </a:t>
            </a:r>
            <a:r>
              <a:rPr lang="es-ES" b="1" dirty="0" err="1">
                <a:solidFill>
                  <a:srgbClr val="582808"/>
                </a:solidFill>
              </a:rPr>
              <a:t>nepůjde</a:t>
            </a:r>
            <a:r>
              <a:rPr lang="es-ES" b="1" dirty="0">
                <a:solidFill>
                  <a:srgbClr val="582808"/>
                </a:solidFill>
              </a:rPr>
              <a:t> se </a:t>
            </a:r>
            <a:r>
              <a:rPr lang="es-ES" b="1" dirty="0" err="1">
                <a:solidFill>
                  <a:srgbClr val="582808"/>
                </a:solidFill>
              </a:rPr>
              <a:t>mnou</a:t>
            </a:r>
            <a:r>
              <a:rPr lang="es-ES" b="1" dirty="0">
                <a:solidFill>
                  <a:srgbClr val="582808"/>
                </a:solidFill>
              </a:rPr>
              <a:t>, </a:t>
            </a:r>
            <a:r>
              <a:rPr lang="es-ES" b="1" dirty="0" err="1">
                <a:solidFill>
                  <a:srgbClr val="582808"/>
                </a:solidFill>
              </a:rPr>
              <a:t>poněvadž</a:t>
            </a:r>
            <a:r>
              <a:rPr lang="es-ES" b="1" dirty="0">
                <a:solidFill>
                  <a:srgbClr val="582808"/>
                </a:solidFill>
              </a:rPr>
              <a:t> </a:t>
            </a:r>
            <a:r>
              <a:rPr lang="es-ES" b="1" dirty="0" err="1">
                <a:solidFill>
                  <a:srgbClr val="582808"/>
                </a:solidFill>
              </a:rPr>
              <a:t>život</a:t>
            </a:r>
            <a:r>
              <a:rPr lang="es-ES" b="1" dirty="0">
                <a:solidFill>
                  <a:srgbClr val="582808"/>
                </a:solidFill>
              </a:rPr>
              <a:t> </a:t>
            </a:r>
            <a:r>
              <a:rPr lang="es-ES" b="1" dirty="0" err="1">
                <a:solidFill>
                  <a:srgbClr val="582808"/>
                </a:solidFill>
              </a:rPr>
              <a:t>jeho</a:t>
            </a:r>
            <a:r>
              <a:rPr lang="es-ES" b="1" dirty="0">
                <a:solidFill>
                  <a:srgbClr val="582808"/>
                </a:solidFill>
              </a:rPr>
              <a:t> je </a:t>
            </a:r>
            <a:r>
              <a:rPr lang="es-ES" b="1" dirty="0" err="1">
                <a:solidFill>
                  <a:srgbClr val="582808"/>
                </a:solidFill>
              </a:rPr>
              <a:t>spojen</a:t>
            </a:r>
            <a:r>
              <a:rPr lang="es-ES" b="1" dirty="0">
                <a:solidFill>
                  <a:srgbClr val="582808"/>
                </a:solidFill>
              </a:rPr>
              <a:t> s </a:t>
            </a:r>
            <a:r>
              <a:rPr lang="es-ES" b="1" dirty="0" err="1">
                <a:solidFill>
                  <a:srgbClr val="582808"/>
                </a:solidFill>
              </a:rPr>
              <a:t>životem</a:t>
            </a:r>
            <a:r>
              <a:rPr lang="es-ES" b="1" dirty="0">
                <a:solidFill>
                  <a:srgbClr val="582808"/>
                </a:solidFill>
              </a:rPr>
              <a:t> </a:t>
            </a:r>
            <a:r>
              <a:rPr lang="es-ES" b="1" dirty="0" err="1">
                <a:solidFill>
                  <a:srgbClr val="582808"/>
                </a:solidFill>
              </a:rPr>
              <a:t>jeho</a:t>
            </a:r>
            <a:r>
              <a:rPr lang="es-ES" b="1" dirty="0">
                <a:solidFill>
                  <a:srgbClr val="582808"/>
                </a:solidFill>
              </a:rPr>
              <a:t>, </a:t>
            </a:r>
            <a:r>
              <a:rPr lang="es-ES" b="1" dirty="0" err="1">
                <a:solidFill>
                  <a:srgbClr val="582808"/>
                </a:solidFill>
              </a:rPr>
              <a:t>stane</a:t>
            </a:r>
            <a:r>
              <a:rPr lang="es-ES" b="1" dirty="0">
                <a:solidFill>
                  <a:srgbClr val="582808"/>
                </a:solidFill>
              </a:rPr>
              <a:t> se, </a:t>
            </a:r>
            <a:r>
              <a:rPr lang="es-ES" b="1" dirty="0" err="1">
                <a:solidFill>
                  <a:srgbClr val="582808"/>
                </a:solidFill>
              </a:rPr>
              <a:t>že</a:t>
            </a:r>
            <a:r>
              <a:rPr lang="es-ES" b="1" dirty="0">
                <a:solidFill>
                  <a:srgbClr val="582808"/>
                </a:solidFill>
              </a:rPr>
              <a:t> </a:t>
            </a:r>
            <a:r>
              <a:rPr lang="es-ES" b="1" dirty="0" err="1">
                <a:solidFill>
                  <a:srgbClr val="582808"/>
                </a:solidFill>
              </a:rPr>
              <a:t>když</a:t>
            </a:r>
            <a:r>
              <a:rPr lang="es-ES" b="1" dirty="0">
                <a:solidFill>
                  <a:srgbClr val="582808"/>
                </a:solidFill>
              </a:rPr>
              <a:t> </a:t>
            </a:r>
            <a:r>
              <a:rPr lang="es-ES" b="1" dirty="0" err="1">
                <a:solidFill>
                  <a:srgbClr val="582808"/>
                </a:solidFill>
              </a:rPr>
              <a:t>nespatří</a:t>
            </a:r>
            <a:r>
              <a:rPr lang="es-ES" b="1" dirty="0">
                <a:solidFill>
                  <a:srgbClr val="582808"/>
                </a:solidFill>
              </a:rPr>
              <a:t> </a:t>
            </a:r>
            <a:r>
              <a:rPr lang="es-ES" b="1" dirty="0" err="1">
                <a:solidFill>
                  <a:srgbClr val="582808"/>
                </a:solidFill>
              </a:rPr>
              <a:t>mládence</a:t>
            </a:r>
            <a:r>
              <a:rPr lang="es-ES" b="1" dirty="0">
                <a:solidFill>
                  <a:srgbClr val="582808"/>
                </a:solidFill>
              </a:rPr>
              <a:t>, </a:t>
            </a:r>
            <a:r>
              <a:rPr lang="es-ES" b="1" dirty="0" err="1">
                <a:solidFill>
                  <a:srgbClr val="582808"/>
                </a:solidFill>
              </a:rPr>
              <a:t>zemře</a:t>
            </a:r>
            <a:r>
              <a:rPr lang="es-ES" b="1" dirty="0">
                <a:solidFill>
                  <a:srgbClr val="582808"/>
                </a:solidFill>
              </a:rPr>
              <a:t>; </a:t>
            </a:r>
            <a:r>
              <a:rPr lang="es-ES" b="1" dirty="0" err="1">
                <a:solidFill>
                  <a:srgbClr val="582808"/>
                </a:solidFill>
              </a:rPr>
              <a:t>Tvoji</a:t>
            </a:r>
            <a:r>
              <a:rPr lang="es-ES" b="1" dirty="0">
                <a:solidFill>
                  <a:srgbClr val="582808"/>
                </a:solidFill>
              </a:rPr>
              <a:t> </a:t>
            </a:r>
            <a:r>
              <a:rPr lang="es-ES" b="1" dirty="0" err="1">
                <a:solidFill>
                  <a:srgbClr val="582808"/>
                </a:solidFill>
              </a:rPr>
              <a:t>služebníci</a:t>
            </a:r>
            <a:r>
              <a:rPr lang="es-ES" b="1" dirty="0">
                <a:solidFill>
                  <a:srgbClr val="582808"/>
                </a:solidFill>
              </a:rPr>
              <a:t> </a:t>
            </a:r>
            <a:r>
              <a:rPr lang="es-ES" b="1" dirty="0" err="1">
                <a:solidFill>
                  <a:srgbClr val="582808"/>
                </a:solidFill>
              </a:rPr>
              <a:t>pak</a:t>
            </a:r>
            <a:r>
              <a:rPr lang="es-ES" b="1" dirty="0">
                <a:solidFill>
                  <a:srgbClr val="582808"/>
                </a:solidFill>
              </a:rPr>
              <a:t> </a:t>
            </a:r>
            <a:r>
              <a:rPr lang="es-ES" b="1" dirty="0" err="1">
                <a:solidFill>
                  <a:srgbClr val="582808"/>
                </a:solidFill>
              </a:rPr>
              <a:t>způsobí</a:t>
            </a:r>
            <a:r>
              <a:rPr lang="es-ES" b="1" dirty="0">
                <a:solidFill>
                  <a:srgbClr val="582808"/>
                </a:solidFill>
              </a:rPr>
              <a:t>, </a:t>
            </a:r>
            <a:r>
              <a:rPr lang="es-ES" b="1" dirty="0" err="1">
                <a:solidFill>
                  <a:srgbClr val="582808"/>
                </a:solidFill>
              </a:rPr>
              <a:t>že</a:t>
            </a:r>
            <a:r>
              <a:rPr lang="es-ES" b="1" dirty="0">
                <a:solidFill>
                  <a:srgbClr val="582808"/>
                </a:solidFill>
              </a:rPr>
              <a:t> </a:t>
            </a:r>
            <a:r>
              <a:rPr lang="es-ES" b="1" dirty="0" err="1">
                <a:solidFill>
                  <a:srgbClr val="582808"/>
                </a:solidFill>
              </a:rPr>
              <a:t>šediny</a:t>
            </a:r>
            <a:r>
              <a:rPr lang="es-ES" b="1" dirty="0">
                <a:solidFill>
                  <a:srgbClr val="582808"/>
                </a:solidFill>
              </a:rPr>
              <a:t> </a:t>
            </a:r>
            <a:r>
              <a:rPr lang="es-ES" b="1" dirty="0" err="1">
                <a:solidFill>
                  <a:srgbClr val="582808"/>
                </a:solidFill>
              </a:rPr>
              <a:t>Otce</a:t>
            </a:r>
            <a:r>
              <a:rPr lang="es-ES" b="1" dirty="0">
                <a:solidFill>
                  <a:srgbClr val="582808"/>
                </a:solidFill>
              </a:rPr>
              <a:t> </a:t>
            </a:r>
            <a:r>
              <a:rPr lang="es-ES" b="1" dirty="0" err="1">
                <a:solidFill>
                  <a:srgbClr val="582808"/>
                </a:solidFill>
              </a:rPr>
              <a:t>našeho</a:t>
            </a:r>
            <a:r>
              <a:rPr lang="es-ES" b="1" dirty="0">
                <a:solidFill>
                  <a:srgbClr val="582808"/>
                </a:solidFill>
              </a:rPr>
              <a:t>, </a:t>
            </a:r>
            <a:r>
              <a:rPr lang="es-ES" b="1" dirty="0" err="1">
                <a:solidFill>
                  <a:srgbClr val="582808"/>
                </a:solidFill>
              </a:rPr>
              <a:t>služebníka</a:t>
            </a:r>
            <a:r>
              <a:rPr lang="es-ES" b="1" dirty="0">
                <a:solidFill>
                  <a:srgbClr val="582808"/>
                </a:solidFill>
              </a:rPr>
              <a:t> </a:t>
            </a:r>
            <a:r>
              <a:rPr lang="es-ES" b="1" dirty="0" err="1">
                <a:solidFill>
                  <a:srgbClr val="582808"/>
                </a:solidFill>
              </a:rPr>
              <a:t>tvého</a:t>
            </a:r>
            <a:r>
              <a:rPr lang="es-ES" b="1" dirty="0">
                <a:solidFill>
                  <a:srgbClr val="582808"/>
                </a:solidFill>
              </a:rPr>
              <a:t>, </a:t>
            </a:r>
            <a:r>
              <a:rPr lang="es-ES" b="1" dirty="0" err="1">
                <a:solidFill>
                  <a:srgbClr val="582808"/>
                </a:solidFill>
              </a:rPr>
              <a:t>sestoupí</a:t>
            </a:r>
            <a:r>
              <a:rPr lang="es-ES" b="1" dirty="0">
                <a:solidFill>
                  <a:srgbClr val="582808"/>
                </a:solidFill>
              </a:rPr>
              <a:t> v </a:t>
            </a:r>
            <a:r>
              <a:rPr lang="es-ES" b="1" dirty="0" err="1">
                <a:solidFill>
                  <a:srgbClr val="582808"/>
                </a:solidFill>
              </a:rPr>
              <a:t>zármutku</a:t>
            </a:r>
            <a:r>
              <a:rPr lang="es-ES" b="1" dirty="0">
                <a:solidFill>
                  <a:srgbClr val="582808"/>
                </a:solidFill>
              </a:rPr>
              <a:t> do </a:t>
            </a:r>
            <a:r>
              <a:rPr lang="es-ES" b="1" dirty="0" err="1">
                <a:solidFill>
                  <a:srgbClr val="582808"/>
                </a:solidFill>
              </a:rPr>
              <a:t>podsvětí</a:t>
            </a:r>
            <a:r>
              <a:rPr lang="es-ES" b="1" dirty="0">
                <a:solidFill>
                  <a:srgbClr val="582808"/>
                </a:solidFill>
              </a:rPr>
              <a:t>. </a:t>
            </a:r>
            <a:r>
              <a:rPr lang="es-ES" b="1" dirty="0" err="1">
                <a:solidFill>
                  <a:srgbClr val="582808"/>
                </a:solidFill>
              </a:rPr>
              <a:t>Jako</a:t>
            </a:r>
            <a:r>
              <a:rPr lang="es-ES" b="1" dirty="0">
                <a:solidFill>
                  <a:srgbClr val="582808"/>
                </a:solidFill>
              </a:rPr>
              <a:t> </a:t>
            </a:r>
            <a:r>
              <a:rPr lang="es-ES" b="1" dirty="0" err="1">
                <a:solidFill>
                  <a:srgbClr val="582808"/>
                </a:solidFill>
              </a:rPr>
              <a:t>tvůj</a:t>
            </a:r>
            <a:r>
              <a:rPr lang="es-ES" b="1" dirty="0">
                <a:solidFill>
                  <a:srgbClr val="582808"/>
                </a:solidFill>
              </a:rPr>
              <a:t> </a:t>
            </a:r>
            <a:r>
              <a:rPr lang="es-ES" b="1" dirty="0" err="1">
                <a:solidFill>
                  <a:srgbClr val="582808"/>
                </a:solidFill>
              </a:rPr>
              <a:t>služebník</a:t>
            </a:r>
            <a:r>
              <a:rPr lang="es-ES" b="1" dirty="0">
                <a:solidFill>
                  <a:srgbClr val="582808"/>
                </a:solidFill>
              </a:rPr>
              <a:t> </a:t>
            </a:r>
            <a:r>
              <a:rPr lang="es-ES" b="1" dirty="0" err="1">
                <a:solidFill>
                  <a:srgbClr val="582808"/>
                </a:solidFill>
              </a:rPr>
              <a:t>vyšel</a:t>
            </a:r>
            <a:r>
              <a:rPr lang="es-ES" b="1" dirty="0">
                <a:solidFill>
                  <a:srgbClr val="582808"/>
                </a:solidFill>
              </a:rPr>
              <a:t> </a:t>
            </a:r>
            <a:r>
              <a:rPr lang="es-ES" b="1" dirty="0" err="1">
                <a:solidFill>
                  <a:srgbClr val="582808"/>
                </a:solidFill>
              </a:rPr>
              <a:t>za</a:t>
            </a:r>
            <a:r>
              <a:rPr lang="es-ES" b="1" dirty="0">
                <a:solidFill>
                  <a:srgbClr val="582808"/>
                </a:solidFill>
              </a:rPr>
              <a:t> </a:t>
            </a:r>
            <a:r>
              <a:rPr lang="es-ES" b="1" dirty="0" err="1">
                <a:solidFill>
                  <a:srgbClr val="582808"/>
                </a:solidFill>
              </a:rPr>
              <a:t>mládence</a:t>
            </a:r>
            <a:r>
              <a:rPr lang="es-ES" b="1" dirty="0">
                <a:solidFill>
                  <a:srgbClr val="582808"/>
                </a:solidFill>
              </a:rPr>
              <a:t> k </a:t>
            </a:r>
            <a:r>
              <a:rPr lang="es-ES" b="1" dirty="0" err="1">
                <a:solidFill>
                  <a:srgbClr val="582808"/>
                </a:solidFill>
              </a:rPr>
              <a:t>mému</a:t>
            </a:r>
            <a:r>
              <a:rPr lang="es-ES" b="1" dirty="0">
                <a:solidFill>
                  <a:srgbClr val="582808"/>
                </a:solidFill>
              </a:rPr>
              <a:t> </a:t>
            </a:r>
            <a:r>
              <a:rPr lang="es-ES" b="1" dirty="0" err="1">
                <a:solidFill>
                  <a:srgbClr val="582808"/>
                </a:solidFill>
              </a:rPr>
              <a:t>otci</a:t>
            </a:r>
            <a:r>
              <a:rPr lang="es-ES" b="1" dirty="0">
                <a:solidFill>
                  <a:srgbClr val="582808"/>
                </a:solidFill>
              </a:rPr>
              <a:t> a </a:t>
            </a:r>
            <a:r>
              <a:rPr lang="es-ES" b="1" dirty="0" err="1">
                <a:solidFill>
                  <a:srgbClr val="582808"/>
                </a:solidFill>
              </a:rPr>
              <a:t>řekl</a:t>
            </a:r>
            <a:r>
              <a:rPr lang="es-ES" b="1" dirty="0">
                <a:solidFill>
                  <a:srgbClr val="582808"/>
                </a:solidFill>
              </a:rPr>
              <a:t>: "</a:t>
            </a:r>
            <a:r>
              <a:rPr lang="es-ES" b="1" dirty="0" err="1">
                <a:solidFill>
                  <a:srgbClr val="582808"/>
                </a:solidFill>
              </a:rPr>
              <a:t>Jestliže</a:t>
            </a:r>
            <a:r>
              <a:rPr lang="es-ES" b="1" dirty="0">
                <a:solidFill>
                  <a:srgbClr val="582808"/>
                </a:solidFill>
              </a:rPr>
              <a:t> </a:t>
            </a:r>
            <a:r>
              <a:rPr lang="es-ES" b="1" dirty="0" err="1">
                <a:solidFill>
                  <a:srgbClr val="582808"/>
                </a:solidFill>
              </a:rPr>
              <a:t>ho</a:t>
            </a:r>
            <a:r>
              <a:rPr lang="es-ES" b="1" dirty="0">
                <a:solidFill>
                  <a:srgbClr val="582808"/>
                </a:solidFill>
              </a:rPr>
              <a:t> </a:t>
            </a:r>
            <a:r>
              <a:rPr lang="es-ES" b="1" dirty="0" err="1">
                <a:solidFill>
                  <a:srgbClr val="582808"/>
                </a:solidFill>
              </a:rPr>
              <a:t>nepřivedu</a:t>
            </a:r>
            <a:r>
              <a:rPr lang="es-ES" b="1" dirty="0">
                <a:solidFill>
                  <a:srgbClr val="582808"/>
                </a:solidFill>
              </a:rPr>
              <a:t> </a:t>
            </a:r>
            <a:r>
              <a:rPr lang="es-ES" b="1" dirty="0" err="1">
                <a:solidFill>
                  <a:srgbClr val="582808"/>
                </a:solidFill>
              </a:rPr>
              <a:t>zpět</a:t>
            </a:r>
            <a:r>
              <a:rPr lang="es-ES" b="1" dirty="0">
                <a:solidFill>
                  <a:srgbClr val="582808"/>
                </a:solidFill>
              </a:rPr>
              <a:t> k </a:t>
            </a:r>
            <a:r>
              <a:rPr lang="es-ES" b="1" dirty="0" err="1">
                <a:solidFill>
                  <a:srgbClr val="582808"/>
                </a:solidFill>
              </a:rPr>
              <a:t>tobě</a:t>
            </a:r>
            <a:r>
              <a:rPr lang="es-ES" b="1" dirty="0">
                <a:solidFill>
                  <a:srgbClr val="582808"/>
                </a:solidFill>
              </a:rPr>
              <a:t>, </a:t>
            </a:r>
            <a:r>
              <a:rPr lang="es-ES" b="1" dirty="0" err="1">
                <a:solidFill>
                  <a:srgbClr val="582808"/>
                </a:solidFill>
              </a:rPr>
              <a:t>budu</a:t>
            </a:r>
            <a:r>
              <a:rPr lang="es-ES" b="1" dirty="0">
                <a:solidFill>
                  <a:srgbClr val="582808"/>
                </a:solidFill>
              </a:rPr>
              <a:t> </a:t>
            </a:r>
            <a:r>
              <a:rPr lang="es-ES" b="1" dirty="0" err="1">
                <a:solidFill>
                  <a:srgbClr val="582808"/>
                </a:solidFill>
              </a:rPr>
              <a:t>před</a:t>
            </a:r>
            <a:r>
              <a:rPr lang="es-ES" b="1" dirty="0">
                <a:solidFill>
                  <a:srgbClr val="582808"/>
                </a:solidFill>
              </a:rPr>
              <a:t> </a:t>
            </a:r>
            <a:r>
              <a:rPr lang="es-ES" b="1" dirty="0" err="1">
                <a:solidFill>
                  <a:srgbClr val="582808"/>
                </a:solidFill>
              </a:rPr>
              <a:t>svým</a:t>
            </a:r>
            <a:r>
              <a:rPr lang="es-ES" b="1" dirty="0">
                <a:solidFill>
                  <a:srgbClr val="582808"/>
                </a:solidFill>
              </a:rPr>
              <a:t> </a:t>
            </a:r>
            <a:r>
              <a:rPr lang="es-ES" b="1" dirty="0" err="1">
                <a:solidFill>
                  <a:srgbClr val="582808"/>
                </a:solidFill>
              </a:rPr>
              <a:t>otcem</a:t>
            </a:r>
            <a:r>
              <a:rPr lang="es-ES" b="1" dirty="0">
                <a:solidFill>
                  <a:srgbClr val="582808"/>
                </a:solidFill>
              </a:rPr>
              <a:t> </a:t>
            </a:r>
            <a:r>
              <a:rPr lang="es-ES" b="1" dirty="0" err="1">
                <a:solidFill>
                  <a:srgbClr val="582808"/>
                </a:solidFill>
              </a:rPr>
              <a:t>vinen</a:t>
            </a:r>
            <a:r>
              <a:rPr lang="es-ES" b="1" dirty="0">
                <a:solidFill>
                  <a:srgbClr val="582808"/>
                </a:solidFill>
              </a:rPr>
              <a:t> </a:t>
            </a:r>
            <a:r>
              <a:rPr lang="es-ES" b="1" dirty="0" err="1">
                <a:solidFill>
                  <a:srgbClr val="582808"/>
                </a:solidFill>
              </a:rPr>
              <a:t>navěky</a:t>
            </a:r>
            <a:r>
              <a:rPr lang="es-ES" b="1" dirty="0">
                <a:solidFill>
                  <a:srgbClr val="582808"/>
                </a:solidFill>
              </a:rPr>
              <a:t>," proto </a:t>
            </a:r>
            <a:r>
              <a:rPr lang="es-ES" b="1" dirty="0" err="1">
                <a:solidFill>
                  <a:srgbClr val="582808"/>
                </a:solidFill>
              </a:rPr>
              <a:t>tě</a:t>
            </a:r>
            <a:r>
              <a:rPr lang="es-ES" b="1" dirty="0">
                <a:solidFill>
                  <a:srgbClr val="582808"/>
                </a:solidFill>
              </a:rPr>
              <a:t> </a:t>
            </a:r>
            <a:r>
              <a:rPr lang="es-ES" b="1" dirty="0" err="1">
                <a:solidFill>
                  <a:srgbClr val="582808"/>
                </a:solidFill>
              </a:rPr>
              <a:t>prosím</a:t>
            </a:r>
            <a:r>
              <a:rPr lang="es-ES" b="1" dirty="0">
                <a:solidFill>
                  <a:srgbClr val="582808"/>
                </a:solidFill>
              </a:rPr>
              <a:t>, </a:t>
            </a:r>
            <a:r>
              <a:rPr lang="es-ES" b="1" dirty="0" err="1">
                <a:solidFill>
                  <a:srgbClr val="582808"/>
                </a:solidFill>
              </a:rPr>
              <a:t>aby</a:t>
            </a:r>
            <a:r>
              <a:rPr lang="es-ES" b="1" dirty="0">
                <a:solidFill>
                  <a:srgbClr val="582808"/>
                </a:solidFill>
              </a:rPr>
              <a:t> </a:t>
            </a:r>
            <a:r>
              <a:rPr lang="es-ES" b="1" dirty="0" err="1">
                <a:solidFill>
                  <a:srgbClr val="582808"/>
                </a:solidFill>
              </a:rPr>
              <a:t>tvůj</a:t>
            </a:r>
            <a:r>
              <a:rPr lang="es-ES" b="1" dirty="0">
                <a:solidFill>
                  <a:srgbClr val="582808"/>
                </a:solidFill>
              </a:rPr>
              <a:t> </a:t>
            </a:r>
            <a:r>
              <a:rPr lang="es-ES" b="1" dirty="0" err="1">
                <a:solidFill>
                  <a:srgbClr val="582808"/>
                </a:solidFill>
              </a:rPr>
              <a:t>služebník</a:t>
            </a:r>
            <a:r>
              <a:rPr lang="es-ES" b="1" dirty="0">
                <a:solidFill>
                  <a:srgbClr val="582808"/>
                </a:solidFill>
              </a:rPr>
              <a:t> </a:t>
            </a:r>
            <a:r>
              <a:rPr lang="es-ES" b="1" dirty="0" err="1">
                <a:solidFill>
                  <a:srgbClr val="582808"/>
                </a:solidFill>
              </a:rPr>
              <a:t>zůstal</a:t>
            </a:r>
            <a:r>
              <a:rPr lang="es-ES" b="1" dirty="0">
                <a:solidFill>
                  <a:srgbClr val="582808"/>
                </a:solidFill>
              </a:rPr>
              <a:t> </a:t>
            </a:r>
            <a:r>
              <a:rPr lang="es-ES" b="1" dirty="0" err="1">
                <a:solidFill>
                  <a:srgbClr val="582808"/>
                </a:solidFill>
              </a:rPr>
              <a:t>na</a:t>
            </a:r>
            <a:r>
              <a:rPr lang="es-ES" b="1" dirty="0">
                <a:solidFill>
                  <a:srgbClr val="582808"/>
                </a:solidFill>
              </a:rPr>
              <a:t> </a:t>
            </a:r>
            <a:r>
              <a:rPr lang="es-ES" b="1" dirty="0" err="1">
                <a:solidFill>
                  <a:srgbClr val="582808"/>
                </a:solidFill>
              </a:rPr>
              <a:t>místě</a:t>
            </a:r>
            <a:r>
              <a:rPr lang="es-ES" b="1" dirty="0">
                <a:solidFill>
                  <a:srgbClr val="582808"/>
                </a:solidFill>
              </a:rPr>
              <a:t> </a:t>
            </a:r>
            <a:r>
              <a:rPr lang="es-ES" b="1" dirty="0" err="1">
                <a:solidFill>
                  <a:srgbClr val="582808"/>
                </a:solidFill>
              </a:rPr>
              <a:t>mého</a:t>
            </a:r>
            <a:r>
              <a:rPr lang="es-ES" b="1" dirty="0">
                <a:solidFill>
                  <a:srgbClr val="582808"/>
                </a:solidFill>
              </a:rPr>
              <a:t> </a:t>
            </a:r>
            <a:r>
              <a:rPr lang="es-ES" b="1" dirty="0" err="1">
                <a:solidFill>
                  <a:srgbClr val="582808"/>
                </a:solidFill>
              </a:rPr>
              <a:t>pána</a:t>
            </a:r>
            <a:r>
              <a:rPr lang="es-ES" b="1" dirty="0">
                <a:solidFill>
                  <a:srgbClr val="582808"/>
                </a:solidFill>
              </a:rPr>
              <a:t> </a:t>
            </a:r>
            <a:r>
              <a:rPr lang="es-ES" b="1" dirty="0" err="1">
                <a:solidFill>
                  <a:srgbClr val="582808"/>
                </a:solidFill>
              </a:rPr>
              <a:t>místo</a:t>
            </a:r>
            <a:r>
              <a:rPr lang="es-ES" b="1" dirty="0">
                <a:solidFill>
                  <a:srgbClr val="582808"/>
                </a:solidFill>
              </a:rPr>
              <a:t> </a:t>
            </a:r>
            <a:r>
              <a:rPr lang="es-ES" b="1" dirty="0" err="1">
                <a:solidFill>
                  <a:srgbClr val="582808"/>
                </a:solidFill>
              </a:rPr>
              <a:t>mládence</a:t>
            </a:r>
            <a:r>
              <a:rPr lang="es-ES" b="1" dirty="0">
                <a:solidFill>
                  <a:srgbClr val="582808"/>
                </a:solidFill>
              </a:rPr>
              <a:t> a </a:t>
            </a:r>
            <a:r>
              <a:rPr lang="es-ES" b="1" dirty="0" err="1">
                <a:solidFill>
                  <a:srgbClr val="582808"/>
                </a:solidFill>
              </a:rPr>
              <a:t>aby</a:t>
            </a:r>
            <a:r>
              <a:rPr lang="es-ES" b="1" dirty="0">
                <a:solidFill>
                  <a:srgbClr val="582808"/>
                </a:solidFill>
              </a:rPr>
              <a:t> </a:t>
            </a:r>
            <a:r>
              <a:rPr lang="es-ES" b="1" dirty="0" err="1">
                <a:solidFill>
                  <a:srgbClr val="582808"/>
                </a:solidFill>
              </a:rPr>
              <a:t>mládenec</a:t>
            </a:r>
            <a:r>
              <a:rPr lang="es-ES" b="1" dirty="0">
                <a:solidFill>
                  <a:srgbClr val="582808"/>
                </a:solidFill>
              </a:rPr>
              <a:t> </a:t>
            </a:r>
            <a:r>
              <a:rPr lang="es-ES" b="1" dirty="0" err="1">
                <a:solidFill>
                  <a:srgbClr val="582808"/>
                </a:solidFill>
              </a:rPr>
              <a:t>šel</a:t>
            </a:r>
            <a:r>
              <a:rPr lang="es-ES" b="1" dirty="0">
                <a:solidFill>
                  <a:srgbClr val="582808"/>
                </a:solidFill>
              </a:rPr>
              <a:t> ke </a:t>
            </a:r>
            <a:r>
              <a:rPr lang="es-ES" b="1" dirty="0" err="1">
                <a:solidFill>
                  <a:srgbClr val="582808"/>
                </a:solidFill>
              </a:rPr>
              <a:t>svým</a:t>
            </a:r>
            <a:r>
              <a:rPr lang="es-ES" b="1" dirty="0">
                <a:solidFill>
                  <a:srgbClr val="582808"/>
                </a:solidFill>
              </a:rPr>
              <a:t> </a:t>
            </a:r>
            <a:r>
              <a:rPr lang="es-ES" b="1" dirty="0" err="1">
                <a:solidFill>
                  <a:srgbClr val="582808"/>
                </a:solidFill>
              </a:rPr>
              <a:t>bratrům</a:t>
            </a:r>
            <a:r>
              <a:rPr lang="es-ES" b="1" dirty="0">
                <a:solidFill>
                  <a:srgbClr val="582808"/>
                </a:solidFill>
              </a:rPr>
              <a:t>, </a:t>
            </a:r>
            <a:r>
              <a:rPr lang="es-ES" b="1" dirty="0" err="1">
                <a:solidFill>
                  <a:srgbClr val="582808"/>
                </a:solidFill>
              </a:rPr>
              <a:t>neboť</a:t>
            </a:r>
            <a:r>
              <a:rPr lang="es-ES" b="1" dirty="0">
                <a:solidFill>
                  <a:srgbClr val="582808"/>
                </a:solidFill>
              </a:rPr>
              <a:t> </a:t>
            </a:r>
            <a:r>
              <a:rPr lang="es-ES" b="1" dirty="0" err="1">
                <a:solidFill>
                  <a:srgbClr val="582808"/>
                </a:solidFill>
              </a:rPr>
              <a:t>jak</a:t>
            </a:r>
            <a:r>
              <a:rPr lang="es-ES" b="1" dirty="0">
                <a:solidFill>
                  <a:srgbClr val="582808"/>
                </a:solidFill>
              </a:rPr>
              <a:t> </a:t>
            </a:r>
            <a:r>
              <a:rPr lang="es-ES" b="1" dirty="0" err="1">
                <a:solidFill>
                  <a:srgbClr val="582808"/>
                </a:solidFill>
              </a:rPr>
              <a:t>bych</a:t>
            </a:r>
            <a:r>
              <a:rPr lang="es-ES" b="1" dirty="0">
                <a:solidFill>
                  <a:srgbClr val="582808"/>
                </a:solidFill>
              </a:rPr>
              <a:t> se </a:t>
            </a:r>
            <a:r>
              <a:rPr lang="es-ES" b="1" dirty="0" err="1">
                <a:solidFill>
                  <a:srgbClr val="582808"/>
                </a:solidFill>
              </a:rPr>
              <a:t>mohl</a:t>
            </a:r>
            <a:r>
              <a:rPr lang="es-ES" b="1" dirty="0">
                <a:solidFill>
                  <a:srgbClr val="582808"/>
                </a:solidFill>
              </a:rPr>
              <a:t> </a:t>
            </a:r>
            <a:r>
              <a:rPr lang="es-ES" b="1" dirty="0" err="1">
                <a:solidFill>
                  <a:srgbClr val="582808"/>
                </a:solidFill>
              </a:rPr>
              <a:t>vrátit</a:t>
            </a:r>
            <a:r>
              <a:rPr lang="es-ES" b="1" dirty="0">
                <a:solidFill>
                  <a:srgbClr val="582808"/>
                </a:solidFill>
              </a:rPr>
              <a:t> ke </a:t>
            </a:r>
            <a:r>
              <a:rPr lang="es-ES" b="1" dirty="0" err="1">
                <a:solidFill>
                  <a:srgbClr val="582808"/>
                </a:solidFill>
              </a:rPr>
              <a:t>svému</a:t>
            </a:r>
            <a:r>
              <a:rPr lang="es-ES" b="1" dirty="0">
                <a:solidFill>
                  <a:srgbClr val="582808"/>
                </a:solidFill>
              </a:rPr>
              <a:t> </a:t>
            </a:r>
            <a:r>
              <a:rPr lang="es-ES" b="1" dirty="0" err="1">
                <a:solidFill>
                  <a:srgbClr val="582808"/>
                </a:solidFill>
              </a:rPr>
              <a:t>otci</a:t>
            </a:r>
            <a:r>
              <a:rPr lang="es-ES" b="1" dirty="0">
                <a:solidFill>
                  <a:srgbClr val="582808"/>
                </a:solidFill>
              </a:rPr>
              <a:t> </a:t>
            </a:r>
            <a:r>
              <a:rPr lang="es-ES" b="1" dirty="0" err="1">
                <a:solidFill>
                  <a:srgbClr val="582808"/>
                </a:solidFill>
              </a:rPr>
              <a:t>bez</a:t>
            </a:r>
            <a:r>
              <a:rPr lang="es-ES" b="1" dirty="0">
                <a:solidFill>
                  <a:srgbClr val="582808"/>
                </a:solidFill>
              </a:rPr>
              <a:t> </a:t>
            </a:r>
            <a:r>
              <a:rPr lang="es-ES" b="1" dirty="0" err="1">
                <a:solidFill>
                  <a:srgbClr val="582808"/>
                </a:solidFill>
              </a:rPr>
              <a:t>mladíka</a:t>
            </a:r>
            <a:r>
              <a:rPr lang="es-ES" b="1" dirty="0">
                <a:solidFill>
                  <a:srgbClr val="582808"/>
                </a:solidFill>
              </a:rPr>
              <a:t>? </a:t>
            </a:r>
            <a:r>
              <a:rPr lang="es-ES" b="1" dirty="0" err="1">
                <a:solidFill>
                  <a:srgbClr val="582808"/>
                </a:solidFill>
              </a:rPr>
              <a:t>Nemohu</a:t>
            </a:r>
            <a:r>
              <a:rPr lang="es-ES" b="1" dirty="0">
                <a:solidFill>
                  <a:srgbClr val="582808"/>
                </a:solidFill>
              </a:rPr>
              <a:t>, </a:t>
            </a:r>
            <a:r>
              <a:rPr lang="es-ES" b="1" dirty="0" err="1">
                <a:solidFill>
                  <a:srgbClr val="582808"/>
                </a:solidFill>
              </a:rPr>
              <a:t>abych</a:t>
            </a:r>
            <a:r>
              <a:rPr lang="es-ES" b="1" dirty="0">
                <a:solidFill>
                  <a:srgbClr val="582808"/>
                </a:solidFill>
              </a:rPr>
              <a:t> </a:t>
            </a:r>
            <a:r>
              <a:rPr lang="es-ES" b="1" dirty="0" err="1">
                <a:solidFill>
                  <a:srgbClr val="582808"/>
                </a:solidFill>
              </a:rPr>
              <a:t>neviděl</a:t>
            </a:r>
            <a:r>
              <a:rPr lang="es-ES" b="1" dirty="0">
                <a:solidFill>
                  <a:srgbClr val="582808"/>
                </a:solidFill>
              </a:rPr>
              <a:t> </a:t>
            </a:r>
            <a:r>
              <a:rPr lang="es-ES" b="1" dirty="0" err="1">
                <a:solidFill>
                  <a:srgbClr val="582808"/>
                </a:solidFill>
              </a:rPr>
              <a:t>zlo</a:t>
            </a:r>
            <a:r>
              <a:rPr lang="es-ES" b="1" dirty="0">
                <a:solidFill>
                  <a:srgbClr val="582808"/>
                </a:solidFill>
              </a:rPr>
              <a:t>, </a:t>
            </a:r>
            <a:r>
              <a:rPr lang="es-ES" b="1" dirty="0" err="1">
                <a:solidFill>
                  <a:srgbClr val="582808"/>
                </a:solidFill>
              </a:rPr>
              <a:t>které</a:t>
            </a:r>
            <a:r>
              <a:rPr lang="es-ES" b="1" dirty="0">
                <a:solidFill>
                  <a:srgbClr val="582808"/>
                </a:solidFill>
              </a:rPr>
              <a:t> </a:t>
            </a:r>
            <a:r>
              <a:rPr lang="es-ES" b="1" dirty="0" err="1">
                <a:solidFill>
                  <a:srgbClr val="582808"/>
                </a:solidFill>
              </a:rPr>
              <a:t>postihne</a:t>
            </a:r>
            <a:r>
              <a:rPr lang="es-ES" b="1" dirty="0">
                <a:solidFill>
                  <a:srgbClr val="582808"/>
                </a:solidFill>
              </a:rPr>
              <a:t> </a:t>
            </a:r>
            <a:r>
              <a:rPr lang="es-ES" b="1" dirty="0" err="1">
                <a:solidFill>
                  <a:srgbClr val="582808"/>
                </a:solidFill>
              </a:rPr>
              <a:t>mého</a:t>
            </a:r>
            <a:r>
              <a:rPr lang="es-ES" b="1" dirty="0">
                <a:solidFill>
                  <a:srgbClr val="582808"/>
                </a:solidFill>
              </a:rPr>
              <a:t> </a:t>
            </a:r>
            <a:r>
              <a:rPr lang="es-ES" b="1" dirty="0" err="1">
                <a:solidFill>
                  <a:srgbClr val="582808"/>
                </a:solidFill>
              </a:rPr>
              <a:t>otce</a:t>
            </a:r>
            <a:r>
              <a:rPr lang="es-ES" b="1" dirty="0">
                <a:solidFill>
                  <a:srgbClr val="582808"/>
                </a:solidFill>
              </a:rPr>
              <a:t>."</a:t>
            </a:r>
          </a:p>
        </p:txBody>
      </p:sp>
      <p:sp>
        <p:nvSpPr>
          <p:cNvPr id="4" name="CuadroTexto 3">
            <a:extLst>
              <a:ext uri="{FF2B5EF4-FFF2-40B4-BE49-F238E27FC236}">
                <a16:creationId xmlns:a16="http://schemas.microsoft.com/office/drawing/2014/main" id="{7B635EDB-24A7-06B5-1F8E-6B7A6584ADF7}"/>
              </a:ext>
            </a:extLst>
          </p:cNvPr>
          <p:cNvSpPr txBox="1"/>
          <p:nvPr/>
        </p:nvSpPr>
        <p:spPr>
          <a:xfrm>
            <a:off x="3137648" y="298422"/>
            <a:ext cx="8330451" cy="646331"/>
          </a:xfrm>
          <a:prstGeom prst="rect">
            <a:avLst/>
          </a:prstGeom>
          <a:noFill/>
        </p:spPr>
        <p:txBody>
          <a:bodyPr wrap="square" rtlCol="0">
            <a:spAutoFit/>
          </a:bodyPr>
          <a:lstStyle/>
          <a:p>
            <a:r>
              <a:rPr lang="es-ES" b="1" dirty="0"/>
              <a:t>V </a:t>
            </a:r>
            <a:r>
              <a:rPr lang="es-ES" b="1" dirty="0" err="1"/>
              <a:t>Egyptě</a:t>
            </a:r>
            <a:r>
              <a:rPr lang="es-ES" b="1" dirty="0"/>
              <a:t> </a:t>
            </a:r>
            <a:r>
              <a:rPr lang="es-ES" b="1" dirty="0" err="1"/>
              <a:t>nakoupili</a:t>
            </a:r>
            <a:r>
              <a:rPr lang="es-ES" b="1" dirty="0"/>
              <a:t> </a:t>
            </a:r>
            <a:r>
              <a:rPr lang="es-ES" b="1" dirty="0" err="1"/>
              <a:t>jídlo</a:t>
            </a:r>
            <a:r>
              <a:rPr lang="es-ES" b="1" dirty="0"/>
              <a:t>, a </a:t>
            </a:r>
            <a:r>
              <a:rPr lang="es-ES" b="1" dirty="0" err="1"/>
              <a:t>když</a:t>
            </a:r>
            <a:r>
              <a:rPr lang="es-ES" b="1" dirty="0"/>
              <a:t> </a:t>
            </a:r>
            <a:r>
              <a:rPr lang="es-ES" b="1" dirty="0" err="1"/>
              <a:t>odešli</a:t>
            </a:r>
            <a:r>
              <a:rPr lang="es-ES" b="1" dirty="0"/>
              <a:t>, </a:t>
            </a:r>
            <a:r>
              <a:rPr lang="es-ES" b="1" dirty="0" err="1"/>
              <a:t>byli</a:t>
            </a:r>
            <a:r>
              <a:rPr lang="es-ES" b="1" dirty="0"/>
              <a:t> </a:t>
            </a:r>
            <a:r>
              <a:rPr lang="es-ES" b="1" dirty="0" err="1"/>
              <a:t>obviněni</a:t>
            </a:r>
            <a:r>
              <a:rPr lang="es-ES" b="1" dirty="0"/>
              <a:t>, </a:t>
            </a:r>
            <a:r>
              <a:rPr lang="es-ES" b="1" dirty="0" err="1"/>
              <a:t>že</a:t>
            </a:r>
            <a:r>
              <a:rPr lang="es-ES" b="1" dirty="0"/>
              <a:t> </a:t>
            </a:r>
            <a:r>
              <a:rPr lang="es-ES" b="1" dirty="0" err="1"/>
              <a:t>ukradli</a:t>
            </a:r>
            <a:r>
              <a:rPr lang="es-ES" b="1" dirty="0"/>
              <a:t> </a:t>
            </a:r>
            <a:r>
              <a:rPr lang="es-ES" b="1" dirty="0" err="1"/>
              <a:t>Josefův</a:t>
            </a:r>
            <a:r>
              <a:rPr lang="es-ES" b="1" dirty="0"/>
              <a:t> </a:t>
            </a:r>
            <a:r>
              <a:rPr lang="es-ES" b="1" dirty="0" err="1"/>
              <a:t>stříbrný</a:t>
            </a:r>
            <a:r>
              <a:rPr lang="es-ES" b="1" dirty="0"/>
              <a:t> </a:t>
            </a:r>
            <a:r>
              <a:rPr lang="es-ES" b="1" dirty="0" err="1"/>
              <a:t>pohár</a:t>
            </a:r>
            <a:r>
              <a:rPr lang="es-ES" b="1" dirty="0"/>
              <a:t>. </a:t>
            </a:r>
            <a:r>
              <a:rPr lang="es-ES" b="1" dirty="0" err="1"/>
              <a:t>Když</a:t>
            </a:r>
            <a:r>
              <a:rPr lang="es-ES" b="1" dirty="0"/>
              <a:t> se </a:t>
            </a:r>
            <a:r>
              <a:rPr lang="es-ES" b="1" dirty="0" err="1"/>
              <a:t>podívali</a:t>
            </a:r>
            <a:r>
              <a:rPr lang="es-ES" b="1" dirty="0"/>
              <a:t> do </a:t>
            </a:r>
            <a:r>
              <a:rPr lang="es-ES" b="1" dirty="0" err="1"/>
              <a:t>pytlů</a:t>
            </a:r>
            <a:r>
              <a:rPr lang="es-ES" b="1" dirty="0"/>
              <a:t>, </a:t>
            </a:r>
            <a:r>
              <a:rPr lang="es-ES" b="1" dirty="0" err="1"/>
              <a:t>pohár</a:t>
            </a:r>
            <a:r>
              <a:rPr lang="es-ES" b="1" dirty="0"/>
              <a:t> </a:t>
            </a:r>
            <a:r>
              <a:rPr lang="es-ES" b="1" dirty="0" err="1"/>
              <a:t>byl</a:t>
            </a:r>
            <a:r>
              <a:rPr lang="es-ES" b="1" dirty="0"/>
              <a:t> v </a:t>
            </a:r>
            <a:r>
              <a:rPr lang="es-ES" b="1" dirty="0" err="1"/>
              <a:t>Benjamínově</a:t>
            </a:r>
            <a:r>
              <a:rPr lang="es-ES" b="1" dirty="0"/>
              <a:t> </a:t>
            </a:r>
            <a:r>
              <a:rPr lang="es-ES" b="1" dirty="0" err="1"/>
              <a:t>pytli</a:t>
            </a:r>
            <a:r>
              <a:rPr lang="es-ES" b="1" dirty="0"/>
              <a:t>. </a:t>
            </a:r>
          </a:p>
        </p:txBody>
      </p:sp>
      <p:pic>
        <p:nvPicPr>
          <p:cNvPr id="6" name="Imagen 5" descr="Imagen que contiene interior, cama, tabla, cuarto&#10;&#10;Descripción generada automáticamente">
            <a:extLst>
              <a:ext uri="{FF2B5EF4-FFF2-40B4-BE49-F238E27FC236}">
                <a16:creationId xmlns:a16="http://schemas.microsoft.com/office/drawing/2014/main" id="{5E8BC705-BFA5-C849-CD6A-13978B2B7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94" y="4600793"/>
            <a:ext cx="2755154" cy="2066366"/>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descr="Un hombre con una vaca&#10;&#10;Descripción generada automáticamente con confianza media">
            <a:extLst>
              <a:ext uri="{FF2B5EF4-FFF2-40B4-BE49-F238E27FC236}">
                <a16:creationId xmlns:a16="http://schemas.microsoft.com/office/drawing/2014/main" id="{9E26361F-9A1F-5CFF-E799-2714949CC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94" y="280214"/>
            <a:ext cx="2755154" cy="2066366"/>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persona, exterior, hombre, gente&#10;&#10;Descripción generada automáticamente">
            <a:extLst>
              <a:ext uri="{FF2B5EF4-FFF2-40B4-BE49-F238E27FC236}">
                <a16:creationId xmlns:a16="http://schemas.microsoft.com/office/drawing/2014/main" id="{DFA890FD-614A-3F73-748F-8389CDFF4F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894" y="2440504"/>
            <a:ext cx="2755153" cy="2066365"/>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3662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out)">
                                      <p:cBhvr>
                                        <p:cTn id="21" dur="750"/>
                                        <p:tgtEl>
                                          <p:spTgt spid="10"/>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out)">
                                      <p:cBhvr>
                                        <p:cTn id="30" dur="750"/>
                                        <p:tgtEl>
                                          <p:spTgt spid="6"/>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5ABCAD9-CBCA-B8BE-03DE-281B4C4A59ED}"/>
            </a:ext>
          </a:extLst>
        </p:cNvPr>
        <p:cNvGrpSpPr/>
        <p:nvPr/>
      </p:nvGrpSpPr>
      <p:grpSpPr>
        <a:xfrm>
          <a:off x="0" y="0"/>
          <a:ext cx="0" cy="0"/>
          <a:chOff x="0" y="0"/>
          <a:chExt cx="0" cy="0"/>
        </a:xfrm>
      </p:grpSpPr>
      <p:pic>
        <p:nvPicPr>
          <p:cNvPr id="24" name="Imagen 23">
            <a:extLst>
              <a:ext uri="{FF2B5EF4-FFF2-40B4-BE49-F238E27FC236}">
                <a16:creationId xmlns:a16="http://schemas.microsoft.com/office/drawing/2014/main" id="{FDF583AF-7982-9719-EE72-E864F4689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2478" y="5159269"/>
            <a:ext cx="8647044" cy="1334095"/>
          </a:xfrm>
          <a:prstGeom prst="rect">
            <a:avLst/>
          </a:prstGeom>
        </p:spPr>
      </p:pic>
      <p:sp>
        <p:nvSpPr>
          <p:cNvPr id="6" name="CuadroTexto 5">
            <a:extLst>
              <a:ext uri="{FF2B5EF4-FFF2-40B4-BE49-F238E27FC236}">
                <a16:creationId xmlns:a16="http://schemas.microsoft.com/office/drawing/2014/main" id="{E5466916-E0FA-836A-A0B3-16FA541DE0FB}"/>
              </a:ext>
            </a:extLst>
          </p:cNvPr>
          <p:cNvSpPr txBox="1"/>
          <p:nvPr/>
        </p:nvSpPr>
        <p:spPr>
          <a:xfrm>
            <a:off x="1057903" y="1272082"/>
            <a:ext cx="10268580" cy="830997"/>
          </a:xfrm>
          <a:prstGeom prst="rect">
            <a:avLst/>
          </a:prstGeom>
          <a:noFill/>
        </p:spPr>
        <p:txBody>
          <a:bodyPr wrap="square">
            <a:spAutoFit/>
          </a:bodyPr>
          <a:lstStyle/>
          <a:p>
            <a:r>
              <a:rPr lang="es-ES" sz="2400" b="1" dirty="0"/>
              <a:t>Juda se </a:t>
            </a:r>
            <a:r>
              <a:rPr lang="es-ES" sz="2400" b="1" dirty="0" err="1"/>
              <a:t>nejprve</a:t>
            </a:r>
            <a:r>
              <a:rPr lang="es-ES" sz="2400" b="1" dirty="0"/>
              <a:t> </a:t>
            </a:r>
            <a:r>
              <a:rPr lang="es-ES" sz="2400" b="1" dirty="0" err="1"/>
              <a:t>nabídl</a:t>
            </a:r>
            <a:r>
              <a:rPr lang="es-ES" sz="2400" b="1" dirty="0"/>
              <a:t> </a:t>
            </a:r>
            <a:r>
              <a:rPr lang="es-ES" sz="2400" b="1" dirty="0" err="1"/>
              <a:t>jako</a:t>
            </a:r>
            <a:r>
              <a:rPr lang="es-ES" sz="2400" b="1" dirty="0"/>
              <a:t> </a:t>
            </a:r>
            <a:r>
              <a:rPr lang="es-ES" sz="2400" b="1" dirty="0" err="1"/>
              <a:t>ručitel</a:t>
            </a:r>
            <a:r>
              <a:rPr lang="es-ES" sz="2400" b="1" dirty="0"/>
              <a:t> </a:t>
            </a:r>
            <a:r>
              <a:rPr lang="es-ES" sz="2400" b="1" dirty="0" err="1"/>
              <a:t>za</a:t>
            </a:r>
            <a:r>
              <a:rPr lang="es-ES" sz="2400" b="1" dirty="0"/>
              <a:t> </a:t>
            </a:r>
            <a:r>
              <a:rPr lang="es-ES" sz="2400" b="1" dirty="0" err="1"/>
              <a:t>svého</a:t>
            </a:r>
            <a:r>
              <a:rPr lang="es-ES" sz="2400" b="1" dirty="0"/>
              <a:t> </a:t>
            </a:r>
            <a:r>
              <a:rPr lang="es-ES" sz="2400" b="1" dirty="0" err="1"/>
              <a:t>bratra</a:t>
            </a:r>
            <a:r>
              <a:rPr lang="es-ES" sz="2400" b="1" dirty="0"/>
              <a:t> </a:t>
            </a:r>
            <a:r>
              <a:rPr lang="es-ES" sz="2400" b="1" dirty="0" err="1"/>
              <a:t>Benjamína</a:t>
            </a:r>
            <a:r>
              <a:rPr lang="es-ES" sz="2400" b="1" dirty="0"/>
              <a:t>, </a:t>
            </a:r>
            <a:r>
              <a:rPr lang="es-ES" sz="2400" b="1" dirty="0" err="1"/>
              <a:t>potom</a:t>
            </a:r>
            <a:r>
              <a:rPr lang="es-ES" sz="2400" b="1" dirty="0"/>
              <a:t> se </a:t>
            </a:r>
            <a:r>
              <a:rPr lang="es-ES" sz="2400" b="1" dirty="0" err="1"/>
              <a:t>za</a:t>
            </a:r>
            <a:r>
              <a:rPr lang="es-ES" sz="2400" b="1" dirty="0"/>
              <a:t> </a:t>
            </a:r>
            <a:r>
              <a:rPr lang="es-ES" sz="2400" b="1" dirty="0" err="1"/>
              <a:t>svého</a:t>
            </a:r>
            <a:r>
              <a:rPr lang="es-ES" sz="2400" b="1" dirty="0"/>
              <a:t> </a:t>
            </a:r>
            <a:r>
              <a:rPr lang="es-ES" sz="2400" b="1" dirty="0" err="1"/>
              <a:t>bratra</a:t>
            </a:r>
            <a:r>
              <a:rPr lang="es-ES" sz="2400" b="1" dirty="0"/>
              <a:t> </a:t>
            </a:r>
            <a:r>
              <a:rPr lang="es-ES" sz="2400" b="1" dirty="0" err="1"/>
              <a:t>přimluvil</a:t>
            </a:r>
            <a:r>
              <a:rPr lang="es-ES" sz="2400" b="1" dirty="0"/>
              <a:t> u Josefa a </a:t>
            </a:r>
            <a:r>
              <a:rPr lang="es-ES" sz="2400" b="1" dirty="0" err="1"/>
              <a:t>stal</a:t>
            </a:r>
            <a:r>
              <a:rPr lang="es-ES" sz="2400" b="1" dirty="0"/>
              <a:t> se </a:t>
            </a:r>
            <a:r>
              <a:rPr lang="es-ES" sz="2400" b="1" dirty="0" err="1"/>
              <a:t>za</a:t>
            </a:r>
            <a:r>
              <a:rPr lang="es-ES" sz="2400" b="1" dirty="0"/>
              <a:t> </a:t>
            </a:r>
            <a:r>
              <a:rPr lang="es-ES" sz="2400" b="1" dirty="0" err="1"/>
              <a:t>něj</a:t>
            </a:r>
            <a:r>
              <a:rPr lang="es-ES" sz="2400" b="1" dirty="0"/>
              <a:t> </a:t>
            </a:r>
            <a:r>
              <a:rPr lang="es-ES" sz="2400" b="1" dirty="0" err="1"/>
              <a:t>ručitelem</a:t>
            </a:r>
            <a:r>
              <a:rPr lang="es-ES" sz="2400" b="1" dirty="0"/>
              <a:t>, </a:t>
            </a:r>
            <a:r>
              <a:rPr lang="es-ES" sz="2400" b="1" dirty="0" err="1"/>
              <a:t>aby</a:t>
            </a:r>
            <a:r>
              <a:rPr lang="es-ES" sz="2400" b="1" dirty="0"/>
              <a:t> </a:t>
            </a:r>
            <a:r>
              <a:rPr lang="es-ES" sz="2400" b="1" dirty="0" err="1"/>
              <a:t>neublížil</a:t>
            </a:r>
            <a:r>
              <a:rPr lang="es-ES" sz="2400" b="1" dirty="0"/>
              <a:t> </a:t>
            </a:r>
            <a:r>
              <a:rPr lang="es-ES" sz="2400" b="1" dirty="0" err="1"/>
              <a:t>jeho</a:t>
            </a:r>
            <a:r>
              <a:rPr lang="es-ES" sz="2400" b="1" dirty="0"/>
              <a:t> </a:t>
            </a:r>
            <a:r>
              <a:rPr lang="es-ES" sz="2400" b="1" dirty="0" err="1"/>
              <a:t>otci</a:t>
            </a:r>
            <a:r>
              <a:rPr lang="es-ES" sz="2400" b="1" dirty="0"/>
              <a:t>.</a:t>
            </a:r>
          </a:p>
        </p:txBody>
      </p:sp>
      <p:sp>
        <p:nvSpPr>
          <p:cNvPr id="20" name="CuadroTexto 19">
            <a:extLst>
              <a:ext uri="{FF2B5EF4-FFF2-40B4-BE49-F238E27FC236}">
                <a16:creationId xmlns:a16="http://schemas.microsoft.com/office/drawing/2014/main" id="{A2A3C650-076A-ADC1-28EA-286795550A5C}"/>
              </a:ext>
            </a:extLst>
          </p:cNvPr>
          <p:cNvSpPr txBox="1"/>
          <p:nvPr/>
        </p:nvSpPr>
        <p:spPr>
          <a:xfrm>
            <a:off x="2362860" y="5410817"/>
            <a:ext cx="7658666" cy="830997"/>
          </a:xfrm>
          <a:prstGeom prst="rect">
            <a:avLst/>
          </a:prstGeom>
          <a:noFill/>
        </p:spPr>
        <p:txBody>
          <a:bodyPr wrap="square" rtlCol="0">
            <a:spAutoFit/>
          </a:bodyPr>
          <a:lstStyle/>
          <a:p>
            <a:pPr algn="ct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Ježíš</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za</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nás</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vyšel</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jako</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ručitel</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přimlouvá</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se,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abychom</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nebyli</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otroky</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hříchu</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ale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abychom</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získali</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pravou</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4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svobodu</a:t>
            </a: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p>
        </p:txBody>
      </p:sp>
      <p:grpSp>
        <p:nvGrpSpPr>
          <p:cNvPr id="4" name="Grupo 3">
            <a:extLst>
              <a:ext uri="{FF2B5EF4-FFF2-40B4-BE49-F238E27FC236}">
                <a16:creationId xmlns:a16="http://schemas.microsoft.com/office/drawing/2014/main" id="{6C56748C-EBB7-581F-BC33-2C3928075CED}"/>
              </a:ext>
            </a:extLst>
          </p:cNvPr>
          <p:cNvGrpSpPr/>
          <p:nvPr/>
        </p:nvGrpSpPr>
        <p:grpSpPr>
          <a:xfrm>
            <a:off x="465236" y="454404"/>
            <a:ext cx="1185333" cy="666749"/>
            <a:chOff x="464608" y="464492"/>
            <a:chExt cx="1185333" cy="666749"/>
          </a:xfrm>
        </p:grpSpPr>
        <p:pic>
          <p:nvPicPr>
            <p:cNvPr id="2" name="Imagen 1">
              <a:extLst>
                <a:ext uri="{FF2B5EF4-FFF2-40B4-BE49-F238E27FC236}">
                  <a16:creationId xmlns:a16="http://schemas.microsoft.com/office/drawing/2014/main" id="{D1198500-8A5D-8D90-9E2D-17506FEE1C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4608" y="464492"/>
              <a:ext cx="1185333" cy="666749"/>
            </a:xfrm>
            <a:prstGeom prst="rect">
              <a:avLst/>
            </a:prstGeom>
          </p:spPr>
        </p:pic>
        <p:sp>
          <p:nvSpPr>
            <p:cNvPr id="3" name="CuadroTexto 2">
              <a:extLst>
                <a:ext uri="{FF2B5EF4-FFF2-40B4-BE49-F238E27FC236}">
                  <a16:creationId xmlns:a16="http://schemas.microsoft.com/office/drawing/2014/main" id="{0178D820-8854-EA7E-2D10-656B88ADA5E2}"/>
                </a:ext>
              </a:extLst>
            </p:cNvPr>
            <p:cNvSpPr txBox="1"/>
            <p:nvPr/>
          </p:nvSpPr>
          <p:spPr>
            <a:xfrm>
              <a:off x="464608" y="550068"/>
              <a:ext cx="1185333" cy="461665"/>
            </a:xfrm>
            <a:prstGeom prst="rect">
              <a:avLst/>
            </a:prstGeom>
            <a:noFill/>
          </p:spPr>
          <p:txBody>
            <a:bodyPr wrap="square" rtlCol="0">
              <a:spAutoFit/>
            </a:bodyPr>
            <a:lstStyle/>
            <a:p>
              <a:pPr algn="ctr"/>
              <a:r>
                <a:rPr lang="es-ES" sz="2400"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Kristus</a:t>
              </a:r>
              <a:endPar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9" name="CuadroTexto 8">
            <a:extLst>
              <a:ext uri="{FF2B5EF4-FFF2-40B4-BE49-F238E27FC236}">
                <a16:creationId xmlns:a16="http://schemas.microsoft.com/office/drawing/2014/main" id="{B3F8F674-EBEF-8690-D4EE-1CAE4EAADA4F}"/>
              </a:ext>
            </a:extLst>
          </p:cNvPr>
          <p:cNvSpPr txBox="1"/>
          <p:nvPr/>
        </p:nvSpPr>
        <p:spPr>
          <a:xfrm>
            <a:off x="1057902" y="2218151"/>
            <a:ext cx="10268580" cy="2677656"/>
          </a:xfrm>
          <a:prstGeom prst="rect">
            <a:avLst/>
          </a:prstGeom>
          <a:noFill/>
        </p:spPr>
        <p:txBody>
          <a:bodyPr wrap="square">
            <a:spAutoFit/>
          </a:bodyPr>
          <a:lstStyle/>
          <a:p>
            <a:r>
              <a:rPr lang="es-ES" sz="2400" b="1" dirty="0" err="1"/>
              <a:t>Ježíš</a:t>
            </a:r>
            <a:r>
              <a:rPr lang="es-ES" sz="2400" b="1" dirty="0"/>
              <a:t> </a:t>
            </a:r>
            <a:r>
              <a:rPr lang="es-ES" sz="2400" b="1" dirty="0" err="1"/>
              <a:t>řekl</a:t>
            </a:r>
            <a:r>
              <a:rPr lang="es-ES" sz="2400" b="1" dirty="0"/>
              <a:t>: "Proto </a:t>
            </a:r>
            <a:r>
              <a:rPr lang="es-ES" sz="2400" b="1" dirty="0" err="1"/>
              <a:t>mě</a:t>
            </a:r>
            <a:r>
              <a:rPr lang="es-ES" sz="2400" b="1" dirty="0"/>
              <a:t> </a:t>
            </a:r>
            <a:r>
              <a:rPr lang="es-ES" sz="2400" b="1" dirty="0" err="1"/>
              <a:t>Otec</a:t>
            </a:r>
            <a:r>
              <a:rPr lang="es-ES" sz="2400" b="1" dirty="0"/>
              <a:t> </a:t>
            </a:r>
            <a:r>
              <a:rPr lang="es-ES" sz="2400" b="1" dirty="0" err="1"/>
              <a:t>miluje</a:t>
            </a:r>
            <a:r>
              <a:rPr lang="es-ES" sz="2400" b="1" dirty="0"/>
              <a:t>, </a:t>
            </a:r>
            <a:r>
              <a:rPr lang="es-ES" sz="2400" b="1" dirty="0" err="1"/>
              <a:t>protože</a:t>
            </a:r>
            <a:r>
              <a:rPr lang="es-ES" sz="2400" b="1" dirty="0"/>
              <a:t> </a:t>
            </a:r>
            <a:r>
              <a:rPr lang="es-ES" sz="2400" b="1" dirty="0" err="1"/>
              <a:t>dávám</a:t>
            </a:r>
            <a:r>
              <a:rPr lang="es-ES" sz="2400" b="1" dirty="0"/>
              <a:t> </a:t>
            </a:r>
            <a:r>
              <a:rPr lang="es-ES" sz="2400" b="1" dirty="0" err="1"/>
              <a:t>svůj</a:t>
            </a:r>
            <a:r>
              <a:rPr lang="es-ES" sz="2400" b="1" dirty="0"/>
              <a:t> </a:t>
            </a:r>
            <a:r>
              <a:rPr lang="es-ES" sz="2400" b="1" dirty="0" err="1"/>
              <a:t>život</a:t>
            </a:r>
            <a:r>
              <a:rPr lang="es-ES" sz="2400" b="1" dirty="0"/>
              <a:t>, </a:t>
            </a:r>
            <a:r>
              <a:rPr lang="es-ES" sz="2400" b="1" dirty="0" err="1"/>
              <a:t>abych</a:t>
            </a:r>
            <a:r>
              <a:rPr lang="es-ES" sz="2400" b="1" dirty="0"/>
              <a:t> </a:t>
            </a:r>
            <a:r>
              <a:rPr lang="es-ES" sz="2400" b="1" dirty="0" err="1"/>
              <a:t>ho</a:t>
            </a:r>
            <a:r>
              <a:rPr lang="es-ES" sz="2400" b="1" dirty="0"/>
              <a:t> </a:t>
            </a:r>
            <a:r>
              <a:rPr lang="es-ES" sz="2400" b="1" dirty="0" err="1"/>
              <a:t>zase</a:t>
            </a:r>
            <a:r>
              <a:rPr lang="es-ES" sz="2400" b="1" dirty="0"/>
              <a:t> </a:t>
            </a:r>
            <a:r>
              <a:rPr lang="es-ES" sz="2400" b="1" dirty="0" err="1"/>
              <a:t>přijal</a:t>
            </a:r>
            <a:r>
              <a:rPr lang="es-ES" sz="2400" b="1" dirty="0"/>
              <a:t>."  </a:t>
            </a:r>
            <a:r>
              <a:rPr lang="es-ES" sz="2400" b="1" dirty="0" err="1"/>
              <a:t>To</a:t>
            </a:r>
            <a:r>
              <a:rPr lang="es-ES" sz="2400" b="1" dirty="0"/>
              <a:t> </a:t>
            </a:r>
            <a:r>
              <a:rPr lang="es-ES" sz="2400" b="1" dirty="0" err="1"/>
              <a:t>znamená</a:t>
            </a:r>
            <a:r>
              <a:rPr lang="es-ES" sz="2400" b="1" dirty="0"/>
              <a:t>: "</a:t>
            </a:r>
            <a:r>
              <a:rPr lang="es-ES" sz="2400" b="1" dirty="0" err="1"/>
              <a:t>Můj</a:t>
            </a:r>
            <a:r>
              <a:rPr lang="es-ES" sz="2400" b="1" dirty="0"/>
              <a:t> </a:t>
            </a:r>
            <a:r>
              <a:rPr lang="es-ES" sz="2400" b="1" dirty="0" err="1"/>
              <a:t>Otec</a:t>
            </a:r>
            <a:r>
              <a:rPr lang="es-ES" sz="2400" b="1" dirty="0"/>
              <a:t> </a:t>
            </a:r>
            <a:r>
              <a:rPr lang="es-ES" sz="2400" b="1" dirty="0" err="1"/>
              <a:t>vás</a:t>
            </a:r>
            <a:r>
              <a:rPr lang="es-ES" sz="2400" b="1" dirty="0"/>
              <a:t> </a:t>
            </a:r>
            <a:r>
              <a:rPr lang="es-ES" sz="2400" b="1" dirty="0" err="1"/>
              <a:t>tak</a:t>
            </a:r>
            <a:r>
              <a:rPr lang="es-ES" sz="2400" b="1" dirty="0"/>
              <a:t> </a:t>
            </a:r>
            <a:r>
              <a:rPr lang="es-ES" sz="2400" b="1" dirty="0" err="1"/>
              <a:t>miloval</a:t>
            </a:r>
            <a:r>
              <a:rPr lang="es-ES" sz="2400" b="1" dirty="0"/>
              <a:t>, </a:t>
            </a:r>
            <a:r>
              <a:rPr lang="es-ES" sz="2400" b="1" dirty="0" err="1"/>
              <a:t>že</a:t>
            </a:r>
            <a:r>
              <a:rPr lang="es-ES" sz="2400" b="1" dirty="0"/>
              <a:t> </a:t>
            </a:r>
            <a:r>
              <a:rPr lang="es-ES" sz="2400" b="1" dirty="0" err="1"/>
              <a:t>mě</a:t>
            </a:r>
            <a:r>
              <a:rPr lang="es-ES" sz="2400" b="1" dirty="0"/>
              <a:t> </a:t>
            </a:r>
            <a:r>
              <a:rPr lang="es-ES" sz="2400" b="1" dirty="0" err="1"/>
              <a:t>miluje</a:t>
            </a:r>
            <a:r>
              <a:rPr lang="es-ES" sz="2400" b="1" dirty="0"/>
              <a:t> </a:t>
            </a:r>
            <a:r>
              <a:rPr lang="es-ES" sz="2400" b="1" dirty="0" err="1"/>
              <a:t>ještě</a:t>
            </a:r>
            <a:r>
              <a:rPr lang="es-ES" sz="2400" b="1" dirty="0"/>
              <a:t> </a:t>
            </a:r>
            <a:r>
              <a:rPr lang="es-ES" sz="2400" b="1" dirty="0" err="1"/>
              <a:t>více</a:t>
            </a:r>
            <a:r>
              <a:rPr lang="es-ES" sz="2400" b="1" dirty="0"/>
              <a:t>, </a:t>
            </a:r>
            <a:r>
              <a:rPr lang="es-ES" sz="2400" b="1" dirty="0" err="1"/>
              <a:t>protože</a:t>
            </a:r>
            <a:r>
              <a:rPr lang="es-ES" sz="2400" b="1" dirty="0"/>
              <a:t> </a:t>
            </a:r>
            <a:r>
              <a:rPr lang="es-ES" sz="2400" b="1" dirty="0" err="1"/>
              <a:t>jsem</a:t>
            </a:r>
            <a:r>
              <a:rPr lang="es-ES" sz="2400" b="1" dirty="0"/>
              <a:t> </a:t>
            </a:r>
            <a:r>
              <a:rPr lang="es-ES" sz="2400" b="1" dirty="0" err="1"/>
              <a:t>dal</a:t>
            </a:r>
            <a:r>
              <a:rPr lang="es-ES" sz="2400" b="1" dirty="0"/>
              <a:t> </a:t>
            </a:r>
            <a:r>
              <a:rPr lang="es-ES" sz="2400" b="1" dirty="0" err="1"/>
              <a:t>svůj</a:t>
            </a:r>
            <a:r>
              <a:rPr lang="es-ES" sz="2400" b="1" dirty="0"/>
              <a:t> </a:t>
            </a:r>
            <a:r>
              <a:rPr lang="es-ES" sz="2400" b="1" dirty="0" err="1"/>
              <a:t>život</a:t>
            </a:r>
            <a:r>
              <a:rPr lang="es-ES" sz="2400" b="1" dirty="0"/>
              <a:t>, </a:t>
            </a:r>
            <a:r>
              <a:rPr lang="es-ES" sz="2400" b="1" dirty="0" err="1"/>
              <a:t>abych</a:t>
            </a:r>
            <a:r>
              <a:rPr lang="es-ES" sz="2400" b="1" dirty="0"/>
              <a:t> </a:t>
            </a:r>
            <a:r>
              <a:rPr lang="es-ES" sz="2400" b="1" dirty="0" err="1"/>
              <a:t>vás</a:t>
            </a:r>
            <a:r>
              <a:rPr lang="es-ES" sz="2400" b="1" dirty="0"/>
              <a:t> </a:t>
            </a:r>
            <a:r>
              <a:rPr lang="es-ES" sz="2400" b="1" dirty="0" err="1"/>
              <a:t>vykoupil</a:t>
            </a:r>
            <a:r>
              <a:rPr lang="es-ES" sz="2400" b="1" dirty="0"/>
              <a:t>. </a:t>
            </a:r>
            <a:r>
              <a:rPr lang="es-ES" sz="2400" b="1" dirty="0" err="1"/>
              <a:t>Jsem</a:t>
            </a:r>
            <a:r>
              <a:rPr lang="es-ES" sz="2400" b="1" dirty="0"/>
              <a:t> </a:t>
            </a:r>
            <a:r>
              <a:rPr lang="es-ES" sz="2400" b="1" dirty="0" err="1"/>
              <a:t>velmi</a:t>
            </a:r>
            <a:r>
              <a:rPr lang="es-ES" sz="2400" b="1" dirty="0"/>
              <a:t> </a:t>
            </a:r>
            <a:r>
              <a:rPr lang="es-ES" sz="2400" b="1" dirty="0" err="1"/>
              <a:t>milován</a:t>
            </a:r>
            <a:r>
              <a:rPr lang="es-ES" sz="2400" b="1" dirty="0"/>
              <a:t> </a:t>
            </a:r>
            <a:r>
              <a:rPr lang="es-ES" sz="2400" b="1" dirty="0" err="1"/>
              <a:t>svým</a:t>
            </a:r>
            <a:r>
              <a:rPr lang="es-ES" sz="2400" b="1" dirty="0"/>
              <a:t> </a:t>
            </a:r>
            <a:r>
              <a:rPr lang="es-ES" sz="2400" b="1" dirty="0" err="1"/>
              <a:t>Otcem</a:t>
            </a:r>
            <a:r>
              <a:rPr lang="es-ES" sz="2400" b="1" dirty="0"/>
              <a:t>, </a:t>
            </a:r>
            <a:r>
              <a:rPr lang="es-ES" sz="2400" b="1" dirty="0" err="1"/>
              <a:t>protože</a:t>
            </a:r>
            <a:r>
              <a:rPr lang="es-ES" sz="2400" b="1" dirty="0"/>
              <a:t> </a:t>
            </a:r>
            <a:r>
              <a:rPr lang="es-ES" sz="2400" b="1" dirty="0" err="1"/>
              <a:t>jsem</a:t>
            </a:r>
            <a:r>
              <a:rPr lang="es-ES" sz="2400" b="1" dirty="0"/>
              <a:t> se </a:t>
            </a:r>
            <a:r>
              <a:rPr lang="es-ES" sz="2400" b="1" dirty="0" err="1"/>
              <a:t>stal</a:t>
            </a:r>
            <a:r>
              <a:rPr lang="es-ES" sz="2400" b="1" dirty="0"/>
              <a:t> </a:t>
            </a:r>
            <a:r>
              <a:rPr lang="es-ES" sz="2400" b="1" dirty="0" err="1"/>
              <a:t>vaším</a:t>
            </a:r>
            <a:r>
              <a:rPr lang="es-ES" sz="2400" b="1" dirty="0"/>
              <a:t> </a:t>
            </a:r>
            <a:r>
              <a:rPr lang="es-ES" sz="2400" b="1" dirty="0" err="1"/>
              <a:t>Zástupcem</a:t>
            </a:r>
            <a:r>
              <a:rPr lang="es-ES" sz="2400" b="1" dirty="0"/>
              <a:t> a </a:t>
            </a:r>
            <a:r>
              <a:rPr lang="es-ES" sz="2400" b="1" dirty="0" err="1"/>
              <a:t>Ručitelem</a:t>
            </a:r>
            <a:r>
              <a:rPr lang="es-ES" sz="2400" b="1" dirty="0"/>
              <a:t>, </a:t>
            </a:r>
            <a:r>
              <a:rPr lang="es-ES" sz="2400" b="1" dirty="0" err="1"/>
              <a:t>protože</a:t>
            </a:r>
            <a:r>
              <a:rPr lang="es-ES" sz="2400" b="1" dirty="0"/>
              <a:t> </a:t>
            </a:r>
            <a:r>
              <a:rPr lang="es-ES" sz="2400" b="1" dirty="0" err="1"/>
              <a:t>jsem</a:t>
            </a:r>
            <a:r>
              <a:rPr lang="es-ES" sz="2400" b="1" dirty="0"/>
              <a:t> </a:t>
            </a:r>
            <a:r>
              <a:rPr lang="es-ES" sz="2400" b="1" dirty="0" err="1"/>
              <a:t>dal</a:t>
            </a:r>
            <a:r>
              <a:rPr lang="es-ES" sz="2400" b="1" dirty="0"/>
              <a:t> </a:t>
            </a:r>
            <a:r>
              <a:rPr lang="es-ES" sz="2400" b="1" dirty="0" err="1"/>
              <a:t>svůj</a:t>
            </a:r>
            <a:r>
              <a:rPr lang="es-ES" sz="2400" b="1" dirty="0"/>
              <a:t> </a:t>
            </a:r>
            <a:r>
              <a:rPr lang="es-ES" sz="2400" b="1" dirty="0" err="1"/>
              <a:t>život</a:t>
            </a:r>
            <a:r>
              <a:rPr lang="es-ES" sz="2400" b="1" dirty="0"/>
              <a:t> a </a:t>
            </a:r>
            <a:r>
              <a:rPr lang="es-ES" sz="2400" b="1" dirty="0" err="1"/>
              <a:t>vzal</a:t>
            </a:r>
            <a:r>
              <a:rPr lang="es-ES" sz="2400" b="1" dirty="0"/>
              <a:t> </a:t>
            </a:r>
            <a:r>
              <a:rPr lang="es-ES" sz="2400" b="1" dirty="0" err="1"/>
              <a:t>na</a:t>
            </a:r>
            <a:r>
              <a:rPr lang="es-ES" sz="2400" b="1" dirty="0"/>
              <a:t> sebe </a:t>
            </a:r>
            <a:r>
              <a:rPr lang="es-ES" sz="2400" b="1" dirty="0" err="1"/>
              <a:t>vaše</a:t>
            </a:r>
            <a:r>
              <a:rPr lang="es-ES" sz="2400" b="1" dirty="0"/>
              <a:t> </a:t>
            </a:r>
            <a:r>
              <a:rPr lang="es-ES" sz="2400" b="1" dirty="0" err="1"/>
              <a:t>závazky</a:t>
            </a:r>
            <a:r>
              <a:rPr lang="es-ES" sz="2400" b="1" dirty="0"/>
              <a:t>, </a:t>
            </a:r>
            <a:r>
              <a:rPr lang="es-ES" sz="2400" b="1" dirty="0" err="1"/>
              <a:t>vaše</a:t>
            </a:r>
            <a:r>
              <a:rPr lang="es-ES" sz="2400" b="1" dirty="0"/>
              <a:t> </a:t>
            </a:r>
            <a:r>
              <a:rPr lang="es-ES" sz="2400" b="1" dirty="0" err="1"/>
              <a:t>přestoupení</a:t>
            </a:r>
            <a:r>
              <a:rPr lang="es-ES" sz="2400" b="1" dirty="0"/>
              <a:t>. </a:t>
            </a:r>
            <a:r>
              <a:rPr lang="es-ES" sz="2400" b="1" dirty="0" err="1"/>
              <a:t>skrze</a:t>
            </a:r>
            <a:r>
              <a:rPr lang="es-ES" sz="2400" b="1" dirty="0"/>
              <a:t> </a:t>
            </a:r>
            <a:r>
              <a:rPr lang="es-ES" sz="2400" b="1" dirty="0" err="1"/>
              <a:t>mou</a:t>
            </a:r>
            <a:r>
              <a:rPr lang="es-ES" sz="2400" b="1" dirty="0"/>
              <a:t> </a:t>
            </a:r>
            <a:r>
              <a:rPr lang="es-ES" sz="2400" b="1" dirty="0" err="1"/>
              <a:t>oběť</a:t>
            </a:r>
            <a:r>
              <a:rPr lang="es-ES" sz="2400" b="1" dirty="0"/>
              <a:t> </a:t>
            </a:r>
            <a:r>
              <a:rPr lang="es-ES" sz="2400" b="1" dirty="0" err="1"/>
              <a:t>může</a:t>
            </a:r>
            <a:r>
              <a:rPr lang="es-ES" sz="2400" b="1" dirty="0"/>
              <a:t> </a:t>
            </a:r>
            <a:r>
              <a:rPr lang="es-ES" sz="2400" b="1" dirty="0" err="1"/>
              <a:t>být</a:t>
            </a:r>
            <a:r>
              <a:rPr lang="es-ES" sz="2400" b="1" dirty="0"/>
              <a:t> </a:t>
            </a:r>
            <a:r>
              <a:rPr lang="es-ES" sz="2400" b="1" dirty="0" err="1"/>
              <a:t>Bůh</a:t>
            </a:r>
            <a:r>
              <a:rPr lang="es-ES" sz="2400" b="1" dirty="0"/>
              <a:t> </a:t>
            </a:r>
            <a:r>
              <a:rPr lang="es-ES" sz="2400" b="1" dirty="0" err="1"/>
              <a:t>spravedlivý</a:t>
            </a:r>
            <a:r>
              <a:rPr lang="es-ES" sz="2400" b="1" dirty="0"/>
              <a:t>, a </a:t>
            </a:r>
            <a:r>
              <a:rPr lang="es-ES" sz="2400" b="1" dirty="0" err="1"/>
              <a:t>přece</a:t>
            </a:r>
            <a:r>
              <a:rPr lang="es-ES" sz="2400" b="1" dirty="0"/>
              <a:t> </a:t>
            </a:r>
            <a:r>
              <a:rPr lang="es-ES" sz="2400" b="1" dirty="0" err="1"/>
              <a:t>Ospravedlňovatel</a:t>
            </a:r>
            <a:r>
              <a:rPr lang="es-ES" sz="2400" b="1" dirty="0"/>
              <a:t> </a:t>
            </a:r>
            <a:r>
              <a:rPr lang="es-ES" sz="2400" b="1" dirty="0" err="1"/>
              <a:t>těch</a:t>
            </a:r>
            <a:r>
              <a:rPr lang="es-ES" sz="2400" b="1" dirty="0"/>
              <a:t>, </a:t>
            </a:r>
            <a:r>
              <a:rPr lang="es-ES" sz="2400" b="1" dirty="0" err="1"/>
              <a:t>kdo</a:t>
            </a:r>
            <a:r>
              <a:rPr lang="es-ES" sz="2400" b="1" dirty="0"/>
              <a:t> </a:t>
            </a:r>
            <a:r>
              <a:rPr lang="es-ES" sz="2400" b="1" dirty="0" err="1"/>
              <a:t>věří</a:t>
            </a:r>
            <a:r>
              <a:rPr lang="es-ES" sz="2400" b="1" dirty="0"/>
              <a:t> v </a:t>
            </a:r>
            <a:r>
              <a:rPr lang="es-ES" sz="2400" b="1" dirty="0" err="1"/>
              <a:t>Ježíše</a:t>
            </a:r>
            <a:r>
              <a:rPr lang="es-ES" sz="2400" b="1" dirty="0"/>
              <a:t>.</a:t>
            </a:r>
            <a:r>
              <a:rPr lang="cs-CZ" sz="2400" b="1" dirty="0"/>
              <a:t>                                      EGW:</a:t>
            </a:r>
            <a:r>
              <a:rPr lang="es-ES" sz="2400" b="1" dirty="0"/>
              <a:t> C</a:t>
            </a:r>
            <a:r>
              <a:rPr lang="cs-CZ" sz="2400" b="1" dirty="0" err="1"/>
              <a:t>esta</a:t>
            </a:r>
            <a:r>
              <a:rPr lang="cs-CZ" sz="2400" b="1" dirty="0"/>
              <a:t> ke Kristu strana</a:t>
            </a:r>
            <a:r>
              <a:rPr lang="es-ES" sz="2400" b="1" dirty="0"/>
              <a:t> 12</a:t>
            </a:r>
          </a:p>
        </p:txBody>
      </p:sp>
    </p:spTree>
    <p:extLst>
      <p:ext uri="{BB962C8B-B14F-4D97-AF65-F5344CB8AC3E}">
        <p14:creationId xmlns:p14="http://schemas.microsoft.com/office/powerpoint/2010/main" val="370810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20"/>
                                        </p:tgtEl>
                                      </p:cBhvr>
                                    </p:animEffect>
                                    <p:animScale>
                                      <p:cBhvr>
                                        <p:cTn id="35"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0"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a:extLst>
            <a:ext uri="{FF2B5EF4-FFF2-40B4-BE49-F238E27FC236}">
              <a16:creationId xmlns:a16="http://schemas.microsoft.com/office/drawing/2014/main" id="{A1418524-B475-79E1-34CF-799816B86923}"/>
            </a:ext>
          </a:extLst>
        </p:cNvPr>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4AE168A9-31DC-7C6D-F4EF-D1DE519FE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52" y="0"/>
            <a:ext cx="4888889" cy="2425397"/>
          </a:xfrm>
          <a:prstGeom prst="rect">
            <a:avLst/>
          </a:prstGeom>
        </p:spPr>
      </p:pic>
      <p:sp>
        <p:nvSpPr>
          <p:cNvPr id="3" name="CuadroTexto 2">
            <a:extLst>
              <a:ext uri="{FF2B5EF4-FFF2-40B4-BE49-F238E27FC236}">
                <a16:creationId xmlns:a16="http://schemas.microsoft.com/office/drawing/2014/main" id="{3E81F4DC-DFAE-1B3B-F204-F69A7FE5ADBB}"/>
              </a:ext>
            </a:extLst>
          </p:cNvPr>
          <p:cNvSpPr txBox="1"/>
          <p:nvPr/>
        </p:nvSpPr>
        <p:spPr>
          <a:xfrm>
            <a:off x="512859" y="288600"/>
            <a:ext cx="3532929" cy="830997"/>
          </a:xfrm>
          <a:prstGeom prst="rect">
            <a:avLst/>
          </a:prstGeom>
          <a:noFill/>
        </p:spPr>
        <p:txBody>
          <a:bodyPr wrap="square">
            <a:spAutoFit/>
          </a:bodyPr>
          <a:lstStyle/>
          <a:p>
            <a:pPr algn="ctr"/>
            <a:r>
              <a:rPr lang="es-ES" sz="24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Mojžíš</a:t>
            </a: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se </a:t>
            </a:r>
            <a:r>
              <a:rPr lang="es-ES" sz="24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přimlouvá</a:t>
            </a: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4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za</a:t>
            </a: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a:t>
            </a:r>
            <a:r>
              <a:rPr lang="es-ES" sz="24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izraelský</a:t>
            </a: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lid</a:t>
            </a:r>
          </a:p>
        </p:txBody>
      </p:sp>
      <p:sp>
        <p:nvSpPr>
          <p:cNvPr id="6" name="CuadroTexto 5">
            <a:extLst>
              <a:ext uri="{FF2B5EF4-FFF2-40B4-BE49-F238E27FC236}">
                <a16:creationId xmlns:a16="http://schemas.microsoft.com/office/drawing/2014/main" id="{D36E94E2-E513-1123-A01E-886E5758A804}"/>
              </a:ext>
            </a:extLst>
          </p:cNvPr>
          <p:cNvSpPr txBox="1"/>
          <p:nvPr/>
        </p:nvSpPr>
        <p:spPr>
          <a:xfrm>
            <a:off x="4587919" y="390510"/>
            <a:ext cx="2855285" cy="461665"/>
          </a:xfrm>
          <a:prstGeom prst="rect">
            <a:avLst/>
          </a:prstGeom>
          <a:noFill/>
        </p:spPr>
        <p:txBody>
          <a:bodyPr wrap="square">
            <a:spAutoFit/>
            <a:scene3d>
              <a:camera prst="orthographicFront"/>
              <a:lightRig rig="threePt" dir="t"/>
            </a:scene3d>
            <a:sp3d extrusionH="57150">
              <a:bevelT w="38100" h="38100" prst="angle"/>
            </a:sp3d>
          </a:bodyPr>
          <a:lstStyle/>
          <a:p>
            <a:pPr algn="ctr"/>
            <a:r>
              <a:rPr lang="cs-CZ" sz="2400" b="1" dirty="0">
                <a:solidFill>
                  <a:srgbClr val="23B000"/>
                </a:solidFill>
              </a:rPr>
              <a:t>2. M</a:t>
            </a:r>
            <a:r>
              <a:rPr lang="es-ES" sz="2400" b="1" dirty="0">
                <a:solidFill>
                  <a:srgbClr val="23B000"/>
                </a:solidFill>
              </a:rPr>
              <a:t>o</a:t>
            </a:r>
            <a:r>
              <a:rPr lang="cs-CZ" sz="2400" b="1" dirty="0" err="1">
                <a:solidFill>
                  <a:srgbClr val="23B000"/>
                </a:solidFill>
              </a:rPr>
              <a:t>jžíšova</a:t>
            </a:r>
            <a:r>
              <a:rPr lang="es-ES" sz="2400" b="1" dirty="0">
                <a:solidFill>
                  <a:srgbClr val="23B000"/>
                </a:solidFill>
              </a:rPr>
              <a:t> 32</a:t>
            </a:r>
            <a:r>
              <a:rPr lang="cs-CZ" sz="2400" b="1" dirty="0">
                <a:solidFill>
                  <a:srgbClr val="23B000"/>
                </a:solidFill>
              </a:rPr>
              <a:t>,</a:t>
            </a:r>
            <a:r>
              <a:rPr lang="es-ES" sz="2400" b="1" dirty="0">
                <a:solidFill>
                  <a:srgbClr val="23B000"/>
                </a:solidFill>
              </a:rPr>
              <a:t>7-35</a:t>
            </a:r>
          </a:p>
        </p:txBody>
      </p:sp>
      <p:pic>
        <p:nvPicPr>
          <p:cNvPr id="7" name="Imagen 6">
            <a:extLst>
              <a:ext uri="{FF2B5EF4-FFF2-40B4-BE49-F238E27FC236}">
                <a16:creationId xmlns:a16="http://schemas.microsoft.com/office/drawing/2014/main" id="{E73EA660-77B7-C27A-87C0-6C91813B7216}"/>
              </a:ext>
            </a:extLst>
          </p:cNvPr>
          <p:cNvPicPr>
            <a:picLocks noChangeAspect="1"/>
          </p:cNvPicPr>
          <p:nvPr/>
        </p:nvPicPr>
        <p:blipFill rotWithShape="1">
          <a:blip r:embed="rId4"/>
          <a:srcRect l="-1" r="14964"/>
          <a:stretch/>
        </p:blipFill>
        <p:spPr>
          <a:xfrm>
            <a:off x="138952" y="3533785"/>
            <a:ext cx="4091891" cy="3250911"/>
          </a:xfrm>
          <a:prstGeom prst="roundRect">
            <a:avLst>
              <a:gd name="adj" fmla="val 8037"/>
            </a:avLst>
          </a:prstGeom>
          <a:ln>
            <a:no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w="63500" h="63500" prst="artDeco"/>
            <a:extrusionClr>
              <a:srgbClr val="187000"/>
            </a:extrusionClr>
            <a:contourClr>
              <a:srgbClr val="22A000"/>
            </a:contourClr>
          </a:sp3d>
        </p:spPr>
      </p:pic>
      <p:sp>
        <p:nvSpPr>
          <p:cNvPr id="4" name="CuadroTexto 3">
            <a:extLst>
              <a:ext uri="{FF2B5EF4-FFF2-40B4-BE49-F238E27FC236}">
                <a16:creationId xmlns:a16="http://schemas.microsoft.com/office/drawing/2014/main" id="{B7D80694-2269-789F-CA40-77AACD671FA6}"/>
              </a:ext>
            </a:extLst>
          </p:cNvPr>
          <p:cNvSpPr txBox="1"/>
          <p:nvPr/>
        </p:nvSpPr>
        <p:spPr>
          <a:xfrm>
            <a:off x="1340428" y="1377158"/>
            <a:ext cx="6587836" cy="2031325"/>
          </a:xfrm>
          <a:prstGeom prst="rect">
            <a:avLst/>
          </a:prstGeom>
          <a:noFill/>
        </p:spPr>
        <p:txBody>
          <a:bodyPr wrap="square">
            <a:spAutoFit/>
          </a:bodyPr>
          <a:lstStyle/>
          <a:p>
            <a:r>
              <a:rPr lang="es-ES" b="1" dirty="0" err="1"/>
              <a:t>Mojžíš</a:t>
            </a:r>
            <a:r>
              <a:rPr lang="es-ES" b="1" dirty="0"/>
              <a:t> </a:t>
            </a:r>
            <a:r>
              <a:rPr lang="es-ES" b="1" dirty="0" err="1"/>
              <a:t>byl</a:t>
            </a:r>
            <a:r>
              <a:rPr lang="es-ES" b="1" dirty="0"/>
              <a:t> s </a:t>
            </a:r>
            <a:r>
              <a:rPr lang="es-ES" b="1" dirty="0" err="1"/>
              <a:t>Bohem</a:t>
            </a:r>
            <a:r>
              <a:rPr lang="es-ES" b="1" dirty="0"/>
              <a:t> </a:t>
            </a:r>
            <a:r>
              <a:rPr lang="es-ES" b="1" dirty="0" err="1"/>
              <a:t>na</a:t>
            </a:r>
            <a:r>
              <a:rPr lang="es-ES" b="1" dirty="0"/>
              <a:t> </a:t>
            </a:r>
            <a:r>
              <a:rPr lang="es-ES" b="1" dirty="0" err="1"/>
              <a:t>hoře</a:t>
            </a:r>
            <a:r>
              <a:rPr lang="es-ES" b="1" dirty="0"/>
              <a:t> a </a:t>
            </a:r>
            <a:r>
              <a:rPr lang="es-ES" b="1" dirty="0" err="1"/>
              <a:t>Bůh</a:t>
            </a:r>
            <a:r>
              <a:rPr lang="es-ES" b="1" dirty="0"/>
              <a:t> mu </a:t>
            </a:r>
            <a:r>
              <a:rPr lang="es-ES" b="1" dirty="0" err="1"/>
              <a:t>přikázal</a:t>
            </a:r>
            <a:r>
              <a:rPr lang="es-ES" b="1" dirty="0"/>
              <a:t>: "</a:t>
            </a:r>
            <a:r>
              <a:rPr lang="es-ES" b="1" dirty="0" err="1"/>
              <a:t>Jdi</a:t>
            </a:r>
            <a:r>
              <a:rPr lang="es-ES" b="1" dirty="0"/>
              <a:t>, </a:t>
            </a:r>
            <a:r>
              <a:rPr lang="es-ES" b="1" dirty="0" err="1"/>
              <a:t>sestup</a:t>
            </a:r>
            <a:r>
              <a:rPr lang="es-ES" b="1" dirty="0"/>
              <a:t>, </a:t>
            </a:r>
            <a:r>
              <a:rPr lang="es-ES" b="1" dirty="0" err="1"/>
              <a:t>neboť</a:t>
            </a:r>
            <a:r>
              <a:rPr lang="es-ES" b="1" dirty="0"/>
              <a:t> </a:t>
            </a:r>
            <a:r>
              <a:rPr lang="es-ES" b="1" dirty="0" err="1"/>
              <a:t>tvůj</a:t>
            </a:r>
            <a:r>
              <a:rPr lang="es-ES" b="1" dirty="0"/>
              <a:t> lid, </a:t>
            </a:r>
            <a:r>
              <a:rPr lang="es-ES" b="1" dirty="0" err="1"/>
              <a:t>který</a:t>
            </a:r>
            <a:r>
              <a:rPr lang="es-ES" b="1" dirty="0"/>
              <a:t> </a:t>
            </a:r>
            <a:r>
              <a:rPr lang="es-ES" b="1" dirty="0" err="1"/>
              <a:t>jsi</a:t>
            </a:r>
            <a:r>
              <a:rPr lang="es-ES" b="1" dirty="0"/>
              <a:t> </a:t>
            </a:r>
            <a:r>
              <a:rPr lang="es-ES" b="1" dirty="0" err="1"/>
              <a:t>vyvedl</a:t>
            </a:r>
            <a:r>
              <a:rPr lang="es-ES" b="1" dirty="0"/>
              <a:t> z </a:t>
            </a:r>
            <a:r>
              <a:rPr lang="es-ES" b="1" dirty="0" err="1"/>
              <a:t>egyptské</a:t>
            </a:r>
            <a:r>
              <a:rPr lang="es-ES" b="1" dirty="0"/>
              <a:t> </a:t>
            </a:r>
            <a:r>
              <a:rPr lang="es-ES" b="1" dirty="0" err="1"/>
              <a:t>země</a:t>
            </a:r>
            <a:r>
              <a:rPr lang="es-ES" b="1" dirty="0"/>
              <a:t>, se </a:t>
            </a:r>
            <a:r>
              <a:rPr lang="es-ES" b="1" dirty="0" err="1"/>
              <a:t>zkazil</a:t>
            </a:r>
            <a:r>
              <a:rPr lang="es-ES" b="1" dirty="0"/>
              <a:t>. </a:t>
            </a:r>
            <a:r>
              <a:rPr lang="es-ES" b="1" dirty="0" err="1"/>
              <a:t>Brzy</a:t>
            </a:r>
            <a:r>
              <a:rPr lang="es-ES" b="1" dirty="0"/>
              <a:t> </a:t>
            </a:r>
            <a:r>
              <a:rPr lang="es-ES" b="1" dirty="0" err="1"/>
              <a:t>sešli</a:t>
            </a:r>
            <a:r>
              <a:rPr lang="es-ES" b="1" dirty="0"/>
              <a:t> z </a:t>
            </a:r>
            <a:r>
              <a:rPr lang="es-ES" b="1" dirty="0" err="1"/>
              <a:t>cesty</a:t>
            </a:r>
            <a:r>
              <a:rPr lang="es-ES" b="1" dirty="0"/>
              <a:t>, </a:t>
            </a:r>
            <a:r>
              <a:rPr lang="es-ES" b="1" dirty="0" err="1"/>
              <a:t>kterou</a:t>
            </a:r>
            <a:r>
              <a:rPr lang="es-ES" b="1" dirty="0"/>
              <a:t> </a:t>
            </a:r>
            <a:r>
              <a:rPr lang="es-ES" b="1" dirty="0" err="1"/>
              <a:t>jsem</a:t>
            </a:r>
            <a:r>
              <a:rPr lang="es-ES" b="1" dirty="0"/>
              <a:t> </a:t>
            </a:r>
            <a:r>
              <a:rPr lang="es-ES" b="1" dirty="0" err="1"/>
              <a:t>jim</a:t>
            </a:r>
            <a:r>
              <a:rPr lang="es-ES" b="1" dirty="0"/>
              <a:t> </a:t>
            </a:r>
            <a:r>
              <a:rPr lang="es-ES" b="1" dirty="0" err="1"/>
              <a:t>přikázal</a:t>
            </a:r>
            <a:r>
              <a:rPr lang="es-ES" b="1" dirty="0"/>
              <a:t>; </a:t>
            </a:r>
            <a:r>
              <a:rPr lang="es-ES" b="1" dirty="0" err="1"/>
              <a:t>Udělali</a:t>
            </a:r>
            <a:r>
              <a:rPr lang="es-ES" b="1" dirty="0"/>
              <a:t> si lité tele, </a:t>
            </a:r>
            <a:r>
              <a:rPr lang="es-ES" b="1" dirty="0" err="1"/>
              <a:t>klaněli</a:t>
            </a:r>
            <a:r>
              <a:rPr lang="es-ES" b="1" dirty="0"/>
              <a:t> se mu, </a:t>
            </a:r>
            <a:r>
              <a:rPr lang="es-ES" b="1" dirty="0" err="1"/>
              <a:t>přinášeli</a:t>
            </a:r>
            <a:r>
              <a:rPr lang="es-ES" b="1" dirty="0"/>
              <a:t> mu </a:t>
            </a:r>
            <a:r>
              <a:rPr lang="es-ES" b="1" dirty="0" err="1"/>
              <a:t>oběti</a:t>
            </a:r>
            <a:r>
              <a:rPr lang="es-ES" b="1" dirty="0"/>
              <a:t> a </a:t>
            </a:r>
            <a:r>
              <a:rPr lang="es-ES" b="1" dirty="0" err="1"/>
              <a:t>říkali</a:t>
            </a:r>
            <a:r>
              <a:rPr lang="es-ES" b="1" dirty="0"/>
              <a:t>: '</a:t>
            </a:r>
            <a:r>
              <a:rPr lang="es-ES" b="1" dirty="0" err="1"/>
              <a:t>Izraeli</a:t>
            </a:r>
            <a:r>
              <a:rPr lang="es-ES" b="1" dirty="0"/>
              <a:t>, </a:t>
            </a:r>
            <a:r>
              <a:rPr lang="es-ES" b="1" dirty="0" err="1"/>
              <a:t>to</a:t>
            </a:r>
            <a:r>
              <a:rPr lang="es-ES" b="1" dirty="0"/>
              <a:t> </a:t>
            </a:r>
            <a:r>
              <a:rPr lang="es-ES" b="1" dirty="0" err="1"/>
              <a:t>jsou</a:t>
            </a:r>
            <a:r>
              <a:rPr lang="es-ES" b="1" dirty="0"/>
              <a:t> </a:t>
            </a:r>
            <a:r>
              <a:rPr lang="es-ES" b="1" dirty="0" err="1"/>
              <a:t>tvoji</a:t>
            </a:r>
            <a:r>
              <a:rPr lang="es-ES" b="1" dirty="0"/>
              <a:t> </a:t>
            </a:r>
            <a:r>
              <a:rPr lang="es-ES" b="1" dirty="0" err="1"/>
              <a:t>bohové</a:t>
            </a:r>
            <a:r>
              <a:rPr lang="es-ES" b="1" dirty="0"/>
              <a:t>, </a:t>
            </a:r>
            <a:r>
              <a:rPr lang="es-ES" b="1" dirty="0" err="1"/>
              <a:t>kteří</a:t>
            </a:r>
            <a:r>
              <a:rPr lang="es-ES" b="1" dirty="0"/>
              <a:t> </a:t>
            </a:r>
            <a:r>
              <a:rPr lang="es-ES" b="1" dirty="0" err="1"/>
              <a:t>tě</a:t>
            </a:r>
            <a:r>
              <a:rPr lang="es-ES" b="1" dirty="0"/>
              <a:t> </a:t>
            </a:r>
            <a:r>
              <a:rPr lang="es-ES" b="1" dirty="0" err="1"/>
              <a:t>vyvedli</a:t>
            </a:r>
            <a:r>
              <a:rPr lang="es-ES" b="1" dirty="0"/>
              <a:t> </a:t>
            </a:r>
            <a:r>
              <a:rPr lang="cs-CZ" b="1" dirty="0"/>
              <a:t>                  </a:t>
            </a:r>
            <a:r>
              <a:rPr lang="es-ES" b="1" dirty="0"/>
              <a:t>z </a:t>
            </a:r>
            <a:r>
              <a:rPr lang="es-ES" b="1" dirty="0" err="1"/>
              <a:t>egyptské</a:t>
            </a:r>
            <a:r>
              <a:rPr lang="es-ES" b="1" dirty="0"/>
              <a:t> </a:t>
            </a:r>
            <a:r>
              <a:rPr lang="es-ES" b="1" dirty="0" err="1"/>
              <a:t>země</a:t>
            </a:r>
            <a:r>
              <a:rPr lang="es-ES" b="1" dirty="0"/>
              <a:t>.'" </a:t>
            </a:r>
            <a:r>
              <a:rPr lang="es-ES" b="1" dirty="0" err="1"/>
              <a:t>Dodal</a:t>
            </a:r>
            <a:r>
              <a:rPr lang="es-ES" b="1" dirty="0"/>
              <a:t>: "</a:t>
            </a:r>
            <a:r>
              <a:rPr lang="es-ES" b="1" dirty="0" err="1"/>
              <a:t>Syn</a:t>
            </a:r>
            <a:r>
              <a:rPr lang="es-ES" b="1" dirty="0"/>
              <a:t> Pueblo </a:t>
            </a:r>
            <a:r>
              <a:rPr lang="es-ES" b="1" dirty="0" err="1"/>
              <a:t>byl</a:t>
            </a:r>
            <a:r>
              <a:rPr lang="es-ES" b="1" dirty="0"/>
              <a:t> </a:t>
            </a:r>
            <a:r>
              <a:rPr lang="es-ES" b="1" dirty="0" err="1"/>
              <a:t>tvrdošíjný</a:t>
            </a:r>
            <a:r>
              <a:rPr lang="es-ES" b="1" dirty="0"/>
              <a:t>. </a:t>
            </a:r>
            <a:r>
              <a:rPr lang="es-ES" b="1" dirty="0" err="1"/>
              <a:t>Protož</a:t>
            </a:r>
            <a:r>
              <a:rPr lang="es-ES" b="1" dirty="0"/>
              <a:t> </a:t>
            </a:r>
            <a:r>
              <a:rPr lang="es-ES" b="1" dirty="0" err="1"/>
              <a:t>nyní</a:t>
            </a:r>
            <a:r>
              <a:rPr lang="es-ES" b="1" dirty="0"/>
              <a:t> </a:t>
            </a:r>
            <a:r>
              <a:rPr lang="es-ES" b="1" dirty="0" err="1"/>
              <a:t>nechť</a:t>
            </a:r>
            <a:r>
              <a:rPr lang="es-ES" b="1" dirty="0"/>
              <a:t> v </a:t>
            </a:r>
            <a:r>
              <a:rPr lang="es-ES" b="1" dirty="0" err="1"/>
              <a:t>nich</a:t>
            </a:r>
            <a:r>
              <a:rPr lang="es-ES" b="1" dirty="0"/>
              <a:t> </a:t>
            </a:r>
            <a:r>
              <a:rPr lang="es-ES" b="1" dirty="0" err="1"/>
              <a:t>roznítím</a:t>
            </a:r>
            <a:r>
              <a:rPr lang="es-ES" b="1" dirty="0"/>
              <a:t> </a:t>
            </a:r>
            <a:r>
              <a:rPr lang="es-ES" b="1" dirty="0" err="1"/>
              <a:t>prchlivost</a:t>
            </a:r>
            <a:r>
              <a:rPr lang="es-ES" b="1" dirty="0"/>
              <a:t> </a:t>
            </a:r>
            <a:r>
              <a:rPr lang="es-ES" b="1" dirty="0" err="1"/>
              <a:t>svou</a:t>
            </a:r>
            <a:r>
              <a:rPr lang="es-ES" b="1" dirty="0"/>
              <a:t>, a </a:t>
            </a:r>
            <a:r>
              <a:rPr lang="es-ES" b="1" dirty="0" err="1"/>
              <a:t>spálím</a:t>
            </a:r>
            <a:r>
              <a:rPr lang="es-ES" b="1" dirty="0"/>
              <a:t> je; a </a:t>
            </a:r>
            <a:r>
              <a:rPr lang="es-ES" b="1" dirty="0" err="1"/>
              <a:t>učiním</a:t>
            </a:r>
            <a:r>
              <a:rPr lang="es-ES" b="1" dirty="0"/>
              <a:t> z tebe </a:t>
            </a:r>
            <a:r>
              <a:rPr lang="es-ES" b="1" dirty="0" err="1"/>
              <a:t>veliký</a:t>
            </a:r>
            <a:r>
              <a:rPr lang="es-ES" b="1" dirty="0"/>
              <a:t> </a:t>
            </a:r>
            <a:r>
              <a:rPr lang="es-ES" b="1" dirty="0" err="1"/>
              <a:t>národ</a:t>
            </a:r>
            <a:r>
              <a:rPr lang="es-ES" b="1" dirty="0"/>
              <a:t>."</a:t>
            </a:r>
            <a:r>
              <a:rPr lang="es-ES" b="1" dirty="0">
                <a:latin typeface="Calibri" panose="020F0502020204030204" pitchFamily="34" charset="0"/>
              </a:rPr>
              <a:t> </a:t>
            </a:r>
            <a:endParaRPr lang="es-ES" b="1" dirty="0"/>
          </a:p>
        </p:txBody>
      </p:sp>
      <p:sp>
        <p:nvSpPr>
          <p:cNvPr id="8" name="CuadroTexto 7">
            <a:extLst>
              <a:ext uri="{FF2B5EF4-FFF2-40B4-BE49-F238E27FC236}">
                <a16:creationId xmlns:a16="http://schemas.microsoft.com/office/drawing/2014/main" id="{E8B6B61D-0DD9-F6C2-08FC-901D21DD5667}"/>
              </a:ext>
            </a:extLst>
          </p:cNvPr>
          <p:cNvSpPr txBox="1"/>
          <p:nvPr/>
        </p:nvSpPr>
        <p:spPr>
          <a:xfrm>
            <a:off x="4270664" y="3610363"/>
            <a:ext cx="7865920" cy="3139321"/>
          </a:xfrm>
          <a:prstGeom prst="rect">
            <a:avLst/>
          </a:prstGeom>
          <a:noFill/>
        </p:spPr>
        <p:txBody>
          <a:bodyPr wrap="square">
            <a:spAutoFit/>
          </a:bodyPr>
          <a:lstStyle/>
          <a:p>
            <a:r>
              <a:rPr lang="pt-BR" b="1" dirty="0" err="1"/>
              <a:t>Zde</a:t>
            </a:r>
            <a:r>
              <a:rPr lang="pt-BR" b="1" dirty="0"/>
              <a:t> </a:t>
            </a:r>
            <a:r>
              <a:rPr lang="pt-BR" b="1" dirty="0" err="1"/>
              <a:t>vidíme</a:t>
            </a:r>
            <a:r>
              <a:rPr lang="pt-BR" b="1" dirty="0"/>
              <a:t> </a:t>
            </a:r>
            <a:r>
              <a:rPr lang="pt-BR" b="1" dirty="0" err="1"/>
              <a:t>Mojžíše</a:t>
            </a:r>
            <a:r>
              <a:rPr lang="pt-BR" b="1" dirty="0"/>
              <a:t>, </a:t>
            </a:r>
            <a:r>
              <a:rPr lang="pt-BR" b="1" dirty="0" err="1"/>
              <a:t>jak</a:t>
            </a:r>
            <a:r>
              <a:rPr lang="pt-BR" b="1" dirty="0"/>
              <a:t> se </a:t>
            </a:r>
            <a:r>
              <a:rPr lang="pt-BR" b="1" dirty="0" err="1"/>
              <a:t>přimlouvá</a:t>
            </a:r>
            <a:r>
              <a:rPr lang="pt-BR" b="1" dirty="0"/>
              <a:t>:</a:t>
            </a:r>
            <a:endParaRPr lang="es-ES" b="1" dirty="0"/>
          </a:p>
          <a:p>
            <a:r>
              <a:rPr lang="es-ES" b="1" dirty="0" err="1"/>
              <a:t>Mojžíš</a:t>
            </a:r>
            <a:r>
              <a:rPr lang="es-ES" b="1" dirty="0"/>
              <a:t> </a:t>
            </a:r>
            <a:r>
              <a:rPr lang="es-ES" b="1" dirty="0" err="1"/>
              <a:t>odpověděl</a:t>
            </a:r>
            <a:r>
              <a:rPr lang="es-ES" b="1" dirty="0"/>
              <a:t>: "</a:t>
            </a:r>
            <a:r>
              <a:rPr lang="es-ES" b="1" dirty="0" err="1"/>
              <a:t>Hospodine</a:t>
            </a:r>
            <a:r>
              <a:rPr lang="es-ES" b="1" dirty="0"/>
              <a:t>, </a:t>
            </a:r>
            <a:r>
              <a:rPr lang="es-ES" b="1" dirty="0" err="1"/>
              <a:t>proč</a:t>
            </a:r>
            <a:r>
              <a:rPr lang="es-ES" b="1" dirty="0"/>
              <a:t> </a:t>
            </a:r>
            <a:r>
              <a:rPr lang="es-ES" b="1" dirty="0" err="1"/>
              <a:t>by</a:t>
            </a:r>
            <a:r>
              <a:rPr lang="es-ES" b="1" dirty="0"/>
              <a:t> </a:t>
            </a:r>
            <a:r>
              <a:rPr lang="es-ES" b="1" dirty="0" err="1"/>
              <a:t>měl</a:t>
            </a:r>
            <a:r>
              <a:rPr lang="es-ES" b="1" dirty="0"/>
              <a:t> </a:t>
            </a:r>
            <a:r>
              <a:rPr lang="es-ES" b="1" dirty="0" err="1"/>
              <a:t>být</a:t>
            </a:r>
            <a:r>
              <a:rPr lang="es-ES" b="1" dirty="0"/>
              <a:t> </a:t>
            </a:r>
            <a:r>
              <a:rPr lang="es-ES" b="1" dirty="0" err="1"/>
              <a:t>vzplanul</a:t>
            </a:r>
            <a:r>
              <a:rPr lang="es-ES" b="1" dirty="0"/>
              <a:t> </a:t>
            </a:r>
            <a:r>
              <a:rPr lang="es-ES" b="1" dirty="0" err="1"/>
              <a:t>tvůj</a:t>
            </a:r>
            <a:r>
              <a:rPr lang="es-ES" b="1" dirty="0"/>
              <a:t> </a:t>
            </a:r>
            <a:r>
              <a:rPr lang="es-ES" b="1" dirty="0" err="1"/>
              <a:t>hněv</a:t>
            </a:r>
            <a:r>
              <a:rPr lang="es-ES" b="1" dirty="0"/>
              <a:t> </a:t>
            </a:r>
            <a:r>
              <a:rPr lang="es-ES" b="1" dirty="0" err="1"/>
              <a:t>proti</a:t>
            </a:r>
            <a:r>
              <a:rPr lang="es-ES" b="1" dirty="0"/>
              <a:t> </a:t>
            </a:r>
            <a:r>
              <a:rPr lang="es-ES" b="1" dirty="0" err="1"/>
              <a:t>tvému</a:t>
            </a:r>
            <a:r>
              <a:rPr lang="es-ES" b="1" dirty="0"/>
              <a:t> </a:t>
            </a:r>
            <a:r>
              <a:rPr lang="es-ES" b="1" dirty="0" err="1"/>
              <a:t>lidu</a:t>
            </a:r>
            <a:r>
              <a:rPr lang="es-ES" b="1" dirty="0"/>
              <a:t>, </a:t>
            </a:r>
            <a:r>
              <a:rPr lang="es-ES" b="1" dirty="0" err="1"/>
              <a:t>který</a:t>
            </a:r>
            <a:r>
              <a:rPr lang="es-ES" b="1" dirty="0"/>
              <a:t> </a:t>
            </a:r>
            <a:r>
              <a:rPr lang="es-ES" b="1" dirty="0" err="1"/>
              <a:t>jsi</a:t>
            </a:r>
            <a:r>
              <a:rPr lang="es-ES" b="1" dirty="0"/>
              <a:t> </a:t>
            </a:r>
            <a:r>
              <a:rPr lang="es-ES" b="1" dirty="0" err="1"/>
              <a:t>vyvedl</a:t>
            </a:r>
            <a:r>
              <a:rPr lang="es-ES" b="1" dirty="0"/>
              <a:t> z </a:t>
            </a:r>
            <a:r>
              <a:rPr lang="es-ES" b="1" dirty="0" err="1"/>
              <a:t>egyptské</a:t>
            </a:r>
            <a:r>
              <a:rPr lang="es-ES" b="1" dirty="0"/>
              <a:t> </a:t>
            </a:r>
            <a:r>
              <a:rPr lang="es-ES" b="1" dirty="0" err="1"/>
              <a:t>země</a:t>
            </a:r>
            <a:r>
              <a:rPr lang="es-ES" b="1" dirty="0"/>
              <a:t> s </a:t>
            </a:r>
            <a:r>
              <a:rPr lang="es-ES" b="1" dirty="0" err="1"/>
              <a:t>velikou</a:t>
            </a:r>
            <a:r>
              <a:rPr lang="es-ES" b="1" dirty="0"/>
              <a:t> </a:t>
            </a:r>
            <a:r>
              <a:rPr lang="es-ES" b="1" dirty="0" err="1"/>
              <a:t>mocí</a:t>
            </a:r>
            <a:r>
              <a:rPr lang="es-ES" b="1" dirty="0"/>
              <a:t> a </a:t>
            </a:r>
            <a:r>
              <a:rPr lang="es-ES" b="1" dirty="0" err="1"/>
              <a:t>pevnou</a:t>
            </a:r>
            <a:r>
              <a:rPr lang="es-ES" b="1" dirty="0"/>
              <a:t> </a:t>
            </a:r>
            <a:r>
              <a:rPr lang="es-ES" b="1" dirty="0" err="1"/>
              <a:t>rukou</a:t>
            </a:r>
            <a:r>
              <a:rPr lang="es-ES" b="1" dirty="0"/>
              <a:t>? </a:t>
            </a:r>
            <a:r>
              <a:rPr lang="es-ES" b="1" dirty="0" err="1"/>
              <a:t>Proč</a:t>
            </a:r>
            <a:r>
              <a:rPr lang="es-ES" b="1" dirty="0"/>
              <a:t> </a:t>
            </a:r>
            <a:r>
              <a:rPr lang="es-ES" b="1" dirty="0" err="1"/>
              <a:t>by</a:t>
            </a:r>
            <a:r>
              <a:rPr lang="es-ES" b="1" dirty="0"/>
              <a:t> </a:t>
            </a:r>
            <a:r>
              <a:rPr lang="es-ES" b="1" dirty="0" err="1"/>
              <a:t>měli</a:t>
            </a:r>
            <a:r>
              <a:rPr lang="es-ES" b="1" dirty="0"/>
              <a:t> </a:t>
            </a:r>
            <a:r>
              <a:rPr lang="es-ES" b="1" dirty="0" err="1"/>
              <a:t>Egypťané</a:t>
            </a:r>
            <a:r>
              <a:rPr lang="es-ES" b="1" dirty="0"/>
              <a:t> </a:t>
            </a:r>
            <a:r>
              <a:rPr lang="es-ES" b="1" dirty="0" err="1"/>
              <a:t>říka</a:t>
            </a:r>
            <a:r>
              <a:rPr lang="cs-CZ" b="1" dirty="0"/>
              <a:t>t</a:t>
            </a:r>
            <a:r>
              <a:rPr lang="es-ES" b="1" dirty="0"/>
              <a:t>:</a:t>
            </a:r>
            <a:r>
              <a:rPr lang="es-ES" b="1" dirty="0">
                <a:solidFill>
                  <a:srgbClr val="135800"/>
                </a:solidFill>
              </a:rPr>
              <a:t> </a:t>
            </a:r>
            <a:r>
              <a:rPr lang="es-ES" b="1" dirty="0" err="1">
                <a:solidFill>
                  <a:srgbClr val="135800"/>
                </a:solidFill>
              </a:rPr>
              <a:t>Vyvedl</a:t>
            </a:r>
            <a:r>
              <a:rPr lang="es-ES" b="1" dirty="0">
                <a:solidFill>
                  <a:srgbClr val="135800"/>
                </a:solidFill>
              </a:rPr>
              <a:t> </a:t>
            </a:r>
            <a:r>
              <a:rPr lang="cs-CZ" b="1" dirty="0">
                <a:solidFill>
                  <a:srgbClr val="135800"/>
                </a:solidFill>
              </a:rPr>
              <a:t>je</a:t>
            </a:r>
            <a:r>
              <a:rPr lang="es-ES" b="1" dirty="0">
                <a:solidFill>
                  <a:srgbClr val="135800"/>
                </a:solidFill>
              </a:rPr>
              <a:t> ke </a:t>
            </a:r>
            <a:r>
              <a:rPr lang="es-ES" b="1" dirty="0" err="1">
                <a:solidFill>
                  <a:srgbClr val="135800"/>
                </a:solidFill>
              </a:rPr>
              <a:t>zlému</a:t>
            </a:r>
            <a:r>
              <a:rPr lang="es-ES" b="1" dirty="0">
                <a:solidFill>
                  <a:srgbClr val="135800"/>
                </a:solidFill>
              </a:rPr>
              <a:t>, </a:t>
            </a:r>
            <a:r>
              <a:rPr lang="es-ES" b="1" dirty="0" err="1">
                <a:solidFill>
                  <a:srgbClr val="135800"/>
                </a:solidFill>
              </a:rPr>
              <a:t>aby</a:t>
            </a:r>
            <a:r>
              <a:rPr lang="es-ES" b="1" dirty="0">
                <a:solidFill>
                  <a:srgbClr val="135800"/>
                </a:solidFill>
              </a:rPr>
              <a:t> </a:t>
            </a:r>
            <a:r>
              <a:rPr lang="cs-CZ" b="1" dirty="0">
                <a:solidFill>
                  <a:srgbClr val="135800"/>
                </a:solidFill>
              </a:rPr>
              <a:t>je</a:t>
            </a:r>
            <a:r>
              <a:rPr lang="es-ES" b="1" dirty="0">
                <a:solidFill>
                  <a:srgbClr val="135800"/>
                </a:solidFill>
              </a:rPr>
              <a:t> </a:t>
            </a:r>
            <a:r>
              <a:rPr lang="es-ES" b="1" dirty="0" err="1">
                <a:solidFill>
                  <a:srgbClr val="135800"/>
                </a:solidFill>
              </a:rPr>
              <a:t>pobil</a:t>
            </a:r>
            <a:r>
              <a:rPr lang="es-ES" b="1" dirty="0">
                <a:solidFill>
                  <a:srgbClr val="135800"/>
                </a:solidFill>
              </a:rPr>
              <a:t> </a:t>
            </a:r>
            <a:r>
              <a:rPr lang="es-ES" b="1" dirty="0" err="1">
                <a:solidFill>
                  <a:srgbClr val="135800"/>
                </a:solidFill>
              </a:rPr>
              <a:t>na</a:t>
            </a:r>
            <a:r>
              <a:rPr lang="es-ES" b="1" dirty="0">
                <a:solidFill>
                  <a:srgbClr val="135800"/>
                </a:solidFill>
              </a:rPr>
              <a:t> </a:t>
            </a:r>
            <a:r>
              <a:rPr lang="es-ES" b="1" dirty="0" err="1">
                <a:solidFill>
                  <a:srgbClr val="135800"/>
                </a:solidFill>
              </a:rPr>
              <a:t>horách</a:t>
            </a:r>
            <a:r>
              <a:rPr lang="es-ES" b="1" dirty="0">
                <a:solidFill>
                  <a:srgbClr val="135800"/>
                </a:solidFill>
              </a:rPr>
              <a:t> a </a:t>
            </a:r>
            <a:r>
              <a:rPr lang="es-ES" b="1" dirty="0" err="1">
                <a:solidFill>
                  <a:srgbClr val="135800"/>
                </a:solidFill>
              </a:rPr>
              <a:t>vyhladil</a:t>
            </a:r>
            <a:r>
              <a:rPr lang="es-ES" b="1" dirty="0">
                <a:solidFill>
                  <a:srgbClr val="135800"/>
                </a:solidFill>
              </a:rPr>
              <a:t> z </a:t>
            </a:r>
            <a:r>
              <a:rPr lang="es-ES" b="1" dirty="0" err="1">
                <a:solidFill>
                  <a:srgbClr val="135800"/>
                </a:solidFill>
              </a:rPr>
              <a:t>po</a:t>
            </a:r>
            <a:r>
              <a:rPr lang="cs-CZ" b="1" dirty="0">
                <a:solidFill>
                  <a:srgbClr val="135800"/>
                </a:solidFill>
              </a:rPr>
              <a:t>-</a:t>
            </a:r>
            <a:r>
              <a:rPr lang="es-ES" b="1" dirty="0" err="1">
                <a:solidFill>
                  <a:srgbClr val="135800"/>
                </a:solidFill>
              </a:rPr>
              <a:t>vrchu</a:t>
            </a:r>
            <a:r>
              <a:rPr lang="es-ES" b="1" dirty="0">
                <a:solidFill>
                  <a:srgbClr val="135800"/>
                </a:solidFill>
              </a:rPr>
              <a:t> </a:t>
            </a:r>
            <a:r>
              <a:rPr lang="es-ES" b="1" dirty="0" err="1">
                <a:solidFill>
                  <a:srgbClr val="135800"/>
                </a:solidFill>
              </a:rPr>
              <a:t>země</a:t>
            </a:r>
            <a:r>
              <a:rPr lang="es-ES" b="1" dirty="0">
                <a:solidFill>
                  <a:srgbClr val="135800"/>
                </a:solidFill>
              </a:rPr>
              <a:t>? </a:t>
            </a:r>
            <a:r>
              <a:rPr lang="es-ES" b="1" dirty="0" err="1">
                <a:solidFill>
                  <a:srgbClr val="135800"/>
                </a:solidFill>
              </a:rPr>
              <a:t>Odvrať</a:t>
            </a:r>
            <a:r>
              <a:rPr lang="es-ES" b="1" dirty="0">
                <a:solidFill>
                  <a:srgbClr val="135800"/>
                </a:solidFill>
              </a:rPr>
              <a:t> se </a:t>
            </a:r>
            <a:r>
              <a:rPr lang="es-ES" b="1" dirty="0" err="1">
                <a:solidFill>
                  <a:srgbClr val="135800"/>
                </a:solidFill>
              </a:rPr>
              <a:t>od</a:t>
            </a:r>
            <a:r>
              <a:rPr lang="es-ES" b="1" dirty="0">
                <a:solidFill>
                  <a:srgbClr val="135800"/>
                </a:solidFill>
              </a:rPr>
              <a:t> </a:t>
            </a:r>
            <a:r>
              <a:rPr lang="es-ES" b="1" dirty="0" err="1">
                <a:solidFill>
                  <a:srgbClr val="135800"/>
                </a:solidFill>
              </a:rPr>
              <a:t>žáru</a:t>
            </a:r>
            <a:r>
              <a:rPr lang="es-ES" b="1" dirty="0">
                <a:solidFill>
                  <a:srgbClr val="135800"/>
                </a:solidFill>
              </a:rPr>
              <a:t> </a:t>
            </a:r>
            <a:r>
              <a:rPr lang="es-ES" b="1" dirty="0" err="1">
                <a:solidFill>
                  <a:srgbClr val="135800"/>
                </a:solidFill>
              </a:rPr>
              <a:t>svého</a:t>
            </a:r>
            <a:r>
              <a:rPr lang="es-ES" b="1" dirty="0">
                <a:solidFill>
                  <a:srgbClr val="135800"/>
                </a:solidFill>
              </a:rPr>
              <a:t> </a:t>
            </a:r>
            <a:r>
              <a:rPr lang="es-ES" b="1" dirty="0" err="1">
                <a:solidFill>
                  <a:srgbClr val="135800"/>
                </a:solidFill>
              </a:rPr>
              <a:t>hněvu</a:t>
            </a:r>
            <a:r>
              <a:rPr lang="es-ES" b="1" dirty="0">
                <a:solidFill>
                  <a:srgbClr val="135800"/>
                </a:solidFill>
              </a:rPr>
              <a:t> a </a:t>
            </a:r>
            <a:r>
              <a:rPr lang="es-ES" b="1" dirty="0" err="1">
                <a:solidFill>
                  <a:srgbClr val="135800"/>
                </a:solidFill>
              </a:rPr>
              <a:t>čiň</a:t>
            </a:r>
            <a:r>
              <a:rPr lang="es-ES" b="1" dirty="0">
                <a:solidFill>
                  <a:srgbClr val="135800"/>
                </a:solidFill>
              </a:rPr>
              <a:t> </a:t>
            </a:r>
            <a:r>
              <a:rPr lang="es-ES" b="1" dirty="0" err="1">
                <a:solidFill>
                  <a:srgbClr val="135800"/>
                </a:solidFill>
              </a:rPr>
              <a:t>pokání</a:t>
            </a:r>
            <a:r>
              <a:rPr lang="es-ES" b="1" dirty="0">
                <a:solidFill>
                  <a:srgbClr val="135800"/>
                </a:solidFill>
              </a:rPr>
              <a:t> z </a:t>
            </a:r>
            <a:r>
              <a:rPr lang="es-ES" b="1" dirty="0" err="1">
                <a:solidFill>
                  <a:srgbClr val="135800"/>
                </a:solidFill>
              </a:rPr>
              <a:t>tohoto</a:t>
            </a:r>
            <a:r>
              <a:rPr lang="es-ES" b="1" dirty="0">
                <a:solidFill>
                  <a:srgbClr val="135800"/>
                </a:solidFill>
              </a:rPr>
              <a:t> </a:t>
            </a:r>
            <a:r>
              <a:rPr lang="es-ES" b="1" dirty="0" err="1">
                <a:solidFill>
                  <a:srgbClr val="135800"/>
                </a:solidFill>
              </a:rPr>
              <a:t>zla</a:t>
            </a:r>
            <a:r>
              <a:rPr lang="es-ES" b="1" dirty="0">
                <a:solidFill>
                  <a:srgbClr val="135800"/>
                </a:solidFill>
              </a:rPr>
              <a:t> </a:t>
            </a:r>
            <a:r>
              <a:rPr lang="es-ES" b="1" dirty="0" err="1">
                <a:solidFill>
                  <a:srgbClr val="135800"/>
                </a:solidFill>
              </a:rPr>
              <a:t>proti</a:t>
            </a:r>
            <a:r>
              <a:rPr lang="es-ES" b="1" dirty="0">
                <a:solidFill>
                  <a:srgbClr val="135800"/>
                </a:solidFill>
              </a:rPr>
              <a:t> </a:t>
            </a:r>
            <a:r>
              <a:rPr lang="es-ES" b="1" dirty="0" err="1">
                <a:solidFill>
                  <a:srgbClr val="135800"/>
                </a:solidFill>
              </a:rPr>
              <a:t>svému</a:t>
            </a:r>
            <a:r>
              <a:rPr lang="es-ES" b="1" dirty="0">
                <a:solidFill>
                  <a:srgbClr val="135800"/>
                </a:solidFill>
              </a:rPr>
              <a:t> </a:t>
            </a:r>
            <a:r>
              <a:rPr lang="es-ES" b="1" dirty="0" err="1">
                <a:solidFill>
                  <a:srgbClr val="135800"/>
                </a:solidFill>
              </a:rPr>
              <a:t>lidu</a:t>
            </a:r>
            <a:r>
              <a:rPr lang="es-ES" b="1" dirty="0">
                <a:solidFill>
                  <a:srgbClr val="135800"/>
                </a:solidFill>
              </a:rPr>
              <a:t>. </a:t>
            </a:r>
            <a:r>
              <a:rPr lang="es-ES" b="1" dirty="0" err="1">
                <a:solidFill>
                  <a:srgbClr val="135800"/>
                </a:solidFill>
              </a:rPr>
              <a:t>Rozpomeň</a:t>
            </a:r>
            <a:r>
              <a:rPr lang="es-ES" b="1" dirty="0">
                <a:solidFill>
                  <a:srgbClr val="135800"/>
                </a:solidFill>
              </a:rPr>
              <a:t> se </a:t>
            </a:r>
            <a:r>
              <a:rPr lang="es-ES" b="1" dirty="0" err="1">
                <a:solidFill>
                  <a:srgbClr val="135800"/>
                </a:solidFill>
              </a:rPr>
              <a:t>na</a:t>
            </a:r>
            <a:r>
              <a:rPr lang="es-ES" b="1" dirty="0">
                <a:solidFill>
                  <a:srgbClr val="135800"/>
                </a:solidFill>
              </a:rPr>
              <a:t> </a:t>
            </a:r>
            <a:r>
              <a:rPr lang="es-ES" b="1" dirty="0" err="1">
                <a:solidFill>
                  <a:srgbClr val="135800"/>
                </a:solidFill>
              </a:rPr>
              <a:t>Abrahama</a:t>
            </a:r>
            <a:r>
              <a:rPr lang="es-ES" b="1" dirty="0">
                <a:solidFill>
                  <a:srgbClr val="135800"/>
                </a:solidFill>
              </a:rPr>
              <a:t>, </a:t>
            </a:r>
            <a:r>
              <a:rPr lang="es-ES" b="1" dirty="0" err="1">
                <a:solidFill>
                  <a:srgbClr val="135800"/>
                </a:solidFill>
              </a:rPr>
              <a:t>Izáka</a:t>
            </a:r>
            <a:r>
              <a:rPr lang="es-ES" b="1" dirty="0">
                <a:solidFill>
                  <a:srgbClr val="135800"/>
                </a:solidFill>
              </a:rPr>
              <a:t> a </a:t>
            </a:r>
            <a:r>
              <a:rPr lang="es-ES" b="1" dirty="0" err="1">
                <a:solidFill>
                  <a:srgbClr val="135800"/>
                </a:solidFill>
              </a:rPr>
              <a:t>své</a:t>
            </a:r>
            <a:r>
              <a:rPr lang="es-ES" b="1" dirty="0">
                <a:solidFill>
                  <a:srgbClr val="135800"/>
                </a:solidFill>
              </a:rPr>
              <a:t> </a:t>
            </a:r>
            <a:r>
              <a:rPr lang="es-ES" b="1" dirty="0" err="1">
                <a:solidFill>
                  <a:srgbClr val="135800"/>
                </a:solidFill>
              </a:rPr>
              <a:t>služebníky</a:t>
            </a:r>
            <a:r>
              <a:rPr lang="es-ES" b="1" dirty="0">
                <a:solidFill>
                  <a:srgbClr val="135800"/>
                </a:solidFill>
              </a:rPr>
              <a:t> </a:t>
            </a:r>
            <a:r>
              <a:rPr lang="es-ES" b="1" dirty="0" err="1">
                <a:solidFill>
                  <a:srgbClr val="135800"/>
                </a:solidFill>
              </a:rPr>
              <a:t>Izraele</a:t>
            </a:r>
            <a:r>
              <a:rPr lang="es-ES" b="1" dirty="0">
                <a:solidFill>
                  <a:srgbClr val="135800"/>
                </a:solidFill>
              </a:rPr>
              <a:t>, </a:t>
            </a:r>
            <a:r>
              <a:rPr lang="es-ES" b="1" dirty="0" err="1">
                <a:solidFill>
                  <a:srgbClr val="135800"/>
                </a:solidFill>
              </a:rPr>
              <a:t>kterým</a:t>
            </a:r>
            <a:r>
              <a:rPr lang="es-ES" b="1" dirty="0">
                <a:solidFill>
                  <a:srgbClr val="135800"/>
                </a:solidFill>
              </a:rPr>
              <a:t> </a:t>
            </a:r>
            <a:r>
              <a:rPr lang="es-ES" b="1" dirty="0" err="1">
                <a:solidFill>
                  <a:srgbClr val="135800"/>
                </a:solidFill>
              </a:rPr>
              <a:t>jsi</a:t>
            </a:r>
            <a:r>
              <a:rPr lang="es-ES" b="1" dirty="0">
                <a:solidFill>
                  <a:srgbClr val="135800"/>
                </a:solidFill>
              </a:rPr>
              <a:t> </a:t>
            </a:r>
            <a:r>
              <a:rPr lang="es-ES" b="1" dirty="0" err="1">
                <a:solidFill>
                  <a:srgbClr val="135800"/>
                </a:solidFill>
              </a:rPr>
              <a:t>přísa</a:t>
            </a:r>
            <a:r>
              <a:rPr lang="cs-CZ" b="1" dirty="0">
                <a:solidFill>
                  <a:srgbClr val="135800"/>
                </a:solidFill>
              </a:rPr>
              <a:t>-</a:t>
            </a:r>
            <a:r>
              <a:rPr lang="es-ES" b="1" dirty="0" err="1">
                <a:solidFill>
                  <a:srgbClr val="135800"/>
                </a:solidFill>
              </a:rPr>
              <a:t>hal</a:t>
            </a:r>
            <a:r>
              <a:rPr lang="es-ES" b="1" dirty="0">
                <a:solidFill>
                  <a:srgbClr val="135800"/>
                </a:solidFill>
              </a:rPr>
              <a:t> </a:t>
            </a:r>
            <a:r>
              <a:rPr lang="es-ES" b="1" dirty="0" err="1">
                <a:solidFill>
                  <a:srgbClr val="135800"/>
                </a:solidFill>
              </a:rPr>
              <a:t>při</a:t>
            </a:r>
            <a:r>
              <a:rPr lang="es-ES" b="1" dirty="0">
                <a:solidFill>
                  <a:srgbClr val="135800"/>
                </a:solidFill>
              </a:rPr>
              <a:t> </a:t>
            </a:r>
            <a:r>
              <a:rPr lang="es-ES" b="1" dirty="0" err="1">
                <a:solidFill>
                  <a:srgbClr val="135800"/>
                </a:solidFill>
              </a:rPr>
              <a:t>sobě</a:t>
            </a:r>
            <a:r>
              <a:rPr lang="es-ES" b="1" dirty="0">
                <a:solidFill>
                  <a:srgbClr val="135800"/>
                </a:solidFill>
              </a:rPr>
              <a:t> a </a:t>
            </a:r>
            <a:r>
              <a:rPr lang="es-ES" b="1" dirty="0" err="1">
                <a:solidFill>
                  <a:srgbClr val="135800"/>
                </a:solidFill>
              </a:rPr>
              <a:t>řekl</a:t>
            </a:r>
            <a:r>
              <a:rPr lang="es-ES" b="1" dirty="0">
                <a:solidFill>
                  <a:srgbClr val="135800"/>
                </a:solidFill>
              </a:rPr>
              <a:t> </a:t>
            </a:r>
            <a:r>
              <a:rPr lang="es-ES" b="1" dirty="0" err="1">
                <a:solidFill>
                  <a:srgbClr val="135800"/>
                </a:solidFill>
              </a:rPr>
              <a:t>jsi</a:t>
            </a:r>
            <a:r>
              <a:rPr lang="es-ES" b="1" dirty="0">
                <a:solidFill>
                  <a:srgbClr val="135800"/>
                </a:solidFill>
              </a:rPr>
              <a:t> </a:t>
            </a:r>
            <a:r>
              <a:rPr lang="es-ES" b="1" dirty="0" err="1">
                <a:solidFill>
                  <a:srgbClr val="135800"/>
                </a:solidFill>
              </a:rPr>
              <a:t>jim</a:t>
            </a:r>
            <a:r>
              <a:rPr lang="es-ES" b="1" dirty="0">
                <a:solidFill>
                  <a:srgbClr val="135800"/>
                </a:solidFill>
              </a:rPr>
              <a:t>: </a:t>
            </a:r>
            <a:r>
              <a:rPr lang="es-ES" b="1" dirty="0" err="1">
                <a:solidFill>
                  <a:srgbClr val="135800"/>
                </a:solidFill>
              </a:rPr>
              <a:t>Rozmnožím</a:t>
            </a:r>
            <a:r>
              <a:rPr lang="es-ES" b="1" dirty="0">
                <a:solidFill>
                  <a:srgbClr val="135800"/>
                </a:solidFill>
              </a:rPr>
              <a:t> </a:t>
            </a:r>
            <a:r>
              <a:rPr lang="es-ES" b="1" dirty="0" err="1">
                <a:solidFill>
                  <a:srgbClr val="135800"/>
                </a:solidFill>
              </a:rPr>
              <a:t>tvé</a:t>
            </a:r>
            <a:r>
              <a:rPr lang="es-ES" b="1" dirty="0">
                <a:solidFill>
                  <a:srgbClr val="135800"/>
                </a:solidFill>
              </a:rPr>
              <a:t> </a:t>
            </a:r>
            <a:r>
              <a:rPr lang="es-ES" b="1" dirty="0" err="1">
                <a:solidFill>
                  <a:srgbClr val="135800"/>
                </a:solidFill>
              </a:rPr>
              <a:t>potomstvo</a:t>
            </a:r>
            <a:r>
              <a:rPr lang="es-ES" b="1" dirty="0">
                <a:solidFill>
                  <a:srgbClr val="135800"/>
                </a:solidFill>
              </a:rPr>
              <a:t> </a:t>
            </a:r>
            <a:r>
              <a:rPr lang="es-ES" b="1" dirty="0" err="1">
                <a:solidFill>
                  <a:srgbClr val="135800"/>
                </a:solidFill>
              </a:rPr>
              <a:t>jako</a:t>
            </a:r>
            <a:r>
              <a:rPr lang="es-ES" b="1" dirty="0">
                <a:solidFill>
                  <a:srgbClr val="135800"/>
                </a:solidFill>
              </a:rPr>
              <a:t> </a:t>
            </a:r>
            <a:r>
              <a:rPr lang="es-ES" b="1" dirty="0" err="1">
                <a:solidFill>
                  <a:srgbClr val="135800"/>
                </a:solidFill>
              </a:rPr>
              <a:t>nebeské</a:t>
            </a:r>
            <a:r>
              <a:rPr lang="es-ES" b="1" dirty="0">
                <a:solidFill>
                  <a:srgbClr val="135800"/>
                </a:solidFill>
              </a:rPr>
              <a:t> </a:t>
            </a:r>
            <a:r>
              <a:rPr lang="es-ES" b="1" dirty="0" err="1">
                <a:solidFill>
                  <a:srgbClr val="135800"/>
                </a:solidFill>
              </a:rPr>
              <a:t>hvězdy</a:t>
            </a:r>
            <a:r>
              <a:rPr lang="es-ES" b="1" dirty="0">
                <a:solidFill>
                  <a:srgbClr val="135800"/>
                </a:solidFill>
              </a:rPr>
              <a:t>. a </a:t>
            </a:r>
            <a:r>
              <a:rPr lang="es-ES" b="1" dirty="0" err="1">
                <a:solidFill>
                  <a:srgbClr val="135800"/>
                </a:solidFill>
              </a:rPr>
              <a:t>dám</a:t>
            </a:r>
            <a:r>
              <a:rPr lang="es-ES" b="1" dirty="0">
                <a:solidFill>
                  <a:srgbClr val="135800"/>
                </a:solidFill>
              </a:rPr>
              <a:t> </a:t>
            </a:r>
            <a:r>
              <a:rPr lang="es-ES" b="1" dirty="0" err="1">
                <a:solidFill>
                  <a:srgbClr val="135800"/>
                </a:solidFill>
              </a:rPr>
              <a:t>tvým</a:t>
            </a:r>
            <a:r>
              <a:rPr lang="es-ES" b="1" dirty="0">
                <a:solidFill>
                  <a:srgbClr val="135800"/>
                </a:solidFill>
              </a:rPr>
              <a:t> </a:t>
            </a:r>
            <a:r>
              <a:rPr lang="es-ES" b="1" dirty="0" err="1">
                <a:solidFill>
                  <a:srgbClr val="135800"/>
                </a:solidFill>
              </a:rPr>
              <a:t>potomkům</a:t>
            </a:r>
            <a:r>
              <a:rPr lang="es-ES" b="1" dirty="0">
                <a:solidFill>
                  <a:srgbClr val="135800"/>
                </a:solidFill>
              </a:rPr>
              <a:t> </a:t>
            </a:r>
            <a:r>
              <a:rPr lang="es-ES" b="1" dirty="0" err="1">
                <a:solidFill>
                  <a:srgbClr val="135800"/>
                </a:solidFill>
              </a:rPr>
              <a:t>celou</a:t>
            </a:r>
            <a:r>
              <a:rPr lang="es-ES" b="1" dirty="0">
                <a:solidFill>
                  <a:srgbClr val="135800"/>
                </a:solidFill>
              </a:rPr>
              <a:t> tuto </a:t>
            </a:r>
            <a:r>
              <a:rPr lang="es-ES" b="1" dirty="0" err="1">
                <a:solidFill>
                  <a:srgbClr val="135800"/>
                </a:solidFill>
              </a:rPr>
              <a:t>zemi</a:t>
            </a:r>
            <a:r>
              <a:rPr lang="es-ES" b="1" dirty="0">
                <a:solidFill>
                  <a:srgbClr val="135800"/>
                </a:solidFill>
              </a:rPr>
              <a:t>, o </a:t>
            </a:r>
            <a:r>
              <a:rPr lang="es-ES" b="1" dirty="0" err="1">
                <a:solidFill>
                  <a:srgbClr val="135800"/>
                </a:solidFill>
              </a:rPr>
              <a:t>níž</a:t>
            </a:r>
            <a:r>
              <a:rPr lang="es-ES" b="1" dirty="0">
                <a:solidFill>
                  <a:srgbClr val="135800"/>
                </a:solidFill>
              </a:rPr>
              <a:t> </a:t>
            </a:r>
            <a:r>
              <a:rPr lang="es-ES" b="1" dirty="0" err="1">
                <a:solidFill>
                  <a:srgbClr val="135800"/>
                </a:solidFill>
              </a:rPr>
              <a:t>jsem</a:t>
            </a:r>
            <a:r>
              <a:rPr lang="es-ES" b="1" dirty="0">
                <a:solidFill>
                  <a:srgbClr val="135800"/>
                </a:solidFill>
              </a:rPr>
              <a:t> </a:t>
            </a:r>
            <a:r>
              <a:rPr lang="es-ES" b="1" dirty="0" err="1">
                <a:solidFill>
                  <a:srgbClr val="135800"/>
                </a:solidFill>
              </a:rPr>
              <a:t>mluvil</a:t>
            </a:r>
            <a:r>
              <a:rPr lang="es-ES" b="1" dirty="0">
                <a:solidFill>
                  <a:srgbClr val="135800"/>
                </a:solidFill>
              </a:rPr>
              <a:t>, a oni ji </a:t>
            </a:r>
            <a:r>
              <a:rPr lang="es-ES" b="1" dirty="0" err="1">
                <a:solidFill>
                  <a:srgbClr val="135800"/>
                </a:solidFill>
              </a:rPr>
              <a:t>budou</a:t>
            </a:r>
            <a:r>
              <a:rPr lang="es-ES" b="1" dirty="0">
                <a:solidFill>
                  <a:srgbClr val="135800"/>
                </a:solidFill>
              </a:rPr>
              <a:t> </a:t>
            </a:r>
            <a:r>
              <a:rPr lang="es-ES" b="1" dirty="0" err="1">
                <a:solidFill>
                  <a:srgbClr val="135800"/>
                </a:solidFill>
              </a:rPr>
              <a:t>navěky</a:t>
            </a:r>
            <a:r>
              <a:rPr lang="es-ES" b="1" dirty="0">
                <a:solidFill>
                  <a:srgbClr val="135800"/>
                </a:solidFill>
              </a:rPr>
              <a:t> </a:t>
            </a:r>
            <a:r>
              <a:rPr lang="es-ES" b="1" dirty="0" err="1">
                <a:solidFill>
                  <a:srgbClr val="135800"/>
                </a:solidFill>
              </a:rPr>
              <a:t>brát</a:t>
            </a:r>
            <a:r>
              <a:rPr lang="es-ES" b="1" dirty="0">
                <a:solidFill>
                  <a:srgbClr val="135800"/>
                </a:solidFill>
              </a:rPr>
              <a:t> </a:t>
            </a:r>
            <a:r>
              <a:rPr lang="es-ES" b="1" dirty="0" err="1">
                <a:solidFill>
                  <a:srgbClr val="135800"/>
                </a:solidFill>
              </a:rPr>
              <a:t>jako</a:t>
            </a:r>
            <a:r>
              <a:rPr lang="es-ES" b="1" dirty="0">
                <a:solidFill>
                  <a:srgbClr val="135800"/>
                </a:solidFill>
              </a:rPr>
              <a:t> </a:t>
            </a:r>
            <a:r>
              <a:rPr lang="es-ES" b="1" dirty="0" err="1">
                <a:solidFill>
                  <a:srgbClr val="135800"/>
                </a:solidFill>
              </a:rPr>
              <a:t>své</a:t>
            </a:r>
            <a:r>
              <a:rPr lang="es-ES" b="1" dirty="0">
                <a:solidFill>
                  <a:srgbClr val="135800"/>
                </a:solidFill>
              </a:rPr>
              <a:t> </a:t>
            </a:r>
            <a:r>
              <a:rPr lang="es-ES" b="1" dirty="0" err="1">
                <a:solidFill>
                  <a:srgbClr val="135800"/>
                </a:solidFill>
              </a:rPr>
              <a:t>dědictví</a:t>
            </a:r>
            <a:r>
              <a:rPr lang="es-ES" b="1" dirty="0">
                <a:solidFill>
                  <a:srgbClr val="135800"/>
                </a:solidFill>
              </a:rPr>
              <a:t>.“</a:t>
            </a:r>
          </a:p>
          <a:p>
            <a:r>
              <a:rPr lang="es-ES" b="1" dirty="0" err="1">
                <a:solidFill>
                  <a:srgbClr val="135800"/>
                </a:solidFill>
              </a:rPr>
              <a:t>Potom</a:t>
            </a:r>
            <a:r>
              <a:rPr lang="es-ES" b="1" dirty="0">
                <a:solidFill>
                  <a:srgbClr val="135800"/>
                </a:solidFill>
              </a:rPr>
              <a:t> </a:t>
            </a:r>
            <a:r>
              <a:rPr lang="es-ES" b="1" dirty="0" err="1">
                <a:solidFill>
                  <a:srgbClr val="135800"/>
                </a:solidFill>
              </a:rPr>
              <a:t>Jehova</a:t>
            </a:r>
            <a:r>
              <a:rPr lang="es-ES" b="1" dirty="0">
                <a:solidFill>
                  <a:srgbClr val="135800"/>
                </a:solidFill>
              </a:rPr>
              <a:t> </a:t>
            </a:r>
            <a:r>
              <a:rPr lang="es-ES" b="1" dirty="0" err="1">
                <a:solidFill>
                  <a:srgbClr val="135800"/>
                </a:solidFill>
              </a:rPr>
              <a:t>činil</a:t>
            </a:r>
            <a:r>
              <a:rPr lang="es-ES" b="1" dirty="0">
                <a:solidFill>
                  <a:srgbClr val="135800"/>
                </a:solidFill>
              </a:rPr>
              <a:t> </a:t>
            </a:r>
            <a:r>
              <a:rPr lang="es-ES" b="1" dirty="0" err="1">
                <a:solidFill>
                  <a:srgbClr val="135800"/>
                </a:solidFill>
              </a:rPr>
              <a:t>pokání</a:t>
            </a:r>
            <a:r>
              <a:rPr lang="es-ES" b="1" dirty="0">
                <a:solidFill>
                  <a:srgbClr val="135800"/>
                </a:solidFill>
              </a:rPr>
              <a:t> </a:t>
            </a:r>
            <a:r>
              <a:rPr lang="es-ES" b="1" dirty="0" err="1">
                <a:solidFill>
                  <a:srgbClr val="135800"/>
                </a:solidFill>
              </a:rPr>
              <a:t>ze</a:t>
            </a:r>
            <a:r>
              <a:rPr lang="es-ES" b="1" dirty="0">
                <a:solidFill>
                  <a:srgbClr val="135800"/>
                </a:solidFill>
              </a:rPr>
              <a:t> </a:t>
            </a:r>
            <a:r>
              <a:rPr lang="es-ES" b="1" dirty="0" err="1">
                <a:solidFill>
                  <a:srgbClr val="135800"/>
                </a:solidFill>
              </a:rPr>
              <a:t>zla</a:t>
            </a:r>
            <a:r>
              <a:rPr lang="es-ES" b="1" dirty="0">
                <a:solidFill>
                  <a:srgbClr val="135800"/>
                </a:solidFill>
              </a:rPr>
              <a:t>, </a:t>
            </a:r>
            <a:r>
              <a:rPr lang="es-ES" b="1" dirty="0" err="1">
                <a:solidFill>
                  <a:srgbClr val="135800"/>
                </a:solidFill>
              </a:rPr>
              <a:t>které</a:t>
            </a:r>
            <a:r>
              <a:rPr lang="es-ES" b="1" dirty="0">
                <a:solidFill>
                  <a:srgbClr val="135800"/>
                </a:solidFill>
              </a:rPr>
              <a:t> se </a:t>
            </a:r>
            <a:r>
              <a:rPr lang="es-ES" b="1" dirty="0" err="1">
                <a:solidFill>
                  <a:srgbClr val="135800"/>
                </a:solidFill>
              </a:rPr>
              <a:t>podle</a:t>
            </a:r>
            <a:r>
              <a:rPr lang="es-ES" b="1" dirty="0">
                <a:solidFill>
                  <a:srgbClr val="135800"/>
                </a:solidFill>
              </a:rPr>
              <a:t> </a:t>
            </a:r>
            <a:r>
              <a:rPr lang="es-ES" b="1" dirty="0" err="1">
                <a:solidFill>
                  <a:srgbClr val="135800"/>
                </a:solidFill>
              </a:rPr>
              <a:t>svých</a:t>
            </a:r>
            <a:r>
              <a:rPr lang="es-ES" b="1" dirty="0">
                <a:solidFill>
                  <a:srgbClr val="135800"/>
                </a:solidFill>
              </a:rPr>
              <a:t> </a:t>
            </a:r>
            <a:r>
              <a:rPr lang="es-ES" b="1" dirty="0" err="1">
                <a:solidFill>
                  <a:srgbClr val="135800"/>
                </a:solidFill>
              </a:rPr>
              <a:t>slov</a:t>
            </a:r>
            <a:r>
              <a:rPr lang="es-ES" b="1" dirty="0">
                <a:solidFill>
                  <a:srgbClr val="135800"/>
                </a:solidFill>
              </a:rPr>
              <a:t> </a:t>
            </a:r>
            <a:r>
              <a:rPr lang="es-ES" b="1" dirty="0" err="1">
                <a:solidFill>
                  <a:srgbClr val="135800"/>
                </a:solidFill>
              </a:rPr>
              <a:t>chystá</a:t>
            </a:r>
            <a:r>
              <a:rPr lang="es-ES" b="1" dirty="0">
                <a:solidFill>
                  <a:srgbClr val="135800"/>
                </a:solidFill>
              </a:rPr>
              <a:t> </a:t>
            </a:r>
            <a:r>
              <a:rPr lang="es-ES" b="1" dirty="0" err="1">
                <a:solidFill>
                  <a:srgbClr val="135800"/>
                </a:solidFill>
              </a:rPr>
              <a:t>svému</a:t>
            </a:r>
            <a:r>
              <a:rPr lang="es-ES" b="1" dirty="0">
                <a:solidFill>
                  <a:srgbClr val="135800"/>
                </a:solidFill>
              </a:rPr>
              <a:t> </a:t>
            </a:r>
            <a:r>
              <a:rPr lang="es-ES" b="1" dirty="0" err="1">
                <a:solidFill>
                  <a:srgbClr val="135800"/>
                </a:solidFill>
              </a:rPr>
              <a:t>lidu</a:t>
            </a:r>
            <a:r>
              <a:rPr lang="es-ES" b="1" dirty="0">
                <a:solidFill>
                  <a:srgbClr val="135800"/>
                </a:solidFill>
              </a:rPr>
              <a:t> </a:t>
            </a:r>
            <a:r>
              <a:rPr lang="es-ES" b="1" dirty="0" err="1">
                <a:solidFill>
                  <a:srgbClr val="135800"/>
                </a:solidFill>
              </a:rPr>
              <a:t>způsobit</a:t>
            </a:r>
            <a:r>
              <a:rPr lang="es-ES" b="1" dirty="0">
                <a:solidFill>
                  <a:srgbClr val="135800"/>
                </a:solidFill>
              </a:rPr>
              <a:t>.</a:t>
            </a:r>
            <a:endParaRPr lang="es-ES" b="1" dirty="0"/>
          </a:p>
        </p:txBody>
      </p:sp>
      <p:pic>
        <p:nvPicPr>
          <p:cNvPr id="16" name="Imagen 15" descr="Un dibujo de una persona&#10;&#10;Descripción generada automáticamente con confianza baja">
            <a:extLst>
              <a:ext uri="{FF2B5EF4-FFF2-40B4-BE49-F238E27FC236}">
                <a16:creationId xmlns:a16="http://schemas.microsoft.com/office/drawing/2014/main" id="{ED92039B-6584-BB2C-90EB-7250946AF47D}"/>
              </a:ext>
            </a:extLst>
          </p:cNvPr>
          <p:cNvPicPr>
            <a:picLocks noChangeAspect="1"/>
          </p:cNvPicPr>
          <p:nvPr/>
        </p:nvPicPr>
        <p:blipFill rotWithShape="1">
          <a:blip r:embed="rId5">
            <a:extLst>
              <a:ext uri="{28A0092B-C50C-407E-A947-70E740481C1C}">
                <a14:useLocalDpi xmlns:a14="http://schemas.microsoft.com/office/drawing/2010/main" val="0"/>
              </a:ext>
            </a:extLst>
          </a:blip>
          <a:srcRect l="39" r="8155"/>
          <a:stretch/>
        </p:blipFill>
        <p:spPr>
          <a:xfrm>
            <a:off x="7930041" y="242779"/>
            <a:ext cx="4185761" cy="3419538"/>
          </a:xfrm>
          <a:prstGeom prst="roundRect">
            <a:avLst>
              <a:gd name="adj" fmla="val 633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22A000"/>
            </a:contourClr>
          </a:sp3d>
        </p:spPr>
      </p:pic>
    </p:spTree>
    <p:extLst>
      <p:ext uri="{BB962C8B-B14F-4D97-AF65-F5344CB8AC3E}">
        <p14:creationId xmlns:p14="http://schemas.microsoft.com/office/powerpoint/2010/main" val="150909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wipe(left)">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xEl>
                                              <p:pRg st="1" end="1"/>
                                            </p:txEl>
                                          </p:spTgt>
                                        </p:tgtEl>
                                        <p:attrNameLst>
                                          <p:attrName>style.visibility</p:attrName>
                                        </p:attrNameLst>
                                      </p:cBhvr>
                                      <p:to>
                                        <p:strVal val="visible"/>
                                      </p:to>
                                    </p:set>
                                    <p:animEffect transition="in" filter="wipe(left)">
                                      <p:cBhvr>
                                        <p:cTn id="62" dur="5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wipe(left)">
                                      <p:cBhvr>
                                        <p:cTn id="6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4" grpId="0" build="p"/>
      <p:bldP spid="8"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4112</TotalTime>
  <Words>9211</Words>
  <Application>Microsoft Office PowerPoint</Application>
  <PresentationFormat>Panorámica</PresentationFormat>
  <Paragraphs>194</Paragraphs>
  <Slides>37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37</vt:i4>
      </vt:variant>
    </vt:vector>
  </HeadingPairs>
  <TitlesOfParts>
    <vt:vector size="45" baseType="lpstr">
      <vt:lpstr>BatmanForeverAlternate</vt:lpstr>
      <vt:lpstr>Wingdings</vt:lpstr>
      <vt:lpstr>Calibri</vt:lpstr>
      <vt:lpstr>Comic Sans MS</vt:lpstr>
      <vt:lpstr>Abhaya Libre ExtraBold</vt:lpstr>
      <vt:lpstr>Arial</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636</cp:revision>
  <dcterms:created xsi:type="dcterms:W3CDTF">2024-02-02T20:13:05Z</dcterms:created>
  <dcterms:modified xsi:type="dcterms:W3CDTF">2024-02-23T20:13:30Z</dcterms:modified>
</cp:coreProperties>
</file>