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8" r:id="rId3"/>
    <p:sldId id="267" r:id="rId4"/>
    <p:sldId id="259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DDE5"/>
    <a:srgbClr val="ECC8D5"/>
    <a:srgbClr val="776E49"/>
    <a:srgbClr val="546B5D"/>
    <a:srgbClr val="4B5E3E"/>
    <a:srgbClr val="732520"/>
    <a:srgbClr val="80C3ED"/>
    <a:srgbClr val="0090A4"/>
    <a:srgbClr val="0FE1FF"/>
    <a:srgbClr val="D7F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CB5EE-72A6-2F2D-5E88-0C64D33BB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4DACEF9-C34A-DC75-AF3A-89ED5452C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668C2A-F1D7-4821-FC93-460DFED18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19C2BE-AA0A-2EC4-9D96-D4C24299A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94149C-2F99-ACB2-A66A-61FCF95B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8549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44FF25-3DD0-7A96-9BA5-1A7B93F4D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5B7D2C9-1988-5D59-8ED4-3F58F003A7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B1124A-52D9-CF6D-AAA7-BD4C9A834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3D6251-ACF0-D63C-F0F1-1A4E3C965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11B299F-AB1D-DEC7-3ED6-D7CA702FD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048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83CECAC-B2D3-7D91-ACAD-875795BD9A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5C1CA3-7D96-8FED-0E93-86E11C6200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3AB29C-1478-94E3-2D41-AAB8B536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D2A693-B4C9-292B-0926-12400768B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19FFB56-89AB-44F7-02FF-2F6E39ABC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647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3BDF20-3503-10CD-3BD8-8DFDDF404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CC726F-C698-C298-6327-EFC53BEC8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179F8E-91A5-423F-8A59-207E6B76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94C9EE-E00F-79A0-2A2C-7B5240E02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97276F-118A-377E-D319-837AD987F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857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5B704A-2DCD-E4D7-27F0-B58A62CE1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855352-3549-0242-CD51-5675A27C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225FB-7E7E-3985-17C9-DA6D2BC9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351BBD5-4A7D-FC19-6C90-E29A06744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269990-6458-D5B1-50C8-D5A9E534C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3372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5A04F-DF83-F1E5-FF8D-88E00E6BF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383D28-3834-DC40-F017-F8A9B8207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FBFCFF-F8B3-DFD0-A9D2-8A7EEFD99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BF4505-2BDB-28F1-5380-1978FF519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83FFB0-CF0E-13E4-1209-BB25C416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CFDC9B-38B9-A36F-27C0-BBAF184D5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862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F8991-88DA-A2D9-3886-5DCABF74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3FE0E7-D89C-5873-FC7F-BD3710C3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C2685E-FE3A-4985-60A3-4CC79BE51C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AC98BF-B0BD-98E8-A561-487D85B049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D70CBCB-D53E-AB2B-239A-E1F0476892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E449684-17C9-E87E-3A59-430CFBB24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B1012AE-E3EB-B1F1-7A5B-0211574C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8C5C186-C9C4-B500-0264-C1A67B943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9498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9F7759-7E53-71AE-E68F-206F4E347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44C139-D4D8-805E-A264-74E142AA3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AEEFD7-3DC0-5C90-C010-A6589A4E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B5E8C75-FBE1-F37D-485D-7CC039522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74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F28562C-3E88-2254-1451-AB8C4CD3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80C930E-8A99-9E8B-5F9F-98DC8BD87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0DAE0B8-A460-329A-4CDD-A3DF166F7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6525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35C985-2EB1-9815-C2A2-AC0C5DE9C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190197-FCF8-AA36-2765-DE646E5DE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D97B25-75A6-1B38-76FF-2C930F2A1A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80A1EF5-302B-5DFA-B6BC-8837CDA4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B95E55-65E2-5AB7-5B4F-237AEF658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28F1BFA-805B-9DB5-C079-4396B6D68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044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AF4EEF-504C-C02E-976C-EB42A1922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D30572-A68F-DC83-455C-72586A911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C8B42A-658C-EADB-BFA2-1EF564608D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02E13D-1B98-AF06-DF96-6F1A17AB7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D33356-A287-3086-6FE0-B97F13400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2BC4393-3454-A332-3B53-3D7CB3D29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5858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69908B5-4F84-F287-9406-1C91B1DB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2DC5BC-8791-BE0E-040D-2A544C8DE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ED3B78-E7D7-1461-D82F-D1E331926E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E17DF-6482-4FCB-BF55-CF92D3209245}" type="datetimeFigureOut">
              <a:rPr lang="es-ES" smtClean="0"/>
              <a:t>14/10/2023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11A3C9-5B84-D3AE-850B-FDA7D85D6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BA5AD12-D971-C0AB-CC79-5FDDA4A60B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7C03A-56CC-40EA-A68E-D6E0AA422E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95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5" Type="http://schemas.openxmlformats.org/officeDocument/2006/relationships/image" Target="../media/image14.pn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5000" r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7EB37E0B-9015-12DC-8C9C-7C6D5BE19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777" y="89451"/>
            <a:ext cx="2557874" cy="1980000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Un grupo de personas junto a una oveja&#10;&#10;Descripción generada automáticamente con confianza media">
            <a:extLst>
              <a:ext uri="{FF2B5EF4-FFF2-40B4-BE49-F238E27FC236}">
                <a16:creationId xmlns:a16="http://schemas.microsoft.com/office/drawing/2014/main" id="{85A6E6D4-C3FB-83D4-9424-C94C45551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/>
          <a:stretch/>
        </p:blipFill>
        <p:spPr>
          <a:xfrm>
            <a:off x="98872" y="75197"/>
            <a:ext cx="2557875" cy="1980000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7" name="Imagen 6" descr="Imagen que contiene persona, edificio, exterior, hombre&#10;&#10;Descripción generada automáticamente">
            <a:extLst>
              <a:ext uri="{FF2B5EF4-FFF2-40B4-BE49-F238E27FC236}">
                <a16:creationId xmlns:a16="http://schemas.microsoft.com/office/drawing/2014/main" id="{90C0801B-DE62-9445-A734-FF3E0C0C20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/>
          <a:stretch/>
        </p:blipFill>
        <p:spPr>
          <a:xfrm>
            <a:off x="98872" y="2231071"/>
            <a:ext cx="2957821" cy="21440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Un hombre parado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D38B3101-606E-E5B3-5B42-6E0C23BDAC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6" r="10609"/>
          <a:stretch/>
        </p:blipFill>
        <p:spPr>
          <a:xfrm>
            <a:off x="4989560" y="4531975"/>
            <a:ext cx="1851575" cy="2215292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1" name="Imagen 10" descr="Imagen que contiene montaña, exterior, hombre, naturaleza&#10;&#10;Descripción generada automáticamente">
            <a:extLst>
              <a:ext uri="{FF2B5EF4-FFF2-40B4-BE49-F238E27FC236}">
                <a16:creationId xmlns:a16="http://schemas.microsoft.com/office/drawing/2014/main" id="{5A192070-22DA-7AAA-31E3-3C45BB1952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671" y="4531975"/>
            <a:ext cx="2640449" cy="2215292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3" name="Imagen 12" descr="Imagen que contiene persona, edificio, ropa, hombre&#10;&#10;Descripción generada automáticamente">
            <a:extLst>
              <a:ext uri="{FF2B5EF4-FFF2-40B4-BE49-F238E27FC236}">
                <a16:creationId xmlns:a16="http://schemas.microsoft.com/office/drawing/2014/main" id="{3B12CEAA-FD54-B474-9191-E72DB929135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65"/>
          <a:stretch/>
        </p:blipFill>
        <p:spPr>
          <a:xfrm>
            <a:off x="5462681" y="78761"/>
            <a:ext cx="2083974" cy="1980000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Hombre parado junto a una montaña&#10;&#10;Descripción generada automáticamente con confianza baja">
            <a:extLst>
              <a:ext uri="{FF2B5EF4-FFF2-40B4-BE49-F238E27FC236}">
                <a16:creationId xmlns:a16="http://schemas.microsoft.com/office/drawing/2014/main" id="{A10D8428-CCD7-82CA-FDD0-C2DD69A221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1" r="8298"/>
          <a:stretch/>
        </p:blipFill>
        <p:spPr>
          <a:xfrm>
            <a:off x="7670685" y="82325"/>
            <a:ext cx="1967949" cy="1980000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7" name="Imagen 16" descr="Imagen que contiene persona, exterior, montaña, gente&#10;&#10;Descripción generada automáticamente">
            <a:extLst>
              <a:ext uri="{FF2B5EF4-FFF2-40B4-BE49-F238E27FC236}">
                <a16:creationId xmlns:a16="http://schemas.microsoft.com/office/drawing/2014/main" id="{5555D0CE-09A6-E70E-BF80-E0FD70A0025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2665" y="75197"/>
            <a:ext cx="2309339" cy="1980000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9" name="Imagen 18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68A073B7-DAF7-BE75-A1B0-5C7DA225DE0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0"/>
          <a:stretch/>
        </p:blipFill>
        <p:spPr>
          <a:xfrm>
            <a:off x="9514129" y="2223945"/>
            <a:ext cx="2557875" cy="2136621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1" name="Imagen 20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1C7010AC-E0D3-214E-B33D-858752B807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129" y="4531975"/>
            <a:ext cx="2554049" cy="2215292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3" name="Imagen 22" descr="Imagen que contiene edificio, tabla, hombre, parado&#10;&#10;Descripción generada automáticamente">
            <a:extLst>
              <a:ext uri="{FF2B5EF4-FFF2-40B4-BE49-F238E27FC236}">
                <a16:creationId xmlns:a16="http://schemas.microsoft.com/office/drawing/2014/main" id="{C4218A96-1A4A-6CF0-08CD-BB5954A62DD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 t="1459" r="19548" b="3489"/>
          <a:stretch/>
        </p:blipFill>
        <p:spPr>
          <a:xfrm>
            <a:off x="89247" y="4531975"/>
            <a:ext cx="2036984" cy="2212075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5" name="Imagen 24" descr="Hombre sentado en una montaña&#10;&#10;Descripción generada automáticamente con confianza media">
            <a:extLst>
              <a:ext uri="{FF2B5EF4-FFF2-40B4-BE49-F238E27FC236}">
                <a16:creationId xmlns:a16="http://schemas.microsoft.com/office/drawing/2014/main" id="{E1762495-F7C4-520C-91AA-D242E5179C1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/>
          <a:stretch/>
        </p:blipFill>
        <p:spPr>
          <a:xfrm>
            <a:off x="6952575" y="4531975"/>
            <a:ext cx="2450113" cy="2215291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14127E7F-7ABD-7F92-3349-8CA0D39DBC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9440" y="3428330"/>
            <a:ext cx="2838412" cy="9461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5CABFC33-F3E3-F2B1-8F12-68624E6CFFF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r="9295"/>
          <a:stretch/>
        </p:blipFill>
        <p:spPr>
          <a:xfrm>
            <a:off x="3557895" y="2324463"/>
            <a:ext cx="5601502" cy="9036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755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75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25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75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45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E5613E3-97CA-7ACA-DFF5-6DA5246BC9B4}"/>
              </a:ext>
            </a:extLst>
          </p:cNvPr>
          <p:cNvSpPr txBox="1"/>
          <p:nvPr/>
        </p:nvSpPr>
        <p:spPr>
          <a:xfrm>
            <a:off x="5032084" y="958043"/>
            <a:ext cx="70767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Jaké</a:t>
            </a:r>
            <a:r>
              <a:rPr lang="es-ES" b="1" dirty="0"/>
              <a:t> </a:t>
            </a:r>
            <a:r>
              <a:rPr lang="es-ES" b="1" dirty="0" err="1"/>
              <a:t>duchovní</a:t>
            </a:r>
            <a:r>
              <a:rPr lang="es-ES" b="1" dirty="0"/>
              <a:t> </a:t>
            </a:r>
            <a:r>
              <a:rPr lang="es-ES" b="1" dirty="0" err="1"/>
              <a:t>kosmetické</a:t>
            </a:r>
            <a:r>
              <a:rPr lang="es-ES" b="1" dirty="0"/>
              <a:t> </a:t>
            </a:r>
            <a:r>
              <a:rPr lang="es-ES" b="1" dirty="0" err="1"/>
              <a:t>ošetření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denně</a:t>
            </a:r>
            <a:r>
              <a:rPr lang="es-ES" b="1" dirty="0"/>
              <a:t> </a:t>
            </a:r>
            <a:r>
              <a:rPr lang="es-ES" b="1" dirty="0" err="1"/>
              <a:t>aplikovat</a:t>
            </a:r>
            <a:r>
              <a:rPr lang="es-ES" b="1" dirty="0"/>
              <a:t> (</a:t>
            </a:r>
            <a:r>
              <a:rPr lang="es-ES" b="1" dirty="0" err="1"/>
              <a:t>modlitba</a:t>
            </a:r>
            <a:r>
              <a:rPr lang="es-ES" b="1" dirty="0"/>
              <a:t>, </a:t>
            </a:r>
            <a:r>
              <a:rPr lang="es-ES" b="1" dirty="0" err="1"/>
              <a:t>čtení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, </a:t>
            </a:r>
            <a:r>
              <a:rPr lang="es-ES" b="1" dirty="0" err="1"/>
              <a:t>studium</a:t>
            </a:r>
            <a:r>
              <a:rPr lang="es-ES" b="1" dirty="0"/>
              <a:t> </a:t>
            </a:r>
            <a:r>
              <a:rPr lang="es-ES" b="1" dirty="0" err="1"/>
              <a:t>sobotní</a:t>
            </a:r>
            <a:r>
              <a:rPr lang="es-ES" b="1" dirty="0"/>
              <a:t> </a:t>
            </a:r>
            <a:r>
              <a:rPr lang="es-ES" b="1" dirty="0" err="1"/>
              <a:t>školy</a:t>
            </a:r>
            <a:r>
              <a:rPr lang="es-ES" b="1" dirty="0"/>
              <a:t>, </a:t>
            </a:r>
            <a:r>
              <a:rPr lang="es-ES" b="1" dirty="0" err="1"/>
              <a:t>zpěv</a:t>
            </a:r>
            <a:r>
              <a:rPr lang="es-ES" b="1" dirty="0"/>
              <a:t> </a:t>
            </a:r>
            <a:r>
              <a:rPr lang="es-ES" b="1" dirty="0" err="1"/>
              <a:t>duchovních</a:t>
            </a:r>
            <a:r>
              <a:rPr lang="es-ES" b="1" dirty="0"/>
              <a:t> </a:t>
            </a:r>
            <a:r>
              <a:rPr lang="es-ES" b="1" dirty="0" err="1"/>
              <a:t>písní</a:t>
            </a:r>
            <a:r>
              <a:rPr lang="es-ES" b="1" dirty="0"/>
              <a:t>, </a:t>
            </a:r>
            <a:r>
              <a:rPr lang="es-ES" b="1" dirty="0" err="1"/>
              <a:t>rozjímání</a:t>
            </a:r>
            <a:r>
              <a:rPr lang="es-ES" b="1" dirty="0"/>
              <a:t> o </a:t>
            </a:r>
            <a:r>
              <a:rPr lang="es-ES" b="1" dirty="0" err="1"/>
              <a:t>životě</a:t>
            </a:r>
            <a:r>
              <a:rPr lang="es-ES" b="1" dirty="0"/>
              <a:t> Krista </a:t>
            </a:r>
            <a:r>
              <a:rPr lang="es-ES" b="1" dirty="0" err="1"/>
              <a:t>čtením</a:t>
            </a:r>
            <a:r>
              <a:rPr lang="es-ES" b="1" dirty="0"/>
              <a:t> o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životě</a:t>
            </a:r>
            <a:r>
              <a:rPr lang="es-ES" b="1" dirty="0"/>
              <a:t> </a:t>
            </a:r>
            <a:r>
              <a:rPr lang="es-ES" b="1" dirty="0" err="1"/>
              <a:t>každý</a:t>
            </a:r>
            <a:r>
              <a:rPr lang="es-ES" b="1" dirty="0"/>
              <a:t> den </a:t>
            </a:r>
            <a:r>
              <a:rPr lang="es-ES" b="1" dirty="0" err="1"/>
              <a:t>atd</a:t>
            </a:r>
            <a:r>
              <a:rPr lang="es-ES" b="1" dirty="0"/>
              <a:t>.)</a:t>
            </a:r>
            <a:r>
              <a:rPr lang="cs-CZ" b="1" dirty="0"/>
              <a:t>?</a:t>
            </a:r>
            <a:r>
              <a:rPr lang="es-ES" b="1" dirty="0"/>
              <a:t> </a:t>
            </a:r>
            <a:r>
              <a:rPr lang="es-ES" b="1" dirty="0" err="1"/>
              <a:t>Používejme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duchovních</a:t>
            </a:r>
            <a:r>
              <a:rPr lang="es-ES" b="1" dirty="0"/>
              <a:t> </a:t>
            </a:r>
            <a:r>
              <a:rPr lang="es-ES" b="1" dirty="0" err="1"/>
              <a:t>kosmetických</a:t>
            </a:r>
            <a:r>
              <a:rPr lang="es-ES" b="1" dirty="0"/>
              <a:t> </a:t>
            </a:r>
            <a:r>
              <a:rPr lang="es-ES" b="1" dirty="0" err="1"/>
              <a:t>procedur</a:t>
            </a:r>
            <a:r>
              <a:rPr lang="es-ES" b="1" dirty="0"/>
              <a:t> a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krásnější</a:t>
            </a:r>
            <a:r>
              <a:rPr lang="es-ES" b="1" dirty="0"/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5BE5238-AB40-4A74-B7A9-BFE875CE7804}"/>
              </a:ext>
            </a:extLst>
          </p:cNvPr>
          <p:cNvSpPr txBox="1"/>
          <p:nvPr/>
        </p:nvSpPr>
        <p:spPr>
          <a:xfrm>
            <a:off x="5032084" y="3684790"/>
            <a:ext cx="475553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Zevní krása není pro Boha doporučením duše. Skutečnou krásou člověka je moudrost a krása, jíž se vyznačuje povaha a jednání. A právě tato vnitřní hodnota, výtečnost srdce, určuje, jsme-li milí Hospodinu zástupů. Tuto pravdu bychom si měli vždy uvědomit při posuzování sebe sama a druhých. Z omylu Samuelova se můžeme poučit, jak bláhový je úsudek o někom, opírá-li se o krá-</a:t>
            </a:r>
            <a:r>
              <a:rPr lang="cs-CZ" b="1" dirty="0" err="1"/>
              <a:t>su</a:t>
            </a:r>
            <a:r>
              <a:rPr lang="cs-CZ" b="1" dirty="0"/>
              <a:t> obličeje nebo krásné držení těla.</a:t>
            </a:r>
            <a:r>
              <a:rPr lang="es-ES" b="1" dirty="0"/>
              <a:t> </a:t>
            </a:r>
            <a:r>
              <a:rPr lang="cs-CZ" b="1" dirty="0"/>
              <a:t>                             EGW: </a:t>
            </a:r>
            <a:r>
              <a:rPr lang="es-ES" b="1" dirty="0"/>
              <a:t>P</a:t>
            </a:r>
            <a:r>
              <a:rPr lang="cs-CZ" b="1" dirty="0" err="1"/>
              <a:t>atriarchové</a:t>
            </a:r>
            <a:r>
              <a:rPr lang="cs-CZ" b="1" dirty="0"/>
              <a:t> a proroci strana 480</a:t>
            </a:r>
            <a:endParaRPr lang="es-ES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0987263-786E-DE4A-F88B-D99AE248D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81"/>
          <a:stretch/>
        </p:blipFill>
        <p:spPr>
          <a:xfrm>
            <a:off x="82580" y="958043"/>
            <a:ext cx="4905686" cy="5847285"/>
          </a:xfrm>
          <a:prstGeom prst="rect">
            <a:avLst/>
          </a:prstGeom>
          <a:ln w="38100" cap="sq">
            <a:solidFill>
              <a:srgbClr val="FFEE1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618A16-7B9A-A290-595E-AD4FB3219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7614" y="3546291"/>
            <a:ext cx="2314033" cy="3139320"/>
          </a:xfrm>
          <a:prstGeom prst="ellipse">
            <a:avLst/>
          </a:prstGeom>
          <a:ln w="63500" cap="rnd">
            <a:solidFill>
              <a:srgbClr val="51C3B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CA047091-883F-4BCD-08C2-B041BF95268D}"/>
              </a:ext>
            </a:extLst>
          </p:cNvPr>
          <p:cNvGrpSpPr/>
          <p:nvPr/>
        </p:nvGrpSpPr>
        <p:grpSpPr>
          <a:xfrm>
            <a:off x="82580" y="50172"/>
            <a:ext cx="1517620" cy="721354"/>
            <a:chOff x="82580" y="50172"/>
            <a:chExt cx="1517620" cy="721354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F269B431-FF50-988A-188E-9BE476A0B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9589" y="50172"/>
              <a:ext cx="1500611" cy="7213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90B997C0-E220-0B29-0B4E-F9B8BAC40B04}"/>
                </a:ext>
              </a:extLst>
            </p:cNvPr>
            <p:cNvSpPr txBox="1"/>
            <p:nvPr/>
          </p:nvSpPr>
          <p:spPr>
            <a:xfrm>
              <a:off x="82580" y="302720"/>
              <a:ext cx="1517620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cs-CZ" sz="2000" b="1" dirty="0">
                  <a:ln w="0"/>
                  <a:solidFill>
                    <a:srgbClr val="9A8F00"/>
                  </a:solidFill>
                </a:rPr>
                <a:t>Pohledný</a:t>
              </a:r>
              <a:endParaRPr lang="es-ES" sz="2000" b="1" dirty="0">
                <a:ln w="0"/>
                <a:solidFill>
                  <a:srgbClr val="9A8F00"/>
                </a:solidFill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6DE482-BEA6-3F32-C83E-EA39D782C044}"/>
              </a:ext>
            </a:extLst>
          </p:cNvPr>
          <p:cNvSpPr txBox="1"/>
          <p:nvPr/>
        </p:nvSpPr>
        <p:spPr>
          <a:xfrm>
            <a:off x="1928700" y="140300"/>
            <a:ext cx="10263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I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David </a:t>
            </a:r>
            <a:r>
              <a:rPr lang="cs-CZ" b="1" dirty="0"/>
              <a:t>po </a:t>
            </a:r>
            <a:r>
              <a:rPr lang="es-ES" b="1" dirty="0" err="1"/>
              <a:t>fyzick</a:t>
            </a:r>
            <a:r>
              <a:rPr lang="cs-CZ" b="1" dirty="0"/>
              <a:t>é stránce</a:t>
            </a:r>
            <a:r>
              <a:rPr lang="es-ES" b="1" dirty="0"/>
              <a:t> </a:t>
            </a:r>
            <a:r>
              <a:rPr lang="es-ES" b="1" dirty="0" err="1"/>
              <a:t>atraktivní</a:t>
            </a:r>
            <a:r>
              <a:rPr lang="es-ES" b="1" dirty="0"/>
              <a:t> a </a:t>
            </a:r>
            <a:r>
              <a:rPr lang="es-ES" b="1" dirty="0" err="1"/>
              <a:t>dobře</a:t>
            </a:r>
            <a:r>
              <a:rPr lang="es-ES" b="1" dirty="0"/>
              <a:t> </a:t>
            </a:r>
            <a:r>
              <a:rPr lang="es-ES" b="1" dirty="0" err="1"/>
              <a:t>vypadající</a:t>
            </a:r>
            <a:r>
              <a:rPr lang="es-ES" b="1" dirty="0"/>
              <a:t>,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vnější</a:t>
            </a:r>
            <a:r>
              <a:rPr lang="es-ES" b="1" dirty="0"/>
              <a:t> </a:t>
            </a:r>
            <a:r>
              <a:rPr lang="es-ES" b="1" dirty="0" err="1"/>
              <a:t>vzhled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reprezentací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vnitřního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. </a:t>
            </a:r>
            <a:r>
              <a:rPr lang="es-ES" b="1" dirty="0" err="1"/>
              <a:t>Krása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 </a:t>
            </a:r>
            <a:r>
              <a:rPr lang="es-ES" b="1" dirty="0" err="1"/>
              <a:t>zkrášluje</a:t>
            </a:r>
            <a:r>
              <a:rPr lang="es-ES" b="1" dirty="0"/>
              <a:t> </a:t>
            </a:r>
            <a:r>
              <a:rPr lang="es-ES" b="1" dirty="0" err="1"/>
              <a:t>obličej</a:t>
            </a:r>
            <a:r>
              <a:rPr lang="es-ES" b="1" dirty="0"/>
              <a:t>, </a:t>
            </a:r>
            <a:r>
              <a:rPr lang="es-ES" b="1" dirty="0" err="1"/>
              <a:t>činí</a:t>
            </a:r>
            <a:r>
              <a:rPr lang="es-ES" b="1" dirty="0"/>
              <a:t> </a:t>
            </a:r>
            <a:r>
              <a:rPr lang="es-ES" b="1" dirty="0" err="1"/>
              <a:t>vaši</a:t>
            </a:r>
            <a:r>
              <a:rPr lang="es-ES" b="1" dirty="0"/>
              <a:t> </a:t>
            </a:r>
            <a:r>
              <a:rPr lang="es-ES" b="1" dirty="0" err="1"/>
              <a:t>osobnost</a:t>
            </a:r>
            <a:r>
              <a:rPr lang="es-ES" b="1" dirty="0"/>
              <a:t> </a:t>
            </a:r>
            <a:r>
              <a:rPr lang="es-ES" b="1" dirty="0" err="1"/>
              <a:t>atraktivní</a:t>
            </a:r>
            <a:r>
              <a:rPr lang="es-ES" b="1" dirty="0"/>
              <a:t> a </a:t>
            </a:r>
            <a:r>
              <a:rPr lang="es-ES" b="1" dirty="0" err="1"/>
              <a:t>krásnou</a:t>
            </a:r>
            <a:r>
              <a:rPr lang="es-ES" b="1" dirty="0"/>
              <a:t>. 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C6B5868-EA61-5887-6F4B-930D4E21C689}"/>
              </a:ext>
            </a:extLst>
          </p:cNvPr>
          <p:cNvSpPr txBox="1"/>
          <p:nvPr/>
        </p:nvSpPr>
        <p:spPr>
          <a:xfrm>
            <a:off x="5032084" y="2424337"/>
            <a:ext cx="689321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Pro vás se nehodí vnější ozdoba – splétat si vlasy, ověšovat se zlatem, střídat oděvy – nýbrž to, co je skryto v srdci a co je nepomíjitelné: tichý a pokojný duch; to je před Bohem převzácné</a:t>
            </a:r>
            <a:r>
              <a:rPr lang="es-ES" b="1" dirty="0"/>
              <a:t>.” (1</a:t>
            </a:r>
            <a:r>
              <a:rPr lang="cs-CZ" b="1" dirty="0"/>
              <a:t>. list</a:t>
            </a:r>
            <a:r>
              <a:rPr lang="es-ES" b="1" dirty="0"/>
              <a:t> Pe</a:t>
            </a:r>
            <a:r>
              <a:rPr lang="cs-CZ" b="1" dirty="0"/>
              <a:t>t</a:t>
            </a:r>
            <a:r>
              <a:rPr lang="es-ES" b="1" dirty="0"/>
              <a:t>r</a:t>
            </a:r>
            <a:r>
              <a:rPr lang="cs-CZ" b="1" dirty="0" err="1"/>
              <a:t>ův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3</a:t>
            </a:r>
            <a:r>
              <a:rPr lang="cs-CZ" b="1" dirty="0"/>
              <a:t>.</a:t>
            </a:r>
            <a:r>
              <a:rPr lang="es-ES" b="1" dirty="0"/>
              <a:t>4)</a:t>
            </a:r>
          </a:p>
        </p:txBody>
      </p:sp>
    </p:spTree>
    <p:extLst>
      <p:ext uri="{BB962C8B-B14F-4D97-AF65-F5344CB8AC3E}">
        <p14:creationId xmlns:p14="http://schemas.microsoft.com/office/powerpoint/2010/main" val="25768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sostener, hombre, fuego&#10;&#10;Descripción generada automáticamente">
            <a:extLst>
              <a:ext uri="{FF2B5EF4-FFF2-40B4-BE49-F238E27FC236}">
                <a16:creationId xmlns:a16="http://schemas.microsoft.com/office/drawing/2014/main" id="{A8793FB5-D0B6-7280-BF6F-E12B94C3B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4" t="23188"/>
          <a:stretch/>
        </p:blipFill>
        <p:spPr>
          <a:xfrm>
            <a:off x="151646" y="3956143"/>
            <a:ext cx="2875940" cy="2754185"/>
          </a:xfrm>
          <a:prstGeom prst="rect">
            <a:avLst/>
          </a:prstGeom>
          <a:ln w="38100" cap="sq">
            <a:solidFill>
              <a:srgbClr val="0090A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5C6B476-C82E-9618-DDC2-0EDCB6533F8B}"/>
              </a:ext>
            </a:extLst>
          </p:cNvPr>
          <p:cNvSpPr txBox="1"/>
          <p:nvPr/>
        </p:nvSpPr>
        <p:spPr>
          <a:xfrm>
            <a:off x="74197" y="1063898"/>
            <a:ext cx="590677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Ačkoli</a:t>
            </a:r>
            <a:r>
              <a:rPr lang="es-ES" b="1" dirty="0"/>
              <a:t> </a:t>
            </a:r>
            <a:r>
              <a:rPr lang="es-ES" b="1" dirty="0" err="1"/>
              <a:t>zpráva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David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pomazán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krále</a:t>
            </a:r>
            <a:r>
              <a:rPr lang="es-ES" b="1" dirty="0"/>
              <a:t>, </a:t>
            </a:r>
            <a:r>
              <a:rPr lang="es-ES" b="1" dirty="0" err="1"/>
              <a:t>nebyla</a:t>
            </a:r>
            <a:r>
              <a:rPr lang="es-ES" b="1" dirty="0"/>
              <a:t> </a:t>
            </a:r>
            <a:r>
              <a:rPr lang="es-ES" b="1" dirty="0" err="1"/>
              <a:t>oznámena</a:t>
            </a:r>
            <a:r>
              <a:rPr lang="es-ES" b="1" dirty="0"/>
              <a:t>,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nemohlo</a:t>
            </a:r>
            <a:r>
              <a:rPr lang="es-ES" b="1" dirty="0"/>
              <a:t> </a:t>
            </a:r>
            <a:r>
              <a:rPr lang="es-ES" b="1" dirty="0" err="1"/>
              <a:t>zakrýt</a:t>
            </a:r>
            <a:r>
              <a:rPr lang="es-ES" b="1" dirty="0"/>
              <a:t> </a:t>
            </a:r>
            <a:r>
              <a:rPr lang="es-ES" b="1" dirty="0" err="1"/>
              <a:t>skutečnost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Duch</a:t>
            </a:r>
            <a:r>
              <a:rPr lang="es-ES" b="1" dirty="0"/>
              <a:t> </a:t>
            </a:r>
            <a:r>
              <a:rPr lang="es-ES" b="1" dirty="0" err="1"/>
              <a:t>svatý</a:t>
            </a:r>
            <a:r>
              <a:rPr lang="es-ES" b="1" dirty="0"/>
              <a:t> – </a:t>
            </a:r>
            <a:r>
              <a:rPr lang="es-ES" b="1" dirty="0" err="1"/>
              <a:t>který</a:t>
            </a:r>
            <a:r>
              <a:rPr lang="es-ES" b="1" dirty="0"/>
              <a:t> se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pomazání</a:t>
            </a:r>
            <a:r>
              <a:rPr lang="es-ES" b="1" dirty="0"/>
              <a:t> </a:t>
            </a:r>
            <a:r>
              <a:rPr lang="es-ES" b="1" dirty="0" err="1"/>
              <a:t>zvláštním</a:t>
            </a:r>
            <a:r>
              <a:rPr lang="es-ES" b="1" dirty="0"/>
              <a:t> </a:t>
            </a:r>
            <a:r>
              <a:rPr lang="es-ES" b="1" dirty="0" err="1"/>
              <a:t>způsobem</a:t>
            </a:r>
            <a:r>
              <a:rPr lang="es-ES" b="1" dirty="0"/>
              <a:t> </a:t>
            </a:r>
            <a:r>
              <a:rPr lang="es-ES" b="1" dirty="0" err="1"/>
              <a:t>zmocnil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–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náležitě</a:t>
            </a:r>
            <a:r>
              <a:rPr lang="es-ES" b="1" dirty="0"/>
              <a:t> </a:t>
            </a:r>
            <a:r>
              <a:rPr lang="es-ES" b="1" dirty="0" err="1"/>
              <a:t>připravoval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důležité</a:t>
            </a:r>
            <a:r>
              <a:rPr lang="es-ES" b="1" dirty="0"/>
              <a:t> </a:t>
            </a:r>
            <a:r>
              <a:rPr lang="es-ES" b="1" dirty="0" err="1"/>
              <a:t>úkoly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přijdou</a:t>
            </a:r>
            <a:r>
              <a:rPr lang="es-ES" b="1" dirty="0"/>
              <a:t>. (</a:t>
            </a:r>
            <a:r>
              <a:rPr lang="cs-CZ" b="1" dirty="0"/>
              <a:t>SD</a:t>
            </a:r>
            <a:r>
              <a:rPr lang="es-ES" b="1" dirty="0"/>
              <a:t>A</a:t>
            </a:r>
            <a:r>
              <a:rPr lang="cs-CZ" b="1" dirty="0"/>
              <a:t> komentář</a:t>
            </a:r>
            <a:r>
              <a:rPr lang="es-ES" b="1" dirty="0"/>
              <a:t> </a:t>
            </a:r>
            <a:r>
              <a:rPr lang="cs-CZ" b="1" dirty="0"/>
              <a:t>k</a:t>
            </a:r>
            <a:r>
              <a:rPr lang="es-ES" b="1" dirty="0"/>
              <a:t> 1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Samuelov</a:t>
            </a:r>
            <a:r>
              <a:rPr lang="cs-CZ" b="1" dirty="0"/>
              <a:t>ě</a:t>
            </a:r>
            <a:r>
              <a:rPr lang="es-ES" b="1" dirty="0"/>
              <a:t> 16</a:t>
            </a:r>
            <a:r>
              <a:rPr lang="cs-CZ" b="1" dirty="0"/>
              <a:t>,</a:t>
            </a:r>
            <a:r>
              <a:rPr lang="es-ES" b="1" dirty="0"/>
              <a:t>18)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405B46A-AD45-D255-7C1F-BDE6E133EDEB}"/>
              </a:ext>
            </a:extLst>
          </p:cNvPr>
          <p:cNvSpPr txBox="1"/>
          <p:nvPr/>
        </p:nvSpPr>
        <p:spPr>
          <a:xfrm>
            <a:off x="3209026" y="3902075"/>
            <a:ext cx="89030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s </a:t>
            </a:r>
            <a:r>
              <a:rPr lang="es-ES" b="1" dirty="0" err="1"/>
              <a:t>Davidem</a:t>
            </a:r>
            <a:r>
              <a:rPr lang="es-ES" b="1" dirty="0"/>
              <a:t>, </a:t>
            </a:r>
            <a:r>
              <a:rPr lang="es-ES" b="1" dirty="0" err="1"/>
              <a:t>byl</a:t>
            </a:r>
            <a:r>
              <a:rPr lang="es-ES" b="1" dirty="0"/>
              <a:t> s </a:t>
            </a:r>
            <a:r>
              <a:rPr lang="es-ES" b="1" dirty="0" err="1"/>
              <a:t>Izákem</a:t>
            </a:r>
            <a:r>
              <a:rPr lang="es-ES" b="1" dirty="0"/>
              <a:t>: „</a:t>
            </a:r>
            <a:r>
              <a:rPr lang="cs-CZ" b="1" dirty="0"/>
              <a:t>Tu noc</a:t>
            </a:r>
            <a:r>
              <a:rPr lang="es-ES" b="1" dirty="0"/>
              <a:t> se mu</a:t>
            </a:r>
            <a:r>
              <a:rPr lang="cs-CZ" b="1" dirty="0"/>
              <a:t> </a:t>
            </a:r>
            <a:r>
              <a:rPr lang="es-ES" b="1" dirty="0" err="1"/>
              <a:t>ukázal</a:t>
            </a:r>
            <a:r>
              <a:rPr lang="es-ES" b="1" dirty="0"/>
              <a:t> </a:t>
            </a:r>
            <a:r>
              <a:rPr lang="es-ES" b="1" dirty="0" err="1"/>
              <a:t>Hospodin</a:t>
            </a:r>
            <a:r>
              <a:rPr lang="es-ES" b="1" dirty="0"/>
              <a:t> a </a:t>
            </a:r>
            <a:r>
              <a:rPr lang="cs-CZ" b="1" dirty="0"/>
              <a:t>pravil</a:t>
            </a:r>
            <a:r>
              <a:rPr lang="es-ES" b="1" dirty="0"/>
              <a:t>: </a:t>
            </a:r>
            <a:r>
              <a:rPr lang="es-ES" b="1" dirty="0" err="1"/>
              <a:t>Já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cs-CZ" b="1" dirty="0"/>
              <a:t>tvého otce </a:t>
            </a:r>
            <a:r>
              <a:rPr lang="es-ES" b="1" dirty="0" err="1"/>
              <a:t>Abrahama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Neboj</a:t>
            </a:r>
            <a:r>
              <a:rPr lang="es-ES" b="1" dirty="0"/>
              <a:t> se, </a:t>
            </a:r>
            <a:r>
              <a:rPr lang="es-ES" b="1" dirty="0" err="1"/>
              <a:t>jsem</a:t>
            </a:r>
            <a:r>
              <a:rPr lang="es-ES" b="1" dirty="0"/>
              <a:t> s </a:t>
            </a:r>
            <a:r>
              <a:rPr lang="es-ES" b="1" dirty="0" err="1"/>
              <a:t>tebou</a:t>
            </a:r>
            <a:r>
              <a:rPr lang="cs-CZ" b="1" dirty="0"/>
              <a:t>. P</a:t>
            </a:r>
            <a:r>
              <a:rPr lang="es-ES" b="1" dirty="0" err="1"/>
              <a:t>ožehnám</a:t>
            </a:r>
            <a:r>
              <a:rPr lang="es-ES" b="1" dirty="0"/>
              <a:t> ti a </a:t>
            </a:r>
            <a:r>
              <a:rPr lang="es-ES" b="1" dirty="0" err="1"/>
              <a:t>rozmnožím</a:t>
            </a:r>
            <a:r>
              <a:rPr lang="es-ES" b="1" dirty="0"/>
              <a:t> </a:t>
            </a:r>
            <a:r>
              <a:rPr lang="es-ES" b="1" dirty="0" err="1"/>
              <a:t>tvé</a:t>
            </a:r>
            <a:r>
              <a:rPr lang="es-ES" b="1" dirty="0"/>
              <a:t> </a:t>
            </a:r>
            <a:r>
              <a:rPr lang="es-ES" b="1" dirty="0" err="1"/>
              <a:t>potomstvo</a:t>
            </a:r>
            <a:r>
              <a:rPr lang="es-ES" b="1" dirty="0"/>
              <a:t> </a:t>
            </a:r>
            <a:r>
              <a:rPr lang="es-ES" b="1" dirty="0" err="1"/>
              <a:t>kvůli</a:t>
            </a:r>
            <a:r>
              <a:rPr lang="es-ES" b="1" dirty="0"/>
              <a:t> </a:t>
            </a:r>
            <a:r>
              <a:rPr lang="es-ES" b="1" dirty="0" err="1"/>
              <a:t>Abrahamovi</a:t>
            </a:r>
            <a:r>
              <a:rPr lang="es-ES" b="1" dirty="0"/>
              <a:t>, </a:t>
            </a:r>
            <a:r>
              <a:rPr lang="es-ES" b="1" dirty="0" err="1"/>
              <a:t>svému</a:t>
            </a:r>
            <a:r>
              <a:rPr lang="es-ES" b="1" dirty="0"/>
              <a:t> </a:t>
            </a:r>
            <a:r>
              <a:rPr lang="es-ES" b="1" dirty="0" err="1"/>
              <a:t>služebník</a:t>
            </a:r>
            <a:r>
              <a:rPr lang="cs-CZ" b="1" dirty="0"/>
              <a:t>u</a:t>
            </a:r>
            <a:r>
              <a:rPr lang="es-ES" b="1" dirty="0"/>
              <a:t>." (</a:t>
            </a:r>
            <a:r>
              <a:rPr lang="cs-CZ" b="1" dirty="0"/>
              <a:t>1. </a:t>
            </a:r>
            <a:r>
              <a:rPr lang="es-ES" b="1" dirty="0" err="1"/>
              <a:t>Mojžíšova</a:t>
            </a:r>
            <a:r>
              <a:rPr lang="es-ES" b="1" dirty="0"/>
              <a:t> 26</a:t>
            </a:r>
            <a:r>
              <a:rPr lang="cs-CZ" b="1" dirty="0"/>
              <a:t>,</a:t>
            </a:r>
            <a:r>
              <a:rPr lang="es-ES" b="1" dirty="0"/>
              <a:t>24). 
</a:t>
            </a:r>
            <a:r>
              <a:rPr lang="es-ES" b="1" dirty="0" err="1"/>
              <a:t>Byl</a:t>
            </a:r>
            <a:r>
              <a:rPr lang="es-ES" b="1" dirty="0"/>
              <a:t> s </a:t>
            </a:r>
            <a:r>
              <a:rPr lang="es-ES" b="1" dirty="0" err="1"/>
              <a:t>Jeremiášem</a:t>
            </a:r>
            <a:r>
              <a:rPr lang="es-ES" b="1" dirty="0"/>
              <a:t>: “N</a:t>
            </a:r>
            <a:r>
              <a:rPr lang="cs-CZ" b="1" dirty="0" err="1"/>
              <a:t>eboj</a:t>
            </a:r>
            <a:r>
              <a:rPr lang="cs-CZ" b="1" dirty="0"/>
              <a:t> se jich</a:t>
            </a:r>
            <a:r>
              <a:rPr lang="es-ES" b="1" dirty="0"/>
              <a:t>, </a:t>
            </a:r>
            <a:r>
              <a:rPr lang="cs-CZ" b="1" dirty="0"/>
              <a:t>já budu s tebou a vysvobodím tě</a:t>
            </a:r>
            <a:r>
              <a:rPr lang="es-ES" b="1" dirty="0"/>
              <a:t>, </a:t>
            </a:r>
            <a:r>
              <a:rPr lang="cs-CZ" b="1" dirty="0"/>
              <a:t>je výrok </a:t>
            </a:r>
            <a:r>
              <a:rPr lang="cs-CZ" b="1" dirty="0" err="1"/>
              <a:t>Hosp</a:t>
            </a:r>
            <a:r>
              <a:rPr lang="es-ES" b="1" dirty="0"/>
              <a:t>o</a:t>
            </a:r>
            <a:r>
              <a:rPr lang="cs-CZ" b="1" dirty="0"/>
              <a:t>dinů</a:t>
            </a:r>
            <a:r>
              <a:rPr lang="es-ES" b="1" dirty="0"/>
              <a:t>v”. (</a:t>
            </a:r>
            <a:r>
              <a:rPr lang="es-ES" b="1" dirty="0" err="1"/>
              <a:t>Jerem</a:t>
            </a:r>
            <a:r>
              <a:rPr lang="cs-CZ" b="1" dirty="0" err="1"/>
              <a:t>jáš</a:t>
            </a:r>
            <a:r>
              <a:rPr lang="es-ES" b="1" dirty="0"/>
              <a:t> 1</a:t>
            </a:r>
            <a:r>
              <a:rPr lang="cs-CZ" b="1" dirty="0"/>
              <a:t>,</a:t>
            </a:r>
            <a:r>
              <a:rPr lang="es-ES" b="1" dirty="0"/>
              <a:t>8)</a:t>
            </a:r>
          </a:p>
          <a:p>
            <a:r>
              <a:rPr lang="es-ES" b="1" dirty="0" err="1"/>
              <a:t>Byl</a:t>
            </a:r>
            <a:r>
              <a:rPr lang="cs-CZ" b="1" dirty="0"/>
              <a:t> i</a:t>
            </a:r>
            <a:r>
              <a:rPr lang="es-ES" b="1" dirty="0"/>
              <a:t> s </a:t>
            </a:r>
            <a:r>
              <a:rPr lang="es-ES" b="1" dirty="0" err="1"/>
              <a:t>Pavlem</a:t>
            </a:r>
            <a:r>
              <a:rPr lang="es-ES" b="1" dirty="0"/>
              <a:t>: “</a:t>
            </a:r>
            <a:r>
              <a:rPr lang="cs-CZ" b="1" dirty="0"/>
              <a:t>… protože já jsem s tebou a nikdo ti neublíží. Mnozí v tomto městě patří        k mému lidu</a:t>
            </a:r>
            <a:r>
              <a:rPr lang="es-ES" b="1" dirty="0"/>
              <a:t>”. (</a:t>
            </a:r>
            <a:r>
              <a:rPr lang="cs-CZ" b="1" dirty="0"/>
              <a:t>Skutky</a:t>
            </a:r>
            <a:r>
              <a:rPr lang="es-ES" b="1" dirty="0"/>
              <a:t> 18</a:t>
            </a:r>
            <a:r>
              <a:rPr lang="cs-CZ" b="1" dirty="0"/>
              <a:t>,</a:t>
            </a:r>
            <a:r>
              <a:rPr lang="es-ES" b="1" dirty="0"/>
              <a:t>10)</a:t>
            </a:r>
          </a:p>
          <a:p>
            <a:r>
              <a:rPr lang="pl-PL" b="1" dirty="0"/>
              <a:t>Pamatujte, že Bůh je také s vámi:</a:t>
            </a:r>
            <a:r>
              <a:rPr lang="es-ES" b="1" dirty="0"/>
              <a:t> “N</a:t>
            </a:r>
            <a:r>
              <a:rPr lang="cs-CZ" b="1" dirty="0" err="1"/>
              <a:t>eboj</a:t>
            </a:r>
            <a:r>
              <a:rPr lang="cs-CZ" b="1" dirty="0"/>
              <a:t> se, vždyť já jsem s tebou, nerozhlížej se úzkostlivě,  já jsem tvůj Bůh. Dodám ti odvahu, pomocí ti budu, budu tě podpírat, pomocí ti budu</a:t>
            </a:r>
            <a:r>
              <a:rPr lang="es-ES" b="1" dirty="0"/>
              <a:t>”. (I</a:t>
            </a:r>
            <a:r>
              <a:rPr lang="cs-CZ" b="1" dirty="0"/>
              <a:t>z</a:t>
            </a:r>
            <a:r>
              <a:rPr lang="es-ES" b="1" dirty="0"/>
              <a:t>a</a:t>
            </a:r>
            <a:r>
              <a:rPr lang="cs-CZ" b="1" dirty="0" err="1"/>
              <a:t>jáš</a:t>
            </a:r>
            <a:r>
              <a:rPr lang="es-ES" b="1" dirty="0"/>
              <a:t> 41</a:t>
            </a:r>
            <a:r>
              <a:rPr lang="cs-CZ" b="1" dirty="0"/>
              <a:t>,</a:t>
            </a:r>
            <a:r>
              <a:rPr lang="es-ES" b="1" dirty="0"/>
              <a:t>10)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67D1ACA0-F289-4DF1-61B3-06CFFF6552A3}"/>
              </a:ext>
            </a:extLst>
          </p:cNvPr>
          <p:cNvGrpSpPr/>
          <p:nvPr/>
        </p:nvGrpSpPr>
        <p:grpSpPr>
          <a:xfrm>
            <a:off x="151646" y="103539"/>
            <a:ext cx="2220080" cy="744908"/>
            <a:chOff x="151646" y="103539"/>
            <a:chExt cx="2220080" cy="744908"/>
          </a:xfrm>
        </p:grpSpPr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E482358F-8D2B-5DD4-F12E-CFF40BE9F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1646" y="103539"/>
              <a:ext cx="2220079" cy="7449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B9A63062-FE06-9ACF-69D8-6D74BED827BA}"/>
                </a:ext>
              </a:extLst>
            </p:cNvPr>
            <p:cNvSpPr txBox="1"/>
            <p:nvPr/>
          </p:nvSpPr>
          <p:spPr>
            <a:xfrm>
              <a:off x="151646" y="379791"/>
              <a:ext cx="22200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2000" b="1" dirty="0">
                  <a:solidFill>
                    <a:srgbClr val="007D8E"/>
                  </a:solidFill>
                </a:rPr>
                <a:t>Je s </a:t>
              </a:r>
              <a:r>
                <a:rPr lang="es-ES" sz="2000" b="1" dirty="0" err="1">
                  <a:solidFill>
                    <a:srgbClr val="007D8E"/>
                  </a:solidFill>
                </a:rPr>
                <a:t>ním</a:t>
              </a:r>
              <a:r>
                <a:rPr lang="cs-CZ" sz="2000" b="1" dirty="0">
                  <a:solidFill>
                    <a:srgbClr val="007D8E"/>
                  </a:solidFill>
                </a:rPr>
                <a:t> Hospodin</a:t>
              </a:r>
              <a:endParaRPr lang="es-ES" sz="2000" b="1" dirty="0">
                <a:solidFill>
                  <a:srgbClr val="007D8E"/>
                </a:solidFill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47DCFEF-E5E6-13C1-82BF-F7DC29728662}"/>
              </a:ext>
            </a:extLst>
          </p:cNvPr>
          <p:cNvSpPr txBox="1"/>
          <p:nvPr/>
        </p:nvSpPr>
        <p:spPr>
          <a:xfrm>
            <a:off x="2445408" y="140568"/>
            <a:ext cx="33813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popisy</a:t>
            </a:r>
            <a:r>
              <a:rPr lang="es-ES" b="1" dirty="0"/>
              <a:t> </a:t>
            </a:r>
            <a:r>
              <a:rPr lang="es-ES" b="1" dirty="0" err="1"/>
              <a:t>Davida</a:t>
            </a:r>
            <a:r>
              <a:rPr lang="es-ES" b="1" dirty="0"/>
              <a:t> </a:t>
            </a:r>
            <a:r>
              <a:rPr lang="es-ES" b="1" dirty="0" err="1"/>
              <a:t>musely</a:t>
            </a:r>
            <a:r>
              <a:rPr lang="es-ES" b="1" dirty="0"/>
              <a:t> </a:t>
            </a:r>
            <a:r>
              <a:rPr lang="es-ES" b="1" dirty="0" err="1"/>
              <a:t>začínat</a:t>
            </a:r>
            <a:r>
              <a:rPr lang="es-ES" b="1" dirty="0"/>
              <a:t> </a:t>
            </a:r>
            <a:r>
              <a:rPr lang="es-ES" b="1" dirty="0" err="1"/>
              <a:t>tímto</a:t>
            </a:r>
            <a:r>
              <a:rPr lang="es-ES" b="1" dirty="0"/>
              <a:t> </a:t>
            </a:r>
            <a:r>
              <a:rPr lang="es-ES" b="1" dirty="0" err="1"/>
              <a:t>prohlášením</a:t>
            </a:r>
            <a:r>
              <a:rPr lang="es-ES" b="1" dirty="0"/>
              <a:t>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DCB8A6-8C60-E2FD-61F9-3E07C1E0A385}"/>
              </a:ext>
            </a:extLst>
          </p:cNvPr>
          <p:cNvSpPr txBox="1"/>
          <p:nvPr/>
        </p:nvSpPr>
        <p:spPr>
          <a:xfrm>
            <a:off x="74197" y="2614225"/>
            <a:ext cx="6172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Každá</a:t>
            </a:r>
            <a:r>
              <a:rPr lang="es-ES" b="1" dirty="0"/>
              <a:t> </a:t>
            </a:r>
            <a:r>
              <a:rPr lang="es-ES" b="1" dirty="0" err="1"/>
              <a:t>lidská</a:t>
            </a:r>
            <a:r>
              <a:rPr lang="es-ES" b="1" dirty="0"/>
              <a:t> </a:t>
            </a:r>
            <a:r>
              <a:rPr lang="es-ES" b="1" dirty="0" err="1"/>
              <a:t>vlastnost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založena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našem</a:t>
            </a:r>
            <a:r>
              <a:rPr lang="es-ES" b="1" dirty="0"/>
              <a:t> </a:t>
            </a:r>
            <a:r>
              <a:rPr lang="es-ES" b="1" dirty="0" err="1"/>
              <a:t>vztahu</a:t>
            </a:r>
            <a:r>
              <a:rPr lang="es-ES" b="1" dirty="0"/>
              <a:t>, </a:t>
            </a:r>
            <a:r>
              <a:rPr lang="es-ES" b="1" dirty="0" err="1"/>
              <a:t>zkušenosti</a:t>
            </a:r>
            <a:r>
              <a:rPr lang="es-ES" b="1" dirty="0"/>
              <a:t> a </a:t>
            </a:r>
            <a:r>
              <a:rPr lang="es-ES" b="1" dirty="0" err="1"/>
              <a:t>společenství</a:t>
            </a:r>
            <a:r>
              <a:rPr lang="es-ES" b="1" dirty="0"/>
              <a:t> s </a:t>
            </a:r>
            <a:r>
              <a:rPr lang="es-ES" b="1" dirty="0" err="1"/>
              <a:t>Bohem</a:t>
            </a:r>
            <a:r>
              <a:rPr lang="es-ES" b="1" dirty="0"/>
              <a:t>, je </a:t>
            </a:r>
            <a:r>
              <a:rPr lang="es-ES" b="1" dirty="0" err="1"/>
              <a:t>marná</a:t>
            </a:r>
            <a:r>
              <a:rPr lang="es-ES" b="1" dirty="0"/>
              <a:t> a </a:t>
            </a:r>
            <a:r>
              <a:rPr lang="es-ES" b="1" dirty="0" err="1"/>
              <a:t>bezcenná</a:t>
            </a:r>
            <a:r>
              <a:rPr lang="es-ES" b="1" dirty="0"/>
              <a:t>. </a:t>
            </a:r>
            <a:r>
              <a:rPr lang="cs-CZ" b="1" dirty="0"/>
              <a:t>   </a:t>
            </a:r>
            <a:r>
              <a:rPr lang="es-ES" b="1" dirty="0"/>
              <a:t>David </a:t>
            </a:r>
            <a:r>
              <a:rPr lang="cs-CZ" b="1" dirty="0"/>
              <a:t>ne</a:t>
            </a:r>
            <a:r>
              <a:rPr lang="es-ES" b="1" dirty="0" err="1"/>
              <a:t>byl</a:t>
            </a:r>
            <a:r>
              <a:rPr lang="es-ES" b="1" dirty="0"/>
              <a:t> </a:t>
            </a:r>
            <a:r>
              <a:rPr lang="cs-CZ" b="1" dirty="0"/>
              <a:t>sám</a:t>
            </a:r>
            <a:r>
              <a:rPr lang="es-ES" b="1" dirty="0"/>
              <a:t>, </a:t>
            </a:r>
            <a:r>
              <a:rPr lang="es-ES" b="1" dirty="0" err="1"/>
              <a:t>protože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byl</a:t>
            </a:r>
            <a:r>
              <a:rPr lang="es-ES" b="1" dirty="0"/>
              <a:t> s </a:t>
            </a:r>
            <a:r>
              <a:rPr lang="es-ES" b="1" dirty="0" err="1"/>
              <a:t>ním</a:t>
            </a:r>
            <a:r>
              <a:rPr lang="es-ES" b="1" dirty="0"/>
              <a:t>. V </a:t>
            </a:r>
            <a:r>
              <a:rPr lang="es-ES" b="1" dirty="0" err="1"/>
              <a:t>jakých</a:t>
            </a:r>
            <a:r>
              <a:rPr lang="es-ES" b="1" dirty="0"/>
              <a:t> </a:t>
            </a:r>
            <a:r>
              <a:rPr lang="es-ES" b="1" dirty="0" err="1"/>
              <a:t>okamžicích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</a:t>
            </a:r>
            <a:r>
              <a:rPr lang="es-ES" b="1" dirty="0" err="1"/>
              <a:t>vidět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cs-CZ" b="1" dirty="0"/>
              <a:t>je i s námi</a:t>
            </a:r>
            <a:r>
              <a:rPr lang="es-ES" b="1" dirty="0"/>
              <a:t>?</a:t>
            </a:r>
          </a:p>
        </p:txBody>
      </p:sp>
      <p:pic>
        <p:nvPicPr>
          <p:cNvPr id="19" name="Imagen 18" descr="Imagen que contiene interior, persona, mujer, tabla&#10;&#10;Descripción generada automáticamente">
            <a:extLst>
              <a:ext uri="{FF2B5EF4-FFF2-40B4-BE49-F238E27FC236}">
                <a16:creationId xmlns:a16="http://schemas.microsoft.com/office/drawing/2014/main" id="{C9A72454-AB61-2BAB-5920-3ADA5C72CE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8427" y="103539"/>
            <a:ext cx="2671927" cy="3684636"/>
          </a:xfrm>
          <a:prstGeom prst="rect">
            <a:avLst/>
          </a:prstGeom>
          <a:ln w="1016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Imagen 20" descr="Imagen que contiene persona, café, parado, mujer&#10;&#10;Descripción generada automáticamente">
            <a:extLst>
              <a:ext uri="{FF2B5EF4-FFF2-40B4-BE49-F238E27FC236}">
                <a16:creationId xmlns:a16="http://schemas.microsoft.com/office/drawing/2014/main" id="{C26739F6-1031-97B5-1914-CB3DE7021E4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" t="1112" r="-292" b="12562"/>
          <a:stretch/>
        </p:blipFill>
        <p:spPr>
          <a:xfrm>
            <a:off x="6183498" y="121317"/>
            <a:ext cx="3049155" cy="3666857"/>
          </a:xfrm>
          <a:prstGeom prst="rect">
            <a:avLst/>
          </a:prstGeom>
          <a:ln w="101600" cap="sq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4637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uiExpand="1" build="p"/>
      <p:bldP spid="1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l="-1000"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E8E10D5-C1E1-7AAA-7C21-DECB4CD327C6}"/>
              </a:ext>
            </a:extLst>
          </p:cNvPr>
          <p:cNvSpPr txBox="1"/>
          <p:nvPr/>
        </p:nvSpPr>
        <p:spPr>
          <a:xfrm>
            <a:off x="184442" y="234313"/>
            <a:ext cx="7446777" cy="27238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 err="1"/>
              <a:t>Celý</a:t>
            </a:r>
            <a:r>
              <a:rPr lang="es-ES" sz="1900" b="1" dirty="0"/>
              <a:t> </a:t>
            </a:r>
            <a:r>
              <a:rPr lang="es-ES" sz="1900" b="1" dirty="0" err="1"/>
              <a:t>Davidův</a:t>
            </a:r>
            <a:r>
              <a:rPr lang="es-ES" sz="1900" b="1" dirty="0"/>
              <a:t> </a:t>
            </a:r>
            <a:r>
              <a:rPr lang="es-ES" sz="1900" b="1" dirty="0" err="1"/>
              <a:t>život</a:t>
            </a:r>
            <a:r>
              <a:rPr lang="es-ES" sz="1900" b="1" dirty="0"/>
              <a:t> </a:t>
            </a:r>
            <a:r>
              <a:rPr lang="es-ES" sz="1900" b="1" dirty="0" err="1"/>
              <a:t>nás</a:t>
            </a:r>
            <a:r>
              <a:rPr lang="es-ES" sz="1900" b="1" dirty="0"/>
              <a:t> </a:t>
            </a:r>
            <a:r>
              <a:rPr lang="es-ES" sz="1900" b="1" dirty="0" err="1"/>
              <a:t>inspiruje</a:t>
            </a:r>
            <a:r>
              <a:rPr lang="es-ES" sz="1900" b="1" dirty="0"/>
              <a:t>, </a:t>
            </a:r>
            <a:r>
              <a:rPr lang="es-ES" sz="1900" b="1" dirty="0" err="1"/>
              <a:t>vzrušuje</a:t>
            </a:r>
            <a:r>
              <a:rPr lang="es-ES" sz="1900" b="1" dirty="0"/>
              <a:t>, </a:t>
            </a:r>
            <a:r>
              <a:rPr lang="es-ES" sz="1900" b="1" dirty="0" err="1"/>
              <a:t>přináší</a:t>
            </a:r>
            <a:r>
              <a:rPr lang="es-ES" sz="1900" b="1" dirty="0"/>
              <a:t> </a:t>
            </a:r>
            <a:r>
              <a:rPr lang="es-ES" sz="1900" b="1" dirty="0" err="1"/>
              <a:t>nám</a:t>
            </a:r>
            <a:r>
              <a:rPr lang="es-ES" sz="1900" b="1" dirty="0"/>
              <a:t> </a:t>
            </a:r>
            <a:r>
              <a:rPr lang="es-ES" sz="1900" b="1" dirty="0" err="1"/>
              <a:t>naději</a:t>
            </a:r>
            <a:r>
              <a:rPr lang="es-ES" sz="1900" b="1" dirty="0"/>
              <a:t>.
David </a:t>
            </a:r>
            <a:r>
              <a:rPr lang="es-ES" sz="1900" b="1" dirty="0" err="1"/>
              <a:t>byl</a:t>
            </a:r>
            <a:r>
              <a:rPr lang="es-ES" sz="1900" b="1" dirty="0"/>
              <a:t> </a:t>
            </a:r>
            <a:r>
              <a:rPr lang="es-ES" sz="1900" b="1" dirty="0" err="1"/>
              <a:t>velký</a:t>
            </a:r>
            <a:r>
              <a:rPr lang="es-ES" sz="1900" b="1" dirty="0"/>
              <a:t> </a:t>
            </a:r>
            <a:r>
              <a:rPr lang="es-ES" sz="1900" b="1" dirty="0" err="1"/>
              <a:t>Boží</a:t>
            </a:r>
            <a:r>
              <a:rPr lang="es-ES" sz="1900" b="1" dirty="0"/>
              <a:t> </a:t>
            </a:r>
            <a:r>
              <a:rPr lang="es-ES" sz="1900" b="1" dirty="0" err="1"/>
              <a:t>muž</a:t>
            </a:r>
            <a:r>
              <a:rPr lang="es-ES" sz="1900" b="1" dirty="0"/>
              <a:t>, </a:t>
            </a:r>
            <a:r>
              <a:rPr lang="es-ES" sz="1900" b="1" dirty="0" err="1"/>
              <a:t>který</a:t>
            </a:r>
            <a:r>
              <a:rPr lang="es-ES" sz="1900" b="1" dirty="0"/>
              <a:t> se </a:t>
            </a:r>
            <a:r>
              <a:rPr lang="es-ES" sz="1900" b="1" dirty="0" err="1"/>
              <a:t>dopouštěl</a:t>
            </a:r>
            <a:r>
              <a:rPr lang="es-ES" sz="1900" b="1" dirty="0"/>
              <a:t> </a:t>
            </a:r>
            <a:r>
              <a:rPr lang="es-ES" sz="1900" b="1" dirty="0" err="1"/>
              <a:t>těžkých</a:t>
            </a:r>
            <a:r>
              <a:rPr lang="es-ES" sz="1900" b="1" dirty="0"/>
              <a:t> a </a:t>
            </a:r>
            <a:r>
              <a:rPr lang="es-ES" sz="1900" b="1" dirty="0" err="1"/>
              <a:t>hrozných</a:t>
            </a:r>
            <a:r>
              <a:rPr lang="es-ES" sz="1900" b="1" dirty="0"/>
              <a:t> </a:t>
            </a:r>
            <a:r>
              <a:rPr lang="cs-CZ" sz="1900" b="1" dirty="0"/>
              <a:t>           </a:t>
            </a:r>
            <a:r>
              <a:rPr lang="es-ES" sz="1900" b="1" dirty="0" err="1"/>
              <a:t>hříchů</a:t>
            </a:r>
            <a:r>
              <a:rPr lang="es-ES" sz="1900" b="1" dirty="0"/>
              <a:t>, ale </a:t>
            </a:r>
            <a:r>
              <a:rPr lang="es-ES" sz="1900" b="1" dirty="0" err="1"/>
              <a:t>který</a:t>
            </a:r>
            <a:r>
              <a:rPr lang="es-ES" sz="1900" b="1" dirty="0"/>
              <a:t> </a:t>
            </a:r>
            <a:r>
              <a:rPr lang="es-ES" sz="1900" b="1" dirty="0" err="1"/>
              <a:t>vždy</a:t>
            </a:r>
            <a:r>
              <a:rPr lang="es-ES" sz="1900" b="1" dirty="0"/>
              <a:t> </a:t>
            </a:r>
            <a:r>
              <a:rPr lang="es-ES" sz="1900" b="1" dirty="0" err="1"/>
              <a:t>činil</a:t>
            </a:r>
            <a:r>
              <a:rPr lang="es-ES" sz="1900" b="1" dirty="0"/>
              <a:t> </a:t>
            </a:r>
            <a:r>
              <a:rPr lang="es-ES" sz="1900" b="1" dirty="0" err="1"/>
              <a:t>opravdové</a:t>
            </a:r>
            <a:r>
              <a:rPr lang="es-ES" sz="1900" b="1" dirty="0"/>
              <a:t> </a:t>
            </a:r>
            <a:r>
              <a:rPr lang="es-ES" sz="1900" b="1" dirty="0" err="1"/>
              <a:t>pokání</a:t>
            </a:r>
            <a:r>
              <a:rPr lang="es-ES" sz="1900" b="1" dirty="0"/>
              <a:t> a </a:t>
            </a:r>
            <a:r>
              <a:rPr lang="es-ES" sz="1900" b="1" dirty="0" err="1"/>
              <a:t>vracel</a:t>
            </a:r>
            <a:r>
              <a:rPr lang="es-ES" sz="1900" b="1" dirty="0"/>
              <a:t> se k </a:t>
            </a:r>
            <a:r>
              <a:rPr lang="es-ES" sz="1900" b="1" dirty="0" err="1"/>
              <a:t>božským</a:t>
            </a:r>
            <a:r>
              <a:rPr lang="es-ES" sz="1900" b="1" dirty="0"/>
              <a:t> </a:t>
            </a:r>
            <a:r>
              <a:rPr lang="es-ES" sz="1900" b="1" dirty="0" err="1"/>
              <a:t>cestám</a:t>
            </a:r>
            <a:r>
              <a:rPr lang="es-ES" sz="1900" b="1" dirty="0"/>
              <a:t> a </a:t>
            </a:r>
            <a:r>
              <a:rPr lang="es-ES" sz="1900" b="1" dirty="0" err="1"/>
              <a:t>vždy</a:t>
            </a:r>
            <a:r>
              <a:rPr lang="es-ES" sz="1900" b="1" dirty="0"/>
              <a:t> </a:t>
            </a:r>
            <a:r>
              <a:rPr lang="es-ES" sz="1900" b="1" dirty="0" err="1"/>
              <a:t>uznával</a:t>
            </a:r>
            <a:r>
              <a:rPr lang="es-ES" sz="1900" b="1" dirty="0"/>
              <a:t> </a:t>
            </a:r>
            <a:r>
              <a:rPr lang="es-ES" sz="1900" b="1" dirty="0" err="1"/>
              <a:t>Boha</a:t>
            </a:r>
            <a:r>
              <a:rPr lang="es-ES" sz="1900" b="1" dirty="0"/>
              <a:t> </a:t>
            </a:r>
            <a:r>
              <a:rPr lang="es-ES" sz="1900" b="1" dirty="0" err="1"/>
              <a:t>jako</a:t>
            </a:r>
            <a:r>
              <a:rPr lang="es-ES" sz="1900" b="1" dirty="0"/>
              <a:t> </a:t>
            </a:r>
            <a:r>
              <a:rPr lang="es-ES" sz="1900" b="1" dirty="0" err="1"/>
              <a:t>vlastníka</a:t>
            </a:r>
            <a:r>
              <a:rPr lang="es-ES" sz="1900" b="1" dirty="0"/>
              <a:t> a </a:t>
            </a:r>
            <a:r>
              <a:rPr lang="es-ES" sz="1900" b="1" dirty="0" err="1"/>
              <a:t>vůdce</a:t>
            </a:r>
            <a:r>
              <a:rPr lang="es-ES" sz="1900" b="1" dirty="0"/>
              <a:t> </a:t>
            </a:r>
            <a:r>
              <a:rPr lang="es-ES" sz="1900" b="1" dirty="0" err="1"/>
              <a:t>svých</a:t>
            </a:r>
            <a:r>
              <a:rPr lang="es-ES" sz="1900" b="1" dirty="0"/>
              <a:t> </a:t>
            </a:r>
            <a:r>
              <a:rPr lang="es-ES" sz="1900" b="1" dirty="0" err="1"/>
              <a:t>cest</a:t>
            </a:r>
            <a:r>
              <a:rPr lang="es-ES" sz="1900" b="1" dirty="0"/>
              <a:t>.</a:t>
            </a:r>
            <a:r>
              <a:rPr lang="cs-CZ" sz="1900" b="1" dirty="0"/>
              <a:t>                                              </a:t>
            </a:r>
            <a:r>
              <a:rPr lang="es-ES" sz="1900" b="1" dirty="0" err="1"/>
              <a:t>Bůh</a:t>
            </a:r>
            <a:r>
              <a:rPr lang="es-ES" sz="1900" b="1" dirty="0"/>
              <a:t> </a:t>
            </a:r>
            <a:r>
              <a:rPr lang="es-ES" sz="1900" b="1" dirty="0" err="1"/>
              <a:t>říká</a:t>
            </a:r>
            <a:r>
              <a:rPr lang="es-ES" sz="1900" b="1" dirty="0"/>
              <a:t> o </a:t>
            </a:r>
            <a:r>
              <a:rPr lang="es-ES" sz="1900" b="1" dirty="0" err="1"/>
              <a:t>Davidovi</a:t>
            </a:r>
            <a:r>
              <a:rPr lang="es-ES" sz="1900" b="1" dirty="0"/>
              <a:t>: “</a:t>
            </a:r>
            <a:r>
              <a:rPr lang="cs-CZ" sz="1900" b="1" dirty="0"/>
              <a:t>Ale zbavil h</a:t>
            </a:r>
            <a:r>
              <a:rPr lang="es-ES" sz="1900" b="1" dirty="0"/>
              <a:t>o [Saul</a:t>
            </a:r>
            <a:r>
              <a:rPr lang="cs-CZ" sz="1900" b="1" dirty="0"/>
              <a:t>a</a:t>
            </a:r>
            <a:r>
              <a:rPr lang="es-ES" sz="1900" b="1" dirty="0"/>
              <a:t>] </a:t>
            </a:r>
            <a:r>
              <a:rPr lang="cs-CZ" sz="1900" b="1" dirty="0"/>
              <a:t>moci a povolal jim</a:t>
            </a:r>
            <a:r>
              <a:rPr lang="es-ES" sz="1900" b="1" dirty="0"/>
              <a:t> </a:t>
            </a:r>
            <a:r>
              <a:rPr lang="es-ES" sz="1900" b="1" dirty="0" err="1"/>
              <a:t>za</a:t>
            </a:r>
            <a:r>
              <a:rPr lang="es-ES" sz="1900" b="1" dirty="0"/>
              <a:t> </a:t>
            </a:r>
            <a:r>
              <a:rPr lang="es-ES" sz="1900" b="1" dirty="0" err="1"/>
              <a:t>krále</a:t>
            </a:r>
            <a:r>
              <a:rPr lang="es-ES" sz="1900" b="1" dirty="0"/>
              <a:t> David</a:t>
            </a:r>
            <a:r>
              <a:rPr lang="cs-CZ" sz="1900" b="1" dirty="0"/>
              <a:t>a</a:t>
            </a:r>
            <a:r>
              <a:rPr lang="es-ES" sz="1900" b="1" dirty="0"/>
              <a:t>, o </a:t>
            </a:r>
            <a:r>
              <a:rPr lang="es-ES" sz="1900" b="1" dirty="0" err="1"/>
              <a:t>němž</a:t>
            </a:r>
            <a:r>
              <a:rPr lang="es-ES" sz="1900" b="1" dirty="0"/>
              <a:t> </a:t>
            </a:r>
            <a:r>
              <a:rPr lang="cs-CZ" sz="1900" b="1" dirty="0"/>
              <a:t>vydal</a:t>
            </a:r>
            <a:r>
              <a:rPr lang="es-ES" sz="1900" b="1" dirty="0"/>
              <a:t> </a:t>
            </a:r>
            <a:r>
              <a:rPr lang="es-ES" sz="1900" b="1" dirty="0" err="1"/>
              <a:t>svěd</a:t>
            </a:r>
            <a:r>
              <a:rPr lang="cs-CZ" sz="1900" b="1" dirty="0" err="1"/>
              <a:t>ectví</a:t>
            </a:r>
            <a:r>
              <a:rPr lang="es-ES" sz="1900" b="1" dirty="0"/>
              <a:t>: </a:t>
            </a:r>
            <a:r>
              <a:rPr lang="cs-CZ" sz="1900" b="1" dirty="0"/>
              <a:t>´</a:t>
            </a:r>
            <a:r>
              <a:rPr lang="es-ES" sz="1900" b="1" dirty="0"/>
              <a:t>„</a:t>
            </a:r>
            <a:r>
              <a:rPr lang="cs-CZ" sz="1900" b="1" dirty="0"/>
              <a:t>V </a:t>
            </a:r>
            <a:r>
              <a:rPr lang="es-ES" sz="1900" b="1" dirty="0"/>
              <a:t>David</a:t>
            </a:r>
            <a:r>
              <a:rPr lang="cs-CZ" sz="1900" b="1" dirty="0" err="1"/>
              <a:t>ovi</a:t>
            </a:r>
            <a:r>
              <a:rPr lang="es-ES" sz="1900" b="1" dirty="0"/>
              <a:t>, </a:t>
            </a:r>
            <a:r>
              <a:rPr lang="es-ES" sz="1900" b="1" dirty="0" err="1"/>
              <a:t>syn</a:t>
            </a:r>
            <a:r>
              <a:rPr lang="cs-CZ" sz="1900" b="1" dirty="0"/>
              <a:t>u</a:t>
            </a:r>
            <a:r>
              <a:rPr lang="es-ES" sz="1900" b="1" dirty="0"/>
              <a:t> </a:t>
            </a:r>
            <a:r>
              <a:rPr lang="cs-CZ" sz="1900" b="1"/>
              <a:t>Išajovu</a:t>
            </a:r>
            <a:r>
              <a:rPr lang="es-ES" sz="1900" b="1" dirty="0"/>
              <a:t>,</a:t>
            </a:r>
            <a:r>
              <a:rPr lang="cs-CZ" sz="1900" b="1" dirty="0"/>
              <a:t> jsem nalezl</a:t>
            </a:r>
            <a:r>
              <a:rPr lang="es-ES" sz="1900" b="1" dirty="0"/>
              <a:t> </a:t>
            </a:r>
            <a:r>
              <a:rPr lang="es-ES" sz="1900" b="1" dirty="0" err="1"/>
              <a:t>muže</a:t>
            </a:r>
            <a:r>
              <a:rPr lang="cs-CZ" sz="1900" b="1" dirty="0"/>
              <a:t>, jakého jsem měl na mysli. On splní</a:t>
            </a:r>
            <a:r>
              <a:rPr lang="es-ES" sz="1900" b="1" dirty="0"/>
              <a:t> </a:t>
            </a:r>
            <a:r>
              <a:rPr lang="es-ES" sz="1900" b="1" dirty="0" err="1"/>
              <a:t>vše</a:t>
            </a:r>
            <a:r>
              <a:rPr lang="es-ES" sz="1900" b="1" dirty="0"/>
              <a:t>, </a:t>
            </a:r>
            <a:r>
              <a:rPr lang="es-ES" sz="1900" b="1" dirty="0" err="1"/>
              <a:t>co</a:t>
            </a:r>
            <a:r>
              <a:rPr lang="es-ES" sz="1900" b="1" dirty="0"/>
              <a:t> </a:t>
            </a:r>
            <a:r>
              <a:rPr lang="es-ES" sz="1900" b="1" dirty="0" err="1"/>
              <a:t>chci</a:t>
            </a:r>
            <a:r>
              <a:rPr lang="es-ES" sz="1900" b="1" dirty="0"/>
              <a:t>.</a:t>
            </a:r>
            <a:r>
              <a:rPr lang="cs-CZ" sz="1900" b="1" dirty="0"/>
              <a:t>´</a:t>
            </a:r>
            <a:r>
              <a:rPr lang="es-ES" sz="1900" b="1" dirty="0"/>
              <a:t>” (</a:t>
            </a:r>
            <a:r>
              <a:rPr lang="cs-CZ" sz="1900" b="1" dirty="0"/>
              <a:t>Skutky</a:t>
            </a:r>
            <a:r>
              <a:rPr lang="es-ES" sz="1900" b="1" dirty="0"/>
              <a:t> 13</a:t>
            </a:r>
            <a:r>
              <a:rPr lang="cs-CZ" sz="1900" b="1" dirty="0"/>
              <a:t>,</a:t>
            </a:r>
            <a:r>
              <a:rPr lang="es-ES" sz="1900" b="1" dirty="0"/>
              <a:t>22)</a:t>
            </a:r>
          </a:p>
          <a:p>
            <a:r>
              <a:rPr lang="es-ES" sz="1900" b="1" dirty="0"/>
              <a:t> </a:t>
            </a:r>
            <a:r>
              <a:rPr lang="es-ES" sz="1900" b="1" dirty="0" err="1"/>
              <a:t>Kéž</a:t>
            </a:r>
            <a:r>
              <a:rPr lang="es-ES" sz="1900" b="1" dirty="0"/>
              <a:t> je </a:t>
            </a:r>
            <a:r>
              <a:rPr lang="es-ES" sz="1900" b="1" dirty="0" err="1"/>
              <a:t>Bůh</a:t>
            </a:r>
            <a:r>
              <a:rPr lang="es-ES" sz="1900" b="1" dirty="0"/>
              <a:t> </a:t>
            </a:r>
            <a:r>
              <a:rPr lang="es-ES" sz="1900" b="1" dirty="0" err="1"/>
              <a:t>vaším</a:t>
            </a:r>
            <a:r>
              <a:rPr lang="es-ES" sz="1900" b="1" dirty="0"/>
              <a:t> </a:t>
            </a:r>
            <a:r>
              <a:rPr lang="es-ES" sz="1900" b="1" dirty="0" err="1"/>
              <a:t>blízkým</a:t>
            </a:r>
            <a:r>
              <a:rPr lang="es-ES" sz="1900" b="1" dirty="0"/>
              <a:t> </a:t>
            </a:r>
            <a:r>
              <a:rPr lang="es-ES" sz="1900" b="1" dirty="0" err="1"/>
              <a:t>přítelem</a:t>
            </a:r>
            <a:r>
              <a:rPr lang="es-ES" sz="1900" b="1" dirty="0"/>
              <a:t> a </a:t>
            </a:r>
            <a:r>
              <a:rPr lang="es-ES" sz="1900" b="1" dirty="0" err="1"/>
              <a:t>ať</a:t>
            </a:r>
            <a:r>
              <a:rPr lang="es-ES" sz="1900" b="1" dirty="0"/>
              <a:t> o </a:t>
            </a:r>
            <a:r>
              <a:rPr lang="es-ES" sz="1900" b="1" dirty="0" err="1"/>
              <a:t>vás</a:t>
            </a:r>
            <a:r>
              <a:rPr lang="es-ES" sz="1900" b="1" dirty="0"/>
              <a:t> </a:t>
            </a:r>
            <a:r>
              <a:rPr lang="es-ES" sz="1900" b="1" dirty="0" err="1"/>
              <a:t>mluví</a:t>
            </a:r>
            <a:r>
              <a:rPr lang="es-ES" sz="1900" b="1" dirty="0"/>
              <a:t> </a:t>
            </a:r>
            <a:r>
              <a:rPr lang="es-ES" sz="1900" b="1" dirty="0" err="1"/>
              <a:t>stejně</a:t>
            </a:r>
            <a:r>
              <a:rPr lang="es-ES" sz="1900" b="1" dirty="0"/>
              <a:t> </a:t>
            </a:r>
            <a:r>
              <a:rPr lang="es-ES" sz="1900" b="1" dirty="0" err="1"/>
              <a:t>dobře</a:t>
            </a:r>
            <a:r>
              <a:rPr lang="es-ES" sz="1900" b="1" dirty="0"/>
              <a:t>, </a:t>
            </a:r>
            <a:r>
              <a:rPr lang="es-ES" sz="1900" b="1" dirty="0" err="1"/>
              <a:t>jako</a:t>
            </a:r>
            <a:r>
              <a:rPr lang="es-ES" sz="1900" b="1" dirty="0"/>
              <a:t> </a:t>
            </a:r>
            <a:r>
              <a:rPr lang="es-ES" sz="1900" b="1" dirty="0" err="1"/>
              <a:t>mluvil</a:t>
            </a:r>
            <a:r>
              <a:rPr lang="es-ES" sz="1900" b="1" dirty="0"/>
              <a:t> o </a:t>
            </a:r>
            <a:r>
              <a:rPr lang="es-ES" sz="1900" b="1" dirty="0" err="1"/>
              <a:t>Davidovi</a:t>
            </a:r>
            <a:r>
              <a:rPr lang="es-ES" sz="1900" b="1" dirty="0"/>
              <a:t>.</a:t>
            </a:r>
          </a:p>
        </p:txBody>
      </p:sp>
      <p:pic>
        <p:nvPicPr>
          <p:cNvPr id="4" name="Imagen 3" descr="Imagen que contiene persona, edificio, mujer, hombre&#10;&#10;Descripción generada automáticamente">
            <a:extLst>
              <a:ext uri="{FF2B5EF4-FFF2-40B4-BE49-F238E27FC236}">
                <a16:creationId xmlns:a16="http://schemas.microsoft.com/office/drawing/2014/main" id="{A41E0264-67FC-BFAD-FA51-B322E821C9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"/>
          <a:stretch/>
        </p:blipFill>
        <p:spPr>
          <a:xfrm>
            <a:off x="7955636" y="104775"/>
            <a:ext cx="4068024" cy="29829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a persona acostado en una cama con un sombrero&#10;&#10;Descripción generada automáticamente con confianza media">
            <a:extLst>
              <a:ext uri="{FF2B5EF4-FFF2-40B4-BE49-F238E27FC236}">
                <a16:creationId xmlns:a16="http://schemas.microsoft.com/office/drawing/2014/main" id="{2FF32969-FB54-918D-8184-8C57A91D1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528" y="3308598"/>
            <a:ext cx="2959301" cy="3408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76E4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tabla, hombre, sostener, niña&#10;&#10;Descripción generada automáticamente">
            <a:extLst>
              <a:ext uri="{FF2B5EF4-FFF2-40B4-BE49-F238E27FC236}">
                <a16:creationId xmlns:a16="http://schemas.microsoft.com/office/drawing/2014/main" id="{AA3F37BB-9DBD-863E-85F2-6886F741F0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9"/>
          <a:stretch/>
        </p:blipFill>
        <p:spPr>
          <a:xfrm>
            <a:off x="184442" y="3308598"/>
            <a:ext cx="4440068" cy="3408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colorido, hombre, mujer, parado&#10;&#10;Descripción generada automáticamente">
            <a:extLst>
              <a:ext uri="{FF2B5EF4-FFF2-40B4-BE49-F238E27FC236}">
                <a16:creationId xmlns:a16="http://schemas.microsoft.com/office/drawing/2014/main" id="{8BCBE4B2-D9EE-0F67-A0E3-42C6C7AEA84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t="21771" r="445" b="17927"/>
          <a:stretch/>
        </p:blipFill>
        <p:spPr>
          <a:xfrm>
            <a:off x="7991848" y="3308598"/>
            <a:ext cx="4031812" cy="3408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D0E003E-6374-8F22-3202-12A1EDE48787}"/>
              </a:ext>
            </a:extLst>
          </p:cNvPr>
          <p:cNvSpPr txBox="1"/>
          <p:nvPr/>
        </p:nvSpPr>
        <p:spPr>
          <a:xfrm>
            <a:off x="2305049" y="2994867"/>
            <a:ext cx="4300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Spisy nevydané v českém jazyce </a:t>
            </a:r>
            <a:r>
              <a:rPr lang="cs-CZ" sz="1200" dirty="0" err="1"/>
              <a:t>neautorizovaně</a:t>
            </a:r>
            <a:r>
              <a:rPr lang="cs-CZ" sz="1200" dirty="0"/>
              <a:t> přeložil Ivo Kapec</a:t>
            </a:r>
          </a:p>
        </p:txBody>
      </p:sp>
    </p:spTree>
    <p:extLst>
      <p:ext uri="{BB962C8B-B14F-4D97-AF65-F5344CB8AC3E}">
        <p14:creationId xmlns:p14="http://schemas.microsoft.com/office/powerpoint/2010/main" val="239724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2C80A8-8667-9ABB-D9EC-9D3DAE818226}"/>
              </a:ext>
            </a:extLst>
          </p:cNvPr>
          <p:cNvSpPr txBox="1"/>
          <p:nvPr/>
        </p:nvSpPr>
        <p:spPr>
          <a:xfrm>
            <a:off x="6016487" y="94270"/>
            <a:ext cx="617551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Davidův</a:t>
            </a:r>
            <a:r>
              <a:rPr lang="es-ES" b="1" dirty="0"/>
              <a:t> </a:t>
            </a:r>
            <a:r>
              <a:rPr lang="es-ES" b="1" dirty="0" err="1"/>
              <a:t>příběh</a:t>
            </a:r>
            <a:r>
              <a:rPr lang="es-ES" b="1" dirty="0"/>
              <a:t> je </a:t>
            </a:r>
            <a:r>
              <a:rPr lang="es-ES" b="1" dirty="0" err="1"/>
              <a:t>jedním</a:t>
            </a:r>
            <a:r>
              <a:rPr lang="es-ES" b="1" dirty="0"/>
              <a:t> z </a:t>
            </a:r>
            <a:r>
              <a:rPr lang="es-ES" b="1" dirty="0" err="1"/>
              <a:t>nejvíce</a:t>
            </a:r>
            <a:r>
              <a:rPr lang="es-ES" b="1" dirty="0"/>
              <a:t> </a:t>
            </a:r>
            <a:r>
              <a:rPr lang="es-ES" b="1" dirty="0" err="1"/>
              <a:t>fascinujících</a:t>
            </a:r>
            <a:r>
              <a:rPr lang="es-ES" b="1" dirty="0"/>
              <a:t> v </a:t>
            </a:r>
            <a:r>
              <a:rPr lang="es-ES" b="1" dirty="0" err="1"/>
              <a:t>Bibli</a:t>
            </a:r>
            <a:r>
              <a:rPr lang="es-ES" b="1" dirty="0"/>
              <a:t>. </a:t>
            </a:r>
            <a:r>
              <a:rPr lang="cs-CZ" b="1" dirty="0"/>
              <a:t>Budeme vycházet z 1. Samuelovy 16,</a:t>
            </a:r>
            <a:r>
              <a:rPr lang="es-ES" b="1" dirty="0"/>
              <a:t>14</a:t>
            </a:r>
            <a:r>
              <a:rPr lang="cs-CZ" b="1" dirty="0"/>
              <a:t>.</a:t>
            </a:r>
            <a:r>
              <a:rPr lang="es-ES" b="1" dirty="0"/>
              <a:t> Saul </a:t>
            </a:r>
            <a:r>
              <a:rPr lang="cs-CZ" b="1" dirty="0"/>
              <a:t>s</a:t>
            </a:r>
            <a:r>
              <a:rPr lang="es-ES" b="1" dirty="0"/>
              <a:t>e </a:t>
            </a:r>
            <a:r>
              <a:rPr lang="es-ES" b="1" dirty="0" err="1"/>
              <a:t>nám</a:t>
            </a:r>
            <a:r>
              <a:rPr lang="cs-CZ" b="1" dirty="0"/>
              <a:t> zde</a:t>
            </a:r>
            <a:r>
              <a:rPr lang="es-ES" b="1" dirty="0"/>
              <a:t> </a:t>
            </a:r>
            <a:r>
              <a:rPr lang="es-ES" b="1" dirty="0" err="1"/>
              <a:t>představ</a:t>
            </a:r>
            <a:r>
              <a:rPr lang="cs-CZ" b="1" dirty="0" err="1"/>
              <a:t>uje</a:t>
            </a:r>
            <a:r>
              <a:rPr lang="es-ES" b="1" dirty="0"/>
              <a:t>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předmět</a:t>
            </a:r>
            <a:r>
              <a:rPr lang="es-ES" b="1" dirty="0"/>
              <a:t> </a:t>
            </a:r>
            <a:r>
              <a:rPr lang="es-ES" b="1" dirty="0" err="1"/>
              <a:t>Božího</a:t>
            </a:r>
            <a:r>
              <a:rPr lang="es-ES" b="1" dirty="0"/>
              <a:t> </a:t>
            </a:r>
            <a:r>
              <a:rPr lang="es-ES" b="1" dirty="0" err="1"/>
              <a:t>trestu</a:t>
            </a:r>
            <a:r>
              <a:rPr lang="es-ES" b="1" dirty="0"/>
              <a:t>. </a:t>
            </a:r>
            <a:r>
              <a:rPr lang="es-ES" b="1" dirty="0" err="1"/>
              <a:t>Biblický</a:t>
            </a:r>
            <a:r>
              <a:rPr lang="es-ES" b="1" dirty="0"/>
              <a:t> </a:t>
            </a:r>
            <a:r>
              <a:rPr lang="es-ES" b="1" dirty="0" err="1"/>
              <a:t>komentář</a:t>
            </a:r>
            <a:r>
              <a:rPr lang="es-ES" b="1" dirty="0"/>
              <a:t> </a:t>
            </a:r>
            <a:r>
              <a:rPr lang="es-ES" b="1" dirty="0" err="1"/>
              <a:t>nám</a:t>
            </a:r>
            <a:r>
              <a:rPr lang="es-ES" b="1" dirty="0"/>
              <a:t> </a:t>
            </a:r>
            <a:r>
              <a:rPr lang="es-ES" b="1" dirty="0" err="1"/>
              <a:t>říká</a:t>
            </a:r>
            <a:r>
              <a:rPr lang="es-ES" b="1" dirty="0"/>
              <a:t>: "</a:t>
            </a:r>
            <a:r>
              <a:rPr lang="es-ES" b="1" dirty="0" err="1"/>
              <a:t>Patologické</a:t>
            </a:r>
            <a:r>
              <a:rPr lang="es-ES" b="1" dirty="0"/>
              <a:t> </a:t>
            </a:r>
            <a:r>
              <a:rPr lang="es-ES" b="1" dirty="0" err="1"/>
              <a:t>příznaky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psychické</a:t>
            </a:r>
            <a:r>
              <a:rPr lang="es-ES" b="1" dirty="0"/>
              <a:t> </a:t>
            </a:r>
            <a:r>
              <a:rPr lang="es-ES" b="1" dirty="0" err="1"/>
              <a:t>degenerace</a:t>
            </a:r>
            <a:r>
              <a:rPr lang="es-ES" b="1" dirty="0"/>
              <a:t> (1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cs-CZ" b="1" dirty="0"/>
              <a:t>S</a:t>
            </a:r>
            <a:r>
              <a:rPr lang="es-ES" b="1" dirty="0"/>
              <a:t>amuelo</a:t>
            </a:r>
            <a:r>
              <a:rPr lang="cs-CZ" b="1" dirty="0"/>
              <a:t>-</a:t>
            </a:r>
            <a:r>
              <a:rPr lang="es-ES" b="1" dirty="0"/>
              <a:t>va 18</a:t>
            </a:r>
            <a:r>
              <a:rPr lang="cs-CZ" b="1" dirty="0"/>
              <a:t>,</a:t>
            </a:r>
            <a:r>
              <a:rPr lang="es-ES" b="1" dirty="0"/>
              <a:t>11; 20</a:t>
            </a:r>
            <a:r>
              <a:rPr lang="cs-CZ" b="1" dirty="0"/>
              <a:t>,</a:t>
            </a:r>
            <a:r>
              <a:rPr lang="es-ES" b="1" dirty="0"/>
              <a:t>30; 31</a:t>
            </a:r>
            <a:r>
              <a:rPr lang="cs-CZ" b="1" dirty="0"/>
              <a:t>,</a:t>
            </a:r>
            <a:r>
              <a:rPr lang="es-ES" b="1" dirty="0"/>
              <a:t>5) </a:t>
            </a:r>
            <a:r>
              <a:rPr lang="es-ES" b="1" dirty="0" err="1"/>
              <a:t>naznačují</a:t>
            </a:r>
            <a:r>
              <a:rPr lang="es-ES" b="1" dirty="0"/>
              <a:t> </a:t>
            </a:r>
            <a:r>
              <a:rPr lang="es-ES" b="1" dirty="0" err="1"/>
              <a:t>postupující</a:t>
            </a:r>
            <a:r>
              <a:rPr lang="es-ES" b="1" dirty="0"/>
              <a:t> </a:t>
            </a:r>
            <a:r>
              <a:rPr lang="es-ES" b="1" dirty="0" err="1"/>
              <a:t>případ</a:t>
            </a:r>
            <a:r>
              <a:rPr lang="es-ES" b="1" dirty="0"/>
              <a:t> </a:t>
            </a:r>
            <a:r>
              <a:rPr lang="es-ES" b="1" dirty="0" err="1"/>
              <a:t>paranoidní</a:t>
            </a:r>
            <a:r>
              <a:rPr lang="es-ES" b="1" dirty="0"/>
              <a:t> </a:t>
            </a:r>
            <a:r>
              <a:rPr lang="es-ES" b="1" dirty="0" err="1"/>
              <a:t>schizofrenie</a:t>
            </a:r>
            <a:r>
              <a:rPr lang="es-ES" b="1" dirty="0"/>
              <a:t>" (</a:t>
            </a:r>
            <a:r>
              <a:rPr lang="es-ES" b="1" dirty="0" err="1"/>
              <a:t>Study</a:t>
            </a:r>
            <a:r>
              <a:rPr lang="es-ES" b="1" dirty="0"/>
              <a:t> </a:t>
            </a:r>
            <a:r>
              <a:rPr lang="es-ES" b="1" dirty="0" err="1"/>
              <a:t>Bible</a:t>
            </a:r>
            <a:r>
              <a:rPr lang="es-ES" b="1" dirty="0"/>
              <a:t>, </a:t>
            </a:r>
            <a:r>
              <a:rPr lang="es-ES" b="1" dirty="0" err="1"/>
              <a:t>Caribbean</a:t>
            </a:r>
            <a:r>
              <a:rPr lang="es-ES" b="1" dirty="0"/>
              <a:t>, </a:t>
            </a:r>
            <a:r>
              <a:rPr lang="es-ES" b="1" dirty="0" err="1"/>
              <a:t>str</a:t>
            </a:r>
            <a:r>
              <a:rPr lang="es-ES" b="1" dirty="0"/>
              <a:t>. 319, 320). </a:t>
            </a:r>
            <a:r>
              <a:rPr lang="es-ES" b="1" dirty="0" err="1"/>
              <a:t>To</a:t>
            </a:r>
            <a:r>
              <a:rPr lang="es-ES" b="1" dirty="0"/>
              <a:t> je </a:t>
            </a:r>
            <a:r>
              <a:rPr lang="es-ES" b="1" dirty="0" err="1"/>
              <a:t>hroz</a:t>
            </a:r>
            <a:r>
              <a:rPr lang="cs-CZ" b="1" dirty="0"/>
              <a:t>-</a:t>
            </a:r>
            <a:r>
              <a:rPr lang="es-ES" b="1" dirty="0" err="1"/>
              <a:t>ná</a:t>
            </a:r>
            <a:r>
              <a:rPr lang="es-ES" b="1" dirty="0"/>
              <a:t> </a:t>
            </a:r>
            <a:r>
              <a:rPr lang="es-ES" b="1" dirty="0" err="1"/>
              <a:t>duševní</a:t>
            </a:r>
            <a:r>
              <a:rPr lang="es-ES" b="1" dirty="0"/>
              <a:t> </a:t>
            </a:r>
            <a:r>
              <a:rPr lang="es-ES" b="1" dirty="0" err="1"/>
              <a:t>nemoc</a:t>
            </a:r>
            <a:r>
              <a:rPr lang="es-E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E31D9DC-5B83-DB7F-4D89-5609C6607472}"/>
              </a:ext>
            </a:extLst>
          </p:cNvPr>
          <p:cNvSpPr txBox="1"/>
          <p:nvPr/>
        </p:nvSpPr>
        <p:spPr>
          <a:xfrm>
            <a:off x="5906645" y="4096272"/>
            <a:ext cx="6096000" cy="2308324"/>
          </a:xfrm>
          <a:prstGeom prst="rect">
            <a:avLst/>
          </a:prstGeom>
          <a:solidFill>
            <a:srgbClr val="F3DDE5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s-ES" b="1" dirty="0" err="1"/>
              <a:t>Potom</a:t>
            </a:r>
            <a:r>
              <a:rPr lang="es-ES" b="1" dirty="0"/>
              <a:t> ve </a:t>
            </a:r>
            <a:r>
              <a:rPr lang="es-ES" b="1" dirty="0" err="1"/>
              <a:t>verši</a:t>
            </a:r>
            <a:r>
              <a:rPr lang="es-ES" b="1" dirty="0"/>
              <a:t> 18 </a:t>
            </a:r>
            <a:r>
              <a:rPr lang="es-ES" b="1" dirty="0" err="1"/>
              <a:t>čteme</a:t>
            </a:r>
            <a:r>
              <a:rPr lang="es-ES" b="1" dirty="0"/>
              <a:t>: „</a:t>
            </a:r>
            <a:r>
              <a:rPr lang="cs-CZ" b="1" dirty="0"/>
              <a:t>J</a:t>
            </a:r>
            <a:r>
              <a:rPr lang="es-ES" b="1" dirty="0" err="1"/>
              <a:t>eden</a:t>
            </a:r>
            <a:r>
              <a:rPr lang="es-ES" b="1" dirty="0"/>
              <a:t> z</a:t>
            </a:r>
            <a:r>
              <a:rPr lang="cs-CZ" b="1" dirty="0"/>
              <a:t> družiny na to řekl</a:t>
            </a:r>
            <a:r>
              <a:rPr lang="es-ES" b="1" dirty="0"/>
              <a:t>: </a:t>
            </a:r>
            <a:r>
              <a:rPr lang="cs-CZ" b="1" dirty="0"/>
              <a:t>´V</a:t>
            </a:r>
            <a:r>
              <a:rPr lang="es-ES" b="1" dirty="0" err="1"/>
              <a:t>iděl</a:t>
            </a:r>
            <a:r>
              <a:rPr lang="es-ES" b="1" dirty="0"/>
              <a:t> </a:t>
            </a:r>
            <a:r>
              <a:rPr lang="es-ES" b="1" dirty="0" err="1"/>
              <a:t>jsem</a:t>
            </a:r>
            <a:r>
              <a:rPr lang="es-ES" b="1" dirty="0"/>
              <a:t> </a:t>
            </a:r>
            <a:r>
              <a:rPr lang="es-ES" b="1" dirty="0" err="1"/>
              <a:t>syna</a:t>
            </a:r>
            <a:r>
              <a:rPr lang="es-ES" b="1" dirty="0"/>
              <a:t> </a:t>
            </a:r>
            <a:r>
              <a:rPr lang="es-ES" b="1" dirty="0" err="1"/>
              <a:t>Jišaje</a:t>
            </a:r>
            <a:r>
              <a:rPr lang="es-ES" b="1" dirty="0"/>
              <a:t> </a:t>
            </a:r>
            <a:r>
              <a:rPr lang="es-ES" b="1" dirty="0" err="1"/>
              <a:t>Betlém</a:t>
            </a:r>
            <a:r>
              <a:rPr lang="cs-CZ" b="1" dirty="0" err="1"/>
              <a:t>ského</a:t>
            </a:r>
            <a:r>
              <a:rPr lang="es-ES" b="1" dirty="0"/>
              <a:t>, </a:t>
            </a:r>
            <a:r>
              <a:rPr lang="cs-CZ" b="1" dirty="0"/>
              <a:t>ten</a:t>
            </a:r>
            <a:r>
              <a:rPr lang="es-ES" b="1" dirty="0"/>
              <a:t> </a:t>
            </a:r>
            <a:r>
              <a:rPr lang="es-ES" b="1" dirty="0" err="1"/>
              <a:t>umí</a:t>
            </a:r>
            <a:r>
              <a:rPr lang="es-ES" b="1" dirty="0"/>
              <a:t> </a:t>
            </a:r>
            <a:r>
              <a:rPr lang="es-ES" b="1" dirty="0" err="1"/>
              <a:t>hrát</a:t>
            </a:r>
            <a:r>
              <a:rPr lang="cs-CZ" b="1" dirty="0"/>
              <a:t>. Přitom</a:t>
            </a:r>
            <a:r>
              <a:rPr lang="es-ES" b="1" dirty="0"/>
              <a:t> je</a:t>
            </a:r>
            <a:r>
              <a:rPr lang="cs-CZ" b="1" dirty="0"/>
              <a:t> to</a:t>
            </a:r>
            <a:r>
              <a:rPr lang="es-ES" b="1" dirty="0"/>
              <a:t> </a:t>
            </a:r>
            <a:r>
              <a:rPr lang="es-ES" b="1" dirty="0" err="1"/>
              <a:t>sta</a:t>
            </a:r>
            <a:r>
              <a:rPr lang="cs-CZ" b="1" dirty="0"/>
              <a:t>-</a:t>
            </a:r>
            <a:r>
              <a:rPr lang="es-ES" b="1" dirty="0" err="1"/>
              <a:t>tečný</a:t>
            </a:r>
            <a:r>
              <a:rPr lang="es-ES" b="1" dirty="0"/>
              <a:t> </a:t>
            </a:r>
            <a:r>
              <a:rPr lang="cs-CZ" b="1" dirty="0"/>
              <a:t>bohatýr, bojovník i muž hbitý v řeči a pohledný, a je          s ním Hospodin</a:t>
            </a:r>
            <a:r>
              <a:rPr lang="es-ES" b="1" dirty="0"/>
              <a:t>.</a:t>
            </a:r>
            <a:r>
              <a:rPr lang="cs-CZ" b="1" dirty="0"/>
              <a:t>´</a:t>
            </a:r>
            <a:r>
              <a:rPr lang="es-ES" b="1" dirty="0"/>
              <a:t>"</a:t>
            </a:r>
            <a:endParaRPr lang="es-ES" b="1" dirty="0">
              <a:effectLst/>
            </a:endParaRPr>
          </a:p>
          <a:p>
            <a:r>
              <a:rPr lang="es-ES" b="1" dirty="0"/>
              <a:t>Jeden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Saulových</a:t>
            </a:r>
            <a:r>
              <a:rPr lang="es-ES" b="1" dirty="0"/>
              <a:t> </a:t>
            </a:r>
            <a:r>
              <a:rPr lang="es-ES" b="1" dirty="0" err="1"/>
              <a:t>služebníků</a:t>
            </a:r>
            <a:r>
              <a:rPr lang="es-ES" b="1" dirty="0"/>
              <a:t> </a:t>
            </a:r>
            <a:r>
              <a:rPr lang="es-ES" b="1" dirty="0" err="1"/>
              <a:t>doporučil</a:t>
            </a:r>
            <a:r>
              <a:rPr lang="es-ES" b="1" dirty="0"/>
              <a:t> </a:t>
            </a:r>
            <a:r>
              <a:rPr lang="es-ES" b="1" dirty="0" err="1"/>
              <a:t>Davida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králi</a:t>
            </a:r>
            <a:r>
              <a:rPr lang="es-ES" b="1" dirty="0"/>
              <a:t> </a:t>
            </a:r>
            <a:r>
              <a:rPr lang="es-ES" b="1" dirty="0" err="1"/>
              <a:t>zdůraznil</a:t>
            </a:r>
            <a:r>
              <a:rPr lang="es-ES" b="1" dirty="0"/>
              <a:t> </a:t>
            </a:r>
            <a:r>
              <a:rPr lang="es-ES" b="1" dirty="0" err="1"/>
              <a:t>vlastnosti</a:t>
            </a:r>
            <a:r>
              <a:rPr lang="es-ES" b="1" dirty="0"/>
              <a:t> </a:t>
            </a:r>
            <a:r>
              <a:rPr lang="es-ES" b="1" dirty="0" err="1"/>
              <a:t>tohoto</a:t>
            </a:r>
            <a:r>
              <a:rPr lang="es-ES" b="1" dirty="0"/>
              <a:t> </a:t>
            </a:r>
            <a:r>
              <a:rPr lang="es-ES" b="1" dirty="0" err="1"/>
              <a:t>mladého</a:t>
            </a:r>
            <a:r>
              <a:rPr lang="es-ES" b="1" dirty="0"/>
              <a:t> </a:t>
            </a:r>
            <a:r>
              <a:rPr lang="es-ES" b="1" dirty="0" err="1"/>
              <a:t>muže</a:t>
            </a:r>
            <a:r>
              <a:rPr lang="es-ES" b="1" dirty="0"/>
              <a:t>.</a:t>
            </a:r>
            <a:r>
              <a:rPr lang="es-ES" b="1" dirty="0">
                <a:effectLst/>
              </a:rPr>
              <a:t> </a:t>
            </a:r>
          </a:p>
          <a:p>
            <a:r>
              <a:rPr lang="es-ES" b="1" dirty="0" err="1"/>
              <a:t>Analyzujme</a:t>
            </a:r>
            <a:r>
              <a:rPr lang="es-ES" b="1" dirty="0"/>
              <a:t> </a:t>
            </a:r>
            <a:r>
              <a:rPr lang="es-ES" b="1" dirty="0" err="1"/>
              <a:t>tyto</a:t>
            </a:r>
            <a:r>
              <a:rPr lang="es-ES" b="1" dirty="0"/>
              <a:t> </a:t>
            </a:r>
            <a:r>
              <a:rPr lang="es-ES" b="1" dirty="0" err="1"/>
              <a:t>vlastnosti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hodny</a:t>
            </a:r>
            <a:r>
              <a:rPr lang="es-ES" b="1" dirty="0"/>
              <a:t> </a:t>
            </a:r>
            <a:r>
              <a:rPr lang="es-ES" b="1" dirty="0" err="1"/>
              <a:t>napodobení</a:t>
            </a:r>
            <a:r>
              <a:rPr lang="es-ES" b="1" dirty="0"/>
              <a:t> </a:t>
            </a:r>
            <a:r>
              <a:rPr lang="es-ES" b="1" dirty="0" err="1"/>
              <a:t>každým</a:t>
            </a:r>
            <a:r>
              <a:rPr lang="es-ES" b="1" dirty="0"/>
              <a:t> </a:t>
            </a:r>
            <a:r>
              <a:rPr lang="es-ES" b="1" dirty="0" err="1"/>
              <a:t>mladým</a:t>
            </a:r>
            <a:r>
              <a:rPr lang="es-ES" b="1" dirty="0"/>
              <a:t> </a:t>
            </a:r>
            <a:r>
              <a:rPr lang="cs-CZ" b="1" dirty="0"/>
              <a:t>i</a:t>
            </a:r>
            <a:r>
              <a:rPr lang="es-ES" b="1" dirty="0"/>
              <a:t> </a:t>
            </a:r>
            <a:r>
              <a:rPr lang="es-ES" b="1" dirty="0" err="1"/>
              <a:t>dospělým</a:t>
            </a:r>
            <a:r>
              <a:rPr lang="es-ES" b="1" dirty="0"/>
              <a:t> </a:t>
            </a:r>
            <a:r>
              <a:rPr lang="es-ES" b="1" dirty="0" err="1"/>
              <a:t>člověkem</a:t>
            </a:r>
            <a:r>
              <a:rPr lang="es-ES" b="1" dirty="0"/>
              <a:t>.</a:t>
            </a:r>
            <a:endParaRPr lang="es-ES" b="1" dirty="0">
              <a:effectLst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853A091-56D9-CA48-A907-FB1D1C5A5C85}"/>
              </a:ext>
            </a:extLst>
          </p:cNvPr>
          <p:cNvSpPr txBox="1"/>
          <p:nvPr/>
        </p:nvSpPr>
        <p:spPr>
          <a:xfrm>
            <a:off x="8842701" y="2233770"/>
            <a:ext cx="33492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Proto Saul své služebníky na je-jich návrh</a:t>
            </a:r>
            <a:r>
              <a:rPr lang="es-ES" b="1" dirty="0"/>
              <a:t> </a:t>
            </a:r>
            <a:r>
              <a:rPr lang="es-ES" b="1" dirty="0" err="1"/>
              <a:t>požádal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mu </a:t>
            </a:r>
            <a:r>
              <a:rPr lang="es-ES" b="1" dirty="0" err="1"/>
              <a:t>našli</a:t>
            </a:r>
            <a:r>
              <a:rPr lang="es-ES" b="1" dirty="0"/>
              <a:t> </a:t>
            </a:r>
            <a:r>
              <a:rPr lang="es-ES" b="1" dirty="0" err="1"/>
              <a:t>dobrého</a:t>
            </a:r>
            <a:r>
              <a:rPr lang="es-ES" b="1" dirty="0"/>
              <a:t> </a:t>
            </a:r>
            <a:r>
              <a:rPr lang="es-ES" b="1" dirty="0" err="1"/>
              <a:t>hudebníka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ho</a:t>
            </a:r>
            <a:r>
              <a:rPr lang="es-ES" b="1" dirty="0"/>
              <a:t> </a:t>
            </a:r>
            <a:r>
              <a:rPr lang="es-ES" b="1" dirty="0" err="1"/>
              <a:t>uklid</a:t>
            </a:r>
            <a:r>
              <a:rPr lang="cs-CZ" b="1" dirty="0" err="1"/>
              <a:t>ňoval</a:t>
            </a:r>
            <a:r>
              <a:rPr lang="es-ES" b="1" dirty="0"/>
              <a:t> </a:t>
            </a:r>
            <a:r>
              <a:rPr lang="es-ES" b="1" dirty="0" err="1"/>
              <a:t>během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krizí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čteme</a:t>
            </a:r>
            <a:r>
              <a:rPr lang="es-ES" b="1" dirty="0"/>
              <a:t> v 1</a:t>
            </a:r>
            <a:r>
              <a:rPr lang="cs-CZ" b="1" dirty="0"/>
              <a:t>.</a:t>
            </a:r>
            <a:r>
              <a:rPr lang="es-ES" b="1" dirty="0"/>
              <a:t> </a:t>
            </a:r>
            <a:r>
              <a:rPr lang="es-ES" b="1" dirty="0" err="1"/>
              <a:t>Samuelově</a:t>
            </a:r>
            <a:r>
              <a:rPr lang="es-ES" b="1" dirty="0"/>
              <a:t> 16</a:t>
            </a:r>
            <a:r>
              <a:rPr lang="cs-CZ" b="1" dirty="0"/>
              <a:t>,</a:t>
            </a:r>
            <a:r>
              <a:rPr lang="es-ES" b="1" dirty="0"/>
              <a:t>14-17.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564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A3BF8E7-B4C4-9163-90F3-A650FC1E049D}"/>
              </a:ext>
            </a:extLst>
          </p:cNvPr>
          <p:cNvSpPr txBox="1"/>
          <p:nvPr/>
        </p:nvSpPr>
        <p:spPr>
          <a:xfrm rot="21330868">
            <a:off x="3189340" y="2649094"/>
            <a:ext cx="7771424" cy="286232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3600" b="1" dirty="0">
                <a:ln/>
                <a:solidFill>
                  <a:srgbClr val="448013"/>
                </a:solidFill>
              </a:rPr>
              <a:t>“</a:t>
            </a:r>
            <a:r>
              <a:rPr lang="cs-CZ" sz="3600" b="1" dirty="0">
                <a:ln/>
                <a:solidFill>
                  <a:srgbClr val="448013"/>
                </a:solidFill>
              </a:rPr>
              <a:t>Jeden z družiny nato řekl</a:t>
            </a:r>
            <a:r>
              <a:rPr lang="es-ES" sz="3600" b="1" dirty="0">
                <a:ln/>
                <a:solidFill>
                  <a:srgbClr val="448013"/>
                </a:solidFill>
              </a:rPr>
              <a:t>: </a:t>
            </a:r>
            <a:r>
              <a:rPr lang="cs-CZ" sz="3600" b="1" dirty="0">
                <a:ln/>
                <a:solidFill>
                  <a:srgbClr val="448013"/>
                </a:solidFill>
              </a:rPr>
              <a:t>´Viděl jsem syna </a:t>
            </a:r>
            <a:r>
              <a:rPr lang="cs-CZ" sz="3600" b="1" dirty="0" err="1">
                <a:ln/>
                <a:solidFill>
                  <a:srgbClr val="448013"/>
                </a:solidFill>
              </a:rPr>
              <a:t>Jišaje</a:t>
            </a:r>
            <a:r>
              <a:rPr lang="cs-CZ" sz="3600" b="1" dirty="0">
                <a:ln/>
                <a:solidFill>
                  <a:srgbClr val="448013"/>
                </a:solidFill>
              </a:rPr>
              <a:t> Betlémského, ten umí hrát. Přitom je to statečný bohatýr, bojovník    i muž hbitý v řeči a pohledný, a je s ním Hospodin.´</a:t>
            </a:r>
            <a:r>
              <a:rPr lang="es-ES" sz="3600" b="1" dirty="0">
                <a:ln/>
                <a:solidFill>
                  <a:srgbClr val="448013"/>
                </a:solidFill>
              </a:rPr>
              <a:t>”.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17355D6-2CD3-6B2D-2F59-90D0FC94CEA9}"/>
              </a:ext>
            </a:extLst>
          </p:cNvPr>
          <p:cNvSpPr txBox="1"/>
          <p:nvPr/>
        </p:nvSpPr>
        <p:spPr>
          <a:xfrm rot="21211777">
            <a:off x="8268307" y="5701811"/>
            <a:ext cx="2682051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12700" h="12700"/>
            </a:sp3d>
          </a:bodyPr>
          <a:lstStyle/>
          <a:p>
            <a:pPr algn="ctr"/>
            <a:r>
              <a:rPr lang="es-ES" sz="2400" b="1" dirty="0">
                <a:ln/>
                <a:solidFill>
                  <a:srgbClr val="448013"/>
                </a:solidFill>
              </a:rPr>
              <a:t>1</a:t>
            </a:r>
            <a:r>
              <a:rPr lang="cs-CZ" sz="2400" b="1" dirty="0">
                <a:ln/>
                <a:solidFill>
                  <a:srgbClr val="448013"/>
                </a:solidFill>
              </a:rPr>
              <a:t>.</a:t>
            </a:r>
            <a:r>
              <a:rPr lang="es-ES" sz="2400" b="1" dirty="0">
                <a:ln/>
                <a:solidFill>
                  <a:srgbClr val="448013"/>
                </a:solidFill>
              </a:rPr>
              <a:t> Samuel</a:t>
            </a:r>
            <a:r>
              <a:rPr lang="cs-CZ" sz="2400" b="1" dirty="0">
                <a:ln/>
                <a:solidFill>
                  <a:srgbClr val="448013"/>
                </a:solidFill>
              </a:rPr>
              <a:t>ova</a:t>
            </a:r>
            <a:r>
              <a:rPr lang="es-ES" sz="2400" b="1" dirty="0">
                <a:ln/>
                <a:solidFill>
                  <a:srgbClr val="448013"/>
                </a:solidFill>
              </a:rPr>
              <a:t> 16</a:t>
            </a:r>
            <a:r>
              <a:rPr lang="cs-CZ" sz="2400" b="1" dirty="0">
                <a:ln/>
                <a:solidFill>
                  <a:srgbClr val="448013"/>
                </a:solidFill>
              </a:rPr>
              <a:t>,</a:t>
            </a:r>
            <a:r>
              <a:rPr lang="es-ES" sz="2400" b="1" dirty="0">
                <a:ln/>
                <a:solidFill>
                  <a:srgbClr val="448013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86153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5DC8C54-1F50-372A-3C0F-1CF495ED9121}"/>
              </a:ext>
            </a:extLst>
          </p:cNvPr>
          <p:cNvSpPr txBox="1"/>
          <p:nvPr/>
        </p:nvSpPr>
        <p:spPr>
          <a:xfrm>
            <a:off x="6096000" y="1356358"/>
            <a:ext cx="60765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požádá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</a:t>
            </a:r>
            <a:r>
              <a:rPr lang="es-ES" sz="2000" b="1" dirty="0" err="1"/>
              <a:t>udělali</a:t>
            </a:r>
            <a:r>
              <a:rPr lang="es-ES" sz="2000" b="1" dirty="0"/>
              <a:t> </a:t>
            </a:r>
            <a:r>
              <a:rPr lang="es-ES" sz="2000" b="1" dirty="0" err="1"/>
              <a:t>nějakou</a:t>
            </a:r>
            <a:r>
              <a:rPr lang="es-ES" sz="2000" b="1" dirty="0"/>
              <a:t> </a:t>
            </a:r>
            <a:r>
              <a:rPr lang="es-ES" sz="2000" b="1" dirty="0" err="1"/>
              <a:t>práci</a:t>
            </a:r>
            <a:r>
              <a:rPr lang="es-ES" sz="2000" b="1" dirty="0"/>
              <a:t>, </a:t>
            </a:r>
            <a:r>
              <a:rPr lang="es-ES" sz="2000" b="1" dirty="0" err="1"/>
              <a:t>vždy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zmocní</a:t>
            </a:r>
            <a:r>
              <a:rPr lang="es-ES" sz="2000" b="1" dirty="0"/>
              <a:t> a </a:t>
            </a:r>
            <a:r>
              <a:rPr lang="es-ES" sz="2000" b="1" dirty="0" err="1"/>
              <a:t>zmocní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svou</a:t>
            </a:r>
            <a:r>
              <a:rPr lang="es-ES" sz="2000" b="1" dirty="0"/>
              <a:t> </a:t>
            </a:r>
            <a:r>
              <a:rPr lang="es-ES" sz="2000" b="1" dirty="0" err="1"/>
              <a:t>moudrostí</a:t>
            </a:r>
            <a:r>
              <a:rPr lang="es-ES" sz="2000" b="1" dirty="0"/>
              <a:t>, </a:t>
            </a:r>
            <a:r>
              <a:rPr lang="es-ES" sz="2000" b="1" dirty="0" err="1"/>
              <a:t>abychom</a:t>
            </a:r>
            <a:r>
              <a:rPr lang="es-ES" sz="2000" b="1" dirty="0"/>
              <a:t> </a:t>
            </a: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úkol</a:t>
            </a:r>
            <a:r>
              <a:rPr lang="es-ES" sz="2000" b="1" dirty="0"/>
              <a:t> </a:t>
            </a:r>
            <a:r>
              <a:rPr lang="es-ES" sz="2000" b="1" dirty="0" err="1"/>
              <a:t>splnili</a:t>
            </a:r>
            <a:r>
              <a:rPr lang="es-ES" sz="2000" b="1" dirty="0"/>
              <a:t>. </a:t>
            </a:r>
            <a:r>
              <a:rPr lang="es-ES" sz="2000" b="1" dirty="0" err="1"/>
              <a:t>Například</a:t>
            </a:r>
            <a:r>
              <a:rPr lang="es-ES" sz="2000" b="1" dirty="0"/>
              <a:t>, </a:t>
            </a:r>
            <a:r>
              <a:rPr lang="es-ES" sz="2000" b="1" dirty="0" err="1"/>
              <a:t>pokud</a:t>
            </a:r>
            <a:r>
              <a:rPr lang="es-ES" sz="2000" b="1" dirty="0"/>
              <a:t> </a:t>
            </a:r>
            <a:r>
              <a:rPr lang="es-ES" sz="2000" b="1" dirty="0" err="1"/>
              <a:t>vás</a:t>
            </a:r>
            <a:r>
              <a:rPr lang="es-ES" sz="2000" b="1" dirty="0"/>
              <a:t> </a:t>
            </a:r>
            <a:r>
              <a:rPr lang="es-ES" sz="2000" b="1" dirty="0" err="1"/>
              <a:t>někdo</a:t>
            </a:r>
            <a:r>
              <a:rPr lang="es-ES" sz="2000" b="1" dirty="0"/>
              <a:t> </a:t>
            </a:r>
            <a:r>
              <a:rPr lang="es-ES" sz="2000" b="1" dirty="0" err="1"/>
              <a:t>požádá</a:t>
            </a:r>
            <a:r>
              <a:rPr lang="es-ES" sz="2000" b="1" dirty="0"/>
              <a:t> </a:t>
            </a:r>
            <a:r>
              <a:rPr lang="cs-CZ" sz="2000" b="1" dirty="0"/>
              <a:t>  </a:t>
            </a:r>
            <a:r>
              <a:rPr lang="es-ES" sz="2000" b="1" dirty="0"/>
              <a:t>o </a:t>
            </a:r>
            <a:r>
              <a:rPr lang="es-ES" sz="2000" b="1" dirty="0" err="1"/>
              <a:t>meditaci</a:t>
            </a:r>
            <a:r>
              <a:rPr lang="es-ES" sz="2000" b="1" dirty="0"/>
              <a:t>, </a:t>
            </a:r>
            <a:r>
              <a:rPr lang="es-ES" sz="2000" b="1" dirty="0" err="1"/>
              <a:t>nepanikařte</a:t>
            </a:r>
            <a:r>
              <a:rPr lang="cs-CZ" sz="2000" b="1" dirty="0"/>
              <a:t> a</a:t>
            </a:r>
            <a:r>
              <a:rPr lang="es-ES" sz="2000" b="1" dirty="0"/>
              <a:t> </a:t>
            </a:r>
            <a:r>
              <a:rPr lang="es-ES" sz="2000" b="1" dirty="0" err="1"/>
              <a:t>neodmítejte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595F66B-63B5-D878-08FF-7E3D53F06A4C}"/>
              </a:ext>
            </a:extLst>
          </p:cNvPr>
          <p:cNvGrpSpPr/>
          <p:nvPr/>
        </p:nvGrpSpPr>
        <p:grpSpPr>
          <a:xfrm>
            <a:off x="49243" y="50171"/>
            <a:ext cx="1380406" cy="740595"/>
            <a:chOff x="49243" y="50171"/>
            <a:chExt cx="1380406" cy="740595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1BB17AE5-8355-795F-A80A-68400C6CB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3" y="50171"/>
              <a:ext cx="1337094" cy="7405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E7134A68-AC90-985D-0945-EE65260CA6A0}"/>
                </a:ext>
              </a:extLst>
            </p:cNvPr>
            <p:cNvSpPr txBox="1"/>
            <p:nvPr/>
          </p:nvSpPr>
          <p:spPr>
            <a:xfrm>
              <a:off x="92555" y="314946"/>
              <a:ext cx="133709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cs-CZ" sz="2000" b="1" dirty="0">
                  <a:ln w="0"/>
                  <a:solidFill>
                    <a:srgbClr val="628B19"/>
                  </a:solidFill>
                </a:rPr>
                <a:t>Um</a:t>
              </a:r>
              <a:r>
                <a:rPr lang="es-ES" sz="2000" b="1" dirty="0">
                  <a:ln w="0"/>
                  <a:solidFill>
                    <a:srgbClr val="628B19"/>
                  </a:solidFill>
                </a:rPr>
                <a:t>í </a:t>
              </a:r>
              <a:r>
                <a:rPr lang="es-ES" sz="2000" b="1" dirty="0" err="1">
                  <a:ln w="0"/>
                  <a:solidFill>
                    <a:srgbClr val="628B19"/>
                  </a:solidFill>
                </a:rPr>
                <a:t>hrát</a:t>
              </a:r>
              <a:r>
                <a:rPr lang="es-ES" sz="2000" b="1" dirty="0">
                  <a:ln w="0"/>
                  <a:solidFill>
                    <a:srgbClr val="628B19"/>
                  </a:solidFill>
                </a:rPr>
                <a:t> 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72285034-2BB3-F277-60CC-EA265F1E912C}"/>
              </a:ext>
            </a:extLst>
          </p:cNvPr>
          <p:cNvSpPr txBox="1"/>
          <p:nvPr/>
        </p:nvSpPr>
        <p:spPr>
          <a:xfrm>
            <a:off x="3652736" y="32919"/>
            <a:ext cx="835701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Ti,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povoláni</a:t>
            </a:r>
            <a:r>
              <a:rPr lang="es-ES" sz="2000" b="1" dirty="0"/>
              <a:t> </a:t>
            </a:r>
            <a:r>
              <a:rPr lang="es-ES" sz="2000" b="1" dirty="0" err="1"/>
              <a:t>pracovat</a:t>
            </a:r>
            <a:r>
              <a:rPr lang="es-ES" sz="2000" b="1" dirty="0"/>
              <a:t> pro </a:t>
            </a:r>
            <a:r>
              <a:rPr lang="es-ES" sz="2000" b="1" dirty="0" err="1"/>
              <a:t>Boha</a:t>
            </a:r>
            <a:r>
              <a:rPr lang="es-ES" sz="2000" b="1" dirty="0"/>
              <a:t>, musí </a:t>
            </a:r>
            <a:r>
              <a:rPr lang="es-ES" sz="2000" b="1" dirty="0" err="1"/>
              <a:t>vědět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věci</a:t>
            </a:r>
            <a:r>
              <a:rPr lang="es-ES" sz="2000" b="1" dirty="0"/>
              <a:t> </a:t>
            </a:r>
            <a:r>
              <a:rPr lang="es-ES" sz="2000" b="1" dirty="0" err="1"/>
              <a:t>dělat</a:t>
            </a:r>
            <a:r>
              <a:rPr lang="es-ES" sz="2000" b="1" dirty="0"/>
              <a:t>.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povolal</a:t>
            </a:r>
            <a:r>
              <a:rPr lang="es-ES" sz="2000" b="1" dirty="0"/>
              <a:t> tebe i </a:t>
            </a:r>
            <a:r>
              <a:rPr lang="es-ES" sz="2000" b="1" dirty="0" err="1"/>
              <a:t>mne</a:t>
            </a:r>
            <a:r>
              <a:rPr lang="es-ES" sz="2000" b="1" dirty="0"/>
              <a:t>. Proto </a:t>
            </a:r>
            <a:r>
              <a:rPr lang="es-ES" sz="2000" b="1" dirty="0" err="1"/>
              <a:t>nám</a:t>
            </a:r>
            <a:r>
              <a:rPr lang="es-ES" sz="2000" b="1" dirty="0"/>
              <a:t> </a:t>
            </a:r>
            <a:r>
              <a:rPr lang="es-ES" sz="2000" b="1" dirty="0" err="1"/>
              <a:t>dal</a:t>
            </a:r>
            <a:r>
              <a:rPr lang="es-ES" sz="2000" b="1" dirty="0"/>
              <a:t> </a:t>
            </a:r>
            <a:r>
              <a:rPr lang="es-ES" sz="2000" b="1" dirty="0" err="1"/>
              <a:t>dary</a:t>
            </a:r>
            <a:r>
              <a:rPr lang="es-ES" sz="2000" b="1" dirty="0"/>
              <a:t> a </a:t>
            </a:r>
            <a:r>
              <a:rPr lang="es-ES" sz="2000" b="1" dirty="0" err="1"/>
              <a:t>talenty</a:t>
            </a:r>
            <a:r>
              <a:rPr lang="es-ES" sz="2000" b="1" dirty="0"/>
              <a:t>, </a:t>
            </a:r>
            <a:r>
              <a:rPr lang="es-ES" sz="2000" b="1" dirty="0" err="1"/>
              <a:t>dovednosti</a:t>
            </a:r>
            <a:r>
              <a:rPr lang="es-ES" sz="2000" b="1" dirty="0"/>
              <a:t> a </a:t>
            </a:r>
            <a:r>
              <a:rPr lang="es-ES" sz="2000" b="1" dirty="0" err="1"/>
              <a:t>schopnosti</a:t>
            </a:r>
            <a:r>
              <a:rPr lang="es-ES" sz="2000" b="1" dirty="0"/>
              <a:t>, </a:t>
            </a:r>
            <a:r>
              <a:rPr lang="es-ES" sz="2000" b="1" dirty="0" err="1"/>
              <a:t>které</a:t>
            </a:r>
            <a:r>
              <a:rPr lang="es-ES" sz="2000" b="1" dirty="0"/>
              <a:t> </a:t>
            </a:r>
            <a:r>
              <a:rPr lang="es-ES" sz="2000" b="1" dirty="0" err="1"/>
              <a:t>můžeme</a:t>
            </a:r>
            <a:r>
              <a:rPr lang="es-ES" sz="2000" b="1" dirty="0"/>
              <a:t> </a:t>
            </a:r>
            <a:r>
              <a:rPr lang="es-ES" sz="2000" b="1" dirty="0" err="1"/>
              <a:t>rozvíjet</a:t>
            </a:r>
            <a:r>
              <a:rPr lang="es-ES" sz="2000" b="1" dirty="0"/>
              <a:t> </a:t>
            </a:r>
            <a:r>
              <a:rPr lang="es-ES" sz="2000" b="1" dirty="0" err="1"/>
              <a:t>studiem</a:t>
            </a:r>
            <a:r>
              <a:rPr lang="es-ES" sz="2000" b="1" dirty="0"/>
              <a:t>, </a:t>
            </a:r>
            <a:r>
              <a:rPr lang="es-ES" sz="2000" b="1" dirty="0" err="1"/>
              <a:t>cvičením</a:t>
            </a:r>
            <a:r>
              <a:rPr lang="es-ES" sz="2000" b="1" dirty="0"/>
              <a:t>, </a:t>
            </a:r>
            <a:r>
              <a:rPr lang="es-ES" sz="2000" b="1" dirty="0" err="1"/>
              <a:t>čtením</a:t>
            </a:r>
            <a:r>
              <a:rPr lang="es-ES" sz="2000" b="1" dirty="0"/>
              <a:t> a </a:t>
            </a:r>
            <a:r>
              <a:rPr lang="es-ES" sz="2000" b="1" dirty="0" err="1"/>
              <a:t>věnováním</a:t>
            </a:r>
            <a:r>
              <a:rPr lang="es-ES" sz="2000" b="1" dirty="0"/>
              <a:t> </a:t>
            </a:r>
            <a:r>
              <a:rPr lang="es-ES" sz="2000" b="1" dirty="0" err="1"/>
              <a:t>času</a:t>
            </a:r>
            <a:r>
              <a:rPr lang="es-ES" sz="2000" b="1" dirty="0"/>
              <a:t> </a:t>
            </a:r>
            <a:r>
              <a:rPr lang="es-ES" sz="2000" b="1" dirty="0" err="1"/>
              <a:t>přípravě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vynikající</a:t>
            </a:r>
            <a:r>
              <a:rPr lang="es-ES" sz="2000" b="1" dirty="0"/>
              <a:t> </a:t>
            </a:r>
            <a:r>
              <a:rPr lang="es-ES" sz="2000" b="1" dirty="0" err="1"/>
              <a:t>službu</a:t>
            </a:r>
            <a:r>
              <a:rPr lang="es-ES" sz="2000" b="1" dirty="0"/>
              <a:t>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A84C3E0-5D06-7262-1582-C08496BD501A}"/>
              </a:ext>
            </a:extLst>
          </p:cNvPr>
          <p:cNvSpPr txBox="1"/>
          <p:nvPr/>
        </p:nvSpPr>
        <p:spPr>
          <a:xfrm>
            <a:off x="7762672" y="5193865"/>
            <a:ext cx="44293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2000" b="1" dirty="0"/>
              <a:t>Co umíte nebo co rádi děláte?</a:t>
            </a:r>
            <a:r>
              <a:rPr lang="es-ES" sz="2000" b="1" dirty="0"/>
              <a:t> </a:t>
            </a:r>
            <a:r>
              <a:rPr lang="es-ES" sz="2000" b="1" dirty="0" err="1"/>
              <a:t>Zpíváte</a:t>
            </a:r>
            <a:r>
              <a:rPr lang="es-ES" sz="2000" b="1" dirty="0"/>
              <a:t>, </a:t>
            </a:r>
            <a:r>
              <a:rPr lang="es-ES" sz="2000" b="1" dirty="0" err="1"/>
              <a:t>malujete</a:t>
            </a:r>
            <a:r>
              <a:rPr lang="es-ES" sz="2000" b="1" dirty="0"/>
              <a:t>, </a:t>
            </a:r>
            <a:r>
              <a:rPr lang="es-ES" sz="2000" b="1" dirty="0" err="1"/>
              <a:t>hrajete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hudební</a:t>
            </a:r>
            <a:r>
              <a:rPr lang="es-ES" sz="2000" b="1" dirty="0"/>
              <a:t> </a:t>
            </a:r>
            <a:r>
              <a:rPr lang="es-ES" sz="2000" b="1" dirty="0" err="1"/>
              <a:t>nástroj</a:t>
            </a:r>
            <a:r>
              <a:rPr lang="es-ES" sz="2000" b="1" dirty="0"/>
              <a:t>, </a:t>
            </a:r>
            <a:r>
              <a:rPr lang="es-ES" sz="2000" b="1" dirty="0" err="1"/>
              <a:t>hrajete</a:t>
            </a:r>
            <a:r>
              <a:rPr lang="es-ES" sz="2000" b="1" dirty="0"/>
              <a:t>, </a:t>
            </a:r>
            <a:r>
              <a:rPr lang="es-ES" sz="2000" b="1" dirty="0" err="1"/>
              <a:t>umíte</a:t>
            </a:r>
            <a:r>
              <a:rPr lang="es-ES" sz="2000" b="1" dirty="0"/>
              <a:t> s </a:t>
            </a:r>
            <a:r>
              <a:rPr lang="es-ES" sz="2000" b="1" dirty="0" err="1"/>
              <a:t>počítačem</a:t>
            </a:r>
            <a:r>
              <a:rPr lang="es-ES" sz="2000" b="1" dirty="0"/>
              <a:t>, </a:t>
            </a:r>
            <a:r>
              <a:rPr lang="cs-CZ" sz="2000" b="1" dirty="0"/>
              <a:t>ovládáte</a:t>
            </a:r>
            <a:r>
              <a:rPr lang="es-ES" sz="2000" b="1" dirty="0"/>
              <a:t> </a:t>
            </a:r>
            <a:r>
              <a:rPr lang="es-ES" sz="2000" b="1" dirty="0" err="1"/>
              <a:t>řemesl</a:t>
            </a:r>
            <a:r>
              <a:rPr lang="cs-CZ" sz="2000" b="1" dirty="0"/>
              <a:t>o</a:t>
            </a:r>
            <a:r>
              <a:rPr lang="es-ES" sz="2000" b="1" dirty="0"/>
              <a:t>, </a:t>
            </a:r>
            <a:r>
              <a:rPr lang="es-ES" sz="2000" b="1" dirty="0" err="1"/>
              <a:t>umíte</a:t>
            </a:r>
            <a:r>
              <a:rPr lang="es-ES" sz="2000" b="1" dirty="0"/>
              <a:t> </a:t>
            </a:r>
            <a:r>
              <a:rPr lang="es-ES" sz="2000" b="1" dirty="0" err="1"/>
              <a:t>jazyky</a:t>
            </a:r>
            <a:r>
              <a:rPr lang="es-ES" sz="2000" b="1" dirty="0"/>
              <a:t>? </a:t>
            </a:r>
            <a:r>
              <a:rPr lang="es-ES" sz="2000" b="1" dirty="0" err="1"/>
              <a:t>Vše</a:t>
            </a:r>
            <a:r>
              <a:rPr lang="es-ES" sz="2000" b="1" dirty="0"/>
              <a:t>,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znáte</a:t>
            </a:r>
            <a:r>
              <a:rPr lang="es-ES" sz="2000" b="1" dirty="0"/>
              <a:t> a </a:t>
            </a:r>
            <a:r>
              <a:rPr lang="es-ES" sz="2000" b="1" dirty="0" err="1"/>
              <a:t>co</a:t>
            </a:r>
            <a:r>
              <a:rPr lang="es-ES" sz="2000" b="1" dirty="0"/>
              <a:t> </a:t>
            </a:r>
            <a:r>
              <a:rPr lang="es-ES" sz="2000" b="1" dirty="0" err="1"/>
              <a:t>máte</a:t>
            </a:r>
            <a:r>
              <a:rPr lang="es-ES" sz="2000" b="1" dirty="0"/>
              <a:t> </a:t>
            </a:r>
            <a:r>
              <a:rPr lang="es-ES" sz="2000" b="1" dirty="0" err="1"/>
              <a:t>rádi</a:t>
            </a:r>
            <a:r>
              <a:rPr lang="es-ES" sz="2000" b="1" dirty="0"/>
              <a:t>, </a:t>
            </a:r>
            <a:r>
              <a:rPr lang="es-ES" sz="2000" b="1" dirty="0" err="1"/>
              <a:t>používejte</a:t>
            </a:r>
            <a:r>
              <a:rPr lang="es-ES" sz="2000" b="1" dirty="0"/>
              <a:t> ke </a:t>
            </a:r>
            <a:r>
              <a:rPr lang="es-ES" sz="2000" b="1" dirty="0" err="1"/>
              <a:t>službě</a:t>
            </a:r>
            <a:r>
              <a:rPr lang="es-ES" sz="2000" b="1" dirty="0"/>
              <a:t> </a:t>
            </a:r>
            <a:r>
              <a:rPr lang="es-ES" sz="2000" b="1" dirty="0" err="1"/>
              <a:t>Pánu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C4C6E74-2D8E-5D12-6668-514C44F00FD4}"/>
              </a:ext>
            </a:extLst>
          </p:cNvPr>
          <p:cNvSpPr txBox="1"/>
          <p:nvPr/>
        </p:nvSpPr>
        <p:spPr>
          <a:xfrm>
            <a:off x="8489629" y="2630694"/>
            <a:ext cx="37023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/>
              <a:t>Je to</a:t>
            </a:r>
            <a:r>
              <a:rPr lang="es-ES" sz="2000" b="1" dirty="0"/>
              <a:t> </a:t>
            </a:r>
            <a:r>
              <a:rPr lang="es-ES" sz="2000" b="1" dirty="0" err="1"/>
              <a:t>jistě</a:t>
            </a:r>
            <a:r>
              <a:rPr lang="es-ES" sz="2000" b="1" dirty="0"/>
              <a:t> </a:t>
            </a:r>
            <a:r>
              <a:rPr lang="es-ES" sz="2000" b="1" dirty="0" err="1"/>
              <a:t>příležitost</a:t>
            </a:r>
            <a:r>
              <a:rPr lang="es-ES" sz="2000" b="1" dirty="0"/>
              <a:t>, </a:t>
            </a:r>
            <a:r>
              <a:rPr lang="es-ES" sz="2000" b="1" dirty="0" err="1"/>
              <a:t>kterou</a:t>
            </a:r>
            <a:r>
              <a:rPr lang="es-ES" sz="2000" b="1" dirty="0"/>
              <a:t> </a:t>
            </a:r>
            <a:r>
              <a:rPr lang="es-ES" sz="2000" b="1" dirty="0" err="1"/>
              <a:t>vám</a:t>
            </a:r>
            <a:r>
              <a:rPr lang="es-ES" sz="2000" b="1" dirty="0"/>
              <a:t> </a:t>
            </a: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dal</a:t>
            </a:r>
            <a:r>
              <a:rPr lang="es-ES" sz="2000" b="1" dirty="0"/>
              <a:t>, </a:t>
            </a:r>
            <a:r>
              <a:rPr lang="es-ES" sz="2000" b="1" dirty="0" err="1"/>
              <a:t>abyste</a:t>
            </a:r>
            <a:r>
              <a:rPr lang="es-ES" sz="2000" b="1" dirty="0"/>
              <a:t> </a:t>
            </a:r>
            <a:r>
              <a:rPr lang="es-ES" sz="2000" b="1" dirty="0" err="1"/>
              <a:t>rozvinuli</a:t>
            </a:r>
            <a:r>
              <a:rPr lang="es-ES" sz="2000" b="1" dirty="0"/>
              <a:t> </a:t>
            </a:r>
            <a:r>
              <a:rPr lang="es-ES" sz="2000" b="1" dirty="0" err="1"/>
              <a:t>část</a:t>
            </a:r>
            <a:r>
              <a:rPr lang="es-ES" sz="2000" b="1" dirty="0"/>
              <a:t> </a:t>
            </a:r>
            <a:r>
              <a:rPr lang="es-ES" sz="2000" b="1" dirty="0" err="1"/>
              <a:t>svých</a:t>
            </a:r>
            <a:r>
              <a:rPr lang="es-ES" sz="2000" b="1" dirty="0"/>
              <a:t> </a:t>
            </a:r>
            <a:r>
              <a:rPr lang="es-ES" sz="2000" b="1" dirty="0" err="1"/>
              <a:t>schopností</a:t>
            </a:r>
            <a:r>
              <a:rPr lang="es-ES" sz="2000" b="1" dirty="0"/>
              <a:t>. </a:t>
            </a:r>
            <a:r>
              <a:rPr lang="es-ES" sz="2000" b="1" dirty="0" err="1"/>
              <a:t>Přijímejte</a:t>
            </a:r>
            <a:r>
              <a:rPr lang="es-ES" sz="2000" b="1" dirty="0"/>
              <a:t>, </a:t>
            </a:r>
            <a:r>
              <a:rPr lang="es-ES" sz="2000" b="1" dirty="0" err="1"/>
              <a:t>studujte</a:t>
            </a:r>
            <a:r>
              <a:rPr lang="es-ES" sz="2000" b="1" dirty="0"/>
              <a:t>, </a:t>
            </a:r>
            <a:r>
              <a:rPr lang="es-ES" sz="2000" b="1" dirty="0" err="1"/>
              <a:t>připravujte</a:t>
            </a:r>
            <a:r>
              <a:rPr lang="es-ES" sz="2000" b="1" dirty="0"/>
              <a:t>, </a:t>
            </a:r>
            <a:r>
              <a:rPr lang="es-ES" sz="2000" b="1" dirty="0" err="1"/>
              <a:t>modlete</a:t>
            </a:r>
            <a:r>
              <a:rPr lang="es-ES" sz="2000" b="1" dirty="0"/>
              <a:t> se a </a:t>
            </a:r>
            <a:r>
              <a:rPr lang="es-ES" sz="2000" b="1" dirty="0" err="1"/>
              <a:t>uvidíte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v den, </a:t>
            </a:r>
            <a:r>
              <a:rPr lang="es-ES" sz="2000" b="1" dirty="0" err="1"/>
              <a:t>kdy</a:t>
            </a:r>
            <a:r>
              <a:rPr lang="es-ES" sz="2000" b="1" dirty="0"/>
              <a:t> </a:t>
            </a:r>
            <a:r>
              <a:rPr lang="es-ES" sz="2000" b="1" dirty="0" err="1"/>
              <a:t>budete</a:t>
            </a:r>
            <a:r>
              <a:rPr lang="es-ES" sz="2000" b="1" dirty="0"/>
              <a:t> </a:t>
            </a:r>
            <a:r>
              <a:rPr lang="es-ES" sz="2000" b="1" dirty="0" err="1"/>
              <a:t>muset</a:t>
            </a:r>
            <a:r>
              <a:rPr lang="es-ES" sz="2000" b="1" dirty="0"/>
              <a:t> </a:t>
            </a:r>
            <a:r>
              <a:rPr lang="es-ES" sz="2000" b="1" dirty="0" err="1"/>
              <a:t>předvést</a:t>
            </a:r>
            <a:r>
              <a:rPr lang="es-ES" sz="2000" b="1" dirty="0"/>
              <a:t> </a:t>
            </a:r>
            <a:r>
              <a:rPr lang="es-ES" sz="2000" b="1" dirty="0" err="1"/>
              <a:t>meditaci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uděláte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, </a:t>
            </a:r>
            <a:r>
              <a:rPr lang="es-ES" sz="2000" b="1" dirty="0" err="1"/>
              <a:t>jak</a:t>
            </a:r>
            <a:r>
              <a:rPr lang="es-ES" sz="2000" b="1" dirty="0"/>
              <a:t>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udělal</a:t>
            </a:r>
            <a:r>
              <a:rPr lang="es-ES" sz="2000" b="1" dirty="0"/>
              <a:t> David </a:t>
            </a:r>
            <a:r>
              <a:rPr lang="es-ES" sz="2000" b="1" dirty="0" err="1"/>
              <a:t>před</a:t>
            </a:r>
            <a:r>
              <a:rPr lang="es-ES" sz="2000" b="1" dirty="0"/>
              <a:t> </a:t>
            </a:r>
            <a:r>
              <a:rPr lang="es-ES" sz="2000" b="1" dirty="0" err="1"/>
              <a:t>Saulem</a:t>
            </a:r>
            <a:r>
              <a:rPr lang="es-ES" sz="2000" b="1" dirty="0"/>
              <a:t>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42371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C1D1E28-2951-00C0-A295-3928750D835C}"/>
              </a:ext>
            </a:extLst>
          </p:cNvPr>
          <p:cNvSpPr txBox="1"/>
          <p:nvPr/>
        </p:nvSpPr>
        <p:spPr>
          <a:xfrm>
            <a:off x="164087" y="1374328"/>
            <a:ext cx="5996705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Svého nadání jako vzácného daru od Boha využíval k tomu, aby velebil slávu božského Dárce. Stálým pozorováním a hloubáním se obohacoval takovou moudrostí a zbožností,     že se stal miláčkem Boha a andělů. Jak rozjímal o dokonalosti svého Stvořitele, chápala jeho duše stále jasněji záměry Boží. Nejasné se stávalo pochopitelnějším, obtížné </a:t>
            </a:r>
            <a:r>
              <a:rPr lang="cs-CZ" b="1" dirty="0" err="1"/>
              <a:t>srozumitelněj-ším</a:t>
            </a:r>
            <a:r>
              <a:rPr lang="cs-CZ" b="1" dirty="0"/>
              <a:t>, zmatky se vyjasňovaly a každý paprsek nového světla vyvolal nové vytržení, které dalo vznik sladšímu chvalozpěvu oslavujícímu Boha a Vykupitele.</a:t>
            </a:r>
            <a:endParaRPr lang="es-ES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524118A-3907-98ED-F410-D28E75BA44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2" r="8960"/>
          <a:stretch/>
        </p:blipFill>
        <p:spPr>
          <a:xfrm>
            <a:off x="6208637" y="111707"/>
            <a:ext cx="5884068" cy="6619576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22CC3515-4AB2-2F09-CC28-FBE1DA81F13E}"/>
              </a:ext>
            </a:extLst>
          </p:cNvPr>
          <p:cNvGrpSpPr/>
          <p:nvPr/>
        </p:nvGrpSpPr>
        <p:grpSpPr>
          <a:xfrm>
            <a:off x="77818" y="50171"/>
            <a:ext cx="1337094" cy="740595"/>
            <a:chOff x="77818" y="50171"/>
            <a:chExt cx="1337094" cy="74059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1FBD728-61AA-54E5-13A7-AE797AAD6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18" y="50171"/>
              <a:ext cx="1337094" cy="7405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1E168779-B033-80D5-769C-98314ECFCC1D}"/>
                </a:ext>
              </a:extLst>
            </p:cNvPr>
            <p:cNvSpPr txBox="1"/>
            <p:nvPr/>
          </p:nvSpPr>
          <p:spPr>
            <a:xfrm>
              <a:off x="77818" y="332628"/>
              <a:ext cx="133709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cs-CZ" sz="2000" b="1" dirty="0">
                  <a:ln w="0"/>
                  <a:solidFill>
                    <a:srgbClr val="628B19"/>
                  </a:solidFill>
                </a:rPr>
                <a:t>Um</a:t>
              </a:r>
              <a:r>
                <a:rPr lang="es-ES" sz="2000" b="1" dirty="0">
                  <a:ln w="0"/>
                  <a:solidFill>
                    <a:srgbClr val="628B19"/>
                  </a:solidFill>
                </a:rPr>
                <a:t>í </a:t>
              </a:r>
              <a:r>
                <a:rPr lang="es-ES" sz="2000" b="1" dirty="0" err="1">
                  <a:ln w="0"/>
                  <a:solidFill>
                    <a:srgbClr val="628B19"/>
                  </a:solidFill>
                </a:rPr>
                <a:t>hrát</a:t>
              </a:r>
              <a:r>
                <a:rPr lang="es-ES" sz="2000" b="1" dirty="0">
                  <a:ln w="0"/>
                  <a:solidFill>
                    <a:srgbClr val="628B19"/>
                  </a:solidFill>
                </a:rPr>
                <a:t> </a:t>
              </a: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2D6829D8-5C2F-8EFE-8574-D0FB61B5FD85}"/>
              </a:ext>
            </a:extLst>
          </p:cNvPr>
          <p:cNvSpPr txBox="1"/>
          <p:nvPr/>
        </p:nvSpPr>
        <p:spPr>
          <a:xfrm>
            <a:off x="1562100" y="143203"/>
            <a:ext cx="44802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 rozkvětu a síle svých mladých let připravoval se David v nejušlechtilejším prostředí, aby převzal vysoké postavení.</a:t>
            </a:r>
            <a:r>
              <a:rPr lang="es-ES" b="1" dirty="0"/>
              <a:t> 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2B4E511-EFCB-513E-AD3D-FE9F932D52C7}"/>
              </a:ext>
            </a:extLst>
          </p:cNvPr>
          <p:cNvSpPr txBox="1"/>
          <p:nvPr/>
        </p:nvSpPr>
        <p:spPr>
          <a:xfrm>
            <a:off x="64744" y="4267447"/>
            <a:ext cx="600598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Láska, jíž byl prostoupen, trýzeň, jež ho mučila, vítězství,              jež ho potkávalo, to vše mu dávalo podněty k přemýšlení;              a když poznal, že láska Boží prostupuje celý jeho život a pro-</a:t>
            </a:r>
            <a:r>
              <a:rPr lang="cs-CZ" b="1" dirty="0" err="1"/>
              <a:t>vází</a:t>
            </a:r>
            <a:r>
              <a:rPr lang="cs-CZ" b="1" dirty="0"/>
              <a:t> ho na každém kroku, zachvělo se jeho srdce vroucí láskou                    a vděčností, jeho hlas vytryskl bohatší melodií, jeho harfa překypovala jásavější radostí; a pasáček nabýval na síle a rozšiřoval své poznání, neboť Duch Páně byl s ním.</a:t>
            </a:r>
            <a:r>
              <a:rPr lang="es-ES" b="1" dirty="0"/>
              <a:t> </a:t>
            </a:r>
            <a:r>
              <a:rPr lang="cs-CZ" b="1" dirty="0"/>
              <a:t>                        EGW: </a:t>
            </a:r>
            <a:r>
              <a:rPr lang="es-ES" b="1" dirty="0"/>
              <a:t>P</a:t>
            </a:r>
            <a:r>
              <a:rPr lang="cs-CZ" b="1" dirty="0" err="1"/>
              <a:t>atriarchové</a:t>
            </a:r>
            <a:r>
              <a:rPr lang="cs-CZ" b="1" dirty="0"/>
              <a:t> a proroci strana</a:t>
            </a:r>
            <a:r>
              <a:rPr lang="es-ES" b="1" dirty="0"/>
              <a:t> 4</a:t>
            </a:r>
            <a:r>
              <a:rPr lang="cs-CZ" b="1" dirty="0"/>
              <a:t>82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3871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159AA2-7AC4-6A95-D1FB-3A9C813D7E2C}"/>
              </a:ext>
            </a:extLst>
          </p:cNvPr>
          <p:cNvSpPr txBox="1"/>
          <p:nvPr/>
        </p:nvSpPr>
        <p:spPr>
          <a:xfrm>
            <a:off x="1533524" y="67397"/>
            <a:ext cx="43288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David </a:t>
            </a:r>
            <a:r>
              <a:rPr lang="es-ES" b="1" dirty="0" err="1"/>
              <a:t>ukázal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odvahu</a:t>
            </a:r>
            <a:r>
              <a:rPr lang="es-ES" b="1" dirty="0"/>
              <a:t> </a:t>
            </a:r>
            <a:r>
              <a:rPr lang="es-ES" b="1" dirty="0" err="1"/>
              <a:t>zejména</a:t>
            </a:r>
            <a:r>
              <a:rPr lang="es-ES" b="1" dirty="0"/>
              <a:t> </a:t>
            </a:r>
            <a:r>
              <a:rPr lang="es-ES" b="1" dirty="0" err="1"/>
              <a:t>tváří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v </a:t>
            </a:r>
            <a:r>
              <a:rPr lang="es-ES" b="1" dirty="0" err="1"/>
              <a:t>tvář</a:t>
            </a:r>
            <a:r>
              <a:rPr lang="es-ES" b="1" dirty="0"/>
              <a:t> </a:t>
            </a:r>
            <a:r>
              <a:rPr lang="es-ES" b="1" dirty="0" err="1"/>
              <a:t>Goliášovi</a:t>
            </a:r>
            <a:r>
              <a:rPr lang="es-ES" b="1" dirty="0"/>
              <a:t>.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sám</a:t>
            </a:r>
            <a:r>
              <a:rPr lang="es-ES" b="1" dirty="0"/>
              <a:t> </a:t>
            </a:r>
            <a:r>
              <a:rPr lang="es-ES" b="1" dirty="0" err="1"/>
              <a:t>proti</a:t>
            </a:r>
            <a:r>
              <a:rPr lang="es-ES" b="1" dirty="0"/>
              <a:t> </a:t>
            </a:r>
            <a:r>
              <a:rPr lang="es-ES" b="1" dirty="0" err="1"/>
              <a:t>asi</a:t>
            </a:r>
            <a:r>
              <a:rPr lang="es-ES" b="1" dirty="0"/>
              <a:t> </a:t>
            </a:r>
            <a:r>
              <a:rPr lang="es-ES" b="1" dirty="0" err="1"/>
              <a:t>třímet</a:t>
            </a:r>
            <a:r>
              <a:rPr lang="cs-CZ" b="1" dirty="0"/>
              <a:t>-</a:t>
            </a:r>
            <a:r>
              <a:rPr lang="es-ES" b="1" dirty="0" err="1"/>
              <a:t>rovému</a:t>
            </a:r>
            <a:r>
              <a:rPr lang="es-ES" b="1" dirty="0"/>
              <a:t> </a:t>
            </a:r>
            <a:r>
              <a:rPr lang="es-ES" b="1" dirty="0" err="1"/>
              <a:t>obrovi</a:t>
            </a:r>
            <a:r>
              <a:rPr lang="es-ES" b="1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D4DA691-D547-3A14-5C9C-6A0ED59168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03" r="505"/>
          <a:stretch/>
        </p:blipFill>
        <p:spPr>
          <a:xfrm>
            <a:off x="5862411" y="83529"/>
            <a:ext cx="6161696" cy="4566292"/>
          </a:xfrm>
          <a:prstGeom prst="snip2DiagRect">
            <a:avLst>
              <a:gd name="adj1" fmla="val 0"/>
              <a:gd name="adj2" fmla="val 6446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28C6F550-DD15-BB23-6364-00AC3EE63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6" y="2013650"/>
            <a:ext cx="3553604" cy="4703299"/>
          </a:xfrm>
          <a:prstGeom prst="snip2DiagRect">
            <a:avLst>
              <a:gd name="adj1" fmla="val 0"/>
              <a:gd name="adj2" fmla="val 9698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052C7576-DDC2-241C-FFE7-75E533CD8B20}"/>
              </a:ext>
            </a:extLst>
          </p:cNvPr>
          <p:cNvSpPr txBox="1"/>
          <p:nvPr/>
        </p:nvSpPr>
        <p:spPr>
          <a:xfrm>
            <a:off x="3662392" y="4937676"/>
            <a:ext cx="85296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Dnes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vyzývám</a:t>
            </a:r>
            <a:r>
              <a:rPr lang="es-ES" b="1" dirty="0"/>
              <a:t>, </a:t>
            </a:r>
            <a:r>
              <a:rPr lang="es-ES" b="1" dirty="0" err="1"/>
              <a:t>abyste</a:t>
            </a:r>
            <a:r>
              <a:rPr lang="es-ES" b="1" dirty="0"/>
              <a:t> </a:t>
            </a:r>
            <a:r>
              <a:rPr lang="es-ES" b="1" dirty="0" err="1"/>
              <a:t>nahradili</a:t>
            </a:r>
            <a:r>
              <a:rPr lang="es-ES" b="1" dirty="0"/>
              <a:t> </a:t>
            </a:r>
            <a:r>
              <a:rPr lang="es-ES" b="1" dirty="0" err="1"/>
              <a:t>strach</a:t>
            </a:r>
            <a:r>
              <a:rPr lang="es-ES" b="1" dirty="0"/>
              <a:t> z </a:t>
            </a:r>
            <a:r>
              <a:rPr lang="es-ES" b="1" dirty="0" err="1"/>
              <a:t>odmítnutí</a:t>
            </a:r>
            <a:r>
              <a:rPr lang="es-ES" b="1" dirty="0"/>
              <a:t>, </a:t>
            </a:r>
            <a:r>
              <a:rPr lang="es-ES" b="1" dirty="0" err="1"/>
              <a:t>kritiky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posměchu</a:t>
            </a:r>
            <a:r>
              <a:rPr lang="es-ES" b="1" dirty="0"/>
              <a:t> </a:t>
            </a:r>
            <a:r>
              <a:rPr lang="es-ES" b="1" dirty="0" err="1"/>
              <a:t>ujištěním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děláte</a:t>
            </a:r>
            <a:r>
              <a:rPr lang="es-ES" b="1" dirty="0"/>
              <a:t>, je </a:t>
            </a:r>
            <a:r>
              <a:rPr lang="es-ES" b="1" dirty="0" err="1"/>
              <a:t>nejprve</a:t>
            </a:r>
            <a:r>
              <a:rPr lang="es-ES" b="1" dirty="0"/>
              <a:t> pro </a:t>
            </a:r>
            <a:r>
              <a:rPr lang="es-ES" b="1" dirty="0" err="1"/>
              <a:t>Boha</a:t>
            </a:r>
            <a:r>
              <a:rPr lang="es-ES" b="1" dirty="0"/>
              <a:t> a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vaší</a:t>
            </a:r>
            <a:r>
              <a:rPr lang="es-ES" b="1" dirty="0"/>
              <a:t> </a:t>
            </a:r>
            <a:r>
              <a:rPr lang="es-ES" b="1" dirty="0" err="1"/>
              <a:t>touhou</a:t>
            </a:r>
            <a:r>
              <a:rPr lang="es-ES" b="1" dirty="0"/>
              <a:t> je,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vaše</a:t>
            </a:r>
            <a:r>
              <a:rPr lang="es-ES" b="1" dirty="0"/>
              <a:t> </a:t>
            </a:r>
            <a:r>
              <a:rPr lang="es-ES" b="1" dirty="0" err="1"/>
              <a:t>činy</a:t>
            </a:r>
            <a:r>
              <a:rPr lang="es-ES" b="1" dirty="0"/>
              <a:t>, </a:t>
            </a:r>
            <a:r>
              <a:rPr lang="es-ES" b="1" dirty="0" err="1"/>
              <a:t>talenty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skutky</a:t>
            </a:r>
            <a:r>
              <a:rPr lang="es-ES" b="1" dirty="0"/>
              <a:t> </a:t>
            </a:r>
            <a:r>
              <a:rPr lang="es-ES" b="1" dirty="0" err="1"/>
              <a:t>staly</a:t>
            </a:r>
            <a:r>
              <a:rPr lang="es-ES" b="1" dirty="0"/>
              <a:t> </a:t>
            </a:r>
            <a:r>
              <a:rPr lang="es-ES" b="1" dirty="0" err="1"/>
              <a:t>požehnáním</a:t>
            </a:r>
            <a:r>
              <a:rPr lang="es-ES" b="1" dirty="0"/>
              <a:t> pro </a:t>
            </a:r>
            <a:r>
              <a:rPr lang="es-ES" b="1" dirty="0" err="1"/>
              <a:t>lidi</a:t>
            </a:r>
            <a:r>
              <a:rPr lang="es-ES" b="1" dirty="0"/>
              <a:t> </a:t>
            </a:r>
            <a:r>
              <a:rPr lang="es-ES" b="1" dirty="0" err="1"/>
              <a:t>kolem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.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tak</a:t>
            </a:r>
            <a:r>
              <a:rPr lang="es-ES" b="1" dirty="0"/>
              <a:t> </a:t>
            </a:r>
            <a:r>
              <a:rPr lang="es-ES" b="1" dirty="0" err="1"/>
              <a:t>důležité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si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myslí</a:t>
            </a:r>
            <a:r>
              <a:rPr lang="es-ES" b="1" dirty="0"/>
              <a:t> </a:t>
            </a:r>
            <a:r>
              <a:rPr lang="es-ES" b="1" dirty="0" err="1"/>
              <a:t>nebo</a:t>
            </a:r>
            <a:r>
              <a:rPr lang="es-ES" b="1" dirty="0"/>
              <a:t> </a:t>
            </a:r>
            <a:r>
              <a:rPr lang="es-ES" b="1" dirty="0" err="1"/>
              <a:t>říkají</a:t>
            </a:r>
            <a:r>
              <a:rPr lang="es-ES" b="1" dirty="0"/>
              <a:t>, </a:t>
            </a:r>
            <a:r>
              <a:rPr lang="es-ES" b="1" dirty="0" err="1"/>
              <a:t>jako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si o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myslí</a:t>
            </a:r>
            <a:r>
              <a:rPr lang="es-ES" b="1" dirty="0"/>
              <a:t> a </a:t>
            </a:r>
            <a:r>
              <a:rPr lang="es-ES" b="1" dirty="0" err="1"/>
              <a:t>říká</a:t>
            </a:r>
            <a:r>
              <a:rPr lang="es-ES" b="1" dirty="0"/>
              <a:t> </a:t>
            </a:r>
            <a:r>
              <a:rPr lang="es-ES" b="1" dirty="0" err="1"/>
              <a:t>Bůh</a:t>
            </a:r>
            <a:r>
              <a:rPr lang="es-ES" b="1" dirty="0"/>
              <a:t>; a </a:t>
            </a:r>
            <a:r>
              <a:rPr lang="es-ES" b="1" dirty="0" err="1"/>
              <a:t>Bůh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miluje</a:t>
            </a:r>
            <a:r>
              <a:rPr lang="es-ES" b="1" dirty="0"/>
              <a:t>, </a:t>
            </a:r>
            <a:r>
              <a:rPr lang="es-ES" b="1" dirty="0" err="1"/>
              <a:t>vždy</a:t>
            </a:r>
            <a:r>
              <a:rPr lang="es-ES" b="1" dirty="0"/>
              <a:t> </a:t>
            </a:r>
            <a:r>
              <a:rPr lang="es-ES" b="1" dirty="0" err="1"/>
              <a:t>vám</a:t>
            </a:r>
            <a:r>
              <a:rPr lang="es-ES" b="1" dirty="0"/>
              <a:t> </a:t>
            </a:r>
            <a:r>
              <a:rPr lang="es-ES" b="1" dirty="0" err="1"/>
              <a:t>rozumí</a:t>
            </a:r>
            <a:r>
              <a:rPr lang="es-ES" b="1" dirty="0"/>
              <a:t> a </a:t>
            </a:r>
            <a:r>
              <a:rPr lang="es-ES" b="1" dirty="0" err="1"/>
              <a:t>přijímá</a:t>
            </a:r>
            <a:r>
              <a:rPr lang="es-ES" b="1" dirty="0"/>
              <a:t> </a:t>
            </a:r>
            <a:r>
              <a:rPr lang="es-ES" b="1" dirty="0" err="1"/>
              <a:t>všechno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mu </a:t>
            </a:r>
            <a:r>
              <a:rPr lang="es-ES" b="1" dirty="0" err="1"/>
              <a:t>dáte</a:t>
            </a:r>
            <a:r>
              <a:rPr lang="es-ES" b="1" dirty="0"/>
              <a:t>, </a:t>
            </a:r>
            <a:r>
              <a:rPr lang="es-ES" b="1" dirty="0" err="1"/>
              <a:t>ze</a:t>
            </a:r>
            <a:r>
              <a:rPr lang="es-ES" b="1" dirty="0"/>
              <a:t> </a:t>
            </a:r>
            <a:r>
              <a:rPr lang="es-ES" b="1" dirty="0" err="1"/>
              <a:t>srdce</a:t>
            </a:r>
            <a:r>
              <a:rPr lang="es-ES" b="1" dirty="0"/>
              <a:t>, s </a:t>
            </a:r>
            <a:r>
              <a:rPr lang="es-ES" b="1" dirty="0" err="1"/>
              <a:t>péčí</a:t>
            </a:r>
            <a:r>
              <a:rPr lang="es-ES" b="1" dirty="0"/>
              <a:t> a se </a:t>
            </a:r>
            <a:r>
              <a:rPr lang="es-ES" b="1" dirty="0" err="1"/>
              <a:t>vší</a:t>
            </a:r>
            <a:r>
              <a:rPr lang="es-ES" b="1" dirty="0"/>
              <a:t> </a:t>
            </a:r>
            <a:r>
              <a:rPr lang="es-ES" b="1" dirty="0" err="1"/>
              <a:t>láskou</a:t>
            </a:r>
            <a:r>
              <a:rPr lang="es-ES" b="1" dirty="0"/>
              <a:t>. </a:t>
            </a:r>
            <a:r>
              <a:rPr lang="es-ES" b="1" dirty="0" err="1"/>
              <a:t>Nedovolte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</a:t>
            </a:r>
            <a:r>
              <a:rPr lang="es-ES" b="1" dirty="0" err="1"/>
              <a:t>strach</a:t>
            </a:r>
            <a:r>
              <a:rPr lang="es-ES" b="1" dirty="0"/>
              <a:t> </a:t>
            </a:r>
            <a:r>
              <a:rPr lang="es-ES" b="1" dirty="0" err="1"/>
              <a:t>vstoupil</a:t>
            </a:r>
            <a:r>
              <a:rPr lang="es-ES" b="1" dirty="0"/>
              <a:t> </a:t>
            </a:r>
            <a:r>
              <a:rPr lang="es-ES" b="1" dirty="0" err="1"/>
              <a:t>mezi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a </a:t>
            </a:r>
            <a:r>
              <a:rPr lang="es-ES" b="1" dirty="0" err="1"/>
              <a:t>plný</a:t>
            </a:r>
            <a:r>
              <a:rPr lang="es-ES" b="1" dirty="0"/>
              <a:t> </a:t>
            </a:r>
            <a:r>
              <a:rPr lang="es-ES" b="1" dirty="0" err="1"/>
              <a:t>rozvoj</a:t>
            </a:r>
            <a:r>
              <a:rPr lang="es-ES" b="1" dirty="0"/>
              <a:t> </a:t>
            </a:r>
            <a:r>
              <a:rPr lang="es-ES" b="1" dirty="0" err="1"/>
              <a:t>vašich</a:t>
            </a:r>
            <a:r>
              <a:rPr lang="es-ES" b="1" dirty="0"/>
              <a:t> </a:t>
            </a:r>
            <a:r>
              <a:rPr lang="es-ES" b="1" dirty="0" err="1"/>
              <a:t>talentů</a:t>
            </a:r>
            <a:r>
              <a:rPr lang="es-ES" b="1" dirty="0"/>
              <a:t>. </a:t>
            </a:r>
            <a:r>
              <a:rPr lang="es-ES" b="1" dirty="0" err="1"/>
              <a:t>Buďte</a:t>
            </a:r>
            <a:r>
              <a:rPr lang="es-ES" b="1" dirty="0"/>
              <a:t> </a:t>
            </a:r>
            <a:r>
              <a:rPr lang="es-ES" b="1" dirty="0" err="1"/>
              <a:t>stateční</a:t>
            </a:r>
            <a:r>
              <a:rPr lang="es-ES" b="1" dirty="0"/>
              <a:t>.</a:t>
            </a:r>
            <a:endParaRPr lang="es-ES" dirty="0"/>
          </a:p>
        </p:txBody>
      </p:sp>
      <p:pic>
        <p:nvPicPr>
          <p:cNvPr id="17" name="Imagen 16" descr="Imagen que contiene persona, gente, grupo, hombre&#10;&#10;Descripción generada automáticamente">
            <a:extLst>
              <a:ext uri="{FF2B5EF4-FFF2-40B4-BE49-F238E27FC236}">
                <a16:creationId xmlns:a16="http://schemas.microsoft.com/office/drawing/2014/main" id="{951E79C2-6EBA-6490-FAD5-1AC7482F6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877" y="2013650"/>
            <a:ext cx="2048256" cy="2636171"/>
          </a:xfrm>
          <a:prstGeom prst="snip2DiagRect">
            <a:avLst>
              <a:gd name="adj1" fmla="val 15811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256EA21-6D24-4DF9-7F4D-33EC90FA11F2}"/>
              </a:ext>
            </a:extLst>
          </p:cNvPr>
          <p:cNvGrpSpPr/>
          <p:nvPr/>
        </p:nvGrpSpPr>
        <p:grpSpPr>
          <a:xfrm>
            <a:off x="73116" y="67397"/>
            <a:ext cx="1415371" cy="740595"/>
            <a:chOff x="73116" y="67397"/>
            <a:chExt cx="1415371" cy="740595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DD971FAA-CAFA-F353-5385-0A497A57A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116" y="67397"/>
              <a:ext cx="1415371" cy="7405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069E7D0A-3452-72A5-CDDE-ACC01F571DBE}"/>
                </a:ext>
              </a:extLst>
            </p:cNvPr>
            <p:cNvSpPr txBox="1"/>
            <p:nvPr/>
          </p:nvSpPr>
          <p:spPr>
            <a:xfrm>
              <a:off x="116957" y="332628"/>
              <a:ext cx="1337094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cs-CZ" sz="2000" b="1" dirty="0">
                  <a:ln w="0"/>
                  <a:solidFill>
                    <a:srgbClr val="A1320B"/>
                  </a:solidFill>
                </a:rPr>
                <a:t>Je s</a:t>
              </a:r>
              <a:r>
                <a:rPr lang="es-ES" sz="2000" b="1" dirty="0" err="1">
                  <a:ln w="0"/>
                  <a:solidFill>
                    <a:srgbClr val="A1320B"/>
                  </a:solidFill>
                </a:rPr>
                <a:t>tatečný</a:t>
              </a:r>
              <a:endParaRPr lang="es-ES" sz="2000" b="1" dirty="0">
                <a:ln w="0"/>
                <a:solidFill>
                  <a:srgbClr val="A1320B"/>
                </a:solidFill>
              </a:endParaRPr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DB9D7C44-C6D8-2E93-2F05-60D3B5CF9898}"/>
              </a:ext>
            </a:extLst>
          </p:cNvPr>
          <p:cNvSpPr txBox="1"/>
          <p:nvPr/>
        </p:nvSpPr>
        <p:spPr>
          <a:xfrm>
            <a:off x="73116" y="996995"/>
            <a:ext cx="56945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Během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královské</a:t>
            </a:r>
            <a:r>
              <a:rPr lang="es-ES" b="1" dirty="0"/>
              <a:t> </a:t>
            </a:r>
            <a:r>
              <a:rPr lang="es-ES" b="1" dirty="0" err="1"/>
              <a:t>služby</a:t>
            </a:r>
            <a:r>
              <a:rPr lang="es-ES" b="1" dirty="0"/>
              <a:t> </a:t>
            </a:r>
            <a:r>
              <a:rPr lang="es-ES" b="1" dirty="0" err="1"/>
              <a:t>byla</a:t>
            </a:r>
            <a:r>
              <a:rPr lang="es-ES" b="1" dirty="0"/>
              <a:t> </a:t>
            </a:r>
            <a:r>
              <a:rPr lang="es-ES" b="1" dirty="0" err="1"/>
              <a:t>odvaha</a:t>
            </a:r>
            <a:r>
              <a:rPr lang="es-ES" b="1" dirty="0"/>
              <a:t> </a:t>
            </a:r>
            <a:r>
              <a:rPr lang="es-ES" b="1" dirty="0" err="1"/>
              <a:t>ctností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Davida</a:t>
            </a:r>
            <a:r>
              <a:rPr lang="es-ES" b="1" dirty="0"/>
              <a:t> </a:t>
            </a:r>
            <a:r>
              <a:rPr lang="es-ES" b="1" dirty="0" err="1"/>
              <a:t>charakterizovala</a:t>
            </a:r>
            <a:r>
              <a:rPr lang="es-ES" b="1" dirty="0"/>
              <a:t>. </a:t>
            </a:r>
            <a:r>
              <a:rPr lang="es-ES" b="1" dirty="0" err="1"/>
              <a:t>Pamatuješ</a:t>
            </a:r>
            <a:r>
              <a:rPr lang="es-ES" b="1" dirty="0"/>
              <a:t> si, </a:t>
            </a:r>
            <a:r>
              <a:rPr lang="es-ES" b="1" dirty="0" err="1"/>
              <a:t>jak</a:t>
            </a:r>
            <a:r>
              <a:rPr lang="es-ES" b="1" dirty="0"/>
              <a:t> David </a:t>
            </a:r>
            <a:r>
              <a:rPr lang="es-ES" b="1" dirty="0" err="1"/>
              <a:t>ukázal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odvahu</a:t>
            </a:r>
            <a:r>
              <a:rPr lang="es-ES" b="1" dirty="0"/>
              <a:t>?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9409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</a:blip>
          <a:srcRect/>
          <a:stretch>
            <a:fillRect t="-30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5773537-44E6-3747-E564-0A0539CADEC5}"/>
              </a:ext>
            </a:extLst>
          </p:cNvPr>
          <p:cNvSpPr txBox="1"/>
          <p:nvPr/>
        </p:nvSpPr>
        <p:spPr>
          <a:xfrm>
            <a:off x="124459" y="790766"/>
            <a:ext cx="96079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Ve </a:t>
            </a:r>
            <a:r>
              <a:rPr lang="es-ES" b="1" dirty="0" err="1"/>
              <a:t>svém</a:t>
            </a:r>
            <a:r>
              <a:rPr lang="es-ES" b="1" dirty="0"/>
              <a:t> </a:t>
            </a:r>
            <a:r>
              <a:rPr lang="es-ES" b="1" dirty="0" err="1"/>
              <a:t>charakteru</a:t>
            </a:r>
            <a:r>
              <a:rPr lang="es-ES" b="1" dirty="0"/>
              <a:t> musí </a:t>
            </a:r>
            <a:r>
              <a:rPr lang="es-ES" b="1" dirty="0" err="1"/>
              <a:t>zdůrazňovat</a:t>
            </a:r>
            <a:r>
              <a:rPr lang="es-ES" b="1" dirty="0"/>
              <a:t> </a:t>
            </a:r>
            <a:r>
              <a:rPr lang="es-ES" b="1" dirty="0" err="1"/>
              <a:t>vlastní</a:t>
            </a:r>
            <a:r>
              <a:rPr lang="es-ES" b="1" dirty="0"/>
              <a:t> </a:t>
            </a:r>
            <a:r>
              <a:rPr lang="es-ES" b="1" dirty="0" err="1"/>
              <a:t>iniciativu</a:t>
            </a:r>
            <a:r>
              <a:rPr lang="es-ES" b="1" dirty="0"/>
              <a:t>, </a:t>
            </a:r>
            <a:r>
              <a:rPr lang="es-ES" b="1" dirty="0" err="1"/>
              <a:t>důslednost</a:t>
            </a:r>
            <a:r>
              <a:rPr lang="es-ES" b="1" dirty="0"/>
              <a:t>, </a:t>
            </a:r>
            <a:r>
              <a:rPr lang="es-ES" b="1" dirty="0" err="1"/>
              <a:t>vytrvalost</a:t>
            </a:r>
            <a:r>
              <a:rPr lang="es-ES" b="1" dirty="0"/>
              <a:t> a </a:t>
            </a:r>
            <a:r>
              <a:rPr lang="es-ES" b="1" dirty="0" err="1"/>
              <a:t>střídmost</a:t>
            </a:r>
            <a:r>
              <a:rPr lang="es-ES" b="1" dirty="0"/>
              <a:t>, </a:t>
            </a:r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touží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úspěšní</a:t>
            </a:r>
            <a:r>
              <a:rPr lang="es-ES" b="1" dirty="0"/>
              <a:t> ve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oblastech</a:t>
            </a:r>
            <a:r>
              <a:rPr lang="es-ES" b="1" dirty="0"/>
              <a:t> </a:t>
            </a:r>
            <a:r>
              <a:rPr lang="es-ES" b="1" dirty="0" err="1"/>
              <a:t>života</a:t>
            </a:r>
            <a:r>
              <a:rPr lang="es-ES" b="1" dirty="0"/>
              <a:t>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6711E23-FEE2-B51E-8512-F98FBB3D360C}"/>
              </a:ext>
            </a:extLst>
          </p:cNvPr>
          <p:cNvSpPr txBox="1"/>
          <p:nvPr/>
        </p:nvSpPr>
        <p:spPr>
          <a:xfrm>
            <a:off x="115432" y="1396749"/>
            <a:ext cx="96894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Při</a:t>
            </a:r>
            <a:r>
              <a:rPr lang="es-ES" b="1" dirty="0"/>
              <a:t> </a:t>
            </a:r>
            <a:r>
              <a:rPr lang="es-ES" b="1" dirty="0" err="1"/>
              <a:t>výchově</a:t>
            </a:r>
            <a:r>
              <a:rPr lang="es-ES" b="1" dirty="0"/>
              <a:t> </a:t>
            </a:r>
            <a:r>
              <a:rPr lang="es-ES" b="1" dirty="0" err="1"/>
              <a:t>mladých</a:t>
            </a:r>
            <a:r>
              <a:rPr lang="es-ES" b="1" dirty="0"/>
              <a:t> </a:t>
            </a:r>
            <a:r>
              <a:rPr lang="es-ES" b="1" dirty="0" err="1"/>
              <a:t>lidí</a:t>
            </a:r>
            <a:r>
              <a:rPr lang="es-ES" b="1" dirty="0"/>
              <a:t> </a:t>
            </a:r>
            <a:r>
              <a:rPr lang="cs-CZ" b="1" dirty="0"/>
              <a:t>se </a:t>
            </a:r>
            <a:r>
              <a:rPr lang="es-ES" b="1" dirty="0"/>
              <a:t>musí </a:t>
            </a:r>
            <a:r>
              <a:rPr lang="es-ES" b="1" dirty="0" err="1"/>
              <a:t>kombinov</a:t>
            </a:r>
            <a:r>
              <a:rPr lang="cs-CZ" b="1" dirty="0" err="1"/>
              <a:t>at</a:t>
            </a:r>
            <a:r>
              <a:rPr lang="es-ES" b="1" dirty="0"/>
              <a:t> </a:t>
            </a:r>
            <a:r>
              <a:rPr lang="es-ES" b="1" dirty="0" err="1"/>
              <a:t>fyzické</a:t>
            </a:r>
            <a:r>
              <a:rPr lang="es-ES" b="1" dirty="0"/>
              <a:t> </a:t>
            </a:r>
            <a:r>
              <a:rPr lang="es-ES" b="1" dirty="0" err="1"/>
              <a:t>cvičení</a:t>
            </a:r>
            <a:r>
              <a:rPr lang="es-ES" b="1" dirty="0"/>
              <a:t> s </a:t>
            </a:r>
            <a:r>
              <a:rPr lang="es-ES" b="1" dirty="0" err="1"/>
              <a:t>duševním</a:t>
            </a:r>
            <a:r>
              <a:rPr lang="es-ES" b="1" dirty="0"/>
              <a:t> </a:t>
            </a:r>
            <a:r>
              <a:rPr lang="es-ES" b="1" dirty="0" err="1"/>
              <a:t>úsilím</a:t>
            </a:r>
            <a:r>
              <a:rPr lang="es-ES" b="1" dirty="0"/>
              <a:t>.</a:t>
            </a:r>
            <a:r>
              <a:rPr lang="cs-CZ" b="1" dirty="0"/>
              <a:t>                                EGW: </a:t>
            </a:r>
            <a:r>
              <a:rPr lang="cs-CZ" b="1" dirty="0" err="1"/>
              <a:t>Manuscripts</a:t>
            </a:r>
            <a:r>
              <a:rPr lang="es-ES" b="1" dirty="0"/>
              <a:t> 6, 1885. </a:t>
            </a:r>
            <a:r>
              <a:rPr lang="cs-CZ" b="1" dirty="0"/>
              <a:t>                                                                                                                                  </a:t>
            </a:r>
            <a:r>
              <a:rPr lang="es-ES" b="1" dirty="0" err="1"/>
              <a:t>Dokonalá</a:t>
            </a:r>
            <a:r>
              <a:rPr lang="es-ES" b="1" dirty="0"/>
              <a:t> </a:t>
            </a:r>
            <a:r>
              <a:rPr lang="es-ES" b="1" dirty="0" err="1"/>
              <a:t>poslušnost</a:t>
            </a:r>
            <a:r>
              <a:rPr lang="es-ES" b="1" dirty="0"/>
              <a:t> </a:t>
            </a:r>
            <a:r>
              <a:rPr lang="es-ES" b="1" dirty="0" err="1"/>
              <a:t>Božích</a:t>
            </a:r>
            <a:r>
              <a:rPr lang="es-ES" b="1" dirty="0"/>
              <a:t> </a:t>
            </a:r>
            <a:r>
              <a:rPr lang="es-ES" b="1" dirty="0" err="1"/>
              <a:t>příkazů</a:t>
            </a:r>
            <a:r>
              <a:rPr lang="es-ES" b="1" dirty="0"/>
              <a:t> </a:t>
            </a:r>
            <a:r>
              <a:rPr lang="es-ES" b="1" dirty="0" err="1"/>
              <a:t>vyžaduje</a:t>
            </a:r>
            <a:r>
              <a:rPr lang="es-ES" b="1" dirty="0"/>
              <a:t> </a:t>
            </a:r>
            <a:r>
              <a:rPr lang="es-ES" b="1" dirty="0" err="1"/>
              <a:t>přizpůsobení</a:t>
            </a:r>
            <a:r>
              <a:rPr lang="es-ES" b="1" dirty="0"/>
              <a:t> se </a:t>
            </a:r>
            <a:r>
              <a:rPr lang="es-ES" b="1" dirty="0" err="1"/>
              <a:t>zákonům</a:t>
            </a:r>
            <a:r>
              <a:rPr lang="es-ES" b="1" dirty="0"/>
              <a:t> </a:t>
            </a:r>
            <a:r>
              <a:rPr lang="es-ES" b="1" dirty="0" err="1"/>
              <a:t>bytí</a:t>
            </a:r>
            <a:r>
              <a:rPr lang="es-ES" b="1" dirty="0"/>
              <a:t>. </a:t>
            </a:r>
            <a:r>
              <a:rPr lang="es-ES" b="1" dirty="0" err="1"/>
              <a:t>Čas</a:t>
            </a:r>
            <a:r>
              <a:rPr lang="es-ES" b="1" dirty="0"/>
              <a:t> </a:t>
            </a:r>
            <a:r>
              <a:rPr lang="es-ES" b="1" dirty="0" err="1"/>
              <a:t>strávený</a:t>
            </a:r>
            <a:r>
              <a:rPr lang="es-ES" b="1" dirty="0"/>
              <a:t> </a:t>
            </a:r>
            <a:r>
              <a:rPr lang="es-ES" b="1" dirty="0" err="1"/>
              <a:t>fyzickým</a:t>
            </a:r>
            <a:r>
              <a:rPr lang="es-ES" b="1" dirty="0"/>
              <a:t> </a:t>
            </a:r>
            <a:r>
              <a:rPr lang="es-ES" b="1" dirty="0" err="1"/>
              <a:t>cvičením</a:t>
            </a:r>
            <a:r>
              <a:rPr lang="es-ES" b="1" dirty="0"/>
              <a:t>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zbytečný</a:t>
            </a:r>
            <a:r>
              <a:rPr lang="es-ES" b="1" dirty="0"/>
              <a:t>. </a:t>
            </a:r>
            <a:r>
              <a:rPr lang="es-ES" b="1" dirty="0" err="1"/>
              <a:t>Student</a:t>
            </a:r>
            <a:r>
              <a:rPr lang="es-ES" b="1" dirty="0"/>
              <a:t>, </a:t>
            </a:r>
            <a:r>
              <a:rPr lang="es-ES" b="1" dirty="0" err="1"/>
              <a:t>který</a:t>
            </a:r>
            <a:r>
              <a:rPr lang="es-ES" b="1" dirty="0"/>
              <a:t>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studuje</a:t>
            </a:r>
            <a:r>
              <a:rPr lang="es-ES" b="1" dirty="0"/>
              <a:t>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knihy</a:t>
            </a:r>
            <a:r>
              <a:rPr lang="es-ES" b="1" dirty="0"/>
              <a:t> a </a:t>
            </a:r>
            <a:r>
              <a:rPr lang="es-ES" b="1" dirty="0" err="1"/>
              <a:t>málo</a:t>
            </a:r>
            <a:r>
              <a:rPr lang="es-ES" b="1" dirty="0"/>
              <a:t> </a:t>
            </a:r>
            <a:r>
              <a:rPr lang="es-ES" b="1" dirty="0" err="1"/>
              <a:t>cvičí</a:t>
            </a:r>
            <a:r>
              <a:rPr lang="es-ES" b="1" dirty="0"/>
              <a:t> </a:t>
            </a:r>
            <a:r>
              <a:rPr lang="es-ES" b="1" dirty="0" err="1"/>
              <a:t>pod</a:t>
            </a:r>
            <a:r>
              <a:rPr lang="es-ES" b="1" dirty="0"/>
              <a:t> </a:t>
            </a:r>
            <a:r>
              <a:rPr lang="es-ES" b="1" dirty="0" err="1"/>
              <a:t>širým</a:t>
            </a:r>
            <a:r>
              <a:rPr lang="es-ES" b="1" dirty="0"/>
              <a:t> </a:t>
            </a:r>
            <a:r>
              <a:rPr lang="es-ES" b="1" dirty="0" err="1"/>
              <a:t>nebem</a:t>
            </a:r>
            <a:r>
              <a:rPr lang="es-ES" b="1" dirty="0"/>
              <a:t>, </a:t>
            </a:r>
            <a:r>
              <a:rPr lang="cs-CZ" b="1" dirty="0"/>
              <a:t>        </a:t>
            </a:r>
            <a:r>
              <a:rPr lang="es-ES" b="1" dirty="0"/>
              <a:t>si </a:t>
            </a:r>
            <a:r>
              <a:rPr lang="es-ES" b="1" dirty="0" err="1"/>
              <a:t>ubližuje</a:t>
            </a:r>
            <a:r>
              <a:rPr lang="es-ES" b="1" dirty="0"/>
              <a:t>. </a:t>
            </a:r>
            <a:r>
              <a:rPr lang="es-ES" b="1" dirty="0" err="1"/>
              <a:t>Vyvážené</a:t>
            </a:r>
            <a:r>
              <a:rPr lang="es-ES" b="1" dirty="0"/>
              <a:t> </a:t>
            </a:r>
            <a:r>
              <a:rPr lang="es-ES" b="1" dirty="0" err="1"/>
              <a:t>cvičení</a:t>
            </a:r>
            <a:r>
              <a:rPr lang="es-ES" b="1" dirty="0"/>
              <a:t> </a:t>
            </a:r>
            <a:r>
              <a:rPr lang="es-ES" b="1" dirty="0" err="1"/>
              <a:t>různých</a:t>
            </a:r>
            <a:r>
              <a:rPr lang="es-ES" b="1" dirty="0"/>
              <a:t> </a:t>
            </a:r>
            <a:r>
              <a:rPr lang="es-ES" b="1" dirty="0" err="1"/>
              <a:t>orgánů</a:t>
            </a:r>
            <a:r>
              <a:rPr lang="es-ES" b="1" dirty="0"/>
              <a:t> a </a:t>
            </a:r>
            <a:r>
              <a:rPr lang="es-ES" b="1" dirty="0" err="1"/>
              <a:t>tělesných</a:t>
            </a:r>
            <a:r>
              <a:rPr lang="es-ES" b="1" dirty="0"/>
              <a:t> </a:t>
            </a:r>
            <a:r>
              <a:rPr lang="es-ES" b="1" dirty="0" err="1"/>
              <a:t>schopností</a:t>
            </a:r>
            <a:r>
              <a:rPr lang="es-ES" b="1" dirty="0"/>
              <a:t> je </a:t>
            </a:r>
            <a:r>
              <a:rPr lang="es-ES" b="1" dirty="0" err="1"/>
              <a:t>nezbytné</a:t>
            </a:r>
            <a:r>
              <a:rPr lang="es-ES" b="1" dirty="0"/>
              <a:t> pro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správné</a:t>
            </a:r>
            <a:r>
              <a:rPr lang="es-ES" b="1" dirty="0"/>
              <a:t> </a:t>
            </a:r>
            <a:r>
              <a:rPr lang="es-ES" b="1" dirty="0" err="1"/>
              <a:t>fungování</a:t>
            </a:r>
            <a:r>
              <a:rPr lang="es-ES" b="1" dirty="0"/>
              <a:t>. </a:t>
            </a:r>
            <a:r>
              <a:rPr lang="es-ES" b="1" dirty="0" err="1"/>
              <a:t>Dochází</a:t>
            </a:r>
            <a:r>
              <a:rPr lang="es-ES" b="1" dirty="0"/>
              <a:t> ke </a:t>
            </a:r>
            <a:r>
              <a:rPr lang="es-ES" b="1" dirty="0" err="1"/>
              <a:t>ztrátě</a:t>
            </a:r>
            <a:r>
              <a:rPr lang="es-ES" b="1" dirty="0"/>
              <a:t> </a:t>
            </a:r>
            <a:r>
              <a:rPr lang="es-ES" b="1" dirty="0" err="1"/>
              <a:t>fyzické</a:t>
            </a:r>
            <a:r>
              <a:rPr lang="es-ES" b="1" dirty="0"/>
              <a:t> a </a:t>
            </a:r>
            <a:r>
              <a:rPr lang="es-ES" b="1" dirty="0" err="1"/>
              <a:t>duševní</a:t>
            </a:r>
            <a:r>
              <a:rPr lang="es-ES" b="1" dirty="0"/>
              <a:t> </a:t>
            </a:r>
            <a:r>
              <a:rPr lang="es-ES" b="1" dirty="0" err="1"/>
              <a:t>síly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je </a:t>
            </a:r>
            <a:r>
              <a:rPr lang="es-ES" b="1" dirty="0" err="1"/>
              <a:t>mozek</a:t>
            </a:r>
            <a:r>
              <a:rPr lang="es-ES" b="1" dirty="0"/>
              <a:t> </a:t>
            </a:r>
            <a:r>
              <a:rPr lang="es-ES" b="1" dirty="0" err="1"/>
              <a:t>neustále</a:t>
            </a:r>
            <a:r>
              <a:rPr lang="es-ES" b="1" dirty="0"/>
              <a:t> </a:t>
            </a:r>
            <a:r>
              <a:rPr lang="es-ES" b="1" dirty="0" err="1"/>
              <a:t>dobíjen</a:t>
            </a:r>
            <a:r>
              <a:rPr lang="es-ES" b="1" dirty="0"/>
              <a:t>, </a:t>
            </a:r>
            <a:r>
              <a:rPr lang="es-ES" b="1" dirty="0" err="1"/>
              <a:t>zatímco</a:t>
            </a:r>
            <a:r>
              <a:rPr lang="es-ES" b="1" dirty="0"/>
              <a:t> </a:t>
            </a:r>
            <a:r>
              <a:rPr lang="es-ES" b="1" dirty="0" err="1"/>
              <a:t>ostatní</a:t>
            </a:r>
            <a:r>
              <a:rPr lang="es-ES" b="1" dirty="0"/>
              <a:t> </a:t>
            </a:r>
            <a:r>
              <a:rPr lang="es-ES" b="1" dirty="0" err="1"/>
              <a:t>orgány</a:t>
            </a:r>
            <a:r>
              <a:rPr lang="es-ES" b="1" dirty="0"/>
              <a:t> se </a:t>
            </a:r>
            <a:r>
              <a:rPr lang="es-ES" b="1" dirty="0" err="1"/>
              <a:t>stávají</a:t>
            </a:r>
            <a:r>
              <a:rPr lang="es-ES" b="1" dirty="0"/>
              <a:t> </a:t>
            </a:r>
            <a:r>
              <a:rPr lang="es-ES" b="1" dirty="0" err="1"/>
              <a:t>neaktivními</a:t>
            </a:r>
            <a:r>
              <a:rPr lang="es-ES" b="1" dirty="0"/>
              <a:t>. </a:t>
            </a:r>
            <a:r>
              <a:rPr lang="es-ES" b="1" dirty="0" err="1"/>
              <a:t>Fyzické</a:t>
            </a:r>
            <a:r>
              <a:rPr lang="es-ES" b="1" dirty="0"/>
              <a:t> </a:t>
            </a:r>
            <a:r>
              <a:rPr lang="es-ES" b="1" dirty="0" err="1"/>
              <a:t>schopnosti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zbaveny</a:t>
            </a:r>
            <a:r>
              <a:rPr lang="es-ES" b="1" dirty="0"/>
              <a:t> </a:t>
            </a:r>
            <a:r>
              <a:rPr lang="es-ES" b="1" dirty="0" err="1"/>
              <a:t>svého</a:t>
            </a:r>
            <a:r>
              <a:rPr lang="es-ES" b="1" dirty="0"/>
              <a:t> </a:t>
            </a:r>
            <a:r>
              <a:rPr lang="es-ES" b="1" dirty="0" err="1"/>
              <a:t>zdravého</a:t>
            </a:r>
            <a:r>
              <a:rPr lang="es-ES" b="1" dirty="0"/>
              <a:t> </a:t>
            </a:r>
            <a:r>
              <a:rPr lang="es-ES" b="1" dirty="0" err="1"/>
              <a:t>tónu</a:t>
            </a:r>
            <a:r>
              <a:rPr lang="es-ES" b="1" dirty="0"/>
              <a:t>, </a:t>
            </a:r>
            <a:r>
              <a:rPr lang="es-ES" b="1" dirty="0" err="1"/>
              <a:t>mysl</a:t>
            </a:r>
            <a:r>
              <a:rPr lang="es-ES" b="1" dirty="0"/>
              <a:t> </a:t>
            </a:r>
            <a:r>
              <a:rPr lang="es-ES" b="1" dirty="0" err="1"/>
              <a:t>ztrácí</a:t>
            </a:r>
            <a:r>
              <a:rPr lang="es-ES" b="1" dirty="0"/>
              <a:t> </a:t>
            </a:r>
            <a:r>
              <a:rPr lang="es-ES" b="1" dirty="0" err="1"/>
              <a:t>svou</a:t>
            </a:r>
            <a:r>
              <a:rPr lang="es-ES" b="1" dirty="0"/>
              <a:t> </a:t>
            </a:r>
            <a:r>
              <a:rPr lang="es-ES" b="1" dirty="0" err="1"/>
              <a:t>svěžest</a:t>
            </a:r>
            <a:r>
              <a:rPr lang="es-ES" b="1" dirty="0"/>
              <a:t> a </a:t>
            </a:r>
            <a:r>
              <a:rPr lang="es-ES" b="1" dirty="0" err="1"/>
              <a:t>sílu</a:t>
            </a:r>
            <a:r>
              <a:rPr lang="es-ES" b="1" dirty="0"/>
              <a:t> a </a:t>
            </a:r>
            <a:r>
              <a:rPr lang="es-ES" b="1" dirty="0" err="1"/>
              <a:t>výsledkem</a:t>
            </a:r>
            <a:r>
              <a:rPr lang="es-ES" b="1" dirty="0"/>
              <a:t> je </a:t>
            </a:r>
            <a:r>
              <a:rPr lang="es-ES" b="1" dirty="0" err="1"/>
              <a:t>chorobné</a:t>
            </a:r>
            <a:r>
              <a:rPr lang="es-ES" b="1" dirty="0"/>
              <a:t> </a:t>
            </a:r>
            <a:r>
              <a:rPr lang="es-ES" b="1" dirty="0" err="1"/>
              <a:t>vzrušení</a:t>
            </a:r>
            <a:r>
              <a:rPr lang="es-ES" b="1" dirty="0"/>
              <a:t>. Aby </a:t>
            </a:r>
            <a:r>
              <a:rPr lang="es-ES" b="1" dirty="0" err="1"/>
              <a:t>muži</a:t>
            </a:r>
            <a:r>
              <a:rPr lang="es-ES" b="1" dirty="0"/>
              <a:t> a </a:t>
            </a:r>
            <a:r>
              <a:rPr lang="es-ES" b="1" dirty="0" err="1"/>
              <a:t>ženy</a:t>
            </a:r>
            <a:r>
              <a:rPr lang="es-ES" b="1" dirty="0"/>
              <a:t> </a:t>
            </a:r>
            <a:r>
              <a:rPr lang="es-ES" b="1" dirty="0" err="1"/>
              <a:t>mohli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vyrovnanou</a:t>
            </a:r>
            <a:r>
              <a:rPr lang="es-ES" b="1" dirty="0"/>
              <a:t> </a:t>
            </a:r>
            <a:r>
              <a:rPr lang="es-ES" b="1" dirty="0" err="1"/>
              <a:t>mysl</a:t>
            </a:r>
            <a:r>
              <a:rPr lang="es-ES" b="1" dirty="0"/>
              <a:t>,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využity</a:t>
            </a:r>
            <a:r>
              <a:rPr lang="es-ES" b="1" dirty="0"/>
              <a:t> a </a:t>
            </a:r>
            <a:r>
              <a:rPr lang="es-ES" b="1" dirty="0" err="1"/>
              <a:t>rozvíjeny</a:t>
            </a:r>
            <a:r>
              <a:rPr lang="es-ES" b="1" dirty="0"/>
              <a:t> </a:t>
            </a:r>
            <a:r>
              <a:rPr lang="es-ES" b="1" dirty="0" err="1"/>
              <a:t>všechny</a:t>
            </a:r>
            <a:r>
              <a:rPr lang="es-ES" b="1" dirty="0"/>
              <a:t> </a:t>
            </a:r>
            <a:r>
              <a:rPr lang="es-ES" b="1" dirty="0" err="1"/>
              <a:t>schopnosti</a:t>
            </a:r>
            <a:r>
              <a:rPr lang="es-ES" b="1" dirty="0"/>
              <a:t> </a:t>
            </a:r>
            <a:r>
              <a:rPr lang="es-ES" b="1" dirty="0" err="1"/>
              <a:t>bytí</a:t>
            </a:r>
            <a:r>
              <a:rPr lang="es-ES" b="1" dirty="0"/>
              <a:t>. </a:t>
            </a:r>
            <a:r>
              <a:rPr lang="es-ES" b="1" dirty="0" err="1"/>
              <a:t>Pán</a:t>
            </a:r>
            <a:r>
              <a:rPr lang="es-ES" b="1" dirty="0"/>
              <a:t>... </a:t>
            </a:r>
            <a:r>
              <a:rPr lang="es-ES" b="1" dirty="0" err="1"/>
              <a:t>Vyzývá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uvažovali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příčiny</a:t>
            </a:r>
            <a:r>
              <a:rPr lang="es-ES" b="1" dirty="0"/>
              <a:t> </a:t>
            </a:r>
            <a:r>
              <a:rPr lang="cs-CZ" b="1" dirty="0"/>
              <a:t>         </a:t>
            </a:r>
            <a:r>
              <a:rPr lang="es-ES" b="1" dirty="0"/>
              <a:t>k </a:t>
            </a:r>
            <a:r>
              <a:rPr lang="es-ES" b="1" dirty="0" err="1"/>
              <a:t>následku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pamatovali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jsme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vlastnictvím</a:t>
            </a:r>
            <a:r>
              <a:rPr lang="es-ES" b="1" dirty="0"/>
              <a:t>, a </a:t>
            </a:r>
            <a:r>
              <a:rPr lang="es-ES" b="1" dirty="0" err="1"/>
              <a:t>abychom</a:t>
            </a:r>
            <a:r>
              <a:rPr lang="es-ES" b="1" dirty="0"/>
              <a:t> se s </a:t>
            </a:r>
            <a:r>
              <a:rPr lang="es-ES" b="1" dirty="0" err="1"/>
              <a:t>Ním</a:t>
            </a:r>
            <a:r>
              <a:rPr lang="es-ES" b="1" dirty="0"/>
              <a:t> </a:t>
            </a:r>
            <a:r>
              <a:rPr lang="es-ES" b="1" dirty="0" err="1"/>
              <a:t>sjednotili</a:t>
            </a:r>
            <a:r>
              <a:rPr lang="es-ES" b="1" dirty="0"/>
              <a:t>, </a:t>
            </a:r>
            <a:r>
              <a:rPr lang="es-ES" b="1" dirty="0" err="1"/>
              <a:t>abychom</a:t>
            </a:r>
            <a:r>
              <a:rPr lang="es-ES" b="1" dirty="0"/>
              <a:t> </a:t>
            </a:r>
            <a:r>
              <a:rPr lang="es-ES" b="1" dirty="0" err="1"/>
              <a:t>udrželi</a:t>
            </a:r>
            <a:r>
              <a:rPr lang="es-ES" b="1" dirty="0"/>
              <a:t> </a:t>
            </a:r>
            <a:r>
              <a:rPr lang="es-ES" b="1" dirty="0" err="1"/>
              <a:t>tělo</a:t>
            </a:r>
            <a:r>
              <a:rPr lang="es-ES" b="1" dirty="0"/>
              <a:t> </a:t>
            </a:r>
            <a:r>
              <a:rPr lang="es-ES" b="1" dirty="0" err="1"/>
              <a:t>čisté</a:t>
            </a:r>
            <a:r>
              <a:rPr lang="es-ES" b="1" dirty="0"/>
              <a:t> a </a:t>
            </a:r>
            <a:r>
              <a:rPr lang="es-ES" b="1" dirty="0" err="1"/>
              <a:t>zdravé</a:t>
            </a:r>
            <a:r>
              <a:rPr lang="es-ES" b="1" dirty="0"/>
              <a:t> a </a:t>
            </a:r>
            <a:r>
              <a:rPr lang="es-ES" b="1" dirty="0" err="1"/>
              <a:t>vše</a:t>
            </a:r>
            <a:r>
              <a:rPr lang="es-ES" b="1" dirty="0"/>
              <a:t> </a:t>
            </a:r>
            <a:r>
              <a:rPr lang="es-ES" b="1" dirty="0" err="1"/>
              <a:t>bylo</a:t>
            </a:r>
            <a:r>
              <a:rPr lang="es-ES" b="1" dirty="0"/>
              <a:t> pro </a:t>
            </a:r>
            <a:r>
              <a:rPr lang="es-ES" b="1" dirty="0" err="1"/>
              <a:t>Něho</a:t>
            </a:r>
            <a:r>
              <a:rPr lang="es-ES" b="1" dirty="0"/>
              <a:t> </a:t>
            </a:r>
            <a:r>
              <a:rPr lang="es-ES" b="1" dirty="0" err="1"/>
              <a:t>posvěceno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EGW: </a:t>
            </a:r>
            <a:r>
              <a:rPr lang="es-ES" b="1" dirty="0"/>
              <a:t>Co</a:t>
            </a:r>
            <a:r>
              <a:rPr lang="cs-CZ" b="1" dirty="0"/>
              <a:t>u</a:t>
            </a:r>
            <a:r>
              <a:rPr lang="es-ES" b="1" dirty="0" err="1"/>
              <a:t>nse</a:t>
            </a:r>
            <a:r>
              <a:rPr lang="cs-CZ" b="1" dirty="0"/>
              <a:t>l to </a:t>
            </a:r>
            <a:r>
              <a:rPr lang="cs-CZ" b="1" dirty="0" err="1"/>
              <a:t>Parents</a:t>
            </a:r>
            <a:r>
              <a:rPr lang="cs-CZ" b="1" dirty="0"/>
              <a:t>, </a:t>
            </a:r>
            <a:r>
              <a:rPr lang="cs-CZ" b="1" dirty="0" err="1"/>
              <a:t>Teachers</a:t>
            </a:r>
            <a:r>
              <a:rPr lang="cs-CZ" b="1" dirty="0"/>
              <a:t>, and </a:t>
            </a:r>
            <a:r>
              <a:rPr lang="cs-CZ" b="1" dirty="0" err="1"/>
              <a:t>Students</a:t>
            </a:r>
            <a:r>
              <a:rPr lang="cs-CZ" b="1" dirty="0"/>
              <a:t> strana</a:t>
            </a:r>
            <a:r>
              <a:rPr lang="es-ES" b="1" dirty="0"/>
              <a:t> 281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7450229-BEA6-1048-CA05-7152A3DC2761}"/>
              </a:ext>
            </a:extLst>
          </p:cNvPr>
          <p:cNvSpPr txBox="1"/>
          <p:nvPr/>
        </p:nvSpPr>
        <p:spPr>
          <a:xfrm>
            <a:off x="4463359" y="4793819"/>
            <a:ext cx="772864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Ve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práci</a:t>
            </a:r>
            <a:r>
              <a:rPr lang="es-ES" b="1" dirty="0"/>
              <a:t> </a:t>
            </a:r>
            <a:r>
              <a:rPr lang="es-ES" b="1" dirty="0" err="1"/>
              <a:t>bychom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praktikovat</a:t>
            </a:r>
            <a:r>
              <a:rPr lang="es-ES" b="1" dirty="0"/>
              <a:t> </a:t>
            </a:r>
            <a:r>
              <a:rPr lang="es-ES" b="1" dirty="0" err="1"/>
              <a:t>střídmost</a:t>
            </a:r>
            <a:r>
              <a:rPr lang="es-ES" b="1" dirty="0"/>
              <a:t>. </a:t>
            </a:r>
            <a:r>
              <a:rPr lang="es-ES" b="1" dirty="0" err="1"/>
              <a:t>Není</a:t>
            </a:r>
            <a:r>
              <a:rPr lang="es-ES" b="1" dirty="0"/>
              <a:t> </a:t>
            </a:r>
            <a:r>
              <a:rPr lang="es-ES" b="1" dirty="0" err="1"/>
              <a:t>naší</a:t>
            </a:r>
            <a:r>
              <a:rPr lang="es-ES" b="1" dirty="0"/>
              <a:t> </a:t>
            </a:r>
            <a:r>
              <a:rPr lang="es-ES" b="1" dirty="0" err="1"/>
              <a:t>povinností</a:t>
            </a:r>
            <a:r>
              <a:rPr lang="es-ES" b="1" dirty="0"/>
              <a:t> se </a:t>
            </a:r>
            <a:r>
              <a:rPr lang="es-ES" b="1" dirty="0" err="1"/>
              <a:t>přetěžovat</a:t>
            </a:r>
            <a:r>
              <a:rPr lang="es-ES" b="1" dirty="0"/>
              <a:t>. </a:t>
            </a:r>
            <a:r>
              <a:rPr lang="es-ES" b="1" dirty="0" err="1"/>
              <a:t>Někdy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někteří</a:t>
            </a:r>
            <a:r>
              <a:rPr lang="es-ES" b="1" dirty="0"/>
              <a:t> </a:t>
            </a:r>
            <a:r>
              <a:rPr lang="es-ES" b="1" dirty="0" err="1"/>
              <a:t>mohou</a:t>
            </a:r>
            <a:r>
              <a:rPr lang="es-ES" b="1" dirty="0"/>
              <a:t> </a:t>
            </a:r>
            <a:r>
              <a:rPr lang="es-ES" b="1" dirty="0" err="1"/>
              <a:t>považovat</a:t>
            </a:r>
            <a:r>
              <a:rPr lang="es-ES" b="1" dirty="0"/>
              <a:t> </a:t>
            </a:r>
            <a:r>
              <a:rPr lang="es-ES" b="1" dirty="0" err="1"/>
              <a:t>za</a:t>
            </a:r>
            <a:r>
              <a:rPr lang="es-ES" b="1" dirty="0"/>
              <a:t> </a:t>
            </a:r>
            <a:r>
              <a:rPr lang="es-ES" b="1" dirty="0" err="1"/>
              <a:t>nutné</a:t>
            </a:r>
            <a:r>
              <a:rPr lang="es-ES" b="1" dirty="0"/>
              <a:t>, ale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mělo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výjimkou</a:t>
            </a:r>
            <a:r>
              <a:rPr lang="es-ES" b="1" dirty="0"/>
              <a:t> a </a:t>
            </a:r>
            <a:r>
              <a:rPr lang="es-ES" b="1" dirty="0" err="1"/>
              <a:t>ne</a:t>
            </a:r>
            <a:r>
              <a:rPr lang="es-ES" b="1" dirty="0"/>
              <a:t> </a:t>
            </a:r>
            <a:r>
              <a:rPr lang="es-ES" b="1" dirty="0" err="1"/>
              <a:t>pravidlem</a:t>
            </a:r>
            <a:r>
              <a:rPr lang="es-ES" b="1" dirty="0"/>
              <a:t>. </a:t>
            </a:r>
            <a:r>
              <a:rPr lang="es-ES" b="1" dirty="0" err="1"/>
              <a:t>Máme</a:t>
            </a:r>
            <a:r>
              <a:rPr lang="es-ES" b="1" dirty="0"/>
              <a:t> </a:t>
            </a:r>
            <a:r>
              <a:rPr lang="es-ES" b="1" dirty="0" err="1"/>
              <a:t>praktikovat</a:t>
            </a:r>
            <a:r>
              <a:rPr lang="es-ES" b="1" dirty="0"/>
              <a:t> </a:t>
            </a:r>
            <a:r>
              <a:rPr lang="es-ES" b="1" dirty="0" err="1"/>
              <a:t>střídmost</a:t>
            </a:r>
            <a:r>
              <a:rPr lang="es-ES" b="1" dirty="0"/>
              <a:t> ve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věcech</a:t>
            </a:r>
            <a:r>
              <a:rPr lang="es-ES" b="1" dirty="0"/>
              <a:t>. </a:t>
            </a:r>
            <a:r>
              <a:rPr lang="es-ES" b="1" dirty="0" err="1"/>
              <a:t>Budeme-li</a:t>
            </a:r>
            <a:r>
              <a:rPr lang="es-ES" b="1" dirty="0"/>
              <a:t> </a:t>
            </a:r>
            <a:r>
              <a:rPr lang="es-ES" b="1" dirty="0" err="1"/>
              <a:t>ctít</a:t>
            </a:r>
            <a:r>
              <a:rPr lang="es-ES" b="1" dirty="0"/>
              <a:t> </a:t>
            </a:r>
            <a:r>
              <a:rPr lang="es-ES" b="1" dirty="0" err="1"/>
              <a:t>Pána</a:t>
            </a:r>
            <a:r>
              <a:rPr lang="es-ES" b="1" dirty="0"/>
              <a:t> </a:t>
            </a:r>
            <a:r>
              <a:rPr lang="es-ES" b="1" dirty="0" err="1"/>
              <a:t>tím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</a:t>
            </a:r>
            <a:r>
              <a:rPr lang="es-ES" b="1" dirty="0" err="1"/>
              <a:t>budeme</a:t>
            </a:r>
            <a:r>
              <a:rPr lang="es-ES" b="1" dirty="0"/>
              <a:t> </a:t>
            </a:r>
            <a:r>
              <a:rPr lang="es-ES" b="1" dirty="0" err="1"/>
              <a:t>konat</a:t>
            </a:r>
            <a:r>
              <a:rPr lang="es-ES" b="1" dirty="0"/>
              <a:t> </a:t>
            </a:r>
            <a:r>
              <a:rPr lang="es-ES" b="1" dirty="0" err="1"/>
              <a:t>svůj</a:t>
            </a:r>
            <a:r>
              <a:rPr lang="es-ES" b="1" dirty="0"/>
              <a:t> </a:t>
            </a:r>
            <a:r>
              <a:rPr lang="es-ES" b="1" dirty="0" err="1"/>
              <a:t>díl</a:t>
            </a:r>
            <a:r>
              <a:rPr lang="es-ES" b="1" dirty="0"/>
              <a:t> </a:t>
            </a:r>
            <a:r>
              <a:rPr lang="es-ES" b="1" dirty="0" err="1"/>
              <a:t>práce</a:t>
            </a:r>
            <a:r>
              <a:rPr lang="es-ES" b="1" dirty="0"/>
              <a:t>,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oplátku</a:t>
            </a:r>
            <a:r>
              <a:rPr lang="es-ES" b="1" dirty="0"/>
              <a:t> </a:t>
            </a:r>
            <a:r>
              <a:rPr lang="es-ES" b="1" dirty="0" err="1"/>
              <a:t>zachová</a:t>
            </a:r>
            <a:r>
              <a:rPr lang="es-ES" b="1" dirty="0"/>
              <a:t> </a:t>
            </a:r>
            <a:r>
              <a:rPr lang="es-ES" b="1" dirty="0" err="1"/>
              <a:t>naše</a:t>
            </a:r>
            <a:r>
              <a:rPr lang="es-ES" b="1" dirty="0"/>
              <a:t> </a:t>
            </a:r>
            <a:r>
              <a:rPr lang="es-ES" b="1" dirty="0" err="1"/>
              <a:t>zdraví</a:t>
            </a:r>
            <a:r>
              <a:rPr lang="es-ES" b="1" dirty="0"/>
              <a:t>. </a:t>
            </a:r>
            <a:r>
              <a:rPr lang="es-ES" b="1" dirty="0" err="1"/>
              <a:t>Praktikováním</a:t>
            </a:r>
            <a:r>
              <a:rPr lang="es-ES" b="1" dirty="0"/>
              <a:t> </a:t>
            </a:r>
            <a:r>
              <a:rPr lang="es-ES" b="1" dirty="0" err="1"/>
              <a:t>střízlivosti</a:t>
            </a:r>
            <a:r>
              <a:rPr lang="es-ES" b="1" dirty="0"/>
              <a:t> v </a:t>
            </a:r>
            <a:r>
              <a:rPr lang="es-ES" b="1" dirty="0" err="1"/>
              <a:t>jídle</a:t>
            </a:r>
            <a:r>
              <a:rPr lang="es-ES" b="1" dirty="0"/>
              <a:t>, </a:t>
            </a:r>
            <a:r>
              <a:rPr lang="es-ES" b="1" dirty="0" err="1"/>
              <a:t>pití</a:t>
            </a:r>
            <a:r>
              <a:rPr lang="es-ES" b="1" dirty="0"/>
              <a:t>, </a:t>
            </a:r>
            <a:r>
              <a:rPr lang="es-ES" b="1" dirty="0" err="1"/>
              <a:t>oblékání</a:t>
            </a:r>
            <a:r>
              <a:rPr lang="es-ES" b="1" dirty="0"/>
              <a:t>, </a:t>
            </a:r>
            <a:r>
              <a:rPr lang="es-ES" b="1" dirty="0" err="1"/>
              <a:t>práci</a:t>
            </a:r>
            <a:r>
              <a:rPr lang="es-ES" b="1" dirty="0"/>
              <a:t> a ve </a:t>
            </a:r>
            <a:r>
              <a:rPr lang="es-ES" b="1" dirty="0" err="1"/>
              <a:t>všech</a:t>
            </a:r>
            <a:r>
              <a:rPr lang="es-ES" b="1" dirty="0"/>
              <a:t> </a:t>
            </a:r>
            <a:r>
              <a:rPr lang="es-ES" b="1" dirty="0" err="1"/>
              <a:t>věcech</a:t>
            </a:r>
            <a:r>
              <a:rPr lang="es-ES" b="1" dirty="0"/>
              <a:t> </a:t>
            </a:r>
            <a:r>
              <a:rPr lang="es-ES" b="1" dirty="0" err="1"/>
              <a:t>můžeme</a:t>
            </a:r>
            <a:r>
              <a:rPr lang="es-ES" b="1" dirty="0"/>
              <a:t> pro sebe </a:t>
            </a:r>
            <a:r>
              <a:rPr lang="es-ES" b="1" dirty="0" err="1"/>
              <a:t>udělat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</a:t>
            </a:r>
            <a:r>
              <a:rPr lang="es-ES" b="1" dirty="0" err="1"/>
              <a:t>žádný</a:t>
            </a:r>
            <a:r>
              <a:rPr lang="es-ES" b="1" dirty="0"/>
              <a:t> </a:t>
            </a:r>
            <a:r>
              <a:rPr lang="es-ES" b="1" dirty="0" err="1"/>
              <a:t>lékař</a:t>
            </a:r>
            <a:r>
              <a:rPr lang="es-ES" b="1" dirty="0"/>
              <a:t> </a:t>
            </a:r>
            <a:r>
              <a:rPr lang="es-ES" b="1" dirty="0" err="1"/>
              <a:t>nedokáže</a:t>
            </a:r>
            <a:r>
              <a:rPr lang="es-ES" b="1" dirty="0"/>
              <a:t>.</a:t>
            </a:r>
            <a:r>
              <a:rPr lang="cs-CZ" b="1" dirty="0"/>
              <a:t>                                   EGW: </a:t>
            </a:r>
            <a:r>
              <a:rPr lang="cs-CZ" b="1" dirty="0" err="1"/>
              <a:t>Child</a:t>
            </a:r>
            <a:r>
              <a:rPr lang="cs-CZ" b="1" dirty="0"/>
              <a:t> </a:t>
            </a:r>
            <a:r>
              <a:rPr lang="cs-CZ" b="1" dirty="0" err="1"/>
              <a:t>Guid</a:t>
            </a:r>
            <a:r>
              <a:rPr lang="es-ES" b="1" dirty="0" err="1"/>
              <a:t>ance</a:t>
            </a:r>
            <a:r>
              <a:rPr lang="cs-CZ" b="1" dirty="0"/>
              <a:t> strana</a:t>
            </a:r>
            <a:r>
              <a:rPr lang="es-ES" b="1" dirty="0"/>
              <a:t> 397</a:t>
            </a:r>
          </a:p>
        </p:txBody>
      </p:sp>
      <p:pic>
        <p:nvPicPr>
          <p:cNvPr id="12" name="Imagen 11" descr="Imagen que contiene montaña, exterior, hombre, pasto&#10;&#10;Descripción generada automáticamente">
            <a:extLst>
              <a:ext uri="{FF2B5EF4-FFF2-40B4-BE49-F238E27FC236}">
                <a16:creationId xmlns:a16="http://schemas.microsoft.com/office/drawing/2014/main" id="{62A0DE6C-95D9-53AE-400D-A4AAD5C6C2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276" y="209549"/>
            <a:ext cx="2262690" cy="296122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8B7E7F7-7CB1-6D91-3053-38F511F0F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29" r="7029"/>
          <a:stretch/>
        </p:blipFill>
        <p:spPr>
          <a:xfrm>
            <a:off x="9439275" y="3362325"/>
            <a:ext cx="2733676" cy="1397521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EDE4086-7D48-CC2F-7865-2463DEFCD1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075" r="11481"/>
          <a:stretch/>
        </p:blipFill>
        <p:spPr>
          <a:xfrm>
            <a:off x="90538" y="4784493"/>
            <a:ext cx="2634558" cy="1913561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291B0519-EA89-AA64-7911-0BA37F6951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930" r="24930"/>
          <a:stretch/>
        </p:blipFill>
        <p:spPr>
          <a:xfrm>
            <a:off x="2619375" y="4797946"/>
            <a:ext cx="1914525" cy="1900108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4" name="Grupo 3">
            <a:extLst>
              <a:ext uri="{FF2B5EF4-FFF2-40B4-BE49-F238E27FC236}">
                <a16:creationId xmlns:a16="http://schemas.microsoft.com/office/drawing/2014/main" id="{0CC28764-1FD2-3BAE-134C-67531B86EEFD}"/>
              </a:ext>
            </a:extLst>
          </p:cNvPr>
          <p:cNvGrpSpPr/>
          <p:nvPr/>
        </p:nvGrpSpPr>
        <p:grpSpPr>
          <a:xfrm>
            <a:off x="61582" y="60616"/>
            <a:ext cx="1575722" cy="740595"/>
            <a:chOff x="81628" y="59696"/>
            <a:chExt cx="1575722" cy="74059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DF6D162C-B470-2419-89E9-9515991EB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28" y="59696"/>
              <a:ext cx="1575722" cy="7405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B5ACBF76-D772-40A4-E10E-059E13BC8DF3}"/>
                </a:ext>
              </a:extLst>
            </p:cNvPr>
            <p:cNvSpPr txBox="1"/>
            <p:nvPr/>
          </p:nvSpPr>
          <p:spPr>
            <a:xfrm>
              <a:off x="143807" y="299919"/>
              <a:ext cx="1503520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/>
              <a:r>
                <a:rPr lang="cs-CZ" sz="2000" b="1" dirty="0">
                  <a:ln w="0"/>
                  <a:solidFill>
                    <a:srgbClr val="700320"/>
                  </a:solidFill>
                </a:rPr>
                <a:t>Je e</a:t>
              </a:r>
              <a:r>
                <a:rPr lang="es-ES" sz="2000" b="1" dirty="0" err="1">
                  <a:ln w="0"/>
                  <a:solidFill>
                    <a:srgbClr val="700320"/>
                  </a:solidFill>
                </a:rPr>
                <a:t>nergický</a:t>
              </a:r>
              <a:endParaRPr lang="es-ES" sz="2000" b="1" dirty="0">
                <a:ln w="0"/>
                <a:solidFill>
                  <a:srgbClr val="700320"/>
                </a:solidFill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C31A118E-DE9F-FC72-00BF-815370136987}"/>
              </a:ext>
            </a:extLst>
          </p:cNvPr>
          <p:cNvSpPr txBox="1"/>
          <p:nvPr/>
        </p:nvSpPr>
        <p:spPr>
          <a:xfrm>
            <a:off x="1691154" y="159087"/>
            <a:ext cx="7968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Křesťanští</a:t>
            </a:r>
            <a:r>
              <a:rPr lang="es-ES" b="1" dirty="0"/>
              <a:t> </a:t>
            </a:r>
            <a:r>
              <a:rPr lang="es-ES" b="1" dirty="0" err="1"/>
              <a:t>dospívající</a:t>
            </a:r>
            <a:r>
              <a:rPr lang="es-ES" b="1" dirty="0"/>
              <a:t> a </a:t>
            </a:r>
            <a:r>
              <a:rPr lang="es-ES" b="1" dirty="0" err="1"/>
              <a:t>mladí</a:t>
            </a:r>
            <a:r>
              <a:rPr lang="es-ES" b="1" dirty="0"/>
              <a:t> </a:t>
            </a:r>
            <a:r>
              <a:rPr lang="es-ES" b="1" dirty="0" err="1"/>
              <a:t>lidé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měli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povzbuzení</a:t>
            </a:r>
            <a:r>
              <a:rPr lang="es-ES" b="1" dirty="0"/>
              <a:t>, </a:t>
            </a:r>
            <a:r>
              <a:rPr lang="es-ES" b="1" dirty="0" err="1"/>
              <a:t>sílu</a:t>
            </a:r>
            <a:r>
              <a:rPr lang="es-ES" b="1" dirty="0"/>
              <a:t>, </a:t>
            </a:r>
            <a:r>
              <a:rPr lang="es-ES" b="1" dirty="0" err="1"/>
              <a:t>touhy</a:t>
            </a:r>
            <a:r>
              <a:rPr lang="es-ES" b="1" dirty="0"/>
              <a:t> a </a:t>
            </a:r>
            <a:r>
              <a:rPr lang="es-ES" b="1" dirty="0" err="1"/>
              <a:t>impulsy</a:t>
            </a:r>
            <a:r>
              <a:rPr lang="es-ES" b="1" dirty="0"/>
              <a:t> </a:t>
            </a:r>
            <a:r>
              <a:rPr lang="es-ES" b="1" dirty="0" err="1"/>
              <a:t>motivované</a:t>
            </a:r>
            <a:r>
              <a:rPr lang="es-ES" b="1" dirty="0"/>
              <a:t> </a:t>
            </a:r>
            <a:r>
              <a:rPr lang="es-ES" b="1" dirty="0" err="1"/>
              <a:t>Duchem</a:t>
            </a:r>
            <a:r>
              <a:rPr lang="es-ES" b="1" dirty="0"/>
              <a:t> </a:t>
            </a:r>
            <a:r>
              <a:rPr lang="es-ES" b="1" dirty="0" err="1"/>
              <a:t>svatým</a:t>
            </a:r>
            <a:r>
              <a:rPr lang="es-ES" b="1" dirty="0"/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830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D83D95C-87D2-1C29-81AD-7635EE813370}"/>
              </a:ext>
            </a:extLst>
          </p:cNvPr>
          <p:cNvSpPr txBox="1"/>
          <p:nvPr/>
        </p:nvSpPr>
        <p:spPr>
          <a:xfrm>
            <a:off x="142250" y="931674"/>
            <a:ext cx="71378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David </a:t>
            </a:r>
            <a:r>
              <a:rPr lang="es-ES" b="1" dirty="0" err="1"/>
              <a:t>neprovokoval</a:t>
            </a:r>
            <a:r>
              <a:rPr lang="es-ES" b="1" dirty="0"/>
              <a:t> </a:t>
            </a:r>
            <a:r>
              <a:rPr lang="es-ES" b="1" dirty="0" err="1"/>
              <a:t>války</a:t>
            </a:r>
            <a:r>
              <a:rPr lang="es-ES" b="1" dirty="0"/>
              <a:t>, ale </a:t>
            </a:r>
            <a:r>
              <a:rPr lang="es-ES" b="1" dirty="0" err="1"/>
              <a:t>bránil</a:t>
            </a:r>
            <a:r>
              <a:rPr lang="es-ES" b="1" dirty="0"/>
              <a:t> se ve </a:t>
            </a:r>
            <a:r>
              <a:rPr lang="es-ES" b="1" dirty="0" err="1"/>
              <a:t>válkách</a:t>
            </a:r>
            <a:r>
              <a:rPr lang="es-ES" b="1" dirty="0"/>
              <a:t> a </a:t>
            </a:r>
            <a:r>
              <a:rPr lang="es-ES" b="1" dirty="0" err="1"/>
              <a:t>dělal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velmi</a:t>
            </a:r>
            <a:r>
              <a:rPr lang="es-ES" b="1" dirty="0"/>
              <a:t> </a:t>
            </a:r>
            <a:r>
              <a:rPr lang="es-ES" b="1" dirty="0" err="1"/>
              <a:t>dobře</a:t>
            </a:r>
            <a:r>
              <a:rPr lang="es-ES" b="1" dirty="0"/>
              <a:t>. </a:t>
            </a:r>
            <a:r>
              <a:rPr lang="es-ES" b="1" dirty="0" err="1"/>
              <a:t>Kristovi</a:t>
            </a:r>
            <a:r>
              <a:rPr lang="es-ES" b="1" dirty="0"/>
              <a:t> </a:t>
            </a:r>
            <a:r>
              <a:rPr lang="es-ES" b="1" dirty="0" err="1"/>
              <a:t>následovníci</a:t>
            </a:r>
            <a:r>
              <a:rPr lang="es-ES" b="1" dirty="0"/>
              <a:t> </a:t>
            </a:r>
            <a:r>
              <a:rPr lang="es-ES" b="1" dirty="0" err="1"/>
              <a:t>nevyvolávají</a:t>
            </a:r>
            <a:r>
              <a:rPr lang="es-ES" b="1" dirty="0"/>
              <a:t> </a:t>
            </a:r>
            <a:r>
              <a:rPr lang="es-ES" b="1" dirty="0" err="1"/>
              <a:t>války</a:t>
            </a:r>
            <a:r>
              <a:rPr lang="es-ES" b="1" dirty="0"/>
              <a:t>, ale </a:t>
            </a:r>
            <a:r>
              <a:rPr lang="es-ES" b="1" dirty="0" err="1"/>
              <a:t>dobře</a:t>
            </a:r>
            <a:r>
              <a:rPr lang="es-ES" b="1" dirty="0"/>
              <a:t> se </a:t>
            </a:r>
            <a:r>
              <a:rPr lang="es-ES" b="1" dirty="0" err="1"/>
              <a:t>brání</a:t>
            </a:r>
            <a:r>
              <a:rPr lang="es-ES" b="1" dirty="0"/>
              <a:t>. </a:t>
            </a:r>
            <a:r>
              <a:rPr lang="es-ES" b="1" dirty="0" err="1"/>
              <a:t>Jak</a:t>
            </a:r>
            <a:r>
              <a:rPr lang="es-ES" b="1" dirty="0"/>
              <a:t> se </a:t>
            </a:r>
            <a:r>
              <a:rPr lang="es-ES" b="1" dirty="0" err="1"/>
              <a:t>může</a:t>
            </a:r>
            <a:r>
              <a:rPr lang="es-ES" b="1" dirty="0"/>
              <a:t> </a:t>
            </a:r>
            <a:r>
              <a:rPr lang="es-ES" b="1" dirty="0" err="1"/>
              <a:t>mladý</a:t>
            </a:r>
            <a:r>
              <a:rPr lang="es-ES" b="1" dirty="0"/>
              <a:t> </a:t>
            </a:r>
            <a:r>
              <a:rPr lang="es-ES" b="1" dirty="0" err="1"/>
              <a:t>křesťan</a:t>
            </a:r>
            <a:r>
              <a:rPr lang="es-ES" b="1" dirty="0"/>
              <a:t> </a:t>
            </a:r>
            <a:r>
              <a:rPr lang="es-ES" b="1" dirty="0" err="1"/>
              <a:t>bránit</a:t>
            </a:r>
            <a:r>
              <a:rPr lang="es-ES" b="1" dirty="0"/>
              <a:t> a v </a:t>
            </a:r>
            <a:r>
              <a:rPr lang="es-ES" b="1" dirty="0" err="1"/>
              <a:t>jakých</a:t>
            </a:r>
            <a:r>
              <a:rPr lang="es-ES" b="1" dirty="0"/>
              <a:t> </a:t>
            </a:r>
            <a:r>
              <a:rPr lang="es-ES" b="1" dirty="0" err="1"/>
              <a:t>situacích</a:t>
            </a:r>
            <a:r>
              <a:rPr lang="es-ES" b="1" dirty="0"/>
              <a:t>? </a:t>
            </a:r>
          </a:p>
        </p:txBody>
      </p:sp>
      <p:pic>
        <p:nvPicPr>
          <p:cNvPr id="8" name="Imagen 7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97BCE79-6F63-E0BB-BF3C-DD1B835DA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57"/>
          <a:stretch/>
        </p:blipFill>
        <p:spPr>
          <a:xfrm>
            <a:off x="7731869" y="125434"/>
            <a:ext cx="4348369" cy="3303932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3B6130D-6B03-B786-F677-9398EBE9654B}"/>
              </a:ext>
            </a:extLst>
          </p:cNvPr>
          <p:cNvSpPr txBox="1"/>
          <p:nvPr/>
        </p:nvSpPr>
        <p:spPr>
          <a:xfrm>
            <a:off x="111762" y="1992976"/>
            <a:ext cx="74062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Vroucná</a:t>
            </a:r>
            <a:r>
              <a:rPr lang="es-ES" b="1" dirty="0"/>
              <a:t> a </a:t>
            </a:r>
            <a:r>
              <a:rPr lang="es-ES" b="1" dirty="0" err="1"/>
              <a:t>účinná</a:t>
            </a:r>
            <a:r>
              <a:rPr lang="es-ES" b="1" dirty="0"/>
              <a:t> </a:t>
            </a:r>
            <a:r>
              <a:rPr lang="es-ES" b="1" dirty="0" err="1"/>
              <a:t>modlitba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brána</a:t>
            </a:r>
            <a:r>
              <a:rPr lang="es-ES" b="1" dirty="0"/>
              <a:t> v </a:t>
            </a:r>
            <a:r>
              <a:rPr lang="es-ES" b="1" dirty="0" err="1"/>
              <a:t>úvahu</a:t>
            </a:r>
            <a:r>
              <a:rPr lang="es-ES" b="1" dirty="0"/>
              <a:t> v </a:t>
            </a:r>
            <a:r>
              <a:rPr lang="es-ES" b="1" dirty="0" err="1"/>
              <a:t>nebi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Kristovi</a:t>
            </a:r>
            <a:r>
              <a:rPr lang="es-ES" b="1" dirty="0"/>
              <a:t> </a:t>
            </a:r>
            <a:r>
              <a:rPr lang="es-ES" b="1" dirty="0" err="1"/>
              <a:t>služebníci</a:t>
            </a:r>
            <a:r>
              <a:rPr lang="es-ES" b="1" dirty="0"/>
              <a:t> </a:t>
            </a:r>
            <a:r>
              <a:rPr lang="es-ES" b="1" dirty="0" err="1"/>
              <a:t>pozvednou</a:t>
            </a:r>
            <a:r>
              <a:rPr lang="es-ES" b="1" dirty="0"/>
              <a:t> </a:t>
            </a:r>
            <a:r>
              <a:rPr lang="es-ES" b="1" dirty="0" err="1"/>
              <a:t>štít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, </a:t>
            </a:r>
            <a:r>
              <a:rPr lang="es-ES" b="1" dirty="0" err="1"/>
              <a:t>aby</a:t>
            </a:r>
            <a:r>
              <a:rPr lang="es-ES" b="1" dirty="0"/>
              <a:t> se </a:t>
            </a:r>
            <a:r>
              <a:rPr lang="es-ES" b="1" dirty="0" err="1"/>
              <a:t>bránili</a:t>
            </a:r>
            <a:r>
              <a:rPr lang="es-ES" b="1" dirty="0"/>
              <a:t>, a </a:t>
            </a:r>
            <a:r>
              <a:rPr lang="es-ES" b="1" dirty="0" err="1"/>
              <a:t>meč</a:t>
            </a:r>
            <a:r>
              <a:rPr lang="es-ES" b="1" dirty="0"/>
              <a:t> Ducha pro </a:t>
            </a:r>
            <a:r>
              <a:rPr lang="es-ES" b="1" dirty="0" err="1"/>
              <a:t>válku</a:t>
            </a:r>
            <a:r>
              <a:rPr lang="es-ES" b="1" dirty="0"/>
              <a:t>, </a:t>
            </a:r>
            <a:r>
              <a:rPr lang="cs-CZ" b="1" dirty="0"/>
              <a:t>                </a:t>
            </a:r>
            <a:r>
              <a:rPr lang="es-ES" b="1" dirty="0" err="1"/>
              <a:t>hrozí</a:t>
            </a:r>
            <a:r>
              <a:rPr lang="es-ES" b="1" dirty="0"/>
              <a:t> </a:t>
            </a:r>
            <a:r>
              <a:rPr lang="es-ES" b="1" dirty="0" err="1"/>
              <a:t>nebezpečí</a:t>
            </a:r>
            <a:r>
              <a:rPr lang="es-ES" b="1" dirty="0"/>
              <a:t> v </a:t>
            </a:r>
            <a:r>
              <a:rPr lang="es-ES" b="1" dirty="0" err="1"/>
              <a:t>nepřátelském</a:t>
            </a:r>
            <a:r>
              <a:rPr lang="es-ES" b="1" dirty="0"/>
              <a:t> </a:t>
            </a:r>
            <a:r>
              <a:rPr lang="es-ES" b="1" dirty="0" err="1"/>
              <a:t>táboře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EGW: </a:t>
            </a:r>
            <a:r>
              <a:rPr lang="es-ES" b="1" dirty="0" err="1"/>
              <a:t>Testimon</a:t>
            </a:r>
            <a:r>
              <a:rPr lang="cs-CZ" b="1" dirty="0"/>
              <a:t>y </a:t>
            </a:r>
            <a:r>
              <a:rPr lang="cs-CZ" b="1" dirty="0" err="1"/>
              <a:t>Treasures</a:t>
            </a:r>
            <a:r>
              <a:rPr lang="cs-CZ" b="1" dirty="0"/>
              <a:t> svazek</a:t>
            </a:r>
            <a:r>
              <a:rPr lang="es-ES" b="1" dirty="0"/>
              <a:t> 1</a:t>
            </a:r>
            <a:r>
              <a:rPr lang="cs-CZ" b="1" dirty="0"/>
              <a:t> strana </a:t>
            </a:r>
            <a:r>
              <a:rPr lang="es-ES" b="1" dirty="0"/>
              <a:t>158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A5C7DF3-48F9-B24D-4293-CBDDE4986805}"/>
              </a:ext>
            </a:extLst>
          </p:cNvPr>
          <p:cNvSpPr txBox="1"/>
          <p:nvPr/>
        </p:nvSpPr>
        <p:spPr>
          <a:xfrm>
            <a:off x="5742914" y="3606344"/>
            <a:ext cx="644908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Práce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překonání</a:t>
            </a:r>
            <a:r>
              <a:rPr lang="es-ES" b="1" dirty="0"/>
              <a:t> </a:t>
            </a:r>
            <a:r>
              <a:rPr lang="es-ES" b="1" dirty="0" err="1"/>
              <a:t>zla</a:t>
            </a:r>
            <a:r>
              <a:rPr lang="es-ES" b="1" dirty="0"/>
              <a:t> musí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vykonána</a:t>
            </a:r>
            <a:r>
              <a:rPr lang="es-ES" b="1" dirty="0"/>
              <a:t> </a:t>
            </a:r>
            <a:r>
              <a:rPr lang="es-ES" b="1" dirty="0" err="1"/>
              <a:t>vírou</a:t>
            </a:r>
            <a:r>
              <a:rPr lang="es-ES" b="1" dirty="0"/>
              <a:t>. Ti,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jdou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bitevní</a:t>
            </a:r>
            <a:r>
              <a:rPr lang="es-ES" b="1" dirty="0"/>
              <a:t> pole, </a:t>
            </a:r>
            <a:r>
              <a:rPr lang="es-ES" b="1" dirty="0" err="1"/>
              <a:t>zjistí</a:t>
            </a:r>
            <a:r>
              <a:rPr lang="es-ES" b="1" dirty="0"/>
              <a:t>, </a:t>
            </a:r>
            <a:r>
              <a:rPr lang="es-ES" b="1" dirty="0" err="1"/>
              <a:t>že</a:t>
            </a:r>
            <a:r>
              <a:rPr lang="es-ES" b="1" dirty="0"/>
              <a:t> si musí </a:t>
            </a:r>
            <a:r>
              <a:rPr lang="es-ES" b="1" dirty="0" err="1"/>
              <a:t>obléknout</a:t>
            </a:r>
            <a:r>
              <a:rPr lang="es-ES" b="1" dirty="0"/>
              <a:t> </a:t>
            </a:r>
            <a:r>
              <a:rPr lang="es-ES" b="1" dirty="0" err="1"/>
              <a:t>plnou</a:t>
            </a:r>
            <a:r>
              <a:rPr lang="es-ES" b="1" dirty="0"/>
              <a:t> </a:t>
            </a:r>
            <a:r>
              <a:rPr lang="es-ES" b="1" dirty="0" err="1"/>
              <a:t>Boží</a:t>
            </a:r>
            <a:r>
              <a:rPr lang="es-ES" b="1" dirty="0"/>
              <a:t> </a:t>
            </a:r>
            <a:r>
              <a:rPr lang="es-ES" b="1" dirty="0" err="1"/>
              <a:t>zbroj</a:t>
            </a:r>
            <a:r>
              <a:rPr lang="es-ES" b="1" dirty="0"/>
              <a:t>. </a:t>
            </a:r>
            <a:r>
              <a:rPr lang="cs-CZ" b="1" dirty="0"/>
              <a:t>       </a:t>
            </a:r>
            <a:r>
              <a:rPr lang="es-ES" b="1" dirty="0" err="1"/>
              <a:t>Štít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 </a:t>
            </a:r>
            <a:r>
              <a:rPr lang="es-ES" b="1" dirty="0" err="1"/>
              <a:t>bude</a:t>
            </a:r>
            <a:r>
              <a:rPr lang="es-ES" b="1" dirty="0"/>
              <a:t> </a:t>
            </a:r>
            <a:r>
              <a:rPr lang="es-ES" b="1" dirty="0" err="1"/>
              <a:t>jejich</a:t>
            </a:r>
            <a:r>
              <a:rPr lang="es-ES" b="1" dirty="0"/>
              <a:t> </a:t>
            </a:r>
            <a:r>
              <a:rPr lang="es-ES" b="1" dirty="0" err="1"/>
              <a:t>obranou</a:t>
            </a:r>
            <a:r>
              <a:rPr lang="es-ES" b="1" dirty="0"/>
              <a:t> a </a:t>
            </a:r>
            <a:r>
              <a:rPr lang="es-ES" b="1" dirty="0" err="1"/>
              <a:t>umožní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více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jen</a:t>
            </a:r>
            <a:r>
              <a:rPr lang="es-ES" b="1" dirty="0"/>
              <a:t> </a:t>
            </a:r>
            <a:r>
              <a:rPr lang="es-ES" b="1" dirty="0" err="1"/>
              <a:t>vítězi</a:t>
            </a:r>
            <a:r>
              <a:rPr lang="es-ES" b="1" dirty="0"/>
              <a:t>. </a:t>
            </a:r>
            <a:r>
              <a:rPr lang="es-ES" b="1" dirty="0" err="1"/>
              <a:t>Nic</a:t>
            </a:r>
            <a:r>
              <a:rPr lang="es-ES" b="1" dirty="0"/>
              <a:t> </a:t>
            </a:r>
            <a:r>
              <a:rPr lang="es-ES" b="1" dirty="0" err="1"/>
              <a:t>jiného</a:t>
            </a:r>
            <a:r>
              <a:rPr lang="es-ES" b="1" dirty="0"/>
              <a:t> </a:t>
            </a:r>
            <a:r>
              <a:rPr lang="es-ES" b="1" dirty="0" err="1"/>
              <a:t>nebude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</a:t>
            </a:r>
            <a:r>
              <a:rPr lang="es-ES" b="1" dirty="0" err="1"/>
              <a:t>jinou</a:t>
            </a:r>
            <a:r>
              <a:rPr lang="es-ES" b="1" dirty="0"/>
              <a:t> </a:t>
            </a:r>
            <a:r>
              <a:rPr lang="es-ES" b="1" dirty="0" err="1"/>
              <a:t>hodnotu</a:t>
            </a:r>
            <a:r>
              <a:rPr lang="es-ES" b="1" dirty="0"/>
              <a:t>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 v </a:t>
            </a:r>
            <a:r>
              <a:rPr lang="es-ES" b="1" dirty="0" err="1"/>
              <a:t>Jehovu</a:t>
            </a:r>
            <a:r>
              <a:rPr lang="es-ES" b="1" dirty="0"/>
              <a:t> </a:t>
            </a:r>
            <a:r>
              <a:rPr lang="es-ES" b="1" dirty="0" err="1"/>
              <a:t>zástupů</a:t>
            </a:r>
            <a:r>
              <a:rPr lang="es-ES" b="1" dirty="0"/>
              <a:t> </a:t>
            </a:r>
            <a:r>
              <a:rPr lang="cs-CZ" b="1" dirty="0"/>
              <a:t>    </a:t>
            </a:r>
            <a:r>
              <a:rPr lang="es-ES" b="1" dirty="0"/>
              <a:t>a </a:t>
            </a:r>
            <a:r>
              <a:rPr lang="es-ES" b="1" dirty="0" err="1"/>
              <a:t>poslušnost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příkazů</a:t>
            </a:r>
            <a:r>
              <a:rPr lang="es-ES" b="1" dirty="0"/>
              <a:t>. </a:t>
            </a:r>
            <a:r>
              <a:rPr lang="es-ES" b="1" dirty="0" err="1"/>
              <a:t>Obrovské</a:t>
            </a:r>
            <a:r>
              <a:rPr lang="es-ES" b="1" dirty="0"/>
              <a:t> </a:t>
            </a:r>
            <a:r>
              <a:rPr lang="es-ES" b="1" dirty="0" err="1"/>
              <a:t>armády</a:t>
            </a:r>
            <a:r>
              <a:rPr lang="es-ES" b="1" dirty="0"/>
              <a:t> </a:t>
            </a:r>
            <a:r>
              <a:rPr lang="es-ES" b="1" dirty="0" err="1"/>
              <a:t>vybavené</a:t>
            </a:r>
            <a:r>
              <a:rPr lang="es-ES" b="1" dirty="0"/>
              <a:t> </a:t>
            </a:r>
            <a:r>
              <a:rPr lang="es-ES" b="1" dirty="0" err="1"/>
              <a:t>všemi</a:t>
            </a:r>
            <a:r>
              <a:rPr lang="es-ES" b="1" dirty="0"/>
              <a:t> </a:t>
            </a:r>
            <a:r>
              <a:rPr lang="es-ES" b="1" dirty="0" err="1"/>
              <a:t>ostatními</a:t>
            </a:r>
            <a:r>
              <a:rPr lang="es-ES" b="1" dirty="0"/>
              <a:t> </a:t>
            </a:r>
            <a:r>
              <a:rPr lang="es-ES" b="1" dirty="0" err="1"/>
              <a:t>věcmi</a:t>
            </a:r>
            <a:r>
              <a:rPr lang="es-ES" b="1" dirty="0"/>
              <a:t> </a:t>
            </a:r>
            <a:r>
              <a:rPr lang="es-ES" b="1" dirty="0" err="1"/>
              <a:t>nebudou</a:t>
            </a:r>
            <a:r>
              <a:rPr lang="es-ES" b="1" dirty="0"/>
              <a:t> </a:t>
            </a:r>
            <a:r>
              <a:rPr lang="es-ES" b="1" dirty="0" err="1"/>
              <a:t>mít</a:t>
            </a:r>
            <a:r>
              <a:rPr lang="es-ES" b="1" dirty="0"/>
              <a:t> v </a:t>
            </a:r>
            <a:r>
              <a:rPr lang="es-ES" b="1" dirty="0" err="1"/>
              <a:t>posledním</a:t>
            </a:r>
            <a:r>
              <a:rPr lang="es-ES" b="1" dirty="0"/>
              <a:t> </a:t>
            </a:r>
            <a:r>
              <a:rPr lang="es-ES" b="1" dirty="0" err="1"/>
              <a:t>velkém</a:t>
            </a:r>
            <a:r>
              <a:rPr lang="es-ES" b="1" dirty="0"/>
              <a:t> </a:t>
            </a:r>
            <a:r>
              <a:rPr lang="es-ES" b="1" dirty="0" err="1"/>
              <a:t>konfliktu</a:t>
            </a:r>
            <a:r>
              <a:rPr lang="es-ES" b="1" dirty="0"/>
              <a:t> </a:t>
            </a:r>
            <a:r>
              <a:rPr lang="es-ES" b="1" dirty="0" err="1"/>
              <a:t>žádnou</a:t>
            </a:r>
            <a:r>
              <a:rPr lang="es-ES" b="1" dirty="0"/>
              <a:t> </a:t>
            </a:r>
            <a:r>
              <a:rPr lang="es-ES" b="1" dirty="0" err="1"/>
              <a:t>hodnotu</a:t>
            </a:r>
            <a:r>
              <a:rPr lang="es-ES" b="1" dirty="0"/>
              <a:t>.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víry</a:t>
            </a:r>
            <a:r>
              <a:rPr lang="es-ES" b="1" dirty="0"/>
              <a:t> </a:t>
            </a:r>
            <a:r>
              <a:rPr lang="es-ES" b="1" dirty="0" err="1"/>
              <a:t>by</a:t>
            </a:r>
            <a:r>
              <a:rPr lang="es-ES" b="1" dirty="0"/>
              <a:t> </a:t>
            </a:r>
            <a:r>
              <a:rPr lang="es-ES" b="1" dirty="0" err="1"/>
              <a:t>andělské</a:t>
            </a:r>
            <a:r>
              <a:rPr lang="es-ES" b="1" dirty="0"/>
              <a:t> </a:t>
            </a:r>
            <a:r>
              <a:rPr lang="es-ES" b="1" dirty="0" err="1"/>
              <a:t>zástupy</a:t>
            </a:r>
            <a:r>
              <a:rPr lang="es-ES" b="1" dirty="0"/>
              <a:t> </a:t>
            </a:r>
            <a:r>
              <a:rPr lang="es-ES" b="1" dirty="0" err="1"/>
              <a:t>nemohly</a:t>
            </a:r>
            <a:r>
              <a:rPr lang="es-ES" b="1" dirty="0"/>
              <a:t> </a:t>
            </a:r>
            <a:r>
              <a:rPr lang="es-ES" b="1" dirty="0" err="1"/>
              <a:t>pomoci</a:t>
            </a:r>
            <a:r>
              <a:rPr lang="es-ES" b="1" dirty="0"/>
              <a:t>. </a:t>
            </a:r>
            <a:r>
              <a:rPr lang="es-ES" b="1" dirty="0" err="1"/>
              <a:t>Pouze</a:t>
            </a:r>
            <a:r>
              <a:rPr lang="es-ES" b="1" dirty="0"/>
              <a:t> </a:t>
            </a:r>
            <a:r>
              <a:rPr lang="es-ES" b="1" dirty="0" err="1"/>
              <a:t>živá</a:t>
            </a:r>
            <a:r>
              <a:rPr lang="es-ES" b="1" dirty="0"/>
              <a:t> </a:t>
            </a:r>
            <a:r>
              <a:rPr lang="es-ES" b="1" dirty="0" err="1"/>
              <a:t>víra</a:t>
            </a:r>
            <a:r>
              <a:rPr lang="es-ES" b="1" dirty="0"/>
              <a:t> je </a:t>
            </a:r>
            <a:r>
              <a:rPr lang="es-ES" b="1" dirty="0" err="1"/>
              <a:t>učiní</a:t>
            </a:r>
            <a:r>
              <a:rPr lang="es-ES" b="1" dirty="0"/>
              <a:t> </a:t>
            </a:r>
            <a:r>
              <a:rPr lang="es-ES" b="1" dirty="0" err="1"/>
              <a:t>nepřemožitelnými</a:t>
            </a:r>
            <a:r>
              <a:rPr lang="es-ES" b="1" dirty="0"/>
              <a:t> a </a:t>
            </a:r>
            <a:r>
              <a:rPr lang="es-ES" b="1" dirty="0" err="1"/>
              <a:t>umožní</a:t>
            </a:r>
            <a:r>
              <a:rPr lang="es-ES" b="1" dirty="0"/>
              <a:t> </a:t>
            </a:r>
            <a:r>
              <a:rPr lang="es-ES" b="1" dirty="0" err="1"/>
              <a:t>jim</a:t>
            </a:r>
            <a:r>
              <a:rPr lang="es-ES" b="1" dirty="0"/>
              <a:t> </a:t>
            </a:r>
            <a:r>
              <a:rPr lang="es-ES" b="1" dirty="0" err="1"/>
              <a:t>přežít</a:t>
            </a:r>
            <a:r>
              <a:rPr lang="es-ES" b="1" dirty="0"/>
              <a:t> </a:t>
            </a:r>
            <a:r>
              <a:rPr lang="cs-CZ" b="1" dirty="0"/>
              <a:t>     </a:t>
            </a:r>
            <a:r>
              <a:rPr lang="es-ES" b="1" dirty="0"/>
              <a:t>ve </a:t>
            </a:r>
            <a:r>
              <a:rPr lang="es-ES" b="1" dirty="0" err="1"/>
              <a:t>zlý</a:t>
            </a:r>
            <a:r>
              <a:rPr lang="es-ES" b="1" dirty="0"/>
              <a:t> den, </a:t>
            </a:r>
            <a:r>
              <a:rPr lang="es-ES" b="1" dirty="0" err="1"/>
              <a:t>stát</a:t>
            </a:r>
            <a:r>
              <a:rPr lang="es-ES" b="1" dirty="0"/>
              <a:t> </a:t>
            </a:r>
            <a:r>
              <a:rPr lang="es-ES" b="1" dirty="0" err="1"/>
              <a:t>pevně</a:t>
            </a:r>
            <a:r>
              <a:rPr lang="es-ES" b="1" dirty="0"/>
              <a:t>, </a:t>
            </a:r>
            <a:r>
              <a:rPr lang="es-ES" b="1" dirty="0" err="1"/>
              <a:t>neotřesitelně</a:t>
            </a:r>
            <a:r>
              <a:rPr lang="es-ES" b="1" dirty="0"/>
              <a:t> a </a:t>
            </a:r>
            <a:r>
              <a:rPr lang="es-ES" b="1" dirty="0" err="1"/>
              <a:t>pevně</a:t>
            </a:r>
            <a:r>
              <a:rPr lang="es-ES" b="1" dirty="0"/>
              <a:t> si </a:t>
            </a:r>
            <a:r>
              <a:rPr lang="es-ES" b="1" dirty="0" err="1"/>
              <a:t>udržet</a:t>
            </a:r>
            <a:r>
              <a:rPr lang="es-ES" b="1" dirty="0"/>
              <a:t> </a:t>
            </a:r>
            <a:r>
              <a:rPr lang="es-ES" b="1" dirty="0" err="1"/>
              <a:t>počátek</a:t>
            </a:r>
            <a:r>
              <a:rPr lang="es-ES" b="1" dirty="0"/>
              <a:t> </a:t>
            </a:r>
            <a:r>
              <a:rPr lang="cs-CZ" b="1" dirty="0"/>
              <a:t>  </a:t>
            </a:r>
            <a:r>
              <a:rPr lang="es-ES" b="1" dirty="0" err="1"/>
              <a:t>své</a:t>
            </a:r>
            <a:r>
              <a:rPr lang="es-ES" b="1" dirty="0"/>
              <a:t> </a:t>
            </a:r>
            <a:r>
              <a:rPr lang="es-ES" b="1" dirty="0" err="1"/>
              <a:t>důvěry</a:t>
            </a:r>
            <a:r>
              <a:rPr lang="es-ES" b="1" dirty="0"/>
              <a:t> </a:t>
            </a:r>
            <a:r>
              <a:rPr lang="es-ES" b="1" dirty="0" err="1"/>
              <a:t>až</a:t>
            </a:r>
            <a:r>
              <a:rPr lang="es-ES" b="1" dirty="0"/>
              <a:t> do </a:t>
            </a:r>
            <a:r>
              <a:rPr lang="es-ES" b="1" dirty="0" err="1"/>
              <a:t>konce</a:t>
            </a:r>
            <a:r>
              <a:rPr lang="es-ES" b="1" dirty="0"/>
              <a:t>.</a:t>
            </a:r>
            <a:r>
              <a:rPr lang="cs-CZ" b="1" dirty="0"/>
              <a:t>                                                                                         EGW: </a:t>
            </a:r>
            <a:r>
              <a:rPr lang="es-ES" b="1" dirty="0"/>
              <a:t>Co</a:t>
            </a:r>
            <a:r>
              <a:rPr lang="cs-CZ" b="1" dirty="0"/>
              <a:t>u</a:t>
            </a:r>
            <a:r>
              <a:rPr lang="es-ES" b="1" dirty="0" err="1"/>
              <a:t>nse</a:t>
            </a:r>
            <a:r>
              <a:rPr lang="cs-CZ" b="1" dirty="0"/>
              <a:t>l to </a:t>
            </a:r>
            <a:r>
              <a:rPr lang="cs-CZ" b="1" dirty="0" err="1"/>
              <a:t>Parents</a:t>
            </a:r>
            <a:r>
              <a:rPr lang="cs-CZ" b="1" dirty="0"/>
              <a:t>, </a:t>
            </a:r>
            <a:r>
              <a:rPr lang="cs-CZ" b="1" dirty="0" err="1"/>
              <a:t>Teachers</a:t>
            </a:r>
            <a:r>
              <a:rPr lang="cs-CZ" b="1" dirty="0"/>
              <a:t>, and </a:t>
            </a:r>
            <a:r>
              <a:rPr lang="cs-CZ" b="1" dirty="0" err="1"/>
              <a:t>Students</a:t>
            </a:r>
            <a:r>
              <a:rPr lang="cs-CZ" b="1" dirty="0"/>
              <a:t> strana</a:t>
            </a:r>
            <a:r>
              <a:rPr lang="es-ES" b="1" dirty="0"/>
              <a:t> 141</a:t>
            </a:r>
          </a:p>
        </p:txBody>
      </p:sp>
      <p:pic>
        <p:nvPicPr>
          <p:cNvPr id="15" name="Imagen 14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DFA8A317-2E83-B83D-B9F6-CFF5DCDB2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755" y="3468810"/>
            <a:ext cx="2766197" cy="3185715"/>
          </a:xfrm>
          <a:prstGeom prst="rect">
            <a:avLst/>
          </a:prstGeom>
          <a:ln w="88900" cap="sq" cmpd="thickThin">
            <a:solidFill>
              <a:srgbClr val="99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93AC3CC7-0854-B8C2-F098-BBFA129EC9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264" r="39918"/>
          <a:stretch/>
        </p:blipFill>
        <p:spPr>
          <a:xfrm>
            <a:off x="142250" y="3468810"/>
            <a:ext cx="2427695" cy="3185715"/>
          </a:xfrm>
          <a:prstGeom prst="rect">
            <a:avLst/>
          </a:prstGeom>
          <a:ln w="88900" cap="sq" cmpd="thickThin">
            <a:solidFill>
              <a:srgbClr val="99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C2696FC4-420F-536F-E80C-5FA7A09D35D3}"/>
              </a:ext>
            </a:extLst>
          </p:cNvPr>
          <p:cNvGrpSpPr/>
          <p:nvPr/>
        </p:nvGrpSpPr>
        <p:grpSpPr>
          <a:xfrm>
            <a:off x="49242" y="50171"/>
            <a:ext cx="2492352" cy="740595"/>
            <a:chOff x="49242" y="50171"/>
            <a:chExt cx="2492352" cy="740595"/>
          </a:xfrm>
        </p:grpSpPr>
        <p:pic>
          <p:nvPicPr>
            <p:cNvPr id="2" name="Imagen 1">
              <a:extLst>
                <a:ext uri="{FF2B5EF4-FFF2-40B4-BE49-F238E27FC236}">
                  <a16:creationId xmlns:a16="http://schemas.microsoft.com/office/drawing/2014/main" id="{1499B5E4-B4DD-FDDE-20AA-47A823C91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242" y="50171"/>
              <a:ext cx="2274857" cy="74059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3486D99E-9D90-1FD4-7ECF-781A38AAB88B}"/>
                </a:ext>
              </a:extLst>
            </p:cNvPr>
            <p:cNvSpPr txBox="1"/>
            <p:nvPr/>
          </p:nvSpPr>
          <p:spPr>
            <a:xfrm>
              <a:off x="423898" y="285343"/>
              <a:ext cx="2117696" cy="400110"/>
            </a:xfrm>
            <a:prstGeom prst="rect">
              <a:avLst/>
            </a:prstGeom>
            <a:noFill/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r>
                <a:rPr lang="cs-CZ" sz="2000" b="1" dirty="0">
                  <a:ln w="0"/>
                  <a:solidFill>
                    <a:srgbClr val="002060"/>
                  </a:solidFill>
                </a:rPr>
                <a:t>Je bojovník</a:t>
              </a:r>
              <a:endParaRPr lang="es-ES" sz="2000" b="1" dirty="0">
                <a:ln w="0"/>
                <a:solidFill>
                  <a:srgbClr val="002060"/>
                </a:solidFill>
              </a:endParaRPr>
            </a:p>
          </p:txBody>
        </p:sp>
      </p:grpSp>
      <p:sp>
        <p:nvSpPr>
          <p:cNvPr id="6" name="CuadroTexto 5">
            <a:extLst>
              <a:ext uri="{FF2B5EF4-FFF2-40B4-BE49-F238E27FC236}">
                <a16:creationId xmlns:a16="http://schemas.microsoft.com/office/drawing/2014/main" id="{4EB51F15-EE19-BE40-7F57-97F07D38DC14}"/>
              </a:ext>
            </a:extLst>
          </p:cNvPr>
          <p:cNvSpPr txBox="1"/>
          <p:nvPr/>
        </p:nvSpPr>
        <p:spPr>
          <a:xfrm>
            <a:off x="2242664" y="144435"/>
            <a:ext cx="5469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Ještě než byl povolán na Saulův dvůr, vyznamenal se David statečnými činy.</a:t>
            </a:r>
            <a:r>
              <a:rPr lang="es-ES" b="1" dirty="0"/>
              <a:t>  </a:t>
            </a:r>
            <a:r>
              <a:rPr lang="cs-CZ" b="1" dirty="0"/>
              <a:t>EGW: </a:t>
            </a:r>
            <a:r>
              <a:rPr lang="es-ES" b="1" dirty="0"/>
              <a:t>P</a:t>
            </a:r>
            <a:r>
              <a:rPr lang="cs-CZ" b="1" dirty="0" err="1"/>
              <a:t>atriarchové</a:t>
            </a:r>
            <a:r>
              <a:rPr lang="cs-CZ" b="1" dirty="0"/>
              <a:t> a proroci 485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400566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2F51BB-97DA-2C88-1A51-DB6A319BAC7A}"/>
              </a:ext>
            </a:extLst>
          </p:cNvPr>
          <p:cNvSpPr txBox="1"/>
          <p:nvPr/>
        </p:nvSpPr>
        <p:spPr>
          <a:xfrm>
            <a:off x="2811278" y="999969"/>
            <a:ext cx="921268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David se </a:t>
            </a:r>
            <a:r>
              <a:rPr lang="es-ES" b="1" dirty="0" err="1"/>
              <a:t>vojáků</a:t>
            </a:r>
            <a:r>
              <a:rPr lang="es-ES" b="1" dirty="0"/>
              <a:t> </a:t>
            </a:r>
            <a:r>
              <a:rPr lang="es-ES" b="1" dirty="0" err="1"/>
              <a:t>nebojácně</a:t>
            </a:r>
            <a:r>
              <a:rPr lang="es-ES" b="1" dirty="0"/>
              <a:t>, ale </a:t>
            </a:r>
            <a:r>
              <a:rPr lang="es-ES" b="1" dirty="0" err="1"/>
              <a:t>prozíravě</a:t>
            </a:r>
            <a:r>
              <a:rPr lang="es-ES" b="1" dirty="0"/>
              <a:t> </a:t>
            </a:r>
            <a:r>
              <a:rPr lang="es-ES" b="1" dirty="0" err="1"/>
              <a:t>zeptal</a:t>
            </a:r>
            <a:r>
              <a:rPr lang="es-ES" b="1" dirty="0"/>
              <a:t> </a:t>
            </a:r>
            <a:r>
              <a:rPr lang="es-ES" b="1" dirty="0" err="1"/>
              <a:t>vojáků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Goliáše</a:t>
            </a:r>
            <a:r>
              <a:rPr lang="es-ES" b="1" dirty="0"/>
              <a:t>.
I </a:t>
            </a:r>
            <a:r>
              <a:rPr lang="es-ES" b="1" dirty="0" err="1"/>
              <a:t>když</a:t>
            </a:r>
            <a:r>
              <a:rPr lang="es-ES" b="1" dirty="0"/>
              <a:t> se Saul </a:t>
            </a:r>
            <a:r>
              <a:rPr lang="es-ES" b="1" dirty="0" err="1"/>
              <a:t>snažil</a:t>
            </a:r>
            <a:r>
              <a:rPr lang="es-ES" b="1" dirty="0"/>
              <a:t> </a:t>
            </a:r>
            <a:r>
              <a:rPr lang="es-ES" b="1" dirty="0" err="1"/>
              <a:t>Davida</a:t>
            </a:r>
            <a:r>
              <a:rPr lang="es-ES" b="1" dirty="0"/>
              <a:t> </a:t>
            </a:r>
            <a:r>
              <a:rPr lang="es-ES" b="1" dirty="0" err="1"/>
              <a:t>odradit</a:t>
            </a:r>
            <a:r>
              <a:rPr lang="es-ES" b="1" dirty="0"/>
              <a:t> </a:t>
            </a:r>
            <a:r>
              <a:rPr lang="es-ES" b="1" dirty="0" err="1"/>
              <a:t>od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záměru</a:t>
            </a:r>
            <a:r>
              <a:rPr lang="es-ES" b="1" dirty="0"/>
              <a:t>; </a:t>
            </a:r>
            <a:r>
              <a:rPr lang="es-ES" b="1" dirty="0" err="1"/>
              <a:t>Mladého</a:t>
            </a:r>
            <a:r>
              <a:rPr lang="es-ES" b="1" dirty="0"/>
              <a:t> </a:t>
            </a:r>
            <a:r>
              <a:rPr lang="es-ES" b="1" dirty="0" err="1"/>
              <a:t>muže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nepřesvědčilo</a:t>
            </a:r>
            <a:r>
              <a:rPr lang="es-ES" b="1" dirty="0"/>
              <a:t>. </a:t>
            </a:r>
            <a:r>
              <a:rPr lang="es-ES" b="1" dirty="0" err="1"/>
              <a:t>Odpověděl</a:t>
            </a:r>
            <a:r>
              <a:rPr lang="es-ES" b="1" dirty="0"/>
              <a:t> </a:t>
            </a:r>
            <a:r>
              <a:rPr lang="es-ES" b="1" dirty="0" err="1"/>
              <a:t>jednoduše</a:t>
            </a:r>
            <a:r>
              <a:rPr lang="es-ES" b="1" dirty="0"/>
              <a:t> a </a:t>
            </a:r>
            <a:r>
              <a:rPr lang="es-ES" b="1" dirty="0" err="1"/>
              <a:t>bez</a:t>
            </a:r>
            <a:r>
              <a:rPr lang="es-ES" b="1" dirty="0"/>
              <a:t> </a:t>
            </a:r>
            <a:r>
              <a:rPr lang="es-ES" b="1" dirty="0" err="1"/>
              <a:t>vychloubání</a:t>
            </a:r>
            <a:r>
              <a:rPr lang="es-ES" b="1" dirty="0"/>
              <a:t>, </a:t>
            </a:r>
            <a:r>
              <a:rPr lang="es-ES" b="1" dirty="0" err="1"/>
              <a:t>co</a:t>
            </a:r>
            <a:r>
              <a:rPr lang="es-ES" b="1" dirty="0"/>
              <a:t> se mu </a:t>
            </a:r>
            <a:r>
              <a:rPr lang="es-ES" b="1" dirty="0" err="1"/>
              <a:t>stalo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se </a:t>
            </a:r>
            <a:r>
              <a:rPr lang="es-ES" b="1" dirty="0" err="1"/>
              <a:t>staral</a:t>
            </a:r>
            <a:r>
              <a:rPr lang="es-ES" b="1" dirty="0"/>
              <a:t> o </a:t>
            </a:r>
            <a:r>
              <a:rPr lang="es-ES" b="1" dirty="0" err="1"/>
              <a:t>otcova</a:t>
            </a:r>
            <a:r>
              <a:rPr lang="es-ES" b="1" dirty="0"/>
              <a:t> </a:t>
            </a:r>
            <a:r>
              <a:rPr lang="es-ES" b="1" dirty="0" err="1"/>
              <a:t>stáda</a:t>
            </a:r>
            <a:r>
              <a:rPr lang="es-ES" b="1" dirty="0"/>
              <a:t>. </a:t>
            </a:r>
            <a:r>
              <a:rPr lang="cs-CZ" b="1" dirty="0"/>
              <a:t>              </a:t>
            </a:r>
            <a:r>
              <a:rPr lang="es-ES" b="1" dirty="0"/>
              <a:t>“A David</a:t>
            </a:r>
            <a:r>
              <a:rPr lang="cs-CZ" b="1" dirty="0"/>
              <a:t> dodal</a:t>
            </a:r>
            <a:r>
              <a:rPr lang="es-ES" b="1" dirty="0"/>
              <a:t>: </a:t>
            </a:r>
            <a:r>
              <a:rPr lang="cs-CZ" b="1" dirty="0"/>
              <a:t>´Hospodin, , který mě vytrhl ze spárů lva a medvěda, ten mě vytrhne i ze spárů  tohoto </a:t>
            </a:r>
            <a:r>
              <a:rPr lang="cs-CZ" b="1" dirty="0" err="1"/>
              <a:t>Pelištejce</a:t>
            </a:r>
            <a:r>
              <a:rPr lang="cs-CZ" b="1" dirty="0"/>
              <a:t>.´</a:t>
            </a:r>
            <a:r>
              <a:rPr lang="es-ES" b="1" dirty="0"/>
              <a:t> Sa</a:t>
            </a:r>
            <a:r>
              <a:rPr lang="cs-CZ" b="1" dirty="0"/>
              <a:t>u</a:t>
            </a:r>
            <a:r>
              <a:rPr lang="es-ES" b="1" dirty="0"/>
              <a:t>l </a:t>
            </a:r>
            <a:r>
              <a:rPr lang="cs-CZ" b="1" dirty="0"/>
              <a:t>tedy</a:t>
            </a:r>
            <a:r>
              <a:rPr lang="es-ES" b="1" dirty="0"/>
              <a:t> David</a:t>
            </a:r>
            <a:r>
              <a:rPr lang="cs-CZ" b="1" dirty="0" err="1"/>
              <a:t>ovi</a:t>
            </a:r>
            <a:r>
              <a:rPr lang="cs-CZ" b="1" dirty="0"/>
              <a:t> řekl</a:t>
            </a:r>
            <a:r>
              <a:rPr lang="es-ES" b="1" dirty="0"/>
              <a:t>: </a:t>
            </a:r>
            <a:r>
              <a:rPr lang="cs-CZ" b="1" dirty="0"/>
              <a:t>´Jdi; Hospodin buď s tebou!</a:t>
            </a:r>
            <a:r>
              <a:rPr lang="es-ES" b="1" dirty="0"/>
              <a:t>” (1</a:t>
            </a:r>
            <a:r>
              <a:rPr lang="cs-CZ" b="1" dirty="0"/>
              <a:t>.</a:t>
            </a:r>
            <a:r>
              <a:rPr lang="es-ES" b="1" dirty="0"/>
              <a:t> Samuel</a:t>
            </a:r>
            <a:r>
              <a:rPr lang="cs-CZ" b="1" dirty="0"/>
              <a:t>ova</a:t>
            </a:r>
            <a:r>
              <a:rPr lang="es-ES" b="1" dirty="0"/>
              <a:t> 17</a:t>
            </a:r>
            <a:r>
              <a:rPr lang="cs-CZ" b="1" dirty="0"/>
              <a:t>,</a:t>
            </a:r>
            <a:r>
              <a:rPr lang="es-ES" b="1" dirty="0"/>
              <a:t>37)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4C6A4C3C-D7C7-4312-D425-EAF9F945B412}"/>
              </a:ext>
            </a:extLst>
          </p:cNvPr>
          <p:cNvGrpSpPr/>
          <p:nvPr/>
        </p:nvGrpSpPr>
        <p:grpSpPr>
          <a:xfrm>
            <a:off x="2801258" y="84972"/>
            <a:ext cx="2989941" cy="744908"/>
            <a:chOff x="2801258" y="84972"/>
            <a:chExt cx="2989941" cy="744908"/>
          </a:xfrm>
        </p:grpSpPr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7765C442-CC21-E6D4-4FBE-C5380AF45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01258" y="84972"/>
              <a:ext cx="2988999" cy="74490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89C939EF-1BDC-CC74-6AE4-F4287821F163}"/>
                </a:ext>
              </a:extLst>
            </p:cNvPr>
            <p:cNvSpPr txBox="1"/>
            <p:nvPr/>
          </p:nvSpPr>
          <p:spPr>
            <a:xfrm>
              <a:off x="2802200" y="361224"/>
              <a:ext cx="298899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cs-CZ" sz="2000" b="1" dirty="0">
                  <a:solidFill>
                    <a:srgbClr val="6B1C6A"/>
                  </a:solidFill>
                </a:rPr>
                <a:t>Muž hbitý v řeči</a:t>
              </a:r>
              <a:endParaRPr lang="es-ES" sz="2000" b="1" dirty="0">
                <a:solidFill>
                  <a:srgbClr val="6B1C6A"/>
                </a:solidFill>
              </a:endParaRPr>
            </a:p>
          </p:txBody>
        </p:sp>
      </p:grpSp>
      <p:pic>
        <p:nvPicPr>
          <p:cNvPr id="6" name="Imagen 5" descr="Un grupo de personas disfrazadas&#10;&#10;Descripción generada automáticamente con confianza baja">
            <a:extLst>
              <a:ext uri="{FF2B5EF4-FFF2-40B4-BE49-F238E27FC236}">
                <a16:creationId xmlns:a16="http://schemas.microsoft.com/office/drawing/2014/main" id="{1FB998C2-D29A-8D26-5214-17FDC651E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51" y="4567873"/>
            <a:ext cx="2577089" cy="2235276"/>
          </a:xfrm>
          <a:prstGeom prst="round2DiagRect">
            <a:avLst>
              <a:gd name="adj1" fmla="val 0"/>
              <a:gd name="adj2" fmla="val 16942"/>
            </a:avLst>
          </a:prstGeom>
          <a:ln w="28575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Hombre parado junto a una montaña&#10;&#10;Descripción generada automáticamente con confianza baja">
            <a:extLst>
              <a:ext uri="{FF2B5EF4-FFF2-40B4-BE49-F238E27FC236}">
                <a16:creationId xmlns:a16="http://schemas.microsoft.com/office/drawing/2014/main" id="{C5A774FD-B965-9C1A-6033-CB543C10B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7" y="84972"/>
            <a:ext cx="2577090" cy="2159888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magen que contiene persona, exterior, montaña, gente&#10;&#10;Descripción generada automáticamente">
            <a:extLst>
              <a:ext uri="{FF2B5EF4-FFF2-40B4-BE49-F238E27FC236}">
                <a16:creationId xmlns:a16="http://schemas.microsoft.com/office/drawing/2014/main" id="{0502DD32-5416-7EE5-B138-15D2E16FA8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"/>
          <a:stretch/>
        </p:blipFill>
        <p:spPr>
          <a:xfrm>
            <a:off x="110051" y="2326423"/>
            <a:ext cx="2577089" cy="2159888"/>
          </a:xfrm>
          <a:prstGeom prst="round2DiagRect">
            <a:avLst>
              <a:gd name="adj1" fmla="val 16667"/>
              <a:gd name="adj2" fmla="val 14967"/>
            </a:avLst>
          </a:prstGeom>
          <a:ln w="28575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FEB8FADF-60A9-D559-FC8E-9BF43AF8276C}"/>
              </a:ext>
            </a:extLst>
          </p:cNvPr>
          <p:cNvSpPr txBox="1"/>
          <p:nvPr/>
        </p:nvSpPr>
        <p:spPr>
          <a:xfrm>
            <a:off x="2783151" y="2679872"/>
            <a:ext cx="5364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Nemůžeme</a:t>
            </a:r>
            <a:r>
              <a:rPr lang="es-ES" b="1" dirty="0"/>
              <a:t> </a:t>
            </a:r>
            <a:r>
              <a:rPr lang="es-ES" b="1" dirty="0" err="1"/>
              <a:t>být</a:t>
            </a:r>
            <a:r>
              <a:rPr lang="es-ES" b="1" dirty="0"/>
              <a:t> </a:t>
            </a:r>
            <a:r>
              <a:rPr lang="es-ES" b="1" dirty="0" err="1"/>
              <a:t>lehkomyslní</a:t>
            </a:r>
            <a:r>
              <a:rPr lang="es-ES" b="1" dirty="0"/>
              <a:t> ve </a:t>
            </a:r>
            <a:r>
              <a:rPr lang="es-ES" b="1" dirty="0" err="1"/>
              <a:t>svých</a:t>
            </a:r>
            <a:r>
              <a:rPr lang="es-ES" b="1" dirty="0"/>
              <a:t> </a:t>
            </a:r>
            <a:r>
              <a:rPr lang="es-ES" b="1" dirty="0" err="1"/>
              <a:t>slovech</a:t>
            </a:r>
            <a:r>
              <a:rPr lang="es-ES" b="1" dirty="0"/>
              <a:t>. </a:t>
            </a:r>
            <a:r>
              <a:rPr lang="es-ES" b="1" dirty="0" err="1"/>
              <a:t>Než</a:t>
            </a:r>
            <a:r>
              <a:rPr lang="es-ES" b="1" dirty="0"/>
              <a:t> </a:t>
            </a:r>
            <a:r>
              <a:rPr lang="es-ES" b="1" dirty="0" err="1"/>
              <a:t>něco</a:t>
            </a:r>
            <a:r>
              <a:rPr lang="es-ES" b="1" dirty="0"/>
              <a:t> </a:t>
            </a:r>
            <a:r>
              <a:rPr lang="es-ES" b="1" dirty="0" err="1"/>
              <a:t>řekneme</a:t>
            </a:r>
            <a:r>
              <a:rPr lang="es-ES" b="1" dirty="0"/>
              <a:t>, </a:t>
            </a:r>
            <a:r>
              <a:rPr lang="es-ES" b="1" dirty="0" err="1"/>
              <a:t>analyzujme</a:t>
            </a:r>
            <a:r>
              <a:rPr lang="es-ES" b="1" dirty="0"/>
              <a:t> </a:t>
            </a:r>
            <a:r>
              <a:rPr lang="es-ES" b="1" dirty="0" err="1"/>
              <a:t>účinky</a:t>
            </a:r>
            <a:r>
              <a:rPr lang="es-ES" b="1" dirty="0"/>
              <a:t>, </a:t>
            </a:r>
            <a:r>
              <a:rPr lang="es-ES" b="1" dirty="0" err="1"/>
              <a:t>pozitivní</a:t>
            </a:r>
            <a:r>
              <a:rPr lang="es-ES" b="1" dirty="0"/>
              <a:t> i </a:t>
            </a:r>
            <a:r>
              <a:rPr lang="es-ES" b="1" dirty="0" err="1"/>
              <a:t>nega</a:t>
            </a:r>
            <a:r>
              <a:rPr lang="cs-CZ" b="1" dirty="0"/>
              <a:t>-</a:t>
            </a:r>
            <a:r>
              <a:rPr lang="es-ES" b="1" dirty="0" err="1"/>
              <a:t>tivní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vyvolá</a:t>
            </a:r>
            <a:r>
              <a:rPr lang="es-ES" b="1" dirty="0"/>
              <a:t>,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to</a:t>
            </a:r>
            <a:r>
              <a:rPr lang="es-ES" b="1" dirty="0"/>
              <a:t> </a:t>
            </a:r>
            <a:r>
              <a:rPr lang="es-ES" b="1" dirty="0" err="1"/>
              <a:t>přistane</a:t>
            </a:r>
            <a:r>
              <a:rPr lang="es-ES" b="1" dirty="0"/>
              <a:t> v </a:t>
            </a:r>
            <a:r>
              <a:rPr lang="es-ES" b="1" dirty="0" err="1"/>
              <a:t>uších</a:t>
            </a:r>
            <a:r>
              <a:rPr lang="es-ES" b="1" dirty="0"/>
              <a:t> </a:t>
            </a:r>
            <a:r>
              <a:rPr lang="es-ES" b="1" dirty="0" err="1"/>
              <a:t>těch</a:t>
            </a:r>
            <a:r>
              <a:rPr lang="es-ES" b="1" dirty="0"/>
              <a:t>, </a:t>
            </a:r>
            <a:r>
              <a:rPr lang="es-ES" b="1" dirty="0" err="1"/>
              <a:t>kteří</a:t>
            </a:r>
            <a:r>
              <a:rPr lang="es-ES" b="1" dirty="0"/>
              <a:t> </a:t>
            </a:r>
            <a:r>
              <a:rPr lang="es-ES" b="1" dirty="0" err="1"/>
              <a:t>nás</a:t>
            </a:r>
            <a:r>
              <a:rPr lang="es-ES" b="1" dirty="0"/>
              <a:t> </a:t>
            </a:r>
            <a:r>
              <a:rPr lang="es-ES" b="1" dirty="0" err="1"/>
              <a:t>poslouchají</a:t>
            </a:r>
            <a:r>
              <a:rPr lang="es-ES" b="1" dirty="0"/>
              <a:t>.</a:t>
            </a:r>
            <a:endParaRPr lang="es-ES" sz="1800" b="1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4926BB53-20C1-7CE0-4EB3-3EB4C06C35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53" r="7653"/>
          <a:stretch/>
        </p:blipFill>
        <p:spPr>
          <a:xfrm>
            <a:off x="8203422" y="2679872"/>
            <a:ext cx="3752662" cy="2215401"/>
          </a:xfrm>
          <a:prstGeom prst="round2DiagRect">
            <a:avLst>
              <a:gd name="adj1" fmla="val 16667"/>
              <a:gd name="adj2" fmla="val 23136"/>
            </a:avLst>
          </a:prstGeom>
          <a:ln w="57150" cap="sq">
            <a:solidFill>
              <a:srgbClr val="87128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6BABBCB-1783-9AD2-3CD4-A0A292700AD2}"/>
              </a:ext>
            </a:extLst>
          </p:cNvPr>
          <p:cNvSpPr txBox="1"/>
          <p:nvPr/>
        </p:nvSpPr>
        <p:spPr>
          <a:xfrm>
            <a:off x="2806641" y="5884784"/>
            <a:ext cx="92126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Jak</a:t>
            </a:r>
            <a:r>
              <a:rPr lang="es-ES" b="1" dirty="0"/>
              <a:t> </a:t>
            </a:r>
            <a:r>
              <a:rPr lang="es-ES" b="1" dirty="0" err="1"/>
              <a:t>dobrá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 </a:t>
            </a:r>
            <a:r>
              <a:rPr lang="es-ES" b="1" dirty="0" err="1"/>
              <a:t>vyřčená</a:t>
            </a:r>
            <a:r>
              <a:rPr lang="es-ES" b="1" dirty="0"/>
              <a:t> v </a:t>
            </a:r>
            <a:r>
              <a:rPr lang="es-ES" b="1" dirty="0" err="1"/>
              <a:t>koření</a:t>
            </a:r>
            <a:r>
              <a:rPr lang="es-ES" b="1" dirty="0"/>
              <a:t>! </a:t>
            </a:r>
            <a:r>
              <a:rPr lang="es-ES" b="1" dirty="0" err="1"/>
              <a:t>Kolik</a:t>
            </a:r>
            <a:r>
              <a:rPr lang="es-ES" b="1" dirty="0"/>
              <a:t> </a:t>
            </a:r>
            <a:r>
              <a:rPr lang="es-ES" b="1" dirty="0" err="1"/>
              <a:t>síly</a:t>
            </a:r>
            <a:r>
              <a:rPr lang="es-ES" b="1" dirty="0"/>
              <a:t> </a:t>
            </a:r>
            <a:r>
              <a:rPr lang="es-ES" b="1" dirty="0" err="1"/>
              <a:t>dá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 </a:t>
            </a:r>
            <a:r>
              <a:rPr lang="es-ES" b="1" dirty="0" err="1"/>
              <a:t>naděje</a:t>
            </a:r>
            <a:r>
              <a:rPr lang="es-ES" b="1" dirty="0"/>
              <a:t>, </a:t>
            </a:r>
            <a:r>
              <a:rPr lang="es-ES" b="1" dirty="0" err="1"/>
              <a:t>odvahy</a:t>
            </a:r>
            <a:r>
              <a:rPr lang="es-ES" b="1" dirty="0"/>
              <a:t> a </a:t>
            </a:r>
            <a:r>
              <a:rPr lang="es-ES" b="1" dirty="0" err="1"/>
              <a:t>odhodlání</a:t>
            </a:r>
            <a:r>
              <a:rPr lang="es-ES" b="1" dirty="0"/>
              <a:t>! </a:t>
            </a:r>
            <a:r>
              <a:rPr lang="cs-CZ" b="1" dirty="0"/>
              <a:t>           EGW: </a:t>
            </a:r>
            <a:r>
              <a:rPr lang="cs-CZ" b="1" dirty="0" err="1"/>
              <a:t>That</a:t>
            </a:r>
            <a:r>
              <a:rPr lang="cs-CZ" b="1" dirty="0"/>
              <a:t> I May </a:t>
            </a:r>
            <a:r>
              <a:rPr lang="cs-CZ" b="1" dirty="0" err="1"/>
              <a:t>Know</a:t>
            </a:r>
            <a:r>
              <a:rPr lang="cs-CZ" b="1" dirty="0"/>
              <a:t> </a:t>
            </a:r>
            <a:r>
              <a:rPr lang="cs-CZ" b="1" dirty="0" err="1"/>
              <a:t>Him</a:t>
            </a:r>
            <a:r>
              <a:rPr lang="cs-CZ" b="1" dirty="0"/>
              <a:t> strana</a:t>
            </a:r>
            <a:r>
              <a:rPr lang="es-ES" b="1" dirty="0"/>
              <a:t> 16</a:t>
            </a:r>
            <a:r>
              <a:rPr lang="cs-CZ" b="1" dirty="0"/>
              <a:t>1</a:t>
            </a:r>
            <a:endParaRPr lang="es-ES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F5A1167-37C8-B687-90A7-D892D1986616}"/>
              </a:ext>
            </a:extLst>
          </p:cNvPr>
          <p:cNvSpPr txBox="1"/>
          <p:nvPr/>
        </p:nvSpPr>
        <p:spPr>
          <a:xfrm>
            <a:off x="2811278" y="3821148"/>
            <a:ext cx="53640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Musíme</a:t>
            </a:r>
            <a:r>
              <a:rPr lang="es-ES" b="1" dirty="0"/>
              <a:t> </a:t>
            </a:r>
            <a:r>
              <a:rPr lang="es-ES" b="1" dirty="0" err="1"/>
              <a:t>říkat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utěšují</a:t>
            </a:r>
            <a:r>
              <a:rPr lang="es-ES" b="1" dirty="0"/>
              <a:t> a </a:t>
            </a:r>
            <a:r>
              <a:rPr lang="es-ES" b="1" dirty="0" err="1"/>
              <a:t>povzbuzují</a:t>
            </a:r>
            <a:r>
              <a:rPr lang="es-ES" b="1" dirty="0"/>
              <a:t>, </a:t>
            </a:r>
            <a:r>
              <a:rPr lang="es-ES" b="1" dirty="0" err="1"/>
              <a:t>slova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láskyplná</a:t>
            </a:r>
            <a:r>
              <a:rPr lang="es-ES" b="1" dirty="0"/>
              <a:t> a </a:t>
            </a:r>
            <a:r>
              <a:rPr lang="es-ES" b="1" dirty="0" err="1"/>
              <a:t>povzbuzující</a:t>
            </a:r>
            <a:r>
              <a:rPr lang="es-ES" b="1" dirty="0"/>
              <a:t>. </a:t>
            </a:r>
            <a:r>
              <a:rPr lang="es-ES" b="1" dirty="0" err="1"/>
              <a:t>Kéž</a:t>
            </a:r>
            <a:r>
              <a:rPr lang="es-ES" b="1" dirty="0"/>
              <a:t> </a:t>
            </a:r>
            <a:r>
              <a:rPr lang="es-ES" b="1" dirty="0" err="1"/>
              <a:t>jsou</a:t>
            </a:r>
            <a:r>
              <a:rPr lang="es-ES" b="1" dirty="0"/>
              <a:t> </a:t>
            </a:r>
            <a:r>
              <a:rPr lang="es-ES" b="1" dirty="0" err="1"/>
              <a:t>užitečn</a:t>
            </a:r>
            <a:r>
              <a:rPr lang="cs-CZ" b="1" dirty="0"/>
              <a:t>á</a:t>
            </a:r>
            <a:r>
              <a:rPr lang="es-ES" b="1" dirty="0"/>
              <a:t> </a:t>
            </a:r>
            <a:r>
              <a:rPr lang="cs-CZ" b="1" dirty="0"/>
              <a:t> </a:t>
            </a:r>
            <a:r>
              <a:rPr lang="es-ES" b="1" dirty="0"/>
              <a:t>a </a:t>
            </a:r>
            <a:r>
              <a:rPr lang="es-ES" b="1" dirty="0" err="1"/>
              <a:t>požehn</a:t>
            </a:r>
            <a:r>
              <a:rPr lang="cs-CZ" b="1" dirty="0" err="1"/>
              <a:t>aná</a:t>
            </a:r>
            <a:r>
              <a:rPr lang="es-ES" b="1" dirty="0"/>
              <a:t>. </a:t>
            </a:r>
          </a:p>
          <a:p>
            <a:r>
              <a:rPr lang="cs-CZ" b="1" dirty="0"/>
              <a:t>M</a:t>
            </a:r>
            <a:r>
              <a:rPr lang="es-ES" b="1" dirty="0" err="1"/>
              <a:t>luvme</a:t>
            </a:r>
            <a:r>
              <a:rPr lang="es-ES" b="1" dirty="0"/>
              <a:t> </a:t>
            </a:r>
            <a:r>
              <a:rPr lang="es-ES" b="1" dirty="0" err="1"/>
              <a:t>příjemný</a:t>
            </a:r>
            <a:r>
              <a:rPr lang="cs-CZ" b="1" dirty="0"/>
              <a:t>m a přívětivým</a:t>
            </a:r>
            <a:r>
              <a:rPr lang="es-ES" b="1" dirty="0"/>
              <a:t> </a:t>
            </a:r>
            <a:r>
              <a:rPr lang="es-ES" b="1" dirty="0" err="1"/>
              <a:t>tóne</a:t>
            </a:r>
            <a:r>
              <a:rPr lang="cs-CZ" b="1" dirty="0"/>
              <a:t>m</a:t>
            </a:r>
            <a:r>
              <a:rPr lang="es-ES" b="1" dirty="0"/>
              <a:t>.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BD46C37-A26A-7B24-4961-FDC759C8620B}"/>
              </a:ext>
            </a:extLst>
          </p:cNvPr>
          <p:cNvSpPr txBox="1"/>
          <p:nvPr/>
        </p:nvSpPr>
        <p:spPr>
          <a:xfrm>
            <a:off x="2806641" y="5021477"/>
            <a:ext cx="93853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 err="1"/>
              <a:t>Pokud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někdo</a:t>
            </a:r>
            <a:r>
              <a:rPr lang="es-ES" b="1" dirty="0"/>
              <a:t> </a:t>
            </a:r>
            <a:r>
              <a:rPr lang="es-ES" b="1" dirty="0" err="1"/>
              <a:t>mluví</a:t>
            </a:r>
            <a:r>
              <a:rPr lang="es-ES" b="1" dirty="0"/>
              <a:t> </a:t>
            </a:r>
            <a:r>
              <a:rPr lang="es-ES" b="1" dirty="0" err="1"/>
              <a:t>provokativně</a:t>
            </a:r>
            <a:r>
              <a:rPr lang="es-ES" b="1" dirty="0"/>
              <a:t>, </a:t>
            </a:r>
            <a:r>
              <a:rPr lang="es-ES" b="1" dirty="0" err="1"/>
              <a:t>nevyslovujte</a:t>
            </a:r>
            <a:r>
              <a:rPr lang="es-ES" b="1" dirty="0"/>
              <a:t> </a:t>
            </a:r>
            <a:r>
              <a:rPr lang="es-ES" b="1" dirty="0" err="1"/>
              <a:t>jediné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. </a:t>
            </a:r>
            <a:r>
              <a:rPr lang="es-ES" b="1" dirty="0" err="1"/>
              <a:t>Nejhorší</a:t>
            </a:r>
            <a:r>
              <a:rPr lang="es-ES" b="1" dirty="0"/>
              <a:t> </a:t>
            </a:r>
            <a:r>
              <a:rPr lang="es-ES" b="1" dirty="0" err="1"/>
              <a:t>pokárání</a:t>
            </a:r>
            <a:r>
              <a:rPr lang="es-ES" b="1" dirty="0"/>
              <a:t>, </a:t>
            </a:r>
            <a:r>
              <a:rPr lang="es-ES" b="1" dirty="0" err="1"/>
              <a:t>které</a:t>
            </a:r>
            <a:r>
              <a:rPr lang="es-ES" b="1" dirty="0"/>
              <a:t> </a:t>
            </a:r>
            <a:r>
              <a:rPr lang="es-ES" b="1" dirty="0" err="1"/>
              <a:t>můžete</a:t>
            </a:r>
            <a:r>
              <a:rPr lang="es-ES" b="1" dirty="0"/>
              <a:t> </a:t>
            </a:r>
            <a:r>
              <a:rPr lang="es-ES" b="1" dirty="0" err="1"/>
              <a:t>dát</a:t>
            </a:r>
            <a:r>
              <a:rPr lang="es-ES" b="1" dirty="0"/>
              <a:t> </a:t>
            </a:r>
            <a:r>
              <a:rPr lang="es-ES" b="1" dirty="0" err="1"/>
              <a:t>osobě</a:t>
            </a:r>
            <a:r>
              <a:rPr lang="es-ES" b="1" dirty="0"/>
              <a:t>, </a:t>
            </a:r>
            <a:r>
              <a:rPr lang="es-ES" b="1" dirty="0" err="1"/>
              <a:t>která</a:t>
            </a:r>
            <a:r>
              <a:rPr lang="es-ES" b="1" dirty="0"/>
              <a:t> </a:t>
            </a:r>
            <a:r>
              <a:rPr lang="es-ES" b="1" dirty="0" err="1"/>
              <a:t>na</a:t>
            </a:r>
            <a:r>
              <a:rPr lang="es-ES" b="1" dirty="0"/>
              <a:t> </a:t>
            </a:r>
            <a:r>
              <a:rPr lang="es-ES" b="1" dirty="0" err="1"/>
              <a:t>vás</a:t>
            </a:r>
            <a:r>
              <a:rPr lang="es-ES" b="1" dirty="0"/>
              <a:t> </a:t>
            </a:r>
            <a:r>
              <a:rPr lang="es-ES" b="1" dirty="0" err="1"/>
              <a:t>hází</a:t>
            </a:r>
            <a:r>
              <a:rPr lang="es-ES" b="1" dirty="0"/>
              <a:t> </a:t>
            </a:r>
            <a:r>
              <a:rPr lang="es-ES" b="1" dirty="0" err="1"/>
              <a:t>provokativní</a:t>
            </a:r>
            <a:r>
              <a:rPr lang="es-ES" b="1" dirty="0"/>
              <a:t> </a:t>
            </a:r>
            <a:r>
              <a:rPr lang="es-ES" b="1" dirty="0" err="1"/>
              <a:t>slova</a:t>
            </a:r>
            <a:r>
              <a:rPr lang="es-ES" b="1" dirty="0"/>
              <a:t>, je </a:t>
            </a:r>
            <a:r>
              <a:rPr lang="es-ES" b="1" dirty="0" err="1"/>
              <a:t>mlčet</a:t>
            </a:r>
            <a:r>
              <a:rPr lang="es-ES" b="1" dirty="0"/>
              <a:t>, </a:t>
            </a:r>
            <a:r>
              <a:rPr lang="es-ES" b="1" dirty="0" err="1"/>
              <a:t>dokud</a:t>
            </a:r>
            <a:r>
              <a:rPr lang="es-ES" b="1" dirty="0"/>
              <a:t> </a:t>
            </a:r>
            <a:r>
              <a:rPr lang="es-ES" b="1" dirty="0" err="1"/>
              <a:t>nebudete</a:t>
            </a:r>
            <a:r>
              <a:rPr lang="es-ES" b="1" dirty="0"/>
              <a:t> </a:t>
            </a:r>
            <a:r>
              <a:rPr lang="es-ES" b="1" dirty="0" err="1"/>
              <a:t>moci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 </a:t>
            </a:r>
            <a:r>
              <a:rPr lang="es-ES" b="1" dirty="0" err="1"/>
              <a:t>klidným</a:t>
            </a:r>
            <a:r>
              <a:rPr lang="es-ES" b="1" dirty="0"/>
              <a:t> a </a:t>
            </a:r>
            <a:r>
              <a:rPr lang="es-ES" b="1" dirty="0" err="1"/>
              <a:t>příjemným</a:t>
            </a:r>
            <a:r>
              <a:rPr lang="es-ES" b="1" dirty="0"/>
              <a:t> </a:t>
            </a:r>
            <a:r>
              <a:rPr lang="es-ES" b="1" dirty="0" err="1"/>
              <a:t>hlasem</a:t>
            </a:r>
            <a:r>
              <a:rPr lang="es-ES" b="1" dirty="0"/>
              <a:t>. </a:t>
            </a:r>
            <a:r>
              <a:rPr lang="cs-CZ" b="1" dirty="0"/>
              <a:t>EGW: </a:t>
            </a:r>
            <a:r>
              <a:rPr lang="cs-CZ" b="1" dirty="0" err="1"/>
              <a:t>The</a:t>
            </a:r>
            <a:r>
              <a:rPr lang="cs-CZ" b="1" dirty="0"/>
              <a:t> </a:t>
            </a:r>
            <a:r>
              <a:rPr lang="es-ES" b="1" dirty="0"/>
              <a:t>V</a:t>
            </a:r>
            <a:r>
              <a:rPr lang="cs-CZ" b="1" dirty="0" err="1"/>
              <a:t>oice</a:t>
            </a:r>
            <a:r>
              <a:rPr lang="cs-CZ" b="1" dirty="0"/>
              <a:t>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Speech</a:t>
            </a:r>
            <a:r>
              <a:rPr lang="cs-CZ" b="1" dirty="0"/>
              <a:t> and Song strana 25</a:t>
            </a:r>
            <a:endParaRPr lang="es-ES" b="1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6212937-5DEC-2444-B405-127CDDDF3F63}"/>
              </a:ext>
            </a:extLst>
          </p:cNvPr>
          <p:cNvSpPr txBox="1"/>
          <p:nvPr/>
        </p:nvSpPr>
        <p:spPr>
          <a:xfrm>
            <a:off x="2783151" y="6459695"/>
            <a:ext cx="91181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“</a:t>
            </a:r>
            <a:r>
              <a:rPr lang="cs-CZ" b="1" dirty="0"/>
              <a:t>Jako z</a:t>
            </a:r>
            <a:r>
              <a:rPr lang="es-ES" b="1" dirty="0" err="1"/>
              <a:t>lat</a:t>
            </a:r>
            <a:r>
              <a:rPr lang="cs-CZ" b="1" dirty="0"/>
              <a:t>á</a:t>
            </a:r>
            <a:r>
              <a:rPr lang="es-ES" b="1" dirty="0"/>
              <a:t> </a:t>
            </a:r>
            <a:r>
              <a:rPr lang="es-ES" b="1" dirty="0" err="1"/>
              <a:t>jablk</a:t>
            </a:r>
            <a:r>
              <a:rPr lang="cs-CZ" b="1" dirty="0"/>
              <a:t>a</a:t>
            </a:r>
            <a:r>
              <a:rPr lang="es-ES" b="1" dirty="0"/>
              <a:t> se </a:t>
            </a:r>
            <a:r>
              <a:rPr lang="es-ES" b="1" dirty="0" err="1"/>
              <a:t>stříbrnými</a:t>
            </a:r>
            <a:r>
              <a:rPr lang="es-ES" b="1" dirty="0"/>
              <a:t> </a:t>
            </a:r>
            <a:r>
              <a:rPr lang="cs-CZ" b="1" dirty="0"/>
              <a:t>ozdob</a:t>
            </a:r>
            <a:r>
              <a:rPr lang="es-ES" b="1" dirty="0" err="1"/>
              <a:t>ami</a:t>
            </a:r>
            <a:r>
              <a:rPr lang="es-ES" b="1" dirty="0"/>
              <a:t> je</a:t>
            </a:r>
            <a:r>
              <a:rPr lang="cs-CZ" b="1" dirty="0"/>
              <a:t> vhodně pronesené</a:t>
            </a:r>
            <a:r>
              <a:rPr lang="es-ES" b="1" dirty="0"/>
              <a:t> </a:t>
            </a:r>
            <a:r>
              <a:rPr lang="es-ES" b="1" dirty="0" err="1"/>
              <a:t>slovo</a:t>
            </a:r>
            <a:r>
              <a:rPr lang="es-ES" b="1" dirty="0"/>
              <a:t>”. (P</a:t>
            </a:r>
            <a:r>
              <a:rPr lang="cs-CZ" b="1" dirty="0" err="1"/>
              <a:t>řísloví</a:t>
            </a:r>
            <a:r>
              <a:rPr lang="es-ES" b="1" dirty="0"/>
              <a:t> 25</a:t>
            </a:r>
            <a:r>
              <a:rPr lang="cs-CZ" b="1" dirty="0"/>
              <a:t>,</a:t>
            </a:r>
            <a:r>
              <a:rPr lang="es-ES" b="1" dirty="0"/>
              <a:t>11)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7F7993A5-4DE9-672B-55DA-1DBF988345CC}"/>
              </a:ext>
            </a:extLst>
          </p:cNvPr>
          <p:cNvSpPr txBox="1"/>
          <p:nvPr/>
        </p:nvSpPr>
        <p:spPr>
          <a:xfrm>
            <a:off x="5955955" y="126256"/>
            <a:ext cx="61078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David </a:t>
            </a:r>
            <a:r>
              <a:rPr lang="es-ES" b="1" dirty="0" err="1"/>
              <a:t>věděl</a:t>
            </a:r>
            <a:r>
              <a:rPr lang="es-ES" b="1" dirty="0"/>
              <a:t>, </a:t>
            </a:r>
            <a:r>
              <a:rPr lang="es-ES" b="1" dirty="0" err="1"/>
              <a:t>jak</a:t>
            </a:r>
            <a:r>
              <a:rPr lang="es-ES" b="1" dirty="0"/>
              <a:t>, </a:t>
            </a:r>
            <a:r>
              <a:rPr lang="es-ES" b="1" dirty="0" err="1"/>
              <a:t>kdy</a:t>
            </a:r>
            <a:r>
              <a:rPr lang="es-ES" b="1" dirty="0"/>
              <a:t> a o </a:t>
            </a:r>
            <a:r>
              <a:rPr lang="es-ES" b="1" dirty="0" err="1"/>
              <a:t>čem</a:t>
            </a:r>
            <a:r>
              <a:rPr lang="es-ES" b="1" dirty="0"/>
              <a:t> </a:t>
            </a:r>
            <a:r>
              <a:rPr lang="es-ES" b="1" dirty="0" err="1"/>
              <a:t>mluvit</a:t>
            </a:r>
            <a:r>
              <a:rPr lang="es-ES" b="1" dirty="0"/>
              <a:t>. </a:t>
            </a:r>
            <a:r>
              <a:rPr lang="es-ES" b="1" dirty="0" err="1"/>
              <a:t>Když</a:t>
            </a:r>
            <a:r>
              <a:rPr lang="es-ES" b="1" dirty="0"/>
              <a:t> </a:t>
            </a:r>
            <a:r>
              <a:rPr lang="es-ES" b="1" dirty="0" err="1"/>
              <a:t>jeho</a:t>
            </a:r>
            <a:r>
              <a:rPr lang="es-ES" b="1" dirty="0"/>
              <a:t> </a:t>
            </a:r>
            <a:r>
              <a:rPr lang="es-ES" b="1" dirty="0" err="1"/>
              <a:t>bratr</a:t>
            </a:r>
            <a:r>
              <a:rPr lang="es-ES" b="1" dirty="0"/>
              <a:t> </a:t>
            </a:r>
            <a:r>
              <a:rPr lang="es-ES" b="1" dirty="0" err="1"/>
              <a:t>Eliab</a:t>
            </a:r>
            <a:r>
              <a:rPr lang="es-ES" b="1" dirty="0"/>
              <a:t> </a:t>
            </a:r>
            <a:r>
              <a:rPr lang="es-ES" b="1" dirty="0" err="1"/>
              <a:t>mluvil</a:t>
            </a:r>
            <a:r>
              <a:rPr lang="es-ES" b="1" dirty="0"/>
              <a:t> s </a:t>
            </a:r>
            <a:r>
              <a:rPr lang="es-ES" b="1" dirty="0" err="1"/>
              <a:t>Davidem</a:t>
            </a:r>
            <a:r>
              <a:rPr lang="es-ES" b="1" dirty="0"/>
              <a:t> </a:t>
            </a:r>
            <a:r>
              <a:rPr lang="es-ES" b="1" dirty="0" err="1"/>
              <a:t>rozzlobeně</a:t>
            </a:r>
            <a:r>
              <a:rPr lang="es-ES" b="1" dirty="0"/>
              <a:t> a s </a:t>
            </a:r>
            <a:r>
              <a:rPr lang="es-ES" b="1" dirty="0" err="1"/>
              <a:t>falešnými</a:t>
            </a:r>
            <a:r>
              <a:rPr lang="es-ES" b="1" dirty="0"/>
              <a:t> </a:t>
            </a:r>
            <a:r>
              <a:rPr lang="es-ES" b="1" dirty="0" err="1"/>
              <a:t>obviněními</a:t>
            </a:r>
            <a:r>
              <a:rPr lang="es-ES" b="1" dirty="0"/>
              <a:t>, David </a:t>
            </a:r>
            <a:r>
              <a:rPr lang="es-ES" b="1" dirty="0" err="1"/>
              <a:t>odpověděl</a:t>
            </a:r>
            <a:r>
              <a:rPr lang="es-ES" b="1" dirty="0"/>
              <a:t> </a:t>
            </a:r>
            <a:r>
              <a:rPr lang="es-ES" b="1" dirty="0" err="1"/>
              <a:t>uctivě</a:t>
            </a:r>
            <a:r>
              <a:rPr lang="es-ES" b="1" dirty="0"/>
              <a:t>, ale </a:t>
            </a:r>
            <a:r>
              <a:rPr lang="es-ES" b="1" dirty="0" err="1"/>
              <a:t>rozhodně</a:t>
            </a:r>
            <a:r>
              <a:rPr lang="es-E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506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5" grpId="0"/>
      <p:bldP spid="14" grpId="0"/>
      <p:bldP spid="18" grpId="0"/>
      <p:bldP spid="20" grpId="0"/>
      <p:bldP spid="2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</TotalTime>
  <Words>2285</Words>
  <Application>Microsoft Office PowerPoint</Application>
  <PresentationFormat>Panorámica</PresentationFormat>
  <Paragraphs>54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</cp:lastModifiedBy>
  <cp:revision>214</cp:revision>
  <dcterms:created xsi:type="dcterms:W3CDTF">2023-09-21T15:02:40Z</dcterms:created>
  <dcterms:modified xsi:type="dcterms:W3CDTF">2023-10-14T19:25:12Z</dcterms:modified>
</cp:coreProperties>
</file>