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9" r:id="rId2"/>
    <p:sldId id="260" r:id="rId3"/>
    <p:sldId id="263" r:id="rId4"/>
    <p:sldId id="266" r:id="rId5"/>
    <p:sldId id="267" r:id="rId6"/>
    <p:sldId id="269" r:id="rId7"/>
    <p:sldId id="270" r:id="rId8"/>
    <p:sldId id="262" r:id="rId9"/>
    <p:sldId id="271" r:id="rId10"/>
    <p:sldId id="261" r:id="rId11"/>
    <p:sldId id="273" r:id="rId12"/>
    <p:sldId id="272" r:id="rId13"/>
    <p:sldId id="275" r:id="rId14"/>
    <p:sldId id="276" r:id="rId15"/>
    <p:sldId id="268" r:id="rId16"/>
  </p:sldIdLst>
  <p:sldSz cx="12192000" cy="6858000"/>
  <p:notesSz cx="6858000" cy="9144000"/>
  <p:embeddedFontLst>
    <p:embeddedFont>
      <p:font typeface="Bahnschrift SemiBold" panose="020B0502040204020203" pitchFamily="34" charset="0"/>
      <p:bold r:id="rId17"/>
    </p:embeddedFont>
    <p:embeddedFont>
      <p:font typeface="Bodoni MT" panose="02070603080606020203" pitchFamily="18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A900"/>
    <a:srgbClr val="FABE00"/>
    <a:srgbClr val="C0A980"/>
    <a:srgbClr val="250000"/>
    <a:srgbClr val="3E242A"/>
    <a:srgbClr val="8B484F"/>
    <a:srgbClr val="4F3951"/>
    <a:srgbClr val="9D2437"/>
    <a:srgbClr val="024F62"/>
    <a:srgbClr val="3E5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542" autoAdjust="0"/>
  </p:normalViewPr>
  <p:slideViewPr>
    <p:cSldViewPr snapToGrid="0">
      <p:cViewPr varScale="1">
        <p:scale>
          <a:sx n="96" d="100"/>
          <a:sy n="96" d="100"/>
        </p:scale>
        <p:origin x="4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D4C4BF-F85B-490E-9352-2D0B96474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EBA4413-A45B-EAE1-F9E7-FAA6857506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AF4642-001A-4961-455D-E62557A67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533F-7DBA-4BDB-9FC6-E02C186E3CFC}" type="datetimeFigureOut">
              <a:rPr lang="es-ES" smtClean="0"/>
              <a:t>07/04/2023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B05B3D-4531-4425-DF37-783AF53E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5DD9C2-7765-3680-D7ED-F99A408A5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71562-930B-4839-98DF-4FEE1EC82F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1220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BFABB2-C2A2-597E-3D15-70D08183C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C0FC6F3-9133-6ABE-9659-7EFE7D06D2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363689-5C2E-A49D-8D7C-05F27592B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533F-7DBA-4BDB-9FC6-E02C186E3CFC}" type="datetimeFigureOut">
              <a:rPr lang="es-ES" smtClean="0"/>
              <a:t>07/04/2023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FF5EA2-1FEE-1ED4-CCF3-7DCCB2071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D87C84-FB6A-91FE-A817-98BEC283E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71562-930B-4839-98DF-4FEE1EC82F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9919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4FBFF65-90DF-3951-7C84-A9A0B4DF23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17367DB-BF1D-90BF-A4D1-1448932782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F8E94E-A8B0-B21D-DD74-83D16255C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533F-7DBA-4BDB-9FC6-E02C186E3CFC}" type="datetimeFigureOut">
              <a:rPr lang="es-ES" smtClean="0"/>
              <a:t>07/04/2023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2679BE-0145-B098-5707-879F5E8E7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C7AAD3-2CD2-5B23-61AC-3AE8E9CDE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71562-930B-4839-98DF-4FEE1EC82F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9133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C18E50-EB44-50FF-199E-D2E3A12DD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4EC209-9DA4-F1CC-6015-9B9324A3B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065C72-DCE3-BBAD-2455-B5EF985FB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533F-7DBA-4BDB-9FC6-E02C186E3CFC}" type="datetimeFigureOut">
              <a:rPr lang="es-ES" smtClean="0"/>
              <a:t>07/04/2023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AD4477-B2A1-CFCE-8EC8-EF45773CE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7F868C-A814-3BDD-2040-544EE24D1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71562-930B-4839-98DF-4FEE1EC82F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3012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907026-A369-3EAE-5AB2-8E9127711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DA4BD9-265F-567C-DB9A-CCFA2A899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A8309E-4FEC-9C07-B6A6-43072D062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533F-7DBA-4BDB-9FC6-E02C186E3CFC}" type="datetimeFigureOut">
              <a:rPr lang="es-ES" smtClean="0"/>
              <a:t>07/04/2023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63680D-0BDC-3486-A9B9-B4EB61021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A1ED35-F928-29EE-BBA0-992FDFB9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71562-930B-4839-98DF-4FEE1EC82F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5638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AF647E-2D8A-7D9D-5A1E-AB33E417A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6FF7DF-0084-1BFD-3B04-CA62676D86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19AF55F-DA73-3802-5B49-414ED83EA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F125EFF-62BB-51EC-2D8A-CC3794D41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533F-7DBA-4BDB-9FC6-E02C186E3CFC}" type="datetimeFigureOut">
              <a:rPr lang="es-ES" smtClean="0"/>
              <a:t>07/04/2023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DBD3A6D-0C89-3F12-2D13-657935E18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EC97E7-5BE8-590F-40F4-6641B57D3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71562-930B-4839-98DF-4FEE1EC82F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0972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7CE1FD-684E-E406-857E-91FB8A0D0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AB75EE8-23FD-74B1-5A28-4573680A0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5045AA1-AE27-42BF-7178-8FE6D324E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DB5D3B3-5EDC-0502-8F75-C33FF3F3F6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8D39617-A643-9F7B-E65F-9203816AF8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EFAD42F-1DA6-B84F-2FB6-B129D2B8B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533F-7DBA-4BDB-9FC6-E02C186E3CFC}" type="datetimeFigureOut">
              <a:rPr lang="es-ES" smtClean="0"/>
              <a:t>07/04/2023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F5C88D5-FF11-EEB6-7591-519A5297C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E538E7B-ED9C-3B29-EE01-C4572BF76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71562-930B-4839-98DF-4FEE1EC82F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206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56D9FE-5001-ACB4-C4D2-7A82C6999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C9B6822-F0E2-B13A-B3F0-BD2FD8CA6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533F-7DBA-4BDB-9FC6-E02C186E3CFC}" type="datetimeFigureOut">
              <a:rPr lang="es-ES" smtClean="0"/>
              <a:t>07/04/2023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116A0DF-0D5B-2ED2-7F3B-2996C16EB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5D4647F-2092-6608-F472-BC68F5ACB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71562-930B-4839-98DF-4FEE1EC82F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1989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56CC68F-9B1F-2113-835E-720A8A377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533F-7DBA-4BDB-9FC6-E02C186E3CFC}" type="datetimeFigureOut">
              <a:rPr lang="es-ES" smtClean="0"/>
              <a:t>07/04/2023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B9F7802-8011-67A6-3D6F-B46B9EDAA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5B68183-1D4B-66A6-DF7E-FE8298A91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71562-930B-4839-98DF-4FEE1EC82F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770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A05BAF-81ED-5B20-2B44-BA3E4299D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C54042-3E89-34FD-34D3-48DE50105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AAE3D9D-FBD9-501A-2850-F6873F447D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EFA956-24B6-D2A6-8595-0B059D18D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533F-7DBA-4BDB-9FC6-E02C186E3CFC}" type="datetimeFigureOut">
              <a:rPr lang="es-ES" smtClean="0"/>
              <a:t>07/04/2023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164E7B-88F8-9A70-CACD-F86884861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FBB09C0-D7EC-7390-98D6-159994536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71562-930B-4839-98DF-4FEE1EC82F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4103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24E352-CFEB-602F-2272-ED83E65E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14987DD-A000-0F23-0AB7-72345C2F8D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3E871AE-7B0F-CEF1-D521-80CAA1C80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E34D4E-24EE-E70F-A7F3-51BC2A41D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533F-7DBA-4BDB-9FC6-E02C186E3CFC}" type="datetimeFigureOut">
              <a:rPr lang="es-ES" smtClean="0"/>
              <a:t>07/04/2023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81CE2C5-B881-BF0F-6689-A1F919644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DEBFC6-26C1-DA2F-A593-7FA0D518C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71562-930B-4839-98DF-4FEE1EC82F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3647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3FFB1AE-63C3-6BB1-CC12-3681A389A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435739-49A2-EF25-8C30-B5D487A771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3726F1-7910-6418-C4B2-F9CACB7D2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A533F-7DBA-4BDB-9FC6-E02C186E3CFC}" type="datetimeFigureOut">
              <a:rPr lang="es-ES" smtClean="0"/>
              <a:t>07/04/2023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A107C8-A74B-C398-7E60-E2E24517A0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104637-D0C6-F7DE-D6FE-D375F682B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71562-930B-4839-98DF-4FEE1EC82F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386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2.png"/><Relationship Id="rId7" Type="http://schemas.openxmlformats.org/officeDocument/2006/relationships/image" Target="../media/image28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198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F2683CD-7E33-C923-1F98-4B5308287B4A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cs-CZ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brn</a:t>
            </a:r>
            <a:r>
              <a:rPr lang="es-E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ěni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pancířem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spravedlnosti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 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kým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14; 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1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. list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es-E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Tesalonic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kým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5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,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8 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12" name="Imagen 11" descr="Imagen que contiene interior, oscuro, pequeño, cuarto&#10;&#10;Descripción generada automáticamente">
            <a:extLst>
              <a:ext uri="{FF2B5EF4-FFF2-40B4-BE49-F238E27FC236}">
                <a16:creationId xmlns:a16="http://schemas.microsoft.com/office/drawing/2014/main" id="{38F3A87E-8AD4-1EA1-FAE1-2AF4537C2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261" y="1649402"/>
            <a:ext cx="6944797" cy="520859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FE8FC68-E877-073C-6642-FDECA703AF01}"/>
              </a:ext>
            </a:extLst>
          </p:cNvPr>
          <p:cNvSpPr txBox="1"/>
          <p:nvPr/>
        </p:nvSpPr>
        <p:spPr>
          <a:xfrm>
            <a:off x="82701" y="1446550"/>
            <a:ext cx="798497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Když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jste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oblékli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Krista se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spásou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jste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naším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svatým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Bohem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prohlášeni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spravedlivé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Římanům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5,1).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vaše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spravedlnost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ale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Kristova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Korintským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30;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Filipenským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9).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Oblékání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pancíře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spravedlnosti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obranou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žalobci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brat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Takže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když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Satan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říká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"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Nejsi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dobrý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abys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křesťanem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můžeš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odpovědět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Pavel: "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vznese žalobu proti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vyvolen</a:t>
            </a:r>
            <a:r>
              <a:rPr lang="cs-CZ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ým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Božím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Vždyť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ospravedlňuje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(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Římanům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33). I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když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spravedliví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Kristu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musíme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být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vědomi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každé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nespravedlnosti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které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můžeme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dopustit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Chodit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světle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evan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gelia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totéž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žít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hříchu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"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Vyznáváme-li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své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hříchy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věrný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spraved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livý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odpustil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hříchy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očistil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nás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každé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nepravosti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(1. 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Janův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9).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Zpověď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zahrnuje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přijetí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vaší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chyby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pocit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bolesti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toho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jste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ji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spáchali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když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uvědomíte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jste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spáchali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něco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nevhodného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Můžete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obléci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spravedl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protože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již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odpuštěno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jste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ospravedlněni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Kristu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rintským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5,21).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Vyznání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hříchů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očišťuje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svědomí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spravedlnost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plodnou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vašem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životě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Nsluší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abyste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Pavel,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který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řekl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"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 i já se vždy snažím zachovat neporušené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svědomí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Bohem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lidmi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Skutky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24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16)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třeba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praktikovat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spravedlnost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být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spravedlivý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4A40467-EAB5-E9C8-0E33-181DB62E70B5}"/>
              </a:ext>
            </a:extLst>
          </p:cNvPr>
          <p:cNvSpPr txBox="1"/>
          <p:nvPr/>
        </p:nvSpPr>
        <p:spPr>
          <a:xfrm>
            <a:off x="92326" y="523220"/>
            <a:ext cx="101556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Stejně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pancíř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chránil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srdce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vojáka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spravedlnost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chrání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věřícího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chrání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"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životně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důležité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orgány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jeho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duchovního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Někteří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Kristovu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spravedlnost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přikrývá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Božího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jin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osobní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věrnost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křesťana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biblickým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principům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
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3E24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s-ES" b="1" dirty="0">
              <a:solidFill>
                <a:schemeClr val="bg1"/>
              </a:solidFill>
              <a:effectLst>
                <a:glow rad="127000">
                  <a:srgbClr val="3E242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841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oscuro, hidrante, mitad, sucio&#10;&#10;Descripción generada automáticamente">
            <a:extLst>
              <a:ext uri="{FF2B5EF4-FFF2-40B4-BE49-F238E27FC236}">
                <a16:creationId xmlns:a16="http://schemas.microsoft.com/office/drawing/2014/main" id="{D6C2CB1C-3338-A322-7A0B-BB5DA1321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4672" y="2292254"/>
            <a:ext cx="7725530" cy="515286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F2683CD-7E33-C923-1F98-4B5308287B4A}"/>
              </a:ext>
            </a:extLst>
          </p:cNvPr>
          <p:cNvSpPr txBox="1"/>
          <p:nvPr/>
        </p:nvSpPr>
        <p:spPr>
          <a:xfrm>
            <a:off x="479695" y="0"/>
            <a:ext cx="112326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o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cs-CZ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 pohotové službě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evangelia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pokoje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 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kým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15; 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</a:t>
            </a:r>
            <a:r>
              <a:rPr lang="pt-BR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</a:t>
            </a:r>
            <a:r>
              <a:rPr lang="pt-BR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119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pt-BR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165; Lu</a:t>
            </a:r>
            <a:r>
              <a:rPr lang="cs-CZ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káš</a:t>
            </a:r>
            <a:r>
              <a:rPr lang="pt-BR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pt-BR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5F580C4-CD10-EEDE-5540-608AC1C15CD3}"/>
              </a:ext>
            </a:extLst>
          </p:cNvPr>
          <p:cNvSpPr txBox="1"/>
          <p:nvPr/>
        </p:nvSpPr>
        <p:spPr>
          <a:xfrm>
            <a:off x="121595" y="868748"/>
            <a:ext cx="1168008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Obuv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služby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je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ochranou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před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rozdělujícími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intrikami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ďábla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když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jednáte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jako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mírotvorce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mezi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věřícími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.  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       (</a:t>
            </a:r>
            <a:r>
              <a:rPr lang="cs-CZ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list Římanům</a:t>
            </a:r>
            <a:r>
              <a:rPr lang="es-ES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14</a:t>
            </a:r>
            <a:r>
              <a:rPr lang="cs-CZ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,</a:t>
            </a:r>
            <a:r>
              <a:rPr lang="es-ES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19).</a:t>
            </a:r>
          </a:p>
          <a:p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LTvůrci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pokoje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jsou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experti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na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spojování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lidí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Tvůrci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pokoje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oživují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společenství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mají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službu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smíření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Domnívají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se,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že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společenství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jednota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v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těle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Kristově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jsou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založeny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na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společné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spřízněnosti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Praví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věřící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jsou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děti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Boží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a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to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je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nezbytné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aby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nás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shromáždili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v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pokoji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Pokud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doufáte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že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shodnete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na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každém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názoru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nebo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na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přijetí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někoho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budete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nejosamělejším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křesťanem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na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světě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Musíme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"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zachovávat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jednot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Ducha 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spojeni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svazk</a:t>
            </a:r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em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pokoje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" </a:t>
            </a:r>
            <a:r>
              <a:rPr lang="es-ES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(</a:t>
            </a:r>
            <a:r>
              <a:rPr lang="cs-CZ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list </a:t>
            </a:r>
            <a:r>
              <a:rPr lang="es-ES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Efe</a:t>
            </a:r>
            <a:r>
              <a:rPr lang="cs-CZ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z</a:t>
            </a:r>
            <a:r>
              <a:rPr lang="es-ES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s</a:t>
            </a:r>
            <a:r>
              <a:rPr lang="cs-CZ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kým</a:t>
            </a:r>
            <a:r>
              <a:rPr lang="es-ES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4</a:t>
            </a:r>
            <a:r>
              <a:rPr lang="cs-CZ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,</a:t>
            </a:r>
            <a:r>
              <a:rPr lang="es-ES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3).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E98B2B5-DA34-9D95-EFAA-B675F798B5F0}"/>
              </a:ext>
            </a:extLst>
          </p:cNvPr>
          <p:cNvSpPr txBox="1"/>
          <p:nvPr/>
        </p:nvSpPr>
        <p:spPr>
          <a:xfrm>
            <a:off x="6012097" y="2845035"/>
            <a:ext cx="605830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Pro službu pokoje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obuvi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upravuje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tak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aby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byla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v per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-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fektním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stavu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To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umožňuje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našim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nohám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chodit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bezpeč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-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ně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pevně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. Je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nutné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přinášet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evangelium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každému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stvo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-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ření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šířit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po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celém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světě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, je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to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naléhavé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Země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sténá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v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důsledku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tolika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zlovolností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které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musíme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pospíšit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, pro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-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tože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zlo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znásobilo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časy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byly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zkráceny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příchod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Páně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bude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brzy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Nic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by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nám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v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tomto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úkolu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nemělo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bránit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.
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Jaké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evangelium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máme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hlásat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?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Poznání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spásy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: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Ježíš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vtělený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ukřižovaný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vzkříšený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oslavený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. S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tímto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pozná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-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ním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můžeme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kráčet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stále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.
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Kamkoli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jdou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vaše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nohy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,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tam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šíří pokoj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.
</a:t>
            </a:r>
            <a:endParaRPr lang="es-ES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72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build="p"/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exterior, oscuro, vuelo, avión&#10;&#10;Descripción generada automáticamente">
            <a:extLst>
              <a:ext uri="{FF2B5EF4-FFF2-40B4-BE49-F238E27FC236}">
                <a16:creationId xmlns:a16="http://schemas.microsoft.com/office/drawing/2014/main" id="{9F1684DC-4892-9DD6-88C3-CFFFB1B31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989" y="564204"/>
            <a:ext cx="8830718" cy="662303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E955ECF-CC38-62A5-DAB8-AD5F4A436347}"/>
              </a:ext>
            </a:extLst>
          </p:cNvPr>
          <p:cNvSpPr txBox="1"/>
          <p:nvPr/>
        </p:nvSpPr>
        <p:spPr>
          <a:xfrm>
            <a:off x="80658" y="1133356"/>
            <a:ext cx="8512108" cy="2862322"/>
          </a:xfrm>
          <a:prstGeom prst="rect">
            <a:avLst/>
          </a:prstGeom>
          <a:solidFill>
            <a:srgbClr val="2B2E38">
              <a:alpha val="48000"/>
            </a:srgbClr>
          </a:solidFill>
          <a:effectLst>
            <a:softEdge rad="76200"/>
          </a:effectLst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Předmětem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naší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víry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je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Bůh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Jeho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Slovo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Čím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lépe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to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víte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čím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důvěrněji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s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Ním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budete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studovat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Jeho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Slovo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tím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budete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mít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více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víry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Satanovy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ohnivé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šípy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se k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vám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nedosta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-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nou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ani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jim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nepodaří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zničit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vaši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víru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.</a:t>
            </a:r>
          </a:p>
          <a:p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Satanovy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ohnivé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šípy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jsou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spalující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lži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hořící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obvinění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ohnivá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pokušení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která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bombar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-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dují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naši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mysl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Kdykoli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rozpoznáš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nějakou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klamnou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myšlenku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obvinění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nebo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pokušení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porovnej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to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s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pravdou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kterou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víš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o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Bohu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Jeho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Slově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.</a:t>
            </a:r>
          </a:p>
          <a:p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Co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Ježíš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udělal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pro to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aby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od nás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odvrátil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satanské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šípy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od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pokušení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?</a:t>
            </a:r>
          </a:p>
          <a:p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Chránil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se v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afirmacích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Božího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Slova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Pokaždé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když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učíš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verš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z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Bible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slyšíš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učení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     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ve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sboru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nebo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studuješ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Bibli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prohlubuješ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své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porozumění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Bohu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prohlubuješ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svůj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  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štít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víry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D3477D0-B139-BF9B-8100-9F425A27E23B}"/>
              </a:ext>
            </a:extLst>
          </p:cNvPr>
          <p:cNvSpPr txBox="1"/>
          <p:nvPr/>
        </p:nvSpPr>
        <p:spPr>
          <a:xfrm>
            <a:off x="80658" y="3995678"/>
            <a:ext cx="7678366" cy="2585323"/>
          </a:xfrm>
          <a:prstGeom prst="rect">
            <a:avLst/>
          </a:prstGeom>
          <a:solidFill>
            <a:srgbClr val="2B2E38">
              <a:alpha val="48000"/>
            </a:srgbClr>
          </a:solidFill>
          <a:effectLst>
            <a:softEdge rad="76200"/>
          </a:effectLst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Práce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na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překonání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zla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musí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být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vykonána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vírou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. Ti,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kteří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jdou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na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bitevní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pole,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zjistí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že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si musí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obléknout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plnou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Boží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zbroj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Štít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víry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bude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jejich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obranou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umožní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jim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být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více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než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jen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vítězi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Nic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jiného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nebude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mít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jinou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hodnotu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než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víra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v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Hospodina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zástupů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poslušnost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jeho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příkazů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Obrovské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armády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vybavené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všemi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ostatními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věcmi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nebudou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mít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v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posledním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velkém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konfliktu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žádnou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cenu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Bez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víry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by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andělské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zástupy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nemohly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pomoci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Pouze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živá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víra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vás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učiní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nepřemožitelnými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umožní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vám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přežít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ve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zlém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dni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stát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pevně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neotřesitelně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pevně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držet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začátku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své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důvěry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až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do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konce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.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—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Rad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y pro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učitele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studenty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o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křesťanském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vzdělávání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strana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141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;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 EGW: 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G </a:t>
            </a:r>
            <a:r>
              <a:rPr lang="cs-CZ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strana 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2B2E38"/>
                  </a:glow>
                </a:effectLst>
              </a:rPr>
              <a:t>33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F2683CD-7E33-C923-1F98-4B5308287B4A}"/>
              </a:ext>
            </a:extLst>
          </p:cNvPr>
          <p:cNvSpPr txBox="1"/>
          <p:nvPr/>
        </p:nvSpPr>
        <p:spPr>
          <a:xfrm>
            <a:off x="919973" y="0"/>
            <a:ext cx="103520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se štítem víry, jímž byste uhasili všechny ohnivé střely toho Zlého.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 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kým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16; </a:t>
            </a:r>
            <a:r>
              <a:rPr lang="cs-CZ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Abakuk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</a:t>
            </a:r>
          </a:p>
        </p:txBody>
      </p:sp>
    </p:spTree>
    <p:extLst>
      <p:ext uri="{BB962C8B-B14F-4D97-AF65-F5344CB8AC3E}">
        <p14:creationId xmlns:p14="http://schemas.microsoft.com/office/powerpoint/2010/main" val="417980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  <p:bldP spid="11" grpId="0" uiExpand="1" build="p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t="-1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casco, oscuro, pequeño, cerca&#10;&#10;Descripción generada automáticamente">
            <a:extLst>
              <a:ext uri="{FF2B5EF4-FFF2-40B4-BE49-F238E27FC236}">
                <a16:creationId xmlns:a16="http://schemas.microsoft.com/office/drawing/2014/main" id="{25B600B1-9BCF-E6BA-C4E2-1330E94A1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1" y="2830749"/>
            <a:ext cx="5810655" cy="419262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F2683CD-7E33-C923-1F98-4B5308287B4A}"/>
              </a:ext>
            </a:extLst>
          </p:cNvPr>
          <p:cNvSpPr txBox="1"/>
          <p:nvPr/>
        </p:nvSpPr>
        <p:spPr>
          <a:xfrm>
            <a:off x="0" y="90104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Přijměte také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přilbu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cs-CZ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ení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 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kým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17; 1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list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Tesalonic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kým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D9C7C95-19DF-3006-A4FF-2D17A6490E56}"/>
              </a:ext>
            </a:extLst>
          </p:cNvPr>
          <p:cNvSpPr txBox="1"/>
          <p:nvPr/>
        </p:nvSpPr>
        <p:spPr>
          <a:xfrm>
            <a:off x="241979" y="869829"/>
            <a:ext cx="115832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Helma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zajišťuje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ochranu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toho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nejdůležitějšího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mysli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místo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vyhrávají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prohrávají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bitvy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vědomím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zápasy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světem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tělem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ďáblem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jsou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neustálé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je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nezbytné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být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pevní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jistotě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spasení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Budeme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neustále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pokoušeni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pochybovat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svém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spasení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Věřící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však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používá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přilbu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spásy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která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dává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jistotu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držitelem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vykoupení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tímto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poznáním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ve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spojení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Pánem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Ježíšem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Kristem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nemá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ďábel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námi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žádné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právo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Dokud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budeme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stát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Kristem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konat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Jeho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vůli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budeme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střežit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své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spasení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bázní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třesením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Filipens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kým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6B88BF8-11B8-41F4-19E7-508BD7BE1A66}"/>
              </a:ext>
            </a:extLst>
          </p:cNvPr>
          <p:cNvSpPr txBox="1"/>
          <p:nvPr/>
        </p:nvSpPr>
        <p:spPr>
          <a:xfrm>
            <a:off x="5643265" y="3057836"/>
            <a:ext cx="618192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Máme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rozjímat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písmech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vážně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upřímně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přemýšlet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týká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našeho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věčného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spasení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Nekonečné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Ježíšovo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milosrdenství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láska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oběť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přinesená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nás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vyžadují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vážné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slavnostní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zamyšlení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Měli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bychom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zabývat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charakterem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našeho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drahého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Vykupitele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Přímluvce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Máme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snažit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porozumět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významu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plánu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spasení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Měli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bychom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rozjímat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poslání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Toho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který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přišel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aby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zachránil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svůj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lid z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jeho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hříchů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víra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láska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posíleny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kontemplací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nebeských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témat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modlitby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Boha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stále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přijatelnější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protože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stále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více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smíšeny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vírou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láskou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chytřejší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horlivější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”—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 strana 34 – </a:t>
            </a:r>
            <a:r>
              <a:rPr lang="cs-CZ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neautorizovaný překlad: Ivo Kapec</a:t>
            </a:r>
            <a:endParaRPr lang="es-ES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617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/>
      <p:bldP spid="1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ior, tabla, hecho de madera, pieza&#10;&#10;Descripción generada automáticamente">
            <a:extLst>
              <a:ext uri="{FF2B5EF4-FFF2-40B4-BE49-F238E27FC236}">
                <a16:creationId xmlns:a16="http://schemas.microsoft.com/office/drawing/2014/main" id="{C169BD0E-68D6-06F9-4181-44B27B49A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839">
            <a:off x="5822264" y="245567"/>
            <a:ext cx="6815086" cy="620876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F2683CD-7E33-C923-1F98-4B5308287B4A}"/>
              </a:ext>
            </a:extLst>
          </p:cNvPr>
          <p:cNvSpPr txBox="1"/>
          <p:nvPr/>
        </p:nvSpPr>
        <p:spPr>
          <a:xfrm>
            <a:off x="0" y="876"/>
            <a:ext cx="119650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a</a:t>
            </a:r>
            <a:r>
              <a:rPr lang="es-ES" sz="2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meč</a:t>
            </a:r>
            <a:r>
              <a:rPr lang="es-ES" sz="2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Ducha, </a:t>
            </a:r>
            <a:r>
              <a:rPr lang="cs-CZ" sz="2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jímž</a:t>
            </a:r>
            <a:r>
              <a:rPr lang="es-ES" sz="2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</a:t>
            </a:r>
            <a:r>
              <a:rPr lang="cs-CZ" sz="2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s-ES" sz="2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Boží</a:t>
            </a:r>
            <a:r>
              <a:rPr lang="cs-CZ" sz="2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sz="2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cs-CZ" sz="2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 </a:t>
            </a:r>
            <a:r>
              <a:rPr lang="es-ES" sz="2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</a:t>
            </a:r>
            <a:r>
              <a:rPr lang="cs-CZ" sz="2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es-ES" sz="2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cs-CZ" sz="2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kým</a:t>
            </a:r>
            <a:r>
              <a:rPr lang="es-ES" sz="2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r>
              <a:rPr lang="cs-CZ" sz="2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17;</a:t>
            </a:r>
            <a:r>
              <a:rPr lang="cs-CZ" sz="2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list Židům</a:t>
            </a:r>
            <a:r>
              <a:rPr lang="es-ES" sz="2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</a:t>
            </a:r>
            <a:r>
              <a:rPr lang="cs-CZ" sz="2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12; Jan 5</a:t>
            </a:r>
            <a:r>
              <a:rPr lang="cs-CZ" sz="2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39)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FD94F0A-B8C4-6C3E-6195-6F9F629560C3}"/>
              </a:ext>
            </a:extLst>
          </p:cNvPr>
          <p:cNvSpPr txBox="1"/>
          <p:nvPr/>
        </p:nvSpPr>
        <p:spPr>
          <a:xfrm>
            <a:off x="466931" y="640828"/>
            <a:ext cx="111705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Meč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Ducha je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slovo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Boží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Musíme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kázat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Jeho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slovo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sdílet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dávat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druhým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Boží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slovo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jedna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</a:t>
            </a:r>
            <a:r>
              <a:rPr lang="cs-CZ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mocnějších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zbraní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které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můžeme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použít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tváří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tvář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Satanovým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útokům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
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EE183FD-92D6-CD5D-1F45-969B94DA8C78}"/>
              </a:ext>
            </a:extLst>
          </p:cNvPr>
          <p:cNvSpPr txBox="1"/>
          <p:nvPr/>
        </p:nvSpPr>
        <p:spPr>
          <a:xfrm>
            <a:off x="466931" y="1561801"/>
            <a:ext cx="619782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Boží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slovo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které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mocné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je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jedinou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útočnou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zbraní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Boží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zbroji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když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může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být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také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použito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jako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obrana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Umožňuje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nám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bránit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a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bránit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přímým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útokům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ďábla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 je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důležité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učit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biblické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texty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nazpaměť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aby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nám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Duch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svatý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případě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potřeby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připomněl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příhodné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chvíli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kdy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musíme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vydávat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svědectví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své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víře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nebo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odolávat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útokům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nepřítele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jako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dělal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Pán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Ježíš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003E7C7-7892-E359-DD1E-941C5174A06F}"/>
              </a:ext>
            </a:extLst>
          </p:cNvPr>
          <p:cNvSpPr txBox="1"/>
          <p:nvPr/>
        </p:nvSpPr>
        <p:spPr>
          <a:xfrm>
            <a:off x="466931" y="3866496"/>
            <a:ext cx="69455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Seznámení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s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písmy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zostřuje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schopnost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rozlišování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posiluje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duši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Bible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meč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Ducha,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vždy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připravený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přemoci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protivníka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
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28F092F-8C0F-B800-69DB-8AF932D98DEB}"/>
              </a:ext>
            </a:extLst>
          </p:cNvPr>
          <p:cNvSpPr txBox="1"/>
          <p:nvPr/>
        </p:nvSpPr>
        <p:spPr>
          <a:xfrm>
            <a:off x="466931" y="4912284"/>
            <a:ext cx="887162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Bible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jediným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pravým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průvodcem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všech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záležitostech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víry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praxe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Důvodem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proč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Satan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tolik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kontroly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myslí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srdcem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lidí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je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neučinili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Boží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slovo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svým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rádcem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všechny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jejich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cesty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nebyly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prověřeny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pravdivým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důkazem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Bible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nám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ukáže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směr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kterým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musíme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ubírat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abychom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stali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dědici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slávy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.—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Herald, 4 </a:t>
            </a:r>
            <a:r>
              <a:rPr lang="cs-CZ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leden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1881; 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 strana 33 – </a:t>
            </a:r>
            <a:r>
              <a:rPr lang="cs-CZ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neautorizovaný překlad: Ivo Kapec </a:t>
            </a:r>
            <a:r>
              <a:rPr lang="es-ES" b="1" dirty="0">
                <a:solidFill>
                  <a:schemeClr val="bg1"/>
                </a:solidFill>
                <a:effectLst>
                  <a:glow rad="63500">
                    <a:srgbClr val="5A486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Nuestra Elevada Vocación, 33. 1MCP 99</a:t>
            </a:r>
            <a:endParaRPr lang="es-ES" dirty="0">
              <a:effectLst>
                <a:glow rad="63500">
                  <a:srgbClr val="5A4867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517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 build="p"/>
      <p:bldP spid="16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18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B423BB41-19A8-BACC-0D72-39302314E410}"/>
              </a:ext>
            </a:extLst>
          </p:cNvPr>
          <p:cNvSpPr txBox="1"/>
          <p:nvPr/>
        </p:nvSpPr>
        <p:spPr>
          <a:xfrm>
            <a:off x="95250" y="108375"/>
            <a:ext cx="9239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</a:t>
            </a:r>
            <a:r>
              <a:rPr lang="cs-CZ" b="1" dirty="0"/>
              <a:t>Chceme-li zvítězit, máme jedinou naději - spojit svou vůli s vůlí Boží a spolupracovat s ním každý den a každou hodinu. Nemůžeme zůstat takoví, jací jsme a přesto vejít do Božího </a:t>
            </a:r>
            <a:r>
              <a:rPr lang="cs-CZ" b="1" dirty="0" err="1"/>
              <a:t>králov</a:t>
            </a:r>
            <a:r>
              <a:rPr lang="cs-CZ" b="1"/>
              <a:t>-</a:t>
            </a:r>
            <a:endParaRPr lang="es-ES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AA7A8A-A3B9-8628-BFF2-01BD2243773C}"/>
              </a:ext>
            </a:extLst>
          </p:cNvPr>
          <p:cNvSpPr txBox="1"/>
          <p:nvPr/>
        </p:nvSpPr>
        <p:spPr>
          <a:xfrm>
            <a:off x="107022" y="5298480"/>
            <a:ext cx="73132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Chtěli</a:t>
            </a:r>
            <a:r>
              <a:rPr lang="es-ES" b="1" dirty="0"/>
              <a:t> </a:t>
            </a:r>
            <a:r>
              <a:rPr lang="es-ES" b="1" dirty="0" err="1"/>
              <a:t>byste</a:t>
            </a:r>
            <a:r>
              <a:rPr lang="es-ES" b="1" dirty="0"/>
              <a:t> </a:t>
            </a:r>
            <a:r>
              <a:rPr lang="es-ES" b="1" dirty="0" err="1"/>
              <a:t>jít</a:t>
            </a:r>
            <a:r>
              <a:rPr lang="es-ES" b="1" dirty="0"/>
              <a:t> do </a:t>
            </a:r>
            <a:r>
              <a:rPr lang="es-ES" b="1" dirty="0" err="1"/>
              <a:t>duchovního</a:t>
            </a:r>
            <a:r>
              <a:rPr lang="es-ES" b="1" dirty="0"/>
              <a:t> boje </a:t>
            </a:r>
            <a:r>
              <a:rPr lang="es-ES" b="1" dirty="0" err="1"/>
              <a:t>chráněni</a:t>
            </a:r>
            <a:r>
              <a:rPr lang="es-ES" b="1" dirty="0"/>
              <a:t> </a:t>
            </a:r>
            <a:r>
              <a:rPr lang="es-ES" b="1" dirty="0" err="1"/>
              <a:t>nebeskou</a:t>
            </a:r>
            <a:r>
              <a:rPr lang="es-ES" b="1" dirty="0"/>
              <a:t> </a:t>
            </a:r>
            <a:r>
              <a:rPr lang="es-ES" b="1" dirty="0" err="1"/>
              <a:t>zbrojí</a:t>
            </a:r>
            <a:r>
              <a:rPr lang="es-ES" b="1" dirty="0"/>
              <a:t>? 
</a:t>
            </a:r>
            <a:r>
              <a:rPr lang="cs-CZ" b="1" dirty="0"/>
              <a:t>Je to</a:t>
            </a:r>
            <a:r>
              <a:rPr lang="es-ES" b="1" dirty="0"/>
              <a:t> </a:t>
            </a:r>
            <a:r>
              <a:rPr lang="es-ES" b="1" dirty="0" err="1"/>
              <a:t>možné</a:t>
            </a:r>
            <a:r>
              <a:rPr lang="es-ES" b="1" dirty="0"/>
              <a:t>, </a:t>
            </a:r>
            <a:r>
              <a:rPr lang="es-ES" b="1" dirty="0" err="1"/>
              <a:t>jen</a:t>
            </a:r>
            <a:r>
              <a:rPr lang="es-ES" b="1" dirty="0"/>
              <a:t> </a:t>
            </a:r>
            <a:r>
              <a:rPr lang="es-ES" b="1" dirty="0" err="1"/>
              <a:t>musíte</a:t>
            </a:r>
            <a:r>
              <a:rPr lang="es-ES" b="1" dirty="0"/>
              <a:t> </a:t>
            </a:r>
            <a:r>
              <a:rPr lang="es-ES" b="1" dirty="0" err="1"/>
              <a:t>dělat</a:t>
            </a:r>
            <a:r>
              <a:rPr lang="es-ES" b="1" dirty="0"/>
              <a:t> </a:t>
            </a:r>
            <a:r>
              <a:rPr lang="es-ES" b="1" dirty="0" err="1"/>
              <a:t>moudrá</a:t>
            </a:r>
            <a:r>
              <a:rPr lang="es-ES" b="1" dirty="0"/>
              <a:t> </a:t>
            </a:r>
            <a:r>
              <a:rPr lang="es-ES" b="1" dirty="0" err="1"/>
              <a:t>rozhodnutí</a:t>
            </a:r>
            <a:r>
              <a:rPr lang="es-ES" b="1" dirty="0"/>
              <a:t> ve </a:t>
            </a:r>
            <a:r>
              <a:rPr lang="es-ES" b="1" dirty="0" err="1"/>
              <a:t>svém</a:t>
            </a:r>
            <a:r>
              <a:rPr lang="es-ES" b="1" dirty="0"/>
              <a:t> </a:t>
            </a:r>
            <a:r>
              <a:rPr lang="es-ES" b="1" dirty="0" err="1"/>
              <a:t>každodenním</a:t>
            </a:r>
            <a:r>
              <a:rPr lang="es-ES" b="1" dirty="0"/>
              <a:t> </a:t>
            </a:r>
            <a:r>
              <a:rPr lang="es-ES" b="1" dirty="0" err="1"/>
              <a:t>životě</a:t>
            </a:r>
            <a:r>
              <a:rPr lang="es-ES" b="1" dirty="0"/>
              <a:t>. </a:t>
            </a:r>
            <a:r>
              <a:rPr lang="es-ES" b="1" dirty="0" err="1"/>
              <a:t>Každý</a:t>
            </a:r>
            <a:r>
              <a:rPr lang="es-ES" b="1" dirty="0"/>
              <a:t> den </a:t>
            </a:r>
            <a:r>
              <a:rPr lang="es-ES" b="1" dirty="0" err="1"/>
              <a:t>musíte</a:t>
            </a:r>
            <a:r>
              <a:rPr lang="es-ES" b="1" dirty="0"/>
              <a:t> </a:t>
            </a:r>
            <a:r>
              <a:rPr lang="es-ES" b="1" dirty="0" err="1"/>
              <a:t>věřit</a:t>
            </a:r>
            <a:r>
              <a:rPr lang="es-ES" b="1" dirty="0"/>
              <a:t> v </a:t>
            </a:r>
            <a:r>
              <a:rPr lang="es-ES" b="1" dirty="0" err="1"/>
              <a:t>Pravdu</a:t>
            </a:r>
            <a:r>
              <a:rPr lang="es-ES" b="1" dirty="0"/>
              <a:t>: </a:t>
            </a:r>
            <a:r>
              <a:rPr lang="es-ES" b="1" dirty="0" err="1"/>
              <a:t>Ježíše</a:t>
            </a:r>
            <a:r>
              <a:rPr lang="es-ES" b="1" dirty="0"/>
              <a:t>.</a:t>
            </a:r>
          </a:p>
          <a:p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cs-CZ" b="1" dirty="0"/>
              <a:t>vám</a:t>
            </a:r>
            <a:r>
              <a:rPr lang="es-ES" b="1" dirty="0"/>
              <a:t> </a:t>
            </a:r>
            <a:r>
              <a:rPr lang="es-ES" b="1" dirty="0" err="1"/>
              <a:t>žehnej</a:t>
            </a:r>
            <a:r>
              <a:rPr lang="es-ES" b="1" dirty="0"/>
              <a:t>. </a:t>
            </a:r>
            <a:r>
              <a:rPr lang="es-ES" b="1" dirty="0" err="1"/>
              <a:t>Nezapomeňte</a:t>
            </a:r>
            <a:r>
              <a:rPr lang="cs-CZ" b="1" dirty="0"/>
              <a:t> -</a:t>
            </a:r>
            <a:r>
              <a:rPr lang="es-ES" b="1" dirty="0"/>
              <a:t> </a:t>
            </a:r>
            <a:r>
              <a:rPr lang="cs-CZ" b="1" dirty="0"/>
              <a:t>list Římanům </a:t>
            </a:r>
            <a:r>
              <a:rPr lang="es-ES" b="1" dirty="0"/>
              <a:t>8</a:t>
            </a:r>
            <a:r>
              <a:rPr lang="cs-CZ" b="1" dirty="0"/>
              <a:t>,</a:t>
            </a:r>
            <a:r>
              <a:rPr lang="es-ES" b="1" dirty="0"/>
              <a:t>31: “</a:t>
            </a:r>
            <a:r>
              <a:rPr lang="pl-PL" b="1" dirty="0"/>
              <a:t>Co k tomu dodat?    Je-li Bůh s námi, kdo proti nám?</a:t>
            </a:r>
            <a:r>
              <a:rPr lang="es-ES" b="1" dirty="0"/>
              <a:t>”</a:t>
            </a:r>
          </a:p>
        </p:txBody>
      </p:sp>
      <p:pic>
        <p:nvPicPr>
          <p:cNvPr id="4" name="Imagen 3" descr="Imagen que contiene persona, ropa, mujer, hombre&#10;&#10;Descripción generada automáticamente">
            <a:extLst>
              <a:ext uri="{FF2B5EF4-FFF2-40B4-BE49-F238E27FC236}">
                <a16:creationId xmlns:a16="http://schemas.microsoft.com/office/drawing/2014/main" id="{2919AE60-92E3-A93C-3463-8A62279B61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0"/>
          <a:stretch/>
        </p:blipFill>
        <p:spPr>
          <a:xfrm>
            <a:off x="7420260" y="3195263"/>
            <a:ext cx="4644170" cy="3451622"/>
          </a:xfrm>
          <a:prstGeom prst="rect">
            <a:avLst/>
          </a:prstGeom>
          <a:ln w="38100" cap="sq">
            <a:solidFill>
              <a:srgbClr val="DEA9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16EC2FF-39F8-237A-3DB4-D33030E7F782}"/>
              </a:ext>
            </a:extLst>
          </p:cNvPr>
          <p:cNvSpPr txBox="1"/>
          <p:nvPr/>
        </p:nvSpPr>
        <p:spPr>
          <a:xfrm>
            <a:off x="4058422" y="3053107"/>
            <a:ext cx="32071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Zápasu, který musíme bojovat, se říká “dobrý boj víry”. Apoštol Pavel píše: “O to se snažím a zá-</a:t>
            </a:r>
            <a:r>
              <a:rPr lang="cs-CZ" b="1" dirty="0" err="1"/>
              <a:t>pasím</a:t>
            </a:r>
            <a:r>
              <a:rPr lang="cs-CZ" b="1" dirty="0"/>
              <a:t> tak, jak on ve mně </a:t>
            </a:r>
            <a:r>
              <a:rPr lang="cs-CZ" b="1" dirty="0" err="1"/>
              <a:t>půso-bí</a:t>
            </a:r>
            <a:r>
              <a:rPr lang="cs-CZ" b="1" dirty="0"/>
              <a:t> svou silou.”                                 EGW: MON strana 82</a:t>
            </a:r>
            <a:endParaRPr lang="es-ES" b="1" dirty="0"/>
          </a:p>
        </p:txBody>
      </p:sp>
      <p:pic>
        <p:nvPicPr>
          <p:cNvPr id="1026" name="Picture 2" descr="Warrior Bride - The Anointed Painting by Todd L Thomas">
            <a:extLst>
              <a:ext uri="{FF2B5EF4-FFF2-40B4-BE49-F238E27FC236}">
                <a16:creationId xmlns:a16="http://schemas.microsoft.com/office/drawing/2014/main" id="{2D81E522-07C8-062E-13BE-4EE7B099D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 r="9977"/>
          <a:stretch/>
        </p:blipFill>
        <p:spPr bwMode="auto">
          <a:xfrm>
            <a:off x="9187617" y="211115"/>
            <a:ext cx="2876813" cy="2819511"/>
          </a:xfrm>
          <a:prstGeom prst="rect">
            <a:avLst/>
          </a:prstGeom>
          <a:ln w="38100" cap="sq">
            <a:solidFill>
              <a:srgbClr val="DEA9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B59692DE-977A-FC9F-D50D-13F9A415B92D}"/>
              </a:ext>
            </a:extLst>
          </p:cNvPr>
          <p:cNvSpPr txBox="1"/>
          <p:nvPr/>
        </p:nvSpPr>
        <p:spPr>
          <a:xfrm>
            <a:off x="4000278" y="708320"/>
            <a:ext cx="5187339" cy="2051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 err="1"/>
              <a:t>ství</a:t>
            </a:r>
            <a:r>
              <a:rPr lang="cs-CZ" b="1" dirty="0"/>
              <a:t>. Svatosti dosáhneme jedině tím, že se vzdáme vlastního já a přijmeme Kristovo smýšlení. Musíme ukřižovat pýchu a domýšlivost. Jsme ochotni zaplatit cenu, která se od nás vyžaduje? Jsme ochotni zcela podřídit svou vůli Boží vůli? Proměňující moc Boží milosti se na nás nemůže projevit, dokud jí to neumožníme. </a:t>
            </a:r>
            <a:endParaRPr lang="es-ES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DD01CDB-7538-A59C-1A25-FBA1E8FD5F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928"/>
          <a:stretch/>
        </p:blipFill>
        <p:spPr>
          <a:xfrm>
            <a:off x="191822" y="754706"/>
            <a:ext cx="3711884" cy="4565849"/>
          </a:xfrm>
          <a:prstGeom prst="rect">
            <a:avLst/>
          </a:prstGeom>
          <a:ln w="38100" cap="sq">
            <a:solidFill>
              <a:srgbClr val="DEA9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38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8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l="-2000" t="-17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4283D04-52C4-8080-0FFB-5667DF6F9F42}"/>
              </a:ext>
            </a:extLst>
          </p:cNvPr>
          <p:cNvSpPr txBox="1"/>
          <p:nvPr/>
        </p:nvSpPr>
        <p:spPr>
          <a:xfrm>
            <a:off x="94269" y="188349"/>
            <a:ext cx="677072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Římská</a:t>
            </a:r>
            <a:r>
              <a:rPr lang="es-ES" b="1" dirty="0"/>
              <a:t> </a:t>
            </a:r>
            <a:r>
              <a:rPr lang="es-ES" b="1" dirty="0" err="1"/>
              <a:t>říše</a:t>
            </a:r>
            <a:r>
              <a:rPr lang="es-ES" b="1" dirty="0"/>
              <a:t> </a:t>
            </a:r>
            <a:r>
              <a:rPr lang="es-ES" b="1" dirty="0" err="1"/>
              <a:t>dominovala</a:t>
            </a:r>
            <a:r>
              <a:rPr lang="es-ES" b="1" dirty="0"/>
              <a:t> </a:t>
            </a:r>
            <a:r>
              <a:rPr lang="es-ES" b="1" dirty="0" err="1"/>
              <a:t>světu</a:t>
            </a:r>
            <a:r>
              <a:rPr lang="es-ES" b="1" dirty="0"/>
              <a:t> </a:t>
            </a:r>
            <a:r>
              <a:rPr lang="es-ES" b="1" dirty="0" err="1"/>
              <a:t>mnohem</a:t>
            </a:r>
            <a:r>
              <a:rPr lang="es-ES" b="1" dirty="0"/>
              <a:t> </a:t>
            </a:r>
            <a:r>
              <a:rPr lang="es-ES" b="1" dirty="0" err="1"/>
              <a:t>déle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jiné </a:t>
            </a:r>
            <a:r>
              <a:rPr lang="es-ES" b="1" dirty="0" err="1"/>
              <a:t>velké</a:t>
            </a:r>
            <a:r>
              <a:rPr lang="es-ES" b="1" dirty="0"/>
              <a:t> </a:t>
            </a:r>
            <a:r>
              <a:rPr lang="es-ES" b="1" dirty="0" err="1"/>
              <a:t>říše</a:t>
            </a:r>
            <a:r>
              <a:rPr lang="es-ES" b="1" dirty="0"/>
              <a:t>. </a:t>
            </a:r>
            <a:r>
              <a:rPr lang="es-ES" b="1" dirty="0" err="1"/>
              <a:t>Říše</a:t>
            </a:r>
            <a:r>
              <a:rPr lang="es-ES" b="1" dirty="0"/>
              <a:t> </a:t>
            </a:r>
            <a:r>
              <a:rPr lang="es-ES" b="1" dirty="0" err="1"/>
              <a:t>začala</a:t>
            </a:r>
            <a:r>
              <a:rPr lang="es-ES" b="1" dirty="0"/>
              <a:t> </a:t>
            </a:r>
            <a:r>
              <a:rPr lang="es-ES" b="1" dirty="0" err="1"/>
              <a:t>kolem</a:t>
            </a:r>
            <a:r>
              <a:rPr lang="es-ES" b="1" dirty="0"/>
              <a:t> </a:t>
            </a:r>
            <a:r>
              <a:rPr lang="es-ES" b="1" dirty="0" err="1"/>
              <a:t>roku</a:t>
            </a:r>
            <a:r>
              <a:rPr lang="es-ES" b="1" dirty="0"/>
              <a:t> 168 </a:t>
            </a:r>
            <a:r>
              <a:rPr lang="es-ES" b="1" dirty="0" err="1"/>
              <a:t>př.n</a:t>
            </a:r>
            <a:r>
              <a:rPr lang="cs-CZ" b="1" dirty="0"/>
              <a:t>.</a:t>
            </a:r>
            <a:r>
              <a:rPr lang="es-ES" b="1" dirty="0"/>
              <a:t>l</a:t>
            </a:r>
            <a:r>
              <a:rPr lang="cs-CZ" b="1" dirty="0"/>
              <a:t>.</a:t>
            </a:r>
            <a:r>
              <a:rPr lang="es-ES" b="1" dirty="0"/>
              <a:t> a </a:t>
            </a:r>
            <a:r>
              <a:rPr lang="es-ES" b="1" dirty="0" err="1"/>
              <a:t>ukončila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hegemonii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římský</a:t>
            </a:r>
            <a:r>
              <a:rPr lang="es-ES" b="1" dirty="0"/>
              <a:t> </a:t>
            </a:r>
            <a:r>
              <a:rPr lang="es-ES" b="1" dirty="0" err="1"/>
              <a:t>císař</a:t>
            </a:r>
            <a:r>
              <a:rPr lang="es-ES" b="1" dirty="0"/>
              <a:t>, </a:t>
            </a:r>
            <a:r>
              <a:rPr lang="es-ES" b="1" dirty="0" err="1"/>
              <a:t>Romulus</a:t>
            </a:r>
            <a:r>
              <a:rPr lang="es-ES" b="1" dirty="0"/>
              <a:t> </a:t>
            </a:r>
            <a:r>
              <a:rPr lang="es-ES" b="1" dirty="0" err="1"/>
              <a:t>Augustus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sesazen</a:t>
            </a:r>
            <a:r>
              <a:rPr lang="es-ES" b="1" dirty="0"/>
              <a:t> </a:t>
            </a:r>
            <a:r>
              <a:rPr lang="es-ES" b="1" dirty="0" err="1"/>
              <a:t>německým</a:t>
            </a:r>
            <a:r>
              <a:rPr lang="es-ES" b="1" dirty="0"/>
              <a:t> </a:t>
            </a:r>
            <a:r>
              <a:rPr lang="es-ES" b="1" dirty="0" err="1"/>
              <a:t>králem</a:t>
            </a:r>
            <a:r>
              <a:rPr lang="es-ES" b="1" dirty="0"/>
              <a:t> </a:t>
            </a:r>
            <a:r>
              <a:rPr lang="es-ES" b="1" dirty="0" err="1"/>
              <a:t>Odoakerem</a:t>
            </a:r>
            <a:r>
              <a:rPr lang="es-ES" b="1" dirty="0"/>
              <a:t> </a:t>
            </a:r>
            <a:r>
              <a:rPr lang="cs-CZ" b="1" dirty="0"/>
              <a:t>  </a:t>
            </a:r>
            <a:r>
              <a:rPr lang="es-ES" b="1" dirty="0"/>
              <a:t>v roce 476 n</a:t>
            </a:r>
            <a:r>
              <a:rPr lang="cs-CZ" b="1" dirty="0"/>
              <a:t>.</a:t>
            </a:r>
            <a:r>
              <a:rPr lang="es-ES" b="1" dirty="0"/>
              <a:t>l. 
</a:t>
            </a:r>
            <a:r>
              <a:rPr lang="es-ES" b="1" dirty="0" err="1"/>
              <a:t>Armády</a:t>
            </a:r>
            <a:r>
              <a:rPr lang="es-ES" b="1" dirty="0"/>
              <a:t> </a:t>
            </a:r>
            <a:r>
              <a:rPr lang="es-ES" b="1" dirty="0" err="1"/>
              <a:t>legionářů</a:t>
            </a:r>
            <a:r>
              <a:rPr lang="es-ES" b="1" dirty="0"/>
              <a:t> </a:t>
            </a:r>
            <a:r>
              <a:rPr lang="es-ES" b="1" dirty="0" err="1"/>
              <a:t>byly</a:t>
            </a:r>
            <a:r>
              <a:rPr lang="es-ES" b="1" dirty="0"/>
              <a:t> </a:t>
            </a:r>
            <a:r>
              <a:rPr lang="es-ES" b="1" dirty="0" err="1"/>
              <a:t>klíčem</a:t>
            </a:r>
            <a:r>
              <a:rPr lang="es-ES" b="1" dirty="0"/>
              <a:t> k </a:t>
            </a:r>
            <a:r>
              <a:rPr lang="es-ES" b="1" dirty="0" err="1"/>
              <a:t>tomuto</a:t>
            </a:r>
            <a:r>
              <a:rPr lang="es-ES" b="1" dirty="0"/>
              <a:t> </a:t>
            </a:r>
            <a:r>
              <a:rPr lang="es-ES" b="1" dirty="0" err="1"/>
              <a:t>velkému</a:t>
            </a:r>
            <a:r>
              <a:rPr lang="es-ES" b="1" dirty="0"/>
              <a:t> </a:t>
            </a:r>
            <a:r>
              <a:rPr lang="es-ES" b="1" dirty="0" err="1"/>
              <a:t>úspěchu</a:t>
            </a:r>
            <a:r>
              <a:rPr lang="es-ES" b="1" dirty="0"/>
              <a:t>. </a:t>
            </a:r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es-ES" b="1" dirty="0" err="1"/>
              <a:t>armády</a:t>
            </a:r>
            <a:r>
              <a:rPr lang="es-ES" b="1" dirty="0"/>
              <a:t> </a:t>
            </a:r>
            <a:r>
              <a:rPr lang="es-ES" b="1" dirty="0" err="1"/>
              <a:t>byly</a:t>
            </a:r>
            <a:r>
              <a:rPr lang="es-ES" b="1" dirty="0"/>
              <a:t> </a:t>
            </a:r>
            <a:r>
              <a:rPr lang="es-ES" b="1" dirty="0" err="1"/>
              <a:t>skutečným</a:t>
            </a:r>
            <a:r>
              <a:rPr lang="es-ES" b="1" dirty="0"/>
              <a:t> </a:t>
            </a:r>
            <a:r>
              <a:rPr lang="es-ES" b="1" dirty="0" err="1"/>
              <a:t>lidským</a:t>
            </a:r>
            <a:r>
              <a:rPr lang="es-ES" b="1" dirty="0"/>
              <a:t> </a:t>
            </a:r>
            <a:r>
              <a:rPr lang="es-ES" b="1" dirty="0" err="1"/>
              <a:t>válečným</a:t>
            </a:r>
            <a:r>
              <a:rPr lang="es-ES" b="1" dirty="0"/>
              <a:t> </a:t>
            </a:r>
            <a:r>
              <a:rPr lang="es-ES" b="1" dirty="0" err="1"/>
              <a:t>strojem</a:t>
            </a:r>
            <a:r>
              <a:rPr lang="es-ES" b="1" dirty="0"/>
              <a:t>.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jednotky</a:t>
            </a:r>
            <a:r>
              <a:rPr lang="es-ES" b="1" dirty="0"/>
              <a:t> </a:t>
            </a:r>
            <a:r>
              <a:rPr lang="cs-CZ" b="1" dirty="0"/>
              <a:t>   </a:t>
            </a:r>
            <a:r>
              <a:rPr lang="es-ES" b="1" dirty="0"/>
              <a:t>se </a:t>
            </a:r>
            <a:r>
              <a:rPr lang="es-ES" b="1" dirty="0" err="1"/>
              <a:t>staly</a:t>
            </a:r>
            <a:r>
              <a:rPr lang="es-ES" b="1" dirty="0"/>
              <a:t> </a:t>
            </a:r>
            <a:r>
              <a:rPr lang="es-ES" b="1" dirty="0" err="1"/>
              <a:t>nejefektivnější</a:t>
            </a:r>
            <a:r>
              <a:rPr lang="es-ES" b="1" dirty="0"/>
              <a:t> </a:t>
            </a:r>
            <a:r>
              <a:rPr lang="es-ES" b="1" dirty="0" err="1"/>
              <a:t>vojenskou</a:t>
            </a:r>
            <a:r>
              <a:rPr lang="es-ES" b="1" dirty="0"/>
              <a:t> </a:t>
            </a:r>
            <a:r>
              <a:rPr lang="es-ES" b="1" dirty="0" err="1"/>
              <a:t>organizací</a:t>
            </a:r>
            <a:r>
              <a:rPr lang="es-ES" b="1" dirty="0"/>
              <a:t> v </a:t>
            </a:r>
            <a:r>
              <a:rPr lang="es-ES" b="1" dirty="0" err="1"/>
              <a:t>historii</a:t>
            </a:r>
            <a:r>
              <a:rPr lang="es-ES" b="1" dirty="0"/>
              <a:t>.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pro</a:t>
            </a:r>
            <a:r>
              <a:rPr lang="cs-CZ" b="1" dirty="0"/>
              <a:t>-</a:t>
            </a:r>
            <a:r>
              <a:rPr lang="es-ES" b="1" dirty="0" err="1"/>
              <a:t>fesionální</a:t>
            </a:r>
            <a:r>
              <a:rPr lang="es-ES" b="1" dirty="0"/>
              <a:t> </a:t>
            </a:r>
            <a:r>
              <a:rPr lang="es-ES" b="1" dirty="0" err="1"/>
              <a:t>armáda</a:t>
            </a:r>
            <a:r>
              <a:rPr lang="es-ES" b="1" dirty="0"/>
              <a:t>, </a:t>
            </a:r>
            <a:r>
              <a:rPr lang="es-ES" b="1" dirty="0" err="1"/>
              <a:t>složená</a:t>
            </a:r>
            <a:r>
              <a:rPr lang="es-ES" b="1" dirty="0"/>
              <a:t> z </a:t>
            </a:r>
            <a:r>
              <a:rPr lang="es-ES" b="1" dirty="0" err="1"/>
              <a:t>dobře</a:t>
            </a:r>
            <a:r>
              <a:rPr lang="es-ES" b="1" dirty="0"/>
              <a:t> </a:t>
            </a:r>
            <a:r>
              <a:rPr lang="es-ES" b="1" dirty="0" err="1"/>
              <a:t>disciplinovaných</a:t>
            </a:r>
            <a:r>
              <a:rPr lang="es-ES" b="1" dirty="0"/>
              <a:t> a </a:t>
            </a:r>
            <a:r>
              <a:rPr lang="es-ES" b="1" dirty="0" err="1"/>
              <a:t>přísně</a:t>
            </a:r>
            <a:r>
              <a:rPr lang="es-ES" b="1" dirty="0"/>
              <a:t> </a:t>
            </a:r>
            <a:r>
              <a:rPr lang="es-ES" b="1" dirty="0" err="1"/>
              <a:t>vycvi</a:t>
            </a:r>
            <a:r>
              <a:rPr lang="cs-CZ" b="1" dirty="0"/>
              <a:t>-</a:t>
            </a:r>
            <a:r>
              <a:rPr lang="es-ES" b="1" dirty="0" err="1"/>
              <a:t>čených</a:t>
            </a:r>
            <a:r>
              <a:rPr lang="es-ES" b="1" dirty="0"/>
              <a:t> </a:t>
            </a:r>
            <a:r>
              <a:rPr lang="es-ES" b="1" dirty="0" err="1"/>
              <a:t>vojáků</a:t>
            </a:r>
            <a:r>
              <a:rPr lang="es-ES" b="1" dirty="0"/>
              <a:t>. Ale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výsledky</a:t>
            </a:r>
            <a:r>
              <a:rPr lang="es-ES" b="1" dirty="0"/>
              <a:t> v </a:t>
            </a:r>
            <a:r>
              <a:rPr lang="es-ES" b="1" dirty="0" err="1"/>
              <a:t>bitvě</a:t>
            </a:r>
            <a:r>
              <a:rPr lang="es-ES" b="1" dirty="0"/>
              <a:t> </a:t>
            </a:r>
            <a:r>
              <a:rPr lang="es-ES" b="1" dirty="0" err="1"/>
              <a:t>byly</a:t>
            </a:r>
            <a:r>
              <a:rPr lang="es-ES" b="1" dirty="0"/>
              <a:t> </a:t>
            </a:r>
            <a:r>
              <a:rPr lang="es-ES" b="1" dirty="0" err="1"/>
              <a:t>připisovány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brnění</a:t>
            </a:r>
            <a:r>
              <a:rPr lang="es-ES" b="1" dirty="0"/>
              <a:t>. 
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D94E308F-67E7-7FC4-8AD6-83546558008F}"/>
              </a:ext>
            </a:extLst>
          </p:cNvPr>
          <p:cNvGrpSpPr/>
          <p:nvPr/>
        </p:nvGrpSpPr>
        <p:grpSpPr>
          <a:xfrm>
            <a:off x="6895085" y="139464"/>
            <a:ext cx="5151420" cy="3382968"/>
            <a:chOff x="6802902" y="64572"/>
            <a:chExt cx="5282194" cy="3364428"/>
          </a:xfrm>
        </p:grpSpPr>
        <p:pic>
          <p:nvPicPr>
            <p:cNvPr id="9" name="Imagen 8" descr="Mapa&#10;&#10;Descripción generada automáticamente">
              <a:extLst>
                <a:ext uri="{FF2B5EF4-FFF2-40B4-BE49-F238E27FC236}">
                  <a16:creationId xmlns:a16="http://schemas.microsoft.com/office/drawing/2014/main" id="{08F48F42-0FEE-0E76-2232-E64BE4603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2902" y="64572"/>
              <a:ext cx="5282194" cy="3364428"/>
            </a:xfrm>
            <a:prstGeom prst="rect">
              <a:avLst/>
            </a:prstGeom>
            <a:ln w="38100" cap="sq">
              <a:solidFill>
                <a:srgbClr val="B13C3B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5B637014-C524-740F-F3AA-C9610913ED9C}"/>
                </a:ext>
              </a:extLst>
            </p:cNvPr>
            <p:cNvSpPr txBox="1"/>
            <p:nvPr/>
          </p:nvSpPr>
          <p:spPr>
            <a:xfrm>
              <a:off x="9509315" y="73949"/>
              <a:ext cx="255596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s-ES" sz="700" dirty="0"/>
                <a:t>De </a:t>
              </a:r>
              <a:r>
                <a:rPr lang="es-ES" sz="700" dirty="0" err="1"/>
                <a:t>Tataryn</a:t>
              </a:r>
              <a:r>
                <a:rPr lang="es-ES" sz="700" dirty="0"/>
                <a:t> - Trabajo propio, CC BY-SA 3.0, https://commons.wikimedia.org/w/index.php?curid=19625326</a:t>
              </a:r>
            </a:p>
          </p:txBody>
        </p:sp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536956C6-6136-174B-01CE-41B3891732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737"/>
          <a:stretch/>
        </p:blipFill>
        <p:spPr>
          <a:xfrm>
            <a:off x="194135" y="3224233"/>
            <a:ext cx="4862065" cy="3364428"/>
          </a:xfrm>
          <a:prstGeom prst="rect">
            <a:avLst/>
          </a:prstGeom>
          <a:ln w="38100" cap="sq">
            <a:solidFill>
              <a:srgbClr val="B13C3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 descr="Persona con uniforme y sombrero&#10;&#10;Descripción generada automáticamente con confianza baja">
            <a:extLst>
              <a:ext uri="{FF2B5EF4-FFF2-40B4-BE49-F238E27FC236}">
                <a16:creationId xmlns:a16="http://schemas.microsoft.com/office/drawing/2014/main" id="{12B82E5F-66DB-4A5A-1E75-A1BB3F1D5A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618" y="3728817"/>
            <a:ext cx="1672439" cy="30788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25400"/>
          </a:effectLst>
        </p:spPr>
      </p:pic>
      <p:pic>
        <p:nvPicPr>
          <p:cNvPr id="21" name="Imagen 20" descr="Imagen que contiene sostener, vistiendo, hombre, parado&#10;&#10;Descripción generada automáticamente">
            <a:extLst>
              <a:ext uri="{FF2B5EF4-FFF2-40B4-BE49-F238E27FC236}">
                <a16:creationId xmlns:a16="http://schemas.microsoft.com/office/drawing/2014/main" id="{2D57DB58-A9D8-77CD-AC27-50CF63D7E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656" y="3752632"/>
            <a:ext cx="1585378" cy="30528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25400"/>
          </a:effec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1E849B02-6ED0-A53A-22FF-F3C4E6FAC1FF}"/>
              </a:ext>
            </a:extLst>
          </p:cNvPr>
          <p:cNvSpPr txBox="1"/>
          <p:nvPr/>
        </p:nvSpPr>
        <p:spPr>
          <a:xfrm>
            <a:off x="5295987" y="3807876"/>
            <a:ext cx="274445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V </a:t>
            </a:r>
            <a:r>
              <a:rPr lang="es-ES" b="1" dirty="0" err="1"/>
              <a:t>listu</a:t>
            </a:r>
            <a:r>
              <a:rPr lang="es-ES" b="1" dirty="0"/>
              <a:t> Efe</a:t>
            </a:r>
            <a:r>
              <a:rPr lang="cs-CZ" b="1" dirty="0"/>
              <a:t>z</a:t>
            </a:r>
            <a:r>
              <a:rPr lang="es-ES" b="1" dirty="0"/>
              <a:t>s</a:t>
            </a:r>
            <a:r>
              <a:rPr lang="cs-CZ" b="1" dirty="0"/>
              <a:t>kým</a:t>
            </a:r>
            <a:r>
              <a:rPr lang="es-ES" b="1" dirty="0"/>
              <a:t> Pavel </a:t>
            </a:r>
            <a:r>
              <a:rPr lang="es-ES" b="1" dirty="0" err="1"/>
              <a:t>přirovnává</a:t>
            </a:r>
            <a:r>
              <a:rPr lang="es-ES" b="1" dirty="0"/>
              <a:t> </a:t>
            </a:r>
            <a:r>
              <a:rPr lang="es-ES" b="1" dirty="0" err="1"/>
              <a:t>zbroj</a:t>
            </a:r>
            <a:r>
              <a:rPr lang="es-ES" b="1" dirty="0"/>
              <a:t> </a:t>
            </a:r>
            <a:r>
              <a:rPr lang="es-ES" b="1" dirty="0" err="1"/>
              <a:t>vojáka</a:t>
            </a:r>
            <a:r>
              <a:rPr lang="es-ES" b="1" dirty="0"/>
              <a:t> </a:t>
            </a:r>
            <a:r>
              <a:rPr lang="cs-CZ" b="1" dirty="0"/>
              <a:t>    </a:t>
            </a:r>
            <a:r>
              <a:rPr lang="es-ES" b="1" dirty="0"/>
              <a:t>k </a:t>
            </a:r>
            <a:r>
              <a:rPr lang="es-ES" b="1" dirty="0" err="1"/>
              <a:t>brnění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dává</a:t>
            </a:r>
            <a:r>
              <a:rPr lang="es-ES" b="1" dirty="0"/>
              <a:t> </a:t>
            </a:r>
            <a:r>
              <a:rPr lang="es-ES" b="1" dirty="0" err="1"/>
              <a:t>křesťanovi</a:t>
            </a:r>
            <a:r>
              <a:rPr lang="es-ES" b="1" dirty="0"/>
              <a:t>. </a:t>
            </a:r>
            <a:r>
              <a:rPr lang="es-ES" b="1" dirty="0" err="1"/>
              <a:t>Můžeme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číst</a:t>
            </a:r>
            <a:r>
              <a:rPr lang="es-ES" b="1" dirty="0"/>
              <a:t> v</a:t>
            </a:r>
            <a:r>
              <a:rPr lang="cs-CZ" b="1" dirty="0"/>
              <a:t> listě</a:t>
            </a:r>
            <a:r>
              <a:rPr lang="es-ES" b="1" dirty="0"/>
              <a:t> </a:t>
            </a:r>
            <a:r>
              <a:rPr lang="es-ES" b="1" dirty="0" err="1"/>
              <a:t>Efezským</a:t>
            </a:r>
            <a:r>
              <a:rPr lang="es-ES" b="1" dirty="0"/>
              <a:t> 6</a:t>
            </a:r>
            <a:r>
              <a:rPr lang="cs-CZ" b="1" dirty="0"/>
              <a:t>,</a:t>
            </a:r>
            <a:r>
              <a:rPr lang="es-ES" b="1" dirty="0"/>
              <a:t>10-18.
</a:t>
            </a:r>
            <a:r>
              <a:rPr lang="es-ES" b="1" dirty="0" err="1"/>
              <a:t>Pojďme</a:t>
            </a:r>
            <a:r>
              <a:rPr lang="es-ES" b="1" dirty="0"/>
              <a:t> </a:t>
            </a:r>
            <a:r>
              <a:rPr lang="es-ES" b="1" dirty="0" err="1"/>
              <a:t>odpovědět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ně</a:t>
            </a:r>
            <a:r>
              <a:rPr lang="cs-CZ" b="1" dirty="0"/>
              <a:t>-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důležité</a:t>
            </a:r>
            <a:r>
              <a:rPr lang="es-ES" b="1" dirty="0"/>
              <a:t> </a:t>
            </a:r>
            <a:r>
              <a:rPr lang="es-ES" b="1" dirty="0" err="1"/>
              <a:t>otázky</a:t>
            </a:r>
            <a:r>
              <a:rPr lang="es-ES" b="1" dirty="0"/>
              <a:t> a do</a:t>
            </a:r>
            <a:r>
              <a:rPr lang="cs-CZ" b="1" dirty="0"/>
              <a:t>-</a:t>
            </a:r>
            <a:r>
              <a:rPr lang="es-ES" b="1" dirty="0" err="1"/>
              <a:t>zvědět</a:t>
            </a:r>
            <a:r>
              <a:rPr lang="es-ES" b="1" dirty="0"/>
              <a:t> se </a:t>
            </a:r>
            <a:r>
              <a:rPr lang="es-ES" b="1" dirty="0" err="1"/>
              <a:t>více</a:t>
            </a:r>
            <a:r>
              <a:rPr lang="es-ES" b="1" dirty="0"/>
              <a:t> o </a:t>
            </a:r>
            <a:r>
              <a:rPr lang="es-ES" b="1" dirty="0" err="1"/>
              <a:t>tomto</a:t>
            </a:r>
            <a:r>
              <a:rPr lang="es-ES" b="1" dirty="0"/>
              <a:t> </a:t>
            </a:r>
            <a:r>
              <a:rPr lang="es-ES" b="1" dirty="0" err="1"/>
              <a:t>brnění</a:t>
            </a:r>
            <a:r>
              <a:rPr lang="es-ES" b="1" dirty="0"/>
              <a:t>.
</a:t>
            </a:r>
          </a:p>
        </p:txBody>
      </p:sp>
    </p:spTree>
    <p:extLst>
      <p:ext uri="{BB962C8B-B14F-4D97-AF65-F5344CB8AC3E}">
        <p14:creationId xmlns:p14="http://schemas.microsoft.com/office/powerpoint/2010/main" val="204070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t="-25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6B28529D-C520-5A99-2638-AB1FBFCAE44C}"/>
              </a:ext>
            </a:extLst>
          </p:cNvPr>
          <p:cNvSpPr txBox="1"/>
          <p:nvPr/>
        </p:nvSpPr>
        <p:spPr>
          <a:xfrm>
            <a:off x="216206" y="1513551"/>
            <a:ext cx="75295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Apoštol</a:t>
            </a:r>
            <a:r>
              <a:rPr lang="es-ES" b="1" dirty="0"/>
              <a:t> Pavel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odveden</a:t>
            </a:r>
            <a:r>
              <a:rPr lang="es-ES" b="1" dirty="0"/>
              <a:t> do </a:t>
            </a:r>
            <a:r>
              <a:rPr lang="es-ES" b="1" dirty="0" err="1"/>
              <a:t>Říma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vězeň</a:t>
            </a:r>
            <a:r>
              <a:rPr lang="es-ES" b="1" dirty="0"/>
              <a:t> a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dva</a:t>
            </a:r>
            <a:r>
              <a:rPr lang="es-ES" b="1" dirty="0"/>
              <a:t> </a:t>
            </a:r>
            <a:r>
              <a:rPr lang="es-ES" b="1" dirty="0" err="1"/>
              <a:t>roky</a:t>
            </a:r>
            <a:r>
              <a:rPr lang="es-ES" b="1" dirty="0"/>
              <a:t> </a:t>
            </a:r>
            <a:r>
              <a:rPr lang="es-ES" b="1" dirty="0" err="1"/>
              <a:t>připoután</a:t>
            </a:r>
            <a:r>
              <a:rPr lang="es-ES" b="1" dirty="0"/>
              <a:t> </a:t>
            </a:r>
            <a:r>
              <a:rPr lang="cs-CZ" b="1" dirty="0"/>
              <a:t>  </a:t>
            </a:r>
            <a:r>
              <a:rPr lang="es-ES" b="1" dirty="0" err="1"/>
              <a:t>řetězy</a:t>
            </a:r>
            <a:r>
              <a:rPr lang="es-ES" b="1" dirty="0"/>
              <a:t> k </a:t>
            </a:r>
            <a:r>
              <a:rPr lang="es-ES" b="1" dirty="0" err="1"/>
              <a:t>vojákovi</a:t>
            </a:r>
            <a:r>
              <a:rPr lang="es-ES" b="1" dirty="0"/>
              <a:t>. Pavel </a:t>
            </a:r>
            <a:r>
              <a:rPr lang="es-ES" b="1" dirty="0" err="1"/>
              <a:t>tedy</a:t>
            </a:r>
            <a:r>
              <a:rPr lang="es-ES" b="1" dirty="0"/>
              <a:t> </a:t>
            </a: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es-ES" b="1" dirty="0" err="1"/>
              <a:t>dobře</a:t>
            </a:r>
            <a:r>
              <a:rPr lang="es-ES" b="1" dirty="0"/>
              <a:t> </a:t>
            </a:r>
            <a:r>
              <a:rPr lang="es-ES" b="1" dirty="0" err="1"/>
              <a:t>znal</a:t>
            </a:r>
            <a:r>
              <a:rPr lang="es-ES" b="1" dirty="0"/>
              <a:t> </a:t>
            </a:r>
            <a:r>
              <a:rPr lang="es-ES" b="1" dirty="0" err="1"/>
              <a:t>brnění</a:t>
            </a:r>
            <a:r>
              <a:rPr lang="es-ES" b="1" dirty="0"/>
              <a:t> </a:t>
            </a:r>
            <a:r>
              <a:rPr lang="es-ES" b="1" dirty="0" err="1"/>
              <a:t>římsk</a:t>
            </a:r>
            <a:r>
              <a:rPr lang="cs-CZ" b="1" dirty="0" err="1"/>
              <a:t>ýc</a:t>
            </a:r>
            <a:r>
              <a:rPr lang="es-ES" b="1" dirty="0"/>
              <a:t>h </a:t>
            </a:r>
            <a:r>
              <a:rPr lang="es-ES" b="1" dirty="0" err="1"/>
              <a:t>voják</a:t>
            </a:r>
            <a:r>
              <a:rPr lang="cs-CZ" b="1" dirty="0"/>
              <a:t>ů</a:t>
            </a:r>
            <a:r>
              <a:rPr lang="es-ES" b="1" dirty="0"/>
              <a:t>. 
</a:t>
            </a:r>
          </a:p>
        </p:txBody>
      </p:sp>
      <p:pic>
        <p:nvPicPr>
          <p:cNvPr id="16" name="Imagen 1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EBB4D46-A896-CF05-FEAC-A872013EA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879" y="604002"/>
            <a:ext cx="2277937" cy="2952667"/>
          </a:xfrm>
          <a:prstGeom prst="roundRect">
            <a:avLst>
              <a:gd name="adj" fmla="val 16667"/>
            </a:avLst>
          </a:prstGeom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4">
                <a:lumMod val="60000"/>
                <a:lumOff val="40000"/>
              </a:schemeClr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96B387D-B6F4-B731-9C95-87790CE1C9EC}"/>
              </a:ext>
            </a:extLst>
          </p:cNvPr>
          <p:cNvSpPr txBox="1"/>
          <p:nvPr/>
        </p:nvSpPr>
        <p:spPr>
          <a:xfrm>
            <a:off x="76231" y="52232"/>
            <a:ext cx="103129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inspirovalo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Pavla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jeho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přirovnání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římské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zbroje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ke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křesťanskému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životu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endParaRPr lang="es-E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Imagen 21" descr="Un grupo de personas en una cocina&#10;&#10;Descripción generada automáticamente con confianza media">
            <a:extLst>
              <a:ext uri="{FF2B5EF4-FFF2-40B4-BE49-F238E27FC236}">
                <a16:creationId xmlns:a16="http://schemas.microsoft.com/office/drawing/2014/main" id="{CCA82F72-92ED-1711-13E7-973C367295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50"/>
          <a:stretch/>
        </p:blipFill>
        <p:spPr>
          <a:xfrm>
            <a:off x="120426" y="2315183"/>
            <a:ext cx="3546897" cy="4401313"/>
          </a:xfrm>
          <a:prstGeom prst="roundRect">
            <a:avLst>
              <a:gd name="adj" fmla="val 10294"/>
            </a:avLst>
          </a:prstGeom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4">
                <a:lumMod val="60000"/>
                <a:lumOff val="40000"/>
              </a:schemeClr>
            </a:contourClr>
          </a:sp3d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FED4B3C8-23C5-4A68-7B6D-5C06215DA275}"/>
              </a:ext>
            </a:extLst>
          </p:cNvPr>
          <p:cNvSpPr txBox="1"/>
          <p:nvPr/>
        </p:nvSpPr>
        <p:spPr>
          <a:xfrm>
            <a:off x="7018267" y="3833668"/>
            <a:ext cx="50533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zkušenosti</a:t>
            </a:r>
            <a:r>
              <a:rPr lang="es-ES" b="1" dirty="0"/>
              <a:t> </a:t>
            </a:r>
            <a:r>
              <a:rPr lang="es-ES" b="1" dirty="0" err="1"/>
              <a:t>jsem</a:t>
            </a:r>
            <a:r>
              <a:rPr lang="es-ES" b="1" dirty="0"/>
              <a:t> </a:t>
            </a:r>
            <a:r>
              <a:rPr lang="es-ES" b="1" dirty="0" err="1"/>
              <a:t>poznal</a:t>
            </a:r>
            <a:r>
              <a:rPr lang="es-ES" b="1" dirty="0"/>
              <a:t> </a:t>
            </a:r>
            <a:r>
              <a:rPr lang="es-ES" b="1" dirty="0" err="1"/>
              <a:t>velký</a:t>
            </a:r>
            <a:r>
              <a:rPr lang="es-ES" b="1" dirty="0"/>
              <a:t> </a:t>
            </a:r>
            <a:r>
              <a:rPr lang="es-ES" b="1" dirty="0" err="1"/>
              <a:t>konflikt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prožívá</a:t>
            </a:r>
            <a:r>
              <a:rPr lang="es-ES" b="1" dirty="0"/>
              <a:t> </a:t>
            </a:r>
            <a:r>
              <a:rPr lang="es-ES" b="1" dirty="0" err="1"/>
              <a:t>každá</a:t>
            </a:r>
            <a:r>
              <a:rPr lang="es-ES" b="1" dirty="0"/>
              <a:t> </a:t>
            </a:r>
            <a:r>
              <a:rPr lang="es-ES" b="1" dirty="0" err="1"/>
              <a:t>lidská</a:t>
            </a:r>
            <a:r>
              <a:rPr lang="es-ES" b="1" dirty="0"/>
              <a:t> </a:t>
            </a:r>
            <a:r>
              <a:rPr lang="es-ES" b="1" dirty="0" err="1"/>
              <a:t>bytost</a:t>
            </a:r>
            <a:r>
              <a:rPr lang="es-ES" b="1" dirty="0"/>
              <a:t>. </a:t>
            </a:r>
            <a:r>
              <a:rPr lang="es-ES" b="1" dirty="0" err="1"/>
              <a:t>Věděl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bitevní</a:t>
            </a:r>
            <a:r>
              <a:rPr lang="es-ES" b="1" dirty="0"/>
              <a:t> pole pro </a:t>
            </a:r>
            <a:r>
              <a:rPr lang="es-ES" b="1" dirty="0" err="1"/>
              <a:t>tento</a:t>
            </a:r>
            <a:r>
              <a:rPr lang="es-ES" b="1" dirty="0"/>
              <a:t> </a:t>
            </a:r>
            <a:r>
              <a:rPr lang="es-ES" b="1" dirty="0" err="1"/>
              <a:t>intenzivní</a:t>
            </a:r>
            <a:r>
              <a:rPr lang="es-ES" b="1" dirty="0"/>
              <a:t> </a:t>
            </a:r>
            <a:r>
              <a:rPr lang="es-ES" b="1" dirty="0" err="1"/>
              <a:t>duchovní</a:t>
            </a:r>
            <a:r>
              <a:rPr lang="es-ES" b="1" dirty="0"/>
              <a:t> boj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kus</a:t>
            </a:r>
            <a:r>
              <a:rPr lang="es-ES" b="1" dirty="0"/>
              <a:t> </a:t>
            </a:r>
            <a:r>
              <a:rPr lang="es-ES" b="1" dirty="0" err="1"/>
              <a:t>pozemské</a:t>
            </a:r>
            <a:r>
              <a:rPr lang="es-ES" b="1" dirty="0"/>
              <a:t> </a:t>
            </a:r>
            <a:r>
              <a:rPr lang="es-ES" b="1" dirty="0" err="1"/>
              <a:t>nemovitosti</a:t>
            </a:r>
            <a:r>
              <a:rPr lang="cs-CZ" b="1" dirty="0"/>
              <a:t>, ale</a:t>
            </a:r>
            <a:r>
              <a:rPr lang="es-ES" b="1" dirty="0"/>
              <a:t> </a:t>
            </a:r>
            <a:r>
              <a:rPr lang="es-ES" b="1" dirty="0" err="1"/>
              <a:t>lidské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. </a:t>
            </a:r>
            <a:endParaRPr lang="cs-CZ" b="1" dirty="0"/>
          </a:p>
          <a:p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,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ďábel</a:t>
            </a:r>
            <a:r>
              <a:rPr lang="es-ES" b="1" dirty="0"/>
              <a:t> </a:t>
            </a:r>
            <a:r>
              <a:rPr lang="es-ES" b="1" dirty="0" err="1"/>
              <a:t>mají</a:t>
            </a:r>
            <a:r>
              <a:rPr lang="es-ES" b="1" dirty="0"/>
              <a:t> </a:t>
            </a:r>
            <a:r>
              <a:rPr lang="es-ES" b="1" dirty="0" err="1"/>
              <a:t>velký</a:t>
            </a:r>
            <a:r>
              <a:rPr lang="es-ES" b="1" dirty="0"/>
              <a:t> </a:t>
            </a:r>
            <a:r>
              <a:rPr lang="es-ES" b="1" dirty="0" err="1"/>
              <a:t>zájem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tom</a:t>
            </a:r>
            <a:r>
              <a:rPr lang="es-ES" b="1" dirty="0"/>
              <a:t>, </a:t>
            </a:r>
            <a:r>
              <a:rPr lang="cs-CZ" b="1" dirty="0"/>
              <a:t>     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zmocnili</a:t>
            </a:r>
            <a:r>
              <a:rPr lang="es-ES" b="1" dirty="0"/>
              <a:t> </a:t>
            </a:r>
            <a:r>
              <a:rPr lang="es-ES" b="1" dirty="0" err="1"/>
              <a:t>naší</a:t>
            </a:r>
            <a:r>
              <a:rPr lang="es-ES" b="1" dirty="0"/>
              <a:t> </a:t>
            </a:r>
            <a:r>
              <a:rPr lang="es-ES" b="1" dirty="0" err="1"/>
              <a:t>mysli</a:t>
            </a:r>
            <a:r>
              <a:rPr lang="es-ES" b="1" dirty="0"/>
              <a:t> a </a:t>
            </a:r>
            <a:r>
              <a:rPr lang="es-ES" b="1" dirty="0" err="1"/>
              <a:t>srdce</a:t>
            </a:r>
            <a:r>
              <a:rPr lang="es-ES" b="1" dirty="0"/>
              <a:t>. Proto Pavel </a:t>
            </a:r>
            <a:r>
              <a:rPr lang="es-ES" b="1" dirty="0" err="1"/>
              <a:t>vybízí</a:t>
            </a:r>
            <a:r>
              <a:rPr lang="es-ES" b="1" dirty="0"/>
              <a:t> </a:t>
            </a:r>
            <a:r>
              <a:rPr lang="es-ES" b="1" dirty="0" err="1"/>
              <a:t>křesťany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nebyli</a:t>
            </a:r>
            <a:r>
              <a:rPr lang="es-ES" b="1" dirty="0"/>
              <a:t> </a:t>
            </a:r>
            <a:r>
              <a:rPr lang="es-ES" b="1" dirty="0" err="1"/>
              <a:t>pouhými</a:t>
            </a:r>
            <a:r>
              <a:rPr lang="es-ES" b="1" dirty="0"/>
              <a:t> </a:t>
            </a:r>
            <a:r>
              <a:rPr lang="es-ES" b="1" dirty="0" err="1"/>
              <a:t>diváky</a:t>
            </a:r>
            <a:r>
              <a:rPr lang="es-ES" b="1" dirty="0"/>
              <a:t> </a:t>
            </a:r>
            <a:r>
              <a:rPr lang="cs-CZ" b="1" dirty="0"/>
              <a:t>     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pokojnými</a:t>
            </a:r>
            <a:r>
              <a:rPr lang="es-ES" b="1" dirty="0"/>
              <a:t> </a:t>
            </a:r>
            <a:r>
              <a:rPr lang="es-ES" b="1" dirty="0" err="1"/>
              <a:t>prostředníky</a:t>
            </a:r>
            <a:r>
              <a:rPr lang="es-ES" b="1" dirty="0"/>
              <a:t> v </a:t>
            </a:r>
            <a:r>
              <a:rPr lang="es-ES" b="1" dirty="0" err="1"/>
              <a:t>tomto</a:t>
            </a:r>
            <a:r>
              <a:rPr lang="es-ES" b="1" dirty="0"/>
              <a:t> </a:t>
            </a:r>
            <a:r>
              <a:rPr lang="es-ES" b="1" dirty="0" err="1"/>
              <a:t>hrozném</a:t>
            </a:r>
            <a:r>
              <a:rPr lang="es-ES" b="1" dirty="0"/>
              <a:t> </a:t>
            </a:r>
            <a:r>
              <a:rPr lang="es-ES" b="1" dirty="0" err="1"/>
              <a:t>konfliktu</a:t>
            </a:r>
            <a:r>
              <a:rPr lang="es-ES" b="1" dirty="0"/>
              <a:t>, ale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bojovali</a:t>
            </a:r>
            <a:r>
              <a:rPr lang="es-ES" b="1" dirty="0"/>
              <a:t> v </a:t>
            </a:r>
            <a:r>
              <a:rPr lang="es-ES" b="1" dirty="0" err="1"/>
              <a:t>předních</a:t>
            </a:r>
            <a:r>
              <a:rPr lang="es-ES" b="1" dirty="0"/>
              <a:t> </a:t>
            </a:r>
            <a:r>
              <a:rPr lang="es-ES" b="1" dirty="0" err="1"/>
              <a:t>liniích</a:t>
            </a:r>
            <a:r>
              <a:rPr lang="es-ES" b="1" dirty="0"/>
              <a:t>. </a:t>
            </a:r>
          </a:p>
        </p:txBody>
      </p:sp>
      <p:pic>
        <p:nvPicPr>
          <p:cNvPr id="26" name="Imagen 25" descr="Un grupo de personas en una oficina&#10;&#10;Descripción generada automáticamente">
            <a:extLst>
              <a:ext uri="{FF2B5EF4-FFF2-40B4-BE49-F238E27FC236}">
                <a16:creationId xmlns:a16="http://schemas.microsoft.com/office/drawing/2014/main" id="{0DBD77ED-A255-0D3E-0906-F4A5BE1BC2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6"/>
          <a:stretch/>
        </p:blipFill>
        <p:spPr>
          <a:xfrm>
            <a:off x="3919122" y="2315183"/>
            <a:ext cx="2910251" cy="4401313"/>
          </a:xfrm>
          <a:prstGeom prst="roundRect">
            <a:avLst>
              <a:gd name="adj" fmla="val 9959"/>
            </a:avLst>
          </a:prstGeom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4">
                <a:lumMod val="60000"/>
                <a:lumOff val="40000"/>
              </a:schemeClr>
            </a:contourClr>
          </a:sp3d>
        </p:spPr>
      </p:pic>
      <p:pic>
        <p:nvPicPr>
          <p:cNvPr id="30" name="Imagen 29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C183C09-9E0C-A788-7391-86CB32051F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513" y="604002"/>
            <a:ext cx="1626248" cy="2953986"/>
          </a:xfrm>
          <a:prstGeom prst="roundRect">
            <a:avLst>
              <a:gd name="adj" fmla="val 16667"/>
            </a:avLst>
          </a:prstGeom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4">
                <a:lumMod val="60000"/>
                <a:lumOff val="40000"/>
              </a:schemeClr>
            </a:contourClr>
          </a:sp3d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685DC93B-808D-69FB-3CFE-4A8A72772F5C}"/>
              </a:ext>
            </a:extLst>
          </p:cNvPr>
          <p:cNvGrpSpPr/>
          <p:nvPr/>
        </p:nvGrpSpPr>
        <p:grpSpPr>
          <a:xfrm>
            <a:off x="437187" y="590221"/>
            <a:ext cx="6581080" cy="923330"/>
            <a:chOff x="447472" y="523625"/>
            <a:chExt cx="6581080" cy="923330"/>
          </a:xfrm>
        </p:grpSpPr>
        <p:pic>
          <p:nvPicPr>
            <p:cNvPr id="1031" name="Imagen 1030">
              <a:extLst>
                <a:ext uri="{FF2B5EF4-FFF2-40B4-BE49-F238E27FC236}">
                  <a16:creationId xmlns:a16="http://schemas.microsoft.com/office/drawing/2014/main" id="{8996A257-15B5-A76F-9252-98B91FBC4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7472" y="580493"/>
              <a:ext cx="6581080" cy="866462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38100"/>
            </a:sp3d>
          </p:spPr>
        </p:pic>
        <p:sp>
          <p:nvSpPr>
            <p:cNvPr id="1024" name="CuadroTexto 1023">
              <a:extLst>
                <a:ext uri="{FF2B5EF4-FFF2-40B4-BE49-F238E27FC236}">
                  <a16:creationId xmlns:a16="http://schemas.microsoft.com/office/drawing/2014/main" id="{4F3C01BA-11F6-0B1F-4FC9-B9B3F6F6E450}"/>
                </a:ext>
              </a:extLst>
            </p:cNvPr>
            <p:cNvSpPr txBox="1"/>
            <p:nvPr/>
          </p:nvSpPr>
          <p:spPr>
            <a:xfrm>
              <a:off x="521624" y="523625"/>
              <a:ext cx="650692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>
                  <a:solidFill>
                    <a:srgbClr val="4E3B5F"/>
                  </a:solidFill>
                  <a:latin typeface="Bodoni MT" panose="02070603080606020203" pitchFamily="18" charset="0"/>
                </a:rPr>
                <a:t>“</a:t>
              </a:r>
              <a:r>
                <a:rPr lang="cs-CZ" b="1" dirty="0">
                  <a:solidFill>
                    <a:srgbClr val="4E3B5F"/>
                  </a:solidFill>
                  <a:latin typeface="Bodoni MT" panose="02070603080606020203" pitchFamily="18" charset="0"/>
                </a:rPr>
                <a:t>Když jsme přišli do Říma</a:t>
              </a:r>
              <a:r>
                <a:rPr lang="es-ES" b="1" dirty="0">
                  <a:solidFill>
                    <a:srgbClr val="4E3B5F"/>
                  </a:solidFill>
                  <a:latin typeface="Bodoni MT" panose="02070603080606020203" pitchFamily="18" charset="0"/>
                </a:rPr>
                <a:t>, </a:t>
              </a:r>
              <a:r>
                <a:rPr lang="cs-CZ" b="1" dirty="0">
                  <a:solidFill>
                    <a:srgbClr val="4E3B5F"/>
                  </a:solidFill>
                  <a:latin typeface="Bodoni MT" panose="02070603080606020203" pitchFamily="18" charset="0"/>
                </a:rPr>
                <a:t>dostal Pavel dovolení, že může bydlet   v soukromém bytě s vojákem, který ho bude hlídat (Skutky</a:t>
              </a:r>
              <a:r>
                <a:rPr lang="es-ES" b="1" dirty="0">
                  <a:solidFill>
                    <a:srgbClr val="4E3B5F"/>
                  </a:solidFill>
                  <a:latin typeface="Bodoni MT" panose="02070603080606020203" pitchFamily="18" charset="0"/>
                </a:rPr>
                <a:t> 28</a:t>
              </a:r>
              <a:r>
                <a:rPr lang="cs-CZ" b="1" dirty="0">
                  <a:solidFill>
                    <a:srgbClr val="4E3B5F"/>
                  </a:solidFill>
                  <a:latin typeface="Bodoni MT" panose="02070603080606020203" pitchFamily="18" charset="0"/>
                </a:rPr>
                <a:t>,</a:t>
              </a:r>
              <a:r>
                <a:rPr lang="es-ES" b="1" dirty="0">
                  <a:solidFill>
                    <a:srgbClr val="4E3B5F"/>
                  </a:solidFill>
                  <a:latin typeface="Bodoni MT" panose="02070603080606020203" pitchFamily="18" charset="0"/>
                </a:rPr>
                <a:t>16)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892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 t="-2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DFD9122D-3425-CC85-E7B9-D3195A8D37FF}"/>
              </a:ext>
            </a:extLst>
          </p:cNvPr>
          <p:cNvSpPr txBox="1"/>
          <p:nvPr/>
        </p:nvSpPr>
        <p:spPr>
          <a:xfrm>
            <a:off x="171480" y="111631"/>
            <a:ext cx="107915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Proti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bojujeme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tyto verše popisují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
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A1AC0AB3-AC0C-77B4-3F54-DEDF365AAC91}"/>
              </a:ext>
            </a:extLst>
          </p:cNvPr>
          <p:cNvGrpSpPr/>
          <p:nvPr/>
        </p:nvGrpSpPr>
        <p:grpSpPr>
          <a:xfrm>
            <a:off x="114503" y="640827"/>
            <a:ext cx="7555381" cy="942787"/>
            <a:chOff x="114503" y="640827"/>
            <a:chExt cx="7555381" cy="942787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14EE31F8-C839-7D1E-8D23-F4624308C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503" y="660284"/>
              <a:ext cx="7537316" cy="92333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38100"/>
            </a:sp3d>
          </p:spPr>
        </p:pic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2CAA7AE5-BEF0-01F0-F6C5-69DBB4545538}"/>
                </a:ext>
              </a:extLst>
            </p:cNvPr>
            <p:cNvSpPr txBox="1"/>
            <p:nvPr/>
          </p:nvSpPr>
          <p:spPr>
            <a:xfrm>
              <a:off x="132568" y="640827"/>
              <a:ext cx="753731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>
                  <a:solidFill>
                    <a:srgbClr val="84212F"/>
                  </a:solidFill>
                  <a:latin typeface="Bodoni MT" panose="02070603080606020203" pitchFamily="18" charset="0"/>
                </a:rPr>
                <a:t>“</a:t>
              </a:r>
              <a:r>
                <a:rPr lang="cs-CZ" b="1" dirty="0">
                  <a:solidFill>
                    <a:srgbClr val="84212F"/>
                  </a:solidFill>
                  <a:latin typeface="Bodoni MT" panose="02070603080606020203" pitchFamily="18" charset="0"/>
                </a:rPr>
                <a:t>Nevedeme svůj boj </a:t>
              </a:r>
              <a:r>
                <a:rPr lang="cs-CZ" b="1" dirty="0" err="1">
                  <a:solidFill>
                    <a:srgbClr val="84212F"/>
                  </a:solidFill>
                  <a:latin typeface="Bodoni MT" panose="02070603080606020203" pitchFamily="18" charset="0"/>
                </a:rPr>
                <a:t>prooti</a:t>
              </a:r>
              <a:r>
                <a:rPr lang="cs-CZ" b="1" dirty="0">
                  <a:solidFill>
                    <a:srgbClr val="84212F"/>
                  </a:solidFill>
                  <a:latin typeface="Bodoni MT" panose="02070603080606020203" pitchFamily="18" charset="0"/>
                </a:rPr>
                <a:t> lidským nepřátelům, ale proti mocnostem, silám   a všemu, co ovládá tento věk tmy, proti nadzemským duchům zla</a:t>
              </a:r>
              <a:r>
                <a:rPr lang="es-ES" b="1" dirty="0">
                  <a:solidFill>
                    <a:srgbClr val="84212F"/>
                  </a:solidFill>
                  <a:latin typeface="Bodoni MT" panose="02070603080606020203" pitchFamily="18" charset="0"/>
                </a:rPr>
                <a:t>” </a:t>
              </a:r>
              <a:r>
                <a:rPr lang="cs-CZ" b="1" dirty="0">
                  <a:solidFill>
                    <a:srgbClr val="84212F"/>
                  </a:solidFill>
                  <a:latin typeface="Bodoni MT" panose="02070603080606020203" pitchFamily="18" charset="0"/>
                </a:rPr>
                <a:t>                 </a:t>
              </a:r>
              <a:r>
                <a:rPr lang="es-ES" b="1" dirty="0">
                  <a:solidFill>
                    <a:srgbClr val="84212F"/>
                  </a:solidFill>
                  <a:latin typeface="Bodoni MT" panose="02070603080606020203" pitchFamily="18" charset="0"/>
                </a:rPr>
                <a:t>(</a:t>
              </a:r>
              <a:r>
                <a:rPr lang="cs-CZ" b="1" dirty="0">
                  <a:solidFill>
                    <a:srgbClr val="84212F"/>
                  </a:solidFill>
                  <a:latin typeface="Bodoni MT" panose="02070603080606020203" pitchFamily="18" charset="0"/>
                </a:rPr>
                <a:t>list </a:t>
              </a:r>
              <a:r>
                <a:rPr lang="es-ES" b="1" dirty="0">
                  <a:solidFill>
                    <a:srgbClr val="84212F"/>
                  </a:solidFill>
                  <a:latin typeface="Bodoni MT" panose="02070603080606020203" pitchFamily="18" charset="0"/>
                </a:rPr>
                <a:t>Efe</a:t>
              </a:r>
              <a:r>
                <a:rPr lang="cs-CZ" b="1" dirty="0">
                  <a:solidFill>
                    <a:srgbClr val="84212F"/>
                  </a:solidFill>
                  <a:latin typeface="Bodoni MT" panose="02070603080606020203" pitchFamily="18" charset="0"/>
                </a:rPr>
                <a:t>z</a:t>
              </a:r>
              <a:r>
                <a:rPr lang="es-ES" b="1" dirty="0">
                  <a:solidFill>
                    <a:srgbClr val="84212F"/>
                  </a:solidFill>
                  <a:latin typeface="Bodoni MT" panose="02070603080606020203" pitchFamily="18" charset="0"/>
                </a:rPr>
                <a:t>s</a:t>
              </a:r>
              <a:r>
                <a:rPr lang="cs-CZ" b="1" dirty="0">
                  <a:solidFill>
                    <a:srgbClr val="84212F"/>
                  </a:solidFill>
                  <a:latin typeface="Bodoni MT" panose="02070603080606020203" pitchFamily="18" charset="0"/>
                </a:rPr>
                <a:t>kým</a:t>
              </a:r>
              <a:r>
                <a:rPr lang="es-ES" b="1" dirty="0">
                  <a:solidFill>
                    <a:srgbClr val="84212F"/>
                  </a:solidFill>
                  <a:latin typeface="Bodoni MT" panose="02070603080606020203" pitchFamily="18" charset="0"/>
                </a:rPr>
                <a:t> 6</a:t>
              </a:r>
              <a:r>
                <a:rPr lang="cs-CZ" b="1" dirty="0">
                  <a:solidFill>
                    <a:srgbClr val="84212F"/>
                  </a:solidFill>
                  <a:latin typeface="Bodoni MT" panose="02070603080606020203" pitchFamily="18" charset="0"/>
                </a:rPr>
                <a:t>,</a:t>
              </a:r>
              <a:r>
                <a:rPr lang="es-ES" b="1" dirty="0">
                  <a:solidFill>
                    <a:srgbClr val="84212F"/>
                  </a:solidFill>
                  <a:latin typeface="Bodoni MT" panose="02070603080606020203" pitchFamily="18" charset="0"/>
                </a:rPr>
                <a:t>12)</a:t>
              </a:r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6B1AC136-F671-663A-C450-C1CFA6E9F611}"/>
              </a:ext>
            </a:extLst>
          </p:cNvPr>
          <p:cNvSpPr txBox="1"/>
          <p:nvPr/>
        </p:nvSpPr>
        <p:spPr>
          <a:xfrm>
            <a:off x="209549" y="1564157"/>
            <a:ext cx="77087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Kdyby</a:t>
            </a:r>
            <a:r>
              <a:rPr lang="es-ES" b="1" dirty="0"/>
              <a:t> </a:t>
            </a:r>
            <a:r>
              <a:rPr lang="es-ES" b="1" dirty="0" err="1"/>
              <a:t>lidské</a:t>
            </a:r>
            <a:r>
              <a:rPr lang="es-ES" b="1" dirty="0"/>
              <a:t> </a:t>
            </a:r>
            <a:r>
              <a:rPr lang="es-ES" b="1" dirty="0" err="1"/>
              <a:t>bytosti</a:t>
            </a:r>
            <a:r>
              <a:rPr lang="es-ES" b="1" dirty="0"/>
              <a:t> </a:t>
            </a:r>
            <a:r>
              <a:rPr lang="es-ES" b="1" dirty="0" err="1"/>
              <a:t>mohly</a:t>
            </a:r>
            <a:r>
              <a:rPr lang="es-ES" b="1" dirty="0"/>
              <a:t> </a:t>
            </a:r>
            <a:r>
              <a:rPr lang="es-ES" b="1" dirty="0" err="1"/>
              <a:t>znát</a:t>
            </a:r>
            <a:r>
              <a:rPr lang="es-ES" b="1" dirty="0"/>
              <a:t> </a:t>
            </a:r>
            <a:r>
              <a:rPr lang="es-ES" b="1" dirty="0" err="1"/>
              <a:t>počet</a:t>
            </a:r>
            <a:r>
              <a:rPr lang="es-ES" b="1" dirty="0"/>
              <a:t> </a:t>
            </a:r>
            <a:r>
              <a:rPr lang="es-ES" b="1" dirty="0" err="1"/>
              <a:t>zlých</a:t>
            </a:r>
            <a:r>
              <a:rPr lang="es-ES" b="1" dirty="0"/>
              <a:t> </a:t>
            </a:r>
            <a:r>
              <a:rPr lang="es-ES" b="1" dirty="0" err="1"/>
              <a:t>andělů</a:t>
            </a:r>
            <a:r>
              <a:rPr lang="es-ES" b="1" dirty="0"/>
              <a:t>, </a:t>
            </a:r>
            <a:r>
              <a:rPr lang="es-ES" b="1" dirty="0" err="1"/>
              <a:t>kdyby</a:t>
            </a:r>
            <a:r>
              <a:rPr lang="es-ES" b="1" dirty="0"/>
              <a:t> </a:t>
            </a:r>
            <a:r>
              <a:rPr lang="es-ES" b="1" dirty="0" err="1"/>
              <a:t>mohly</a:t>
            </a:r>
            <a:r>
              <a:rPr lang="es-ES" b="1" dirty="0"/>
              <a:t> </a:t>
            </a:r>
            <a:r>
              <a:rPr lang="es-ES" b="1" dirty="0" err="1"/>
              <a:t>znát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lstivost</a:t>
            </a:r>
            <a:r>
              <a:rPr lang="es-ES" b="1" dirty="0"/>
              <a:t> a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činnost</a:t>
            </a:r>
            <a:r>
              <a:rPr lang="es-ES" b="1" dirty="0"/>
              <a:t>,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mnohem</a:t>
            </a:r>
            <a:r>
              <a:rPr lang="es-ES" b="1" dirty="0"/>
              <a:t> </a:t>
            </a:r>
            <a:r>
              <a:rPr lang="es-ES" b="1" dirty="0" err="1"/>
              <a:t>méně</a:t>
            </a:r>
            <a:r>
              <a:rPr lang="es-ES" b="1" dirty="0"/>
              <a:t> </a:t>
            </a:r>
            <a:r>
              <a:rPr lang="es-ES" b="1" dirty="0" err="1"/>
              <a:t>pýchy</a:t>
            </a:r>
            <a:r>
              <a:rPr lang="es-ES" b="1" dirty="0"/>
              <a:t> a </a:t>
            </a:r>
            <a:r>
              <a:rPr lang="es-ES" b="1" dirty="0" err="1"/>
              <a:t>lehkomyslnosti</a:t>
            </a:r>
            <a:r>
              <a:rPr lang="es-ES" b="1" dirty="0"/>
              <a:t>. </a:t>
            </a:r>
            <a:r>
              <a:rPr lang="es-ES" b="1" dirty="0" err="1"/>
              <a:t>Satan</a:t>
            </a:r>
            <a:r>
              <a:rPr lang="es-ES" b="1" dirty="0"/>
              <a:t> je </a:t>
            </a:r>
            <a:r>
              <a:rPr lang="es-ES" b="1" dirty="0" err="1"/>
              <a:t>kníže</a:t>
            </a:r>
            <a:r>
              <a:rPr lang="es-ES" b="1" dirty="0"/>
              <a:t> </a:t>
            </a:r>
            <a:r>
              <a:rPr lang="es-ES" b="1" dirty="0" err="1"/>
              <a:t>démonů</a:t>
            </a:r>
            <a:r>
              <a:rPr lang="es-ES" b="1" dirty="0"/>
              <a:t>. </a:t>
            </a:r>
            <a:r>
              <a:rPr lang="es-ES" b="1" dirty="0" err="1"/>
              <a:t>Zlí</a:t>
            </a:r>
            <a:r>
              <a:rPr lang="es-ES" b="1" dirty="0"/>
              <a:t> </a:t>
            </a:r>
            <a:r>
              <a:rPr lang="es-ES" b="1" dirty="0" err="1"/>
              <a:t>andělé</a:t>
            </a:r>
            <a:r>
              <a:rPr lang="es-ES" b="1" dirty="0"/>
              <a:t>, </a:t>
            </a:r>
            <a:r>
              <a:rPr lang="es-ES" b="1" dirty="0" err="1"/>
              <a:t>kterým</a:t>
            </a:r>
            <a:r>
              <a:rPr lang="es-ES" b="1" dirty="0"/>
              <a:t> </a:t>
            </a:r>
            <a:r>
              <a:rPr lang="es-ES" b="1" dirty="0" err="1"/>
              <a:t>vládne</a:t>
            </a:r>
            <a:r>
              <a:rPr lang="es-ES" b="1" dirty="0"/>
              <a:t>, </a:t>
            </a:r>
            <a:r>
              <a:rPr lang="es-ES" b="1" dirty="0" err="1"/>
              <a:t>plní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příkazy</a:t>
            </a:r>
            <a:r>
              <a:rPr lang="es-ES" b="1" dirty="0"/>
              <a:t>.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prostřed</a:t>
            </a:r>
            <a:r>
              <a:rPr lang="cs-CZ" b="1" dirty="0"/>
              <a:t>-</a:t>
            </a:r>
            <a:r>
              <a:rPr lang="es-ES" b="1" dirty="0" err="1"/>
              <a:t>nictvím</a:t>
            </a:r>
            <a:r>
              <a:rPr lang="es-ES" b="1" dirty="0"/>
              <a:t> </a:t>
            </a:r>
            <a:r>
              <a:rPr lang="es-ES" b="1" dirty="0" err="1"/>
              <a:t>rozmnožuje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agenty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celém</a:t>
            </a:r>
            <a:r>
              <a:rPr lang="es-ES" b="1" dirty="0"/>
              <a:t> </a:t>
            </a:r>
            <a:r>
              <a:rPr lang="es-ES" b="1" dirty="0" err="1"/>
              <a:t>světě</a:t>
            </a:r>
            <a:r>
              <a:rPr lang="es-ES" b="1" dirty="0"/>
              <a:t>. </a:t>
            </a:r>
            <a:r>
              <a:rPr lang="es-ES" b="1" dirty="0" err="1"/>
              <a:t>Podněcuje</a:t>
            </a:r>
            <a:r>
              <a:rPr lang="es-ES" b="1" dirty="0"/>
              <a:t> </a:t>
            </a:r>
            <a:r>
              <a:rPr lang="es-ES" b="1" dirty="0" err="1"/>
              <a:t>všechno</a:t>
            </a:r>
            <a:r>
              <a:rPr lang="es-ES" b="1" dirty="0"/>
              <a:t> </a:t>
            </a:r>
            <a:r>
              <a:rPr lang="es-ES" b="1" dirty="0" err="1"/>
              <a:t>zlo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existuje</a:t>
            </a:r>
            <a:r>
              <a:rPr lang="es-ES" b="1" dirty="0"/>
              <a:t> v </a:t>
            </a:r>
            <a:r>
              <a:rPr lang="es-ES" b="1" dirty="0" err="1"/>
              <a:t>našem</a:t>
            </a:r>
            <a:r>
              <a:rPr lang="es-ES" b="1" dirty="0"/>
              <a:t> </a:t>
            </a:r>
            <a:r>
              <a:rPr lang="es-ES" b="1" dirty="0" err="1"/>
              <a:t>světě</a:t>
            </a:r>
            <a:r>
              <a:rPr lang="es-ES" b="1" dirty="0"/>
              <a:t>. 
</a:t>
            </a:r>
          </a:p>
        </p:txBody>
      </p:sp>
      <p:pic>
        <p:nvPicPr>
          <p:cNvPr id="8" name="Imagen 7" descr="Una persona caminando en la noche&#10;&#10;Descripción generada automáticamente con confianza media">
            <a:extLst>
              <a:ext uri="{FF2B5EF4-FFF2-40B4-BE49-F238E27FC236}">
                <a16:creationId xmlns:a16="http://schemas.microsoft.com/office/drawing/2014/main" id="{932C1EC4-84F4-0A6F-99CF-078330409E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671"/>
          <a:stretch/>
        </p:blipFill>
        <p:spPr>
          <a:xfrm>
            <a:off x="8092579" y="777000"/>
            <a:ext cx="3726528" cy="2205759"/>
          </a:xfrm>
          <a:prstGeom prst="ellipse">
            <a:avLst/>
          </a:prstGeom>
          <a:ln w="63500" cap="rnd">
            <a:solidFill>
              <a:srgbClr val="86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n 9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FE76DFD7-669C-D770-E0BC-0D35BDDDD8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9"/>
          <a:stretch/>
        </p:blipFill>
        <p:spPr>
          <a:xfrm>
            <a:off x="104775" y="3084215"/>
            <a:ext cx="3901440" cy="3514057"/>
          </a:xfrm>
          <a:prstGeom prst="ellipse">
            <a:avLst/>
          </a:prstGeom>
          <a:ln w="63500" cap="rnd">
            <a:solidFill>
              <a:srgbClr val="86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D570DFF-77B2-B569-A2D1-299FEB83D6A8}"/>
              </a:ext>
            </a:extLst>
          </p:cNvPr>
          <p:cNvSpPr txBox="1"/>
          <p:nvPr/>
        </p:nvSpPr>
        <p:spPr>
          <a:xfrm>
            <a:off x="4177547" y="3164681"/>
            <a:ext cx="801647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Ale i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knížectví</a:t>
            </a:r>
            <a:r>
              <a:rPr lang="es-ES" b="1" dirty="0"/>
              <a:t> a </a:t>
            </a:r>
            <a:r>
              <a:rPr lang="es-ES" b="1" dirty="0" err="1"/>
              <a:t>mocnosti</a:t>
            </a:r>
            <a:r>
              <a:rPr lang="es-ES" b="1" dirty="0"/>
              <a:t> </a:t>
            </a:r>
            <a:r>
              <a:rPr lang="es-ES" b="1" dirty="0" err="1"/>
              <a:t>temnoty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početná</a:t>
            </a:r>
            <a:r>
              <a:rPr lang="es-ES" b="1" dirty="0"/>
              <a:t> a </a:t>
            </a:r>
            <a:r>
              <a:rPr lang="es-ES" b="1" dirty="0" err="1"/>
              <a:t>neustále</a:t>
            </a:r>
            <a:r>
              <a:rPr lang="es-ES" b="1" dirty="0"/>
              <a:t> </a:t>
            </a:r>
            <a:r>
              <a:rPr lang="es-ES" b="1" dirty="0" err="1"/>
              <a:t>působí</a:t>
            </a:r>
            <a:r>
              <a:rPr lang="es-ES" b="1" dirty="0"/>
              <a:t> ve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činnosti</a:t>
            </a:r>
            <a:r>
              <a:rPr lang="es-ES" b="1" dirty="0"/>
              <a:t>, </a:t>
            </a:r>
            <a:r>
              <a:rPr lang="es-ES" b="1" dirty="0" err="1"/>
              <a:t>přesto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se </a:t>
            </a:r>
            <a:r>
              <a:rPr lang="es-ES" b="1" dirty="0" err="1"/>
              <a:t>křesťan</a:t>
            </a:r>
            <a:r>
              <a:rPr lang="es-ES" b="1" dirty="0"/>
              <a:t> </a:t>
            </a:r>
            <a:r>
              <a:rPr lang="es-ES" b="1" dirty="0" err="1"/>
              <a:t>nikdy</a:t>
            </a:r>
            <a:r>
              <a:rPr lang="es-ES" b="1" dirty="0"/>
              <a:t> </a:t>
            </a:r>
            <a:r>
              <a:rPr lang="es-ES" b="1" dirty="0" err="1"/>
              <a:t>neměl</a:t>
            </a:r>
            <a:r>
              <a:rPr lang="es-ES" b="1" dirty="0"/>
              <a:t> </a:t>
            </a:r>
            <a:r>
              <a:rPr lang="es-ES" b="1" dirty="0" err="1"/>
              <a:t>cítit</a:t>
            </a:r>
            <a:r>
              <a:rPr lang="es-ES" b="1" dirty="0"/>
              <a:t> </a:t>
            </a:r>
            <a:r>
              <a:rPr lang="es-ES" b="1" dirty="0" err="1"/>
              <a:t>bezmocný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znechucený</a:t>
            </a:r>
            <a:r>
              <a:rPr lang="es-ES" b="1" dirty="0"/>
              <a:t>. </a:t>
            </a:r>
            <a:r>
              <a:rPr lang="es-ES" b="1" dirty="0" err="1"/>
              <a:t>Nemůže</a:t>
            </a:r>
            <a:r>
              <a:rPr lang="es-ES" b="1" dirty="0"/>
              <a:t> </a:t>
            </a:r>
            <a:r>
              <a:rPr lang="es-ES" b="1" dirty="0" err="1"/>
              <a:t>doufat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unikne</a:t>
            </a:r>
            <a:r>
              <a:rPr lang="es-ES" b="1" dirty="0"/>
              <a:t> </a:t>
            </a:r>
            <a:r>
              <a:rPr lang="es-ES" b="1" dirty="0" err="1"/>
              <a:t>pokušení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podkopává</a:t>
            </a:r>
            <a:r>
              <a:rPr lang="es-ES" b="1" dirty="0"/>
              <a:t> </a:t>
            </a:r>
            <a:r>
              <a:rPr lang="es-ES" b="1" dirty="0" err="1"/>
              <a:t>satanskou</a:t>
            </a:r>
            <a:r>
              <a:rPr lang="es-ES" b="1" dirty="0"/>
              <a:t> </a:t>
            </a:r>
            <a:r>
              <a:rPr lang="es-ES" b="1" dirty="0" err="1"/>
              <a:t>účinnost</a:t>
            </a:r>
            <a:r>
              <a:rPr lang="es-ES" b="1" dirty="0"/>
              <a:t>. </a:t>
            </a:r>
            <a:r>
              <a:rPr lang="cs-CZ" b="1" dirty="0"/>
              <a:t>    </a:t>
            </a:r>
            <a:r>
              <a:rPr lang="es-ES" b="1" dirty="0"/>
              <a:t>Ten,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poslal</a:t>
            </a:r>
            <a:r>
              <a:rPr lang="es-ES" b="1" dirty="0"/>
              <a:t> </a:t>
            </a:r>
            <a:r>
              <a:rPr lang="es-ES" b="1" dirty="0" err="1"/>
              <a:t>legii</a:t>
            </a:r>
            <a:r>
              <a:rPr lang="es-ES" b="1" dirty="0"/>
              <a:t> </a:t>
            </a:r>
            <a:r>
              <a:rPr lang="es-ES" b="1" dirty="0" err="1"/>
              <a:t>mučit</a:t>
            </a:r>
            <a:r>
              <a:rPr lang="es-ES" b="1" dirty="0"/>
              <a:t> </a:t>
            </a:r>
            <a:r>
              <a:rPr lang="es-ES" b="1" dirty="0" err="1"/>
              <a:t>lidskou</a:t>
            </a:r>
            <a:r>
              <a:rPr lang="es-ES" b="1" dirty="0"/>
              <a:t> </a:t>
            </a:r>
            <a:r>
              <a:rPr lang="es-ES" b="1" dirty="0" err="1"/>
              <a:t>bytost</a:t>
            </a:r>
            <a:r>
              <a:rPr lang="es-ES" b="1" dirty="0"/>
              <a:t>, </a:t>
            </a:r>
            <a:r>
              <a:rPr lang="es-ES" b="1" dirty="0" err="1"/>
              <a:t>nemůže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odmítnut</a:t>
            </a:r>
            <a:r>
              <a:rPr lang="es-ES" b="1" dirty="0"/>
              <a:t> </a:t>
            </a:r>
            <a:r>
              <a:rPr lang="es-ES" b="1" dirty="0" err="1"/>
              <a:t>pouze</a:t>
            </a:r>
            <a:r>
              <a:rPr lang="es-ES" b="1" dirty="0"/>
              <a:t> </a:t>
            </a:r>
            <a:r>
              <a:rPr lang="es-ES" b="1" dirty="0" err="1"/>
              <a:t>lidskou</a:t>
            </a:r>
            <a:r>
              <a:rPr lang="es-ES" b="1" dirty="0"/>
              <a:t> </a:t>
            </a:r>
            <a:r>
              <a:rPr lang="es-ES" b="1" dirty="0" err="1"/>
              <a:t>moudrostí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lidskou</a:t>
            </a:r>
            <a:r>
              <a:rPr lang="es-ES" b="1" dirty="0"/>
              <a:t> </a:t>
            </a:r>
            <a:r>
              <a:rPr lang="es-ES" b="1" dirty="0" err="1"/>
              <a:t>silou</a:t>
            </a:r>
            <a:r>
              <a:rPr lang="es-ES" b="1" dirty="0"/>
              <a:t>.</a:t>
            </a:r>
          </a:p>
          <a:p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Pán</a:t>
            </a:r>
            <a:r>
              <a:rPr lang="es-ES" b="1" dirty="0"/>
              <a:t> </a:t>
            </a:r>
            <a:r>
              <a:rPr lang="es-ES" b="1" dirty="0" err="1"/>
              <a:t>mluví</a:t>
            </a:r>
            <a:r>
              <a:rPr lang="es-ES" b="1" dirty="0"/>
              <a:t> o </a:t>
            </a:r>
            <a:r>
              <a:rPr lang="es-ES" b="1" dirty="0" err="1"/>
              <a:t>Satanovi</a:t>
            </a:r>
            <a:r>
              <a:rPr lang="es-ES" b="1" dirty="0"/>
              <a:t>, </a:t>
            </a:r>
            <a:r>
              <a:rPr lang="es-ES" b="1" dirty="0" err="1"/>
              <a:t>prohlašuje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v </a:t>
            </a:r>
            <a:r>
              <a:rPr lang="es-ES" b="1" dirty="0" err="1"/>
              <a:t>něm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žádná</a:t>
            </a:r>
            <a:r>
              <a:rPr lang="es-ES" b="1" dirty="0"/>
              <a:t> </a:t>
            </a:r>
            <a:r>
              <a:rPr lang="es-ES" b="1" dirty="0" err="1"/>
              <a:t>pravda</a:t>
            </a:r>
            <a:r>
              <a:rPr lang="es-ES" b="1" dirty="0"/>
              <a:t>. </a:t>
            </a:r>
            <a:r>
              <a:rPr lang="es-ES" b="1" dirty="0" err="1"/>
              <a:t>Kdysi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krásná</a:t>
            </a:r>
            <a:r>
              <a:rPr lang="es-ES" b="1" dirty="0"/>
              <a:t>, </a:t>
            </a:r>
            <a:r>
              <a:rPr lang="es-ES" b="1" dirty="0" err="1"/>
              <a:t>zářící</a:t>
            </a:r>
            <a:r>
              <a:rPr lang="es-ES" b="1" dirty="0"/>
              <a:t> </a:t>
            </a:r>
            <a:r>
              <a:rPr lang="es-ES" b="1" dirty="0" err="1"/>
              <a:t>světlem</a:t>
            </a:r>
            <a:r>
              <a:rPr lang="es-ES" b="1" dirty="0"/>
              <a:t>; ale </a:t>
            </a:r>
            <a:r>
              <a:rPr lang="es-ES" b="1" dirty="0" err="1"/>
              <a:t>Slovo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o </a:t>
            </a:r>
            <a:r>
              <a:rPr lang="es-ES" b="1" dirty="0" err="1"/>
              <a:t>něm</a:t>
            </a:r>
            <a:r>
              <a:rPr lang="es-ES" b="1" dirty="0"/>
              <a:t> </a:t>
            </a:r>
            <a:r>
              <a:rPr lang="es-ES" b="1" dirty="0" err="1"/>
              <a:t>prohlašuje</a:t>
            </a:r>
            <a:r>
              <a:rPr lang="es-ES" b="1" dirty="0"/>
              <a:t>: "</a:t>
            </a:r>
            <a:r>
              <a:rPr lang="es-ES" b="1" dirty="0" err="1"/>
              <a:t>Tvé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pozved</a:t>
            </a:r>
            <a:r>
              <a:rPr lang="cs-CZ" b="1" dirty="0"/>
              <a:t>-</a:t>
            </a:r>
            <a:r>
              <a:rPr lang="es-ES" b="1" dirty="0" err="1"/>
              <a:t>nuto</a:t>
            </a:r>
            <a:r>
              <a:rPr lang="es-ES" b="1" dirty="0"/>
              <a:t> pro </a:t>
            </a:r>
            <a:r>
              <a:rPr lang="es-ES" b="1" dirty="0" err="1"/>
              <a:t>tvou</a:t>
            </a:r>
            <a:r>
              <a:rPr lang="es-ES" b="1" dirty="0"/>
              <a:t> </a:t>
            </a:r>
            <a:r>
              <a:rPr lang="es-ES" b="1" dirty="0" err="1"/>
              <a:t>krásu</a:t>
            </a:r>
            <a:r>
              <a:rPr lang="es-ES" b="1" dirty="0"/>
              <a:t>.“</a:t>
            </a:r>
          </a:p>
          <a:p>
            <a:r>
              <a:rPr lang="es-ES" b="1" dirty="0" err="1"/>
              <a:t>Satan</a:t>
            </a:r>
            <a:r>
              <a:rPr lang="es-ES" b="1" dirty="0"/>
              <a:t> </a:t>
            </a:r>
            <a:r>
              <a:rPr lang="es-ES" b="1" dirty="0" err="1"/>
              <a:t>podněcoval</a:t>
            </a:r>
            <a:r>
              <a:rPr lang="es-ES" b="1" dirty="0"/>
              <a:t> jiné ke </a:t>
            </a:r>
            <a:r>
              <a:rPr lang="es-ES" b="1" dirty="0" err="1"/>
              <a:t>vzpouře</a:t>
            </a:r>
            <a:r>
              <a:rPr lang="es-ES" b="1" dirty="0"/>
              <a:t> a poté,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svrženi</a:t>
            </a:r>
            <a:r>
              <a:rPr lang="es-ES" b="1" dirty="0"/>
              <a:t> z </a:t>
            </a:r>
            <a:r>
              <a:rPr lang="es-ES" b="1" dirty="0" err="1"/>
              <a:t>nebe</a:t>
            </a:r>
            <a:r>
              <a:rPr lang="es-ES" b="1" dirty="0"/>
              <a:t>, </a:t>
            </a:r>
            <a:r>
              <a:rPr lang="es-ES" b="1" dirty="0" err="1"/>
              <a:t>shromáždil</a:t>
            </a:r>
            <a:r>
              <a:rPr lang="es-ES" b="1" dirty="0"/>
              <a:t> je </a:t>
            </a:r>
            <a:r>
              <a:rPr lang="cs-CZ" b="1" dirty="0"/>
              <a:t>        </a:t>
            </a:r>
            <a:r>
              <a:rPr lang="es-ES" b="1" dirty="0"/>
              <a:t>do </a:t>
            </a:r>
            <a:r>
              <a:rPr lang="es-ES" b="1" dirty="0" err="1"/>
              <a:t>smlouvy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člověku</a:t>
            </a:r>
            <a:r>
              <a:rPr lang="es-ES" b="1" dirty="0"/>
              <a:t> </a:t>
            </a:r>
            <a:r>
              <a:rPr lang="es-ES" b="1" dirty="0" err="1"/>
              <a:t>činit</a:t>
            </a:r>
            <a:r>
              <a:rPr lang="es-ES" b="1" dirty="0"/>
              <a:t> </a:t>
            </a:r>
            <a:r>
              <a:rPr lang="es-ES" b="1" dirty="0" err="1"/>
              <a:t>všechno</a:t>
            </a:r>
            <a:r>
              <a:rPr lang="es-ES" b="1" dirty="0"/>
              <a:t> </a:t>
            </a:r>
            <a:r>
              <a:rPr lang="es-ES" b="1" dirty="0" err="1"/>
              <a:t>možné</a:t>
            </a:r>
            <a:r>
              <a:rPr lang="es-ES" b="1" dirty="0"/>
              <a:t> </a:t>
            </a:r>
            <a:r>
              <a:rPr lang="es-ES" b="1" dirty="0" err="1"/>
              <a:t>zlo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jediný</a:t>
            </a:r>
            <a:r>
              <a:rPr lang="es-ES" b="1" dirty="0"/>
              <a:t> </a:t>
            </a:r>
            <a:r>
              <a:rPr lang="es-ES" b="1" dirty="0" err="1"/>
              <a:t>prostředek</a:t>
            </a:r>
            <a:r>
              <a:rPr lang="es-ES" b="1" dirty="0"/>
              <a:t> </a:t>
            </a:r>
            <a:r>
              <a:rPr lang="cs-CZ" b="1" dirty="0"/>
              <a:t>          </a:t>
            </a:r>
            <a:r>
              <a:rPr lang="es-ES" b="1" dirty="0"/>
              <a:t>k </a:t>
            </a:r>
            <a:r>
              <a:rPr lang="es-ES" b="1" dirty="0" err="1"/>
              <a:t>ublížení</a:t>
            </a:r>
            <a:r>
              <a:rPr lang="es-ES" b="1" dirty="0"/>
              <a:t> </a:t>
            </a:r>
            <a:r>
              <a:rPr lang="es-ES" b="1" dirty="0" err="1"/>
              <a:t>Bohu</a:t>
            </a:r>
            <a:r>
              <a:rPr lang="es-ES" b="1" dirty="0"/>
              <a:t>. </a:t>
            </a:r>
            <a:r>
              <a:rPr lang="es-ES" b="1" dirty="0" err="1"/>
              <a:t>Již</a:t>
            </a:r>
            <a:r>
              <a:rPr lang="es-ES" b="1" dirty="0"/>
              <a:t> </a:t>
            </a:r>
            <a:r>
              <a:rPr lang="es-ES" b="1" dirty="0" err="1"/>
              <a:t>vyloučen</a:t>
            </a:r>
            <a:r>
              <a:rPr lang="es-ES" b="1" dirty="0"/>
              <a:t> z </a:t>
            </a:r>
            <a:r>
              <a:rPr lang="es-ES" b="1" dirty="0" err="1"/>
              <a:t>nebe</a:t>
            </a:r>
            <a:r>
              <a:rPr lang="es-ES" b="1" dirty="0"/>
              <a:t>, </a:t>
            </a:r>
            <a:r>
              <a:rPr lang="es-ES" b="1" dirty="0" err="1"/>
              <a:t>rozhodl</a:t>
            </a:r>
            <a:r>
              <a:rPr lang="es-ES" b="1" dirty="0"/>
              <a:t> se </a:t>
            </a:r>
            <a:r>
              <a:rPr lang="es-ES" b="1" dirty="0" err="1"/>
              <a:t>pomstít</a:t>
            </a:r>
            <a:r>
              <a:rPr lang="es-ES" b="1" dirty="0"/>
              <a:t> </a:t>
            </a:r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poškodí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dílo</a:t>
            </a:r>
            <a:r>
              <a:rPr lang="es-ES" b="1" dirty="0"/>
              <a:t>. (</a:t>
            </a:r>
            <a:r>
              <a:rPr lang="cs-CZ" b="1" dirty="0"/>
              <a:t>EGW: </a:t>
            </a:r>
            <a:r>
              <a:rPr lang="es-ES" b="1" dirty="0"/>
              <a:t>MS 33, 1911. </a:t>
            </a:r>
            <a:r>
              <a:rPr lang="cs-CZ" b="1" dirty="0"/>
              <a:t>B</a:t>
            </a:r>
            <a:r>
              <a:rPr lang="es-ES" b="1" dirty="0"/>
              <a:t>C </a:t>
            </a:r>
            <a:r>
              <a:rPr lang="cs-CZ" b="1" dirty="0"/>
              <a:t>k</a:t>
            </a:r>
            <a:r>
              <a:rPr lang="es-ES" b="1" dirty="0"/>
              <a:t> </a:t>
            </a:r>
            <a:r>
              <a:rPr lang="es-ES" b="1" dirty="0" err="1"/>
              <a:t>Efezským</a:t>
            </a:r>
            <a:r>
              <a:rPr lang="es-ES" b="1" dirty="0"/>
              <a:t> 6</a:t>
            </a:r>
            <a:r>
              <a:rPr lang="cs-CZ" b="1" dirty="0"/>
              <a:t>,</a:t>
            </a:r>
            <a:r>
              <a:rPr lang="es-ES" b="1" dirty="0"/>
              <a:t>12)</a:t>
            </a:r>
          </a:p>
        </p:txBody>
      </p:sp>
    </p:spTree>
    <p:extLst>
      <p:ext uri="{BB962C8B-B14F-4D97-AF65-F5344CB8AC3E}">
        <p14:creationId xmlns:p14="http://schemas.microsoft.com/office/powerpoint/2010/main" val="130895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1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E544C2-28FC-5B94-312F-A5C9360369AA}"/>
              </a:ext>
            </a:extLst>
          </p:cNvPr>
          <p:cNvSpPr txBox="1"/>
          <p:nvPr/>
        </p:nvSpPr>
        <p:spPr>
          <a:xfrm>
            <a:off x="102951" y="-30520"/>
            <a:ext cx="7358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Jak silný a v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jakém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stavu</a:t>
            </a:r>
            <a:r>
              <a:rPr lang="es-ES" sz="2400" b="1" dirty="0">
                <a:solidFill>
                  <a:schemeClr val="bg1"/>
                </a:solidFill>
              </a:rPr>
              <a:t> je </a:t>
            </a:r>
            <a:r>
              <a:rPr lang="es-ES" sz="2400" b="1" dirty="0" err="1">
                <a:solidFill>
                  <a:schemeClr val="bg1"/>
                </a:solidFill>
              </a:rPr>
              <a:t>náš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nepřítel</a:t>
            </a:r>
            <a:r>
              <a:rPr lang="es-ES" sz="2400" b="1" dirty="0">
                <a:solidFill>
                  <a:schemeClr val="bg1"/>
                </a:solidFill>
              </a:rPr>
              <a:t>? 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CF7FE67C-AA0E-F58B-2DE0-C6A434FBB6D9}"/>
              </a:ext>
            </a:extLst>
          </p:cNvPr>
          <p:cNvGrpSpPr/>
          <p:nvPr/>
        </p:nvGrpSpPr>
        <p:grpSpPr>
          <a:xfrm>
            <a:off x="4005808" y="474665"/>
            <a:ext cx="8093417" cy="646331"/>
            <a:chOff x="4005808" y="474665"/>
            <a:chExt cx="8093417" cy="646331"/>
          </a:xfrm>
        </p:grpSpPr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027B782E-01B2-88C5-505B-DD8C8AD5E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5808" y="489841"/>
              <a:ext cx="8093417" cy="62178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38100"/>
            </a:sp3d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FDE7D9CE-B244-3331-080C-D4873A18D4C1}"/>
                </a:ext>
              </a:extLst>
            </p:cNvPr>
            <p:cNvSpPr txBox="1"/>
            <p:nvPr/>
          </p:nvSpPr>
          <p:spPr>
            <a:xfrm>
              <a:off x="4005808" y="474665"/>
              <a:ext cx="809341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>
                  <a:solidFill>
                    <a:srgbClr val="581B00"/>
                  </a:solidFill>
                  <a:latin typeface="Bodoni MT" panose="02070603080606020203" pitchFamily="18" charset="0"/>
                </a:rPr>
                <a:t>“</a:t>
              </a:r>
              <a:r>
                <a:rPr lang="es-ES" b="1" dirty="0" err="1">
                  <a:solidFill>
                    <a:srgbClr val="581B00"/>
                  </a:solidFill>
                  <a:latin typeface="Bodoni MT" panose="02070603080606020203" pitchFamily="18" charset="0"/>
                </a:rPr>
                <a:t>Buďte</a:t>
              </a:r>
              <a:r>
                <a:rPr lang="es-ES" b="1" dirty="0">
                  <a:solidFill>
                    <a:srgbClr val="581B00"/>
                  </a:solidFill>
                  <a:latin typeface="Bodoni MT" panose="02070603080606020203" pitchFamily="18" charset="0"/>
                </a:rPr>
                <a:t> </a:t>
              </a:r>
              <a:r>
                <a:rPr lang="es-ES" b="1" dirty="0" err="1">
                  <a:solidFill>
                    <a:srgbClr val="581B00"/>
                  </a:solidFill>
                  <a:latin typeface="Bodoni MT" panose="02070603080606020203" pitchFamily="18" charset="0"/>
                </a:rPr>
                <a:t>střízliví</a:t>
              </a:r>
              <a:r>
                <a:rPr lang="cs-CZ" b="1" dirty="0">
                  <a:solidFill>
                    <a:srgbClr val="581B00"/>
                  </a:solidFill>
                  <a:latin typeface="Bodoni MT" panose="02070603080606020203" pitchFamily="18" charset="0"/>
                </a:rPr>
                <a:t>! Buďte bdělí! Váš</a:t>
              </a:r>
              <a:r>
                <a:rPr lang="es-ES" b="1" dirty="0">
                  <a:solidFill>
                    <a:srgbClr val="581B00"/>
                  </a:solidFill>
                  <a:latin typeface="Bodoni MT" panose="02070603080606020203" pitchFamily="18" charset="0"/>
                </a:rPr>
                <a:t> </a:t>
              </a:r>
              <a:r>
                <a:rPr lang="es-ES" b="1" dirty="0" err="1">
                  <a:solidFill>
                    <a:srgbClr val="581B00"/>
                  </a:solidFill>
                  <a:latin typeface="Bodoni MT" panose="02070603080606020203" pitchFamily="18" charset="0"/>
                </a:rPr>
                <a:t>protivník</a:t>
              </a:r>
              <a:r>
                <a:rPr lang="cs-CZ" b="1" dirty="0">
                  <a:solidFill>
                    <a:srgbClr val="581B00"/>
                  </a:solidFill>
                  <a:latin typeface="Bodoni MT" panose="02070603080606020203" pitchFamily="18" charset="0"/>
                </a:rPr>
                <a:t>,</a:t>
              </a:r>
              <a:r>
                <a:rPr lang="es-ES" b="1" dirty="0">
                  <a:solidFill>
                    <a:srgbClr val="581B00"/>
                  </a:solidFill>
                  <a:latin typeface="Bodoni MT" panose="02070603080606020203" pitchFamily="18" charset="0"/>
                </a:rPr>
                <a:t> </a:t>
              </a:r>
              <a:r>
                <a:rPr lang="es-ES" b="1" dirty="0" err="1">
                  <a:solidFill>
                    <a:srgbClr val="581B00"/>
                  </a:solidFill>
                  <a:latin typeface="Bodoni MT" panose="02070603080606020203" pitchFamily="18" charset="0"/>
                </a:rPr>
                <a:t>ďábel</a:t>
              </a:r>
              <a:r>
                <a:rPr lang="cs-CZ" b="1" dirty="0">
                  <a:solidFill>
                    <a:srgbClr val="581B00"/>
                  </a:solidFill>
                  <a:latin typeface="Bodoni MT" panose="02070603080606020203" pitchFamily="18" charset="0"/>
                </a:rPr>
                <a:t>, obchází</a:t>
              </a:r>
              <a:r>
                <a:rPr lang="es-ES" b="1" dirty="0">
                  <a:solidFill>
                    <a:srgbClr val="581B00"/>
                  </a:solidFill>
                  <a:latin typeface="Bodoni MT" panose="02070603080606020203" pitchFamily="18" charset="0"/>
                </a:rPr>
                <a:t> </a:t>
              </a:r>
              <a:r>
                <a:rPr lang="es-ES" b="1" dirty="0" err="1">
                  <a:solidFill>
                    <a:srgbClr val="581B00"/>
                  </a:solidFill>
                  <a:latin typeface="Bodoni MT" panose="02070603080606020203" pitchFamily="18" charset="0"/>
                </a:rPr>
                <a:t>jako</a:t>
              </a:r>
              <a:r>
                <a:rPr lang="es-ES" b="1" dirty="0">
                  <a:solidFill>
                    <a:srgbClr val="581B00"/>
                  </a:solidFill>
                  <a:latin typeface="Bodoni MT" panose="02070603080606020203" pitchFamily="18" charset="0"/>
                </a:rPr>
                <a:t> </a:t>
              </a:r>
              <a:r>
                <a:rPr lang="cs-CZ" b="1" dirty="0">
                  <a:solidFill>
                    <a:srgbClr val="581B00"/>
                  </a:solidFill>
                  <a:latin typeface="Bodoni MT" panose="02070603080606020203" pitchFamily="18" charset="0"/>
                </a:rPr>
                <a:t>´lev </a:t>
              </a:r>
              <a:r>
                <a:rPr lang="es-ES" b="1" dirty="0" err="1">
                  <a:solidFill>
                    <a:srgbClr val="581B00"/>
                  </a:solidFill>
                  <a:latin typeface="Bodoni MT" panose="02070603080606020203" pitchFamily="18" charset="0"/>
                </a:rPr>
                <a:t>řvoucí</a:t>
              </a:r>
              <a:r>
                <a:rPr lang="cs-CZ" b="1" dirty="0">
                  <a:solidFill>
                    <a:srgbClr val="581B00"/>
                  </a:solidFill>
                  <a:latin typeface="Bodoni MT" panose="02070603080606020203" pitchFamily="18" charset="0"/>
                </a:rPr>
                <a:t>´</a:t>
              </a:r>
              <a:r>
                <a:rPr lang="es-ES" b="1" dirty="0">
                  <a:solidFill>
                    <a:srgbClr val="581B00"/>
                  </a:solidFill>
                  <a:latin typeface="Bodoni MT" panose="02070603080606020203" pitchFamily="18" charset="0"/>
                </a:rPr>
                <a:t> </a:t>
              </a:r>
              <a:r>
                <a:rPr lang="cs-CZ" b="1" dirty="0">
                  <a:solidFill>
                    <a:srgbClr val="581B00"/>
                  </a:solidFill>
                  <a:latin typeface="Bodoni MT" panose="02070603080606020203" pitchFamily="18" charset="0"/>
                </a:rPr>
                <a:t>          </a:t>
              </a:r>
              <a:r>
                <a:rPr lang="es-ES" b="1" dirty="0">
                  <a:solidFill>
                    <a:srgbClr val="581B00"/>
                  </a:solidFill>
                  <a:latin typeface="Bodoni MT" panose="02070603080606020203" pitchFamily="18" charset="0"/>
                </a:rPr>
                <a:t>a </a:t>
              </a:r>
              <a:r>
                <a:rPr lang="es-ES" b="1" dirty="0" err="1">
                  <a:solidFill>
                    <a:srgbClr val="581B00"/>
                  </a:solidFill>
                  <a:latin typeface="Bodoni MT" panose="02070603080606020203" pitchFamily="18" charset="0"/>
                </a:rPr>
                <a:t>hledá</a:t>
              </a:r>
              <a:r>
                <a:rPr lang="cs-CZ" b="1" dirty="0">
                  <a:solidFill>
                    <a:srgbClr val="581B00"/>
                  </a:solidFill>
                  <a:latin typeface="Bodoni MT" panose="02070603080606020203" pitchFamily="18" charset="0"/>
                </a:rPr>
                <a:t>,</a:t>
              </a:r>
              <a:r>
                <a:rPr lang="es-ES" b="1" dirty="0">
                  <a:solidFill>
                    <a:srgbClr val="581B00"/>
                  </a:solidFill>
                  <a:latin typeface="Bodoni MT" panose="02070603080606020203" pitchFamily="18" charset="0"/>
                </a:rPr>
                <a:t> </a:t>
              </a:r>
              <a:r>
                <a:rPr lang="es-ES" b="1" dirty="0" err="1">
                  <a:solidFill>
                    <a:srgbClr val="581B00"/>
                  </a:solidFill>
                  <a:latin typeface="Bodoni MT" panose="02070603080606020203" pitchFamily="18" charset="0"/>
                </a:rPr>
                <a:t>koho</a:t>
              </a:r>
              <a:r>
                <a:rPr lang="es-ES" b="1" dirty="0">
                  <a:solidFill>
                    <a:srgbClr val="581B00"/>
                  </a:solidFill>
                  <a:latin typeface="Bodoni MT" panose="02070603080606020203" pitchFamily="18" charset="0"/>
                </a:rPr>
                <a:t> </a:t>
              </a:r>
              <a:r>
                <a:rPr lang="es-ES" b="1" dirty="0" err="1">
                  <a:solidFill>
                    <a:srgbClr val="581B00"/>
                  </a:solidFill>
                  <a:latin typeface="Bodoni MT" panose="02070603080606020203" pitchFamily="18" charset="0"/>
                </a:rPr>
                <a:t>by</a:t>
              </a:r>
              <a:r>
                <a:rPr lang="es-ES" b="1" dirty="0">
                  <a:solidFill>
                    <a:srgbClr val="581B00"/>
                  </a:solidFill>
                  <a:latin typeface="Bodoni MT" panose="02070603080606020203" pitchFamily="18" charset="0"/>
                </a:rPr>
                <a:t> </a:t>
              </a:r>
              <a:r>
                <a:rPr lang="cs-CZ" b="1" dirty="0" err="1">
                  <a:solidFill>
                    <a:srgbClr val="581B00"/>
                  </a:solidFill>
                  <a:latin typeface="Bodoni MT" panose="02070603080606020203" pitchFamily="18" charset="0"/>
                </a:rPr>
                <a:t>pohlti</a:t>
              </a:r>
              <a:r>
                <a:rPr lang="es-ES" b="1" dirty="0">
                  <a:solidFill>
                    <a:srgbClr val="581B00"/>
                  </a:solidFill>
                  <a:latin typeface="Bodoni MT" panose="02070603080606020203" pitchFamily="18" charset="0"/>
                </a:rPr>
                <a:t>l” (1</a:t>
              </a:r>
              <a:r>
                <a:rPr lang="cs-CZ" b="1" dirty="0">
                  <a:solidFill>
                    <a:srgbClr val="581B00"/>
                  </a:solidFill>
                  <a:latin typeface="Bodoni MT" panose="02070603080606020203" pitchFamily="18" charset="0"/>
                </a:rPr>
                <a:t>. list Petrův</a:t>
              </a:r>
              <a:r>
                <a:rPr lang="es-ES" b="1" dirty="0">
                  <a:solidFill>
                    <a:srgbClr val="581B00"/>
                  </a:solidFill>
                  <a:latin typeface="Bodoni MT" panose="02070603080606020203" pitchFamily="18" charset="0"/>
                </a:rPr>
                <a:t> 5</a:t>
              </a:r>
              <a:r>
                <a:rPr lang="cs-CZ" b="1" dirty="0">
                  <a:solidFill>
                    <a:srgbClr val="581B00"/>
                  </a:solidFill>
                  <a:latin typeface="Bodoni MT" panose="02070603080606020203" pitchFamily="18" charset="0"/>
                </a:rPr>
                <a:t>,</a:t>
              </a:r>
              <a:r>
                <a:rPr lang="es-ES" b="1" dirty="0">
                  <a:solidFill>
                    <a:srgbClr val="581B00"/>
                  </a:solidFill>
                  <a:latin typeface="Bodoni MT" panose="02070603080606020203" pitchFamily="18" charset="0"/>
                </a:rPr>
                <a:t>8)</a:t>
              </a:r>
            </a:p>
          </p:txBody>
        </p:sp>
      </p:grpSp>
      <p:pic>
        <p:nvPicPr>
          <p:cNvPr id="7" name="Imagen 6" descr="Imagen de la pantalla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0AE4BA87-158D-8B39-9E90-B782356EF0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1" t="22160" b="-1"/>
          <a:stretch/>
        </p:blipFill>
        <p:spPr>
          <a:xfrm>
            <a:off x="60882" y="871466"/>
            <a:ext cx="3908737" cy="27209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F691694-5182-7503-753A-D2767100491D}"/>
              </a:ext>
            </a:extLst>
          </p:cNvPr>
          <p:cNvSpPr txBox="1"/>
          <p:nvPr/>
        </p:nvSpPr>
        <p:spPr>
          <a:xfrm>
            <a:off x="3969619" y="1113727"/>
            <a:ext cx="818346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Petr</a:t>
            </a:r>
            <a:r>
              <a:rPr lang="es-ES" b="1" dirty="0"/>
              <a:t> </a:t>
            </a:r>
            <a:r>
              <a:rPr lang="es-ES" b="1" dirty="0" err="1"/>
              <a:t>vidí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vším</a:t>
            </a:r>
            <a:r>
              <a:rPr lang="es-ES" b="1" dirty="0"/>
              <a:t> </a:t>
            </a:r>
            <a:r>
              <a:rPr lang="es-ES" b="1" dirty="0" err="1"/>
              <a:t>pronásledováním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postihlo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čtenáře</a:t>
            </a:r>
            <a:r>
              <a:rPr lang="es-ES" b="1" dirty="0"/>
              <a:t>, </a:t>
            </a:r>
            <a:r>
              <a:rPr lang="es-ES" b="1" dirty="0" err="1"/>
              <a:t>nejvyššího</a:t>
            </a:r>
            <a:r>
              <a:rPr lang="es-ES" b="1" dirty="0"/>
              <a:t> </a:t>
            </a:r>
            <a:r>
              <a:rPr lang="es-ES" b="1" dirty="0" err="1"/>
              <a:t>nepřítele</a:t>
            </a:r>
            <a:r>
              <a:rPr lang="es-ES" b="1" dirty="0"/>
              <a:t>: </a:t>
            </a:r>
            <a:r>
              <a:rPr lang="es-ES" b="1" dirty="0" err="1"/>
              <a:t>satana</a:t>
            </a:r>
            <a:r>
              <a:rPr lang="es-ES" b="1" dirty="0"/>
              <a:t>. </a:t>
            </a:r>
            <a:r>
              <a:rPr lang="es-ES" b="1" dirty="0" err="1"/>
              <a:t>Vidí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hladového</a:t>
            </a:r>
            <a:r>
              <a:rPr lang="es-ES" b="1" dirty="0"/>
              <a:t> </a:t>
            </a:r>
            <a:r>
              <a:rPr lang="es-ES" b="1" dirty="0" err="1"/>
              <a:t>lva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řve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vyděsil</a:t>
            </a:r>
            <a:r>
              <a:rPr lang="es-ES" b="1" dirty="0"/>
              <a:t> a </a:t>
            </a:r>
            <a:r>
              <a:rPr lang="es-ES" b="1" dirty="0" err="1"/>
              <a:t>chytil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kořist</a:t>
            </a:r>
            <a:r>
              <a:rPr lang="es-ES" b="1" dirty="0"/>
              <a:t>. </a:t>
            </a:r>
            <a:r>
              <a:rPr lang="es-ES" b="1" dirty="0" err="1"/>
              <a:t>Přiměřená</a:t>
            </a:r>
            <a:r>
              <a:rPr lang="es-ES" b="1" dirty="0"/>
              <a:t> </a:t>
            </a:r>
            <a:r>
              <a:rPr lang="es-ES" b="1" dirty="0" err="1"/>
              <a:t>postava</a:t>
            </a:r>
            <a:r>
              <a:rPr lang="es-ES" b="1" dirty="0"/>
              <a:t> </a:t>
            </a:r>
            <a:r>
              <a:rPr lang="es-ES" b="1" dirty="0" err="1"/>
              <a:t>ďábla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pronásledováním</a:t>
            </a:r>
            <a:r>
              <a:rPr lang="es-ES" b="1" dirty="0"/>
              <a:t> </a:t>
            </a:r>
            <a:r>
              <a:rPr lang="es-ES" b="1" dirty="0" err="1"/>
              <a:t>způsobuje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se </a:t>
            </a:r>
            <a:r>
              <a:rPr lang="es-ES" b="1" dirty="0" err="1"/>
              <a:t>křesťané</a:t>
            </a:r>
            <a:r>
              <a:rPr lang="es-ES" b="1" dirty="0"/>
              <a:t> </a:t>
            </a:r>
            <a:r>
              <a:rPr lang="es-ES" b="1" dirty="0" err="1"/>
              <a:t>bojí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je </a:t>
            </a:r>
            <a:r>
              <a:rPr lang="es-ES" b="1" dirty="0" err="1"/>
              <a:t>donutil</a:t>
            </a:r>
            <a:r>
              <a:rPr lang="es-ES" b="1" dirty="0"/>
              <a:t> k </a:t>
            </a:r>
            <a:r>
              <a:rPr lang="es-ES" b="1" dirty="0" err="1"/>
              <a:t>hazardu</a:t>
            </a:r>
            <a:r>
              <a:rPr lang="es-ES" b="1" dirty="0"/>
              <a:t>.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hledají</a:t>
            </a:r>
            <a:r>
              <a:rPr lang="es-ES" b="1" dirty="0"/>
              <a:t> </a:t>
            </a:r>
            <a:r>
              <a:rPr lang="es-ES" b="1" dirty="0" err="1"/>
              <a:t>různé</a:t>
            </a:r>
            <a:r>
              <a:rPr lang="es-ES" b="1" dirty="0"/>
              <a:t> </a:t>
            </a:r>
            <a:r>
              <a:rPr lang="es-ES" b="1" dirty="0" err="1"/>
              <a:t>způsoby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kořist</a:t>
            </a:r>
            <a:r>
              <a:rPr lang="es-ES" b="1" dirty="0"/>
              <a:t> </a:t>
            </a:r>
            <a:r>
              <a:rPr lang="es-ES" b="1" dirty="0" err="1"/>
              <a:t>ohrazit</a:t>
            </a:r>
            <a:r>
              <a:rPr lang="es-ES" b="1" dirty="0"/>
              <a:t>. Lev </a:t>
            </a:r>
            <a:r>
              <a:rPr lang="es-ES" b="1" dirty="0" err="1"/>
              <a:t>nečeká</a:t>
            </a:r>
            <a:r>
              <a:rPr lang="es-ES" b="1" dirty="0"/>
              <a:t>, </a:t>
            </a:r>
            <a:r>
              <a:rPr lang="es-ES" b="1" dirty="0" err="1"/>
              <a:t>až</a:t>
            </a:r>
            <a:r>
              <a:rPr lang="es-ES" b="1" dirty="0"/>
              <a:t> </a:t>
            </a:r>
            <a:r>
              <a:rPr lang="es-ES" b="1" dirty="0" err="1"/>
              <a:t>kořist</a:t>
            </a:r>
            <a:r>
              <a:rPr lang="es-ES" b="1" dirty="0"/>
              <a:t> </a:t>
            </a:r>
            <a:r>
              <a:rPr lang="es-ES" b="1" dirty="0" err="1"/>
              <a:t>půjde</a:t>
            </a:r>
            <a:r>
              <a:rPr lang="es-ES" b="1" dirty="0"/>
              <a:t> do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doupěte</a:t>
            </a:r>
            <a:r>
              <a:rPr lang="es-ES" b="1" dirty="0"/>
              <a:t>,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Satan</a:t>
            </a:r>
            <a:r>
              <a:rPr lang="es-ES" b="1" dirty="0"/>
              <a:t> </a:t>
            </a:r>
            <a:r>
              <a:rPr lang="es-ES" b="1" dirty="0" err="1"/>
              <a:t>nesedí</a:t>
            </a:r>
            <a:r>
              <a:rPr lang="es-ES" b="1" dirty="0"/>
              <a:t> a </a:t>
            </a:r>
            <a:r>
              <a:rPr lang="es-ES" b="1" dirty="0" err="1"/>
              <a:t>nečeká</a:t>
            </a:r>
            <a:r>
              <a:rPr lang="es-ES" b="1" dirty="0"/>
              <a:t>, </a:t>
            </a:r>
            <a:r>
              <a:rPr lang="es-ES" b="1" dirty="0" err="1"/>
              <a:t>až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oběti</a:t>
            </a:r>
            <a:r>
              <a:rPr lang="es-ES" b="1" dirty="0"/>
              <a:t> </a:t>
            </a:r>
            <a:r>
              <a:rPr lang="es-ES" b="1" dirty="0" err="1"/>
              <a:t>spadnou</a:t>
            </a:r>
            <a:r>
              <a:rPr lang="es-ES" b="1" dirty="0"/>
              <a:t> do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sítí</a:t>
            </a:r>
            <a:r>
              <a:rPr lang="es-ES" b="1" dirty="0"/>
              <a:t>. </a:t>
            </a:r>
            <a:r>
              <a:rPr lang="es-ES" b="1" dirty="0" err="1"/>
              <a:t>Chodí</a:t>
            </a:r>
            <a:r>
              <a:rPr lang="es-ES" b="1" dirty="0"/>
              <a:t> z </a:t>
            </a:r>
            <a:r>
              <a:rPr lang="es-ES" b="1" dirty="0" err="1"/>
              <a:t>místa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místo</a:t>
            </a:r>
            <a:r>
              <a:rPr lang="es-ES" b="1" dirty="0"/>
              <a:t> a </a:t>
            </a:r>
            <a:r>
              <a:rPr lang="es-ES" b="1" dirty="0" err="1"/>
              <a:t>hledá</a:t>
            </a:r>
            <a:r>
              <a:rPr lang="es-ES" b="1" dirty="0"/>
              <a:t> </a:t>
            </a:r>
            <a:r>
              <a:rPr lang="es-ES" b="1" dirty="0" err="1"/>
              <a:t>způsoby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dopadnout</a:t>
            </a:r>
            <a:r>
              <a:rPr lang="es-ES" b="1" dirty="0"/>
              <a:t> </a:t>
            </a:r>
            <a:r>
              <a:rPr lang="es-ES" b="1" dirty="0" err="1"/>
              <a:t>ty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chce</a:t>
            </a:r>
            <a:r>
              <a:rPr lang="es-ES" b="1" dirty="0"/>
              <a:t> </a:t>
            </a:r>
            <a:r>
              <a:rPr lang="es-ES" b="1" dirty="0" err="1"/>
              <a:t>učinit</a:t>
            </a:r>
            <a:r>
              <a:rPr lang="es-ES" b="1" dirty="0"/>
              <a:t> </a:t>
            </a:r>
            <a:r>
              <a:rPr lang="es-ES" b="1" dirty="0" err="1"/>
              <a:t>svými</a:t>
            </a:r>
            <a:r>
              <a:rPr lang="es-ES" b="1" dirty="0"/>
              <a:t> </a:t>
            </a:r>
            <a:r>
              <a:rPr lang="es-ES" b="1" dirty="0" err="1"/>
              <a:t>oběťmi</a:t>
            </a:r>
            <a:r>
              <a:rPr lang="es-ES" b="1" dirty="0"/>
              <a:t>. </a:t>
            </a:r>
            <a:r>
              <a:rPr lang="es-ES" b="1" dirty="0" err="1"/>
              <a:t>Stejně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lev </a:t>
            </a:r>
            <a:r>
              <a:rPr lang="es-ES" b="1" dirty="0" err="1"/>
              <a:t>požírá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kořist</a:t>
            </a:r>
            <a:r>
              <a:rPr lang="es-ES" b="1" dirty="0"/>
              <a:t>, </a:t>
            </a:r>
            <a:r>
              <a:rPr lang="es-ES" b="1" dirty="0" err="1"/>
              <a:t>tak</a:t>
            </a:r>
            <a:r>
              <a:rPr lang="es-ES" b="1" dirty="0"/>
              <a:t> i</a:t>
            </a:r>
            <a:r>
              <a:rPr lang="cs-CZ" b="1" dirty="0"/>
              <a:t> </a:t>
            </a:r>
            <a:r>
              <a:rPr lang="es-ES" b="1" dirty="0" err="1"/>
              <a:t>Ďábel</a:t>
            </a:r>
            <a:r>
              <a:rPr lang="es-ES" b="1" dirty="0"/>
              <a:t> </a:t>
            </a:r>
            <a:r>
              <a:rPr lang="es-ES" b="1" dirty="0" err="1"/>
              <a:t>vytrhává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oběti</a:t>
            </a:r>
            <a:r>
              <a:rPr lang="es-ES" b="1" dirty="0"/>
              <a:t> z </a:t>
            </a:r>
            <a:r>
              <a:rPr lang="es-ES" b="1" dirty="0" err="1"/>
              <a:t>lůna</a:t>
            </a:r>
            <a:r>
              <a:rPr lang="es-ES" b="1" dirty="0"/>
              <a:t> </a:t>
            </a:r>
            <a:r>
              <a:rPr lang="es-ES" b="1" dirty="0" err="1"/>
              <a:t>církve</a:t>
            </a:r>
            <a:r>
              <a:rPr lang="es-ES" b="1" dirty="0"/>
              <a:t> a </a:t>
            </a:r>
            <a:r>
              <a:rPr lang="es-ES" b="1" dirty="0" err="1"/>
              <a:t>požírá</a:t>
            </a:r>
            <a:r>
              <a:rPr lang="es-ES" b="1" dirty="0"/>
              <a:t> je. 
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74A1D8B-0096-0F2B-0CF6-DEFB07F8E3C8}"/>
              </a:ext>
            </a:extLst>
          </p:cNvPr>
          <p:cNvSpPr txBox="1"/>
          <p:nvPr/>
        </p:nvSpPr>
        <p:spPr>
          <a:xfrm>
            <a:off x="60882" y="3710478"/>
            <a:ext cx="106859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Proč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jsme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slabší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než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nepřítel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</p:txBody>
      </p:sp>
      <p:pic>
        <p:nvPicPr>
          <p:cNvPr id="13" name="Imagen 12" descr="Imagen que contiene hombre, foto, pastel, oso&#10;&#10;Descripción generada automáticamente">
            <a:extLst>
              <a:ext uri="{FF2B5EF4-FFF2-40B4-BE49-F238E27FC236}">
                <a16:creationId xmlns:a16="http://schemas.microsoft.com/office/drawing/2014/main" id="{A483F18B-6177-31C6-24F9-54DBC7FB40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7" b="4775"/>
          <a:stretch/>
        </p:blipFill>
        <p:spPr>
          <a:xfrm>
            <a:off x="10212648" y="3255648"/>
            <a:ext cx="1898612" cy="34093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216EA698-952C-9E5D-C10D-5C5836A69F83}"/>
              </a:ext>
            </a:extLst>
          </p:cNvPr>
          <p:cNvSpPr txBox="1"/>
          <p:nvPr/>
        </p:nvSpPr>
        <p:spPr>
          <a:xfrm>
            <a:off x="123825" y="4956539"/>
            <a:ext cx="1008882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Kdyby</a:t>
            </a:r>
            <a:r>
              <a:rPr lang="es-ES" b="1" dirty="0"/>
              <a:t> </a:t>
            </a:r>
            <a:r>
              <a:rPr lang="es-ES" b="1" dirty="0" err="1"/>
              <a:t>náš</a:t>
            </a:r>
            <a:r>
              <a:rPr lang="es-ES" b="1" dirty="0"/>
              <a:t> </a:t>
            </a:r>
            <a:r>
              <a:rPr lang="es-ES" b="1" dirty="0" err="1"/>
              <a:t>konflikt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jen</a:t>
            </a:r>
            <a:r>
              <a:rPr lang="es-ES" b="1" dirty="0"/>
              <a:t> s </a:t>
            </a:r>
            <a:r>
              <a:rPr lang="es-ES" b="1" dirty="0" err="1"/>
              <a:t>lidmi</a:t>
            </a:r>
            <a:r>
              <a:rPr lang="es-ES" b="1" dirty="0"/>
              <a:t>, </a:t>
            </a:r>
            <a:r>
              <a:rPr lang="es-ES" b="1" dirty="0" err="1"/>
              <a:t>potřeba</a:t>
            </a:r>
            <a:r>
              <a:rPr lang="es-ES" b="1" dirty="0"/>
              <a:t> </a:t>
            </a:r>
            <a:r>
              <a:rPr lang="es-ES" b="1" dirty="0" err="1"/>
              <a:t>brnění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nebyla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zřejmá</a:t>
            </a:r>
            <a:r>
              <a:rPr lang="cs-CZ" b="1" dirty="0"/>
              <a:t>. </a:t>
            </a:r>
            <a:r>
              <a:rPr lang="es-ES" b="1" dirty="0"/>
              <a:t> Ale </a:t>
            </a:r>
            <a:r>
              <a:rPr lang="es-ES" b="1" dirty="0" err="1"/>
              <a:t>musíme</a:t>
            </a:r>
            <a:r>
              <a:rPr lang="es-ES" b="1" dirty="0"/>
              <a:t> se </a:t>
            </a:r>
            <a:r>
              <a:rPr lang="es-ES" b="1" dirty="0" err="1"/>
              <a:t>vypořádat</a:t>
            </a:r>
            <a:r>
              <a:rPr lang="es-ES" b="1" dirty="0"/>
              <a:t> </a:t>
            </a:r>
            <a:r>
              <a:rPr lang="cs-CZ" b="1" dirty="0"/>
              <a:t>            </a:t>
            </a:r>
            <a:r>
              <a:rPr lang="es-ES" b="1" dirty="0"/>
              <a:t>s </a:t>
            </a:r>
            <a:r>
              <a:rPr lang="es-ES" b="1" dirty="0" err="1"/>
              <a:t>ďáblovými</a:t>
            </a:r>
            <a:r>
              <a:rPr lang="es-ES" b="1" dirty="0"/>
              <a:t> </a:t>
            </a:r>
            <a:r>
              <a:rPr lang="es-ES" b="1" dirty="0" err="1"/>
              <a:t>úskoky</a:t>
            </a:r>
            <a:r>
              <a:rPr lang="es-ES" b="1" dirty="0"/>
              <a:t> a </a:t>
            </a:r>
            <a:r>
              <a:rPr lang="es-ES" b="1" dirty="0" err="1"/>
              <a:t>jemnostmi</a:t>
            </a:r>
            <a:r>
              <a:rPr lang="es-ES" b="1" dirty="0"/>
              <a:t>. </a:t>
            </a:r>
            <a:r>
              <a:rPr lang="es-ES" b="1" dirty="0" err="1"/>
              <a:t>Pokušení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Kristus</a:t>
            </a:r>
            <a:r>
              <a:rPr lang="es-ES" b="1" dirty="0"/>
              <a:t> </a:t>
            </a:r>
            <a:r>
              <a:rPr lang="es-ES" b="1" dirty="0" err="1"/>
              <a:t>vytrpěl</a:t>
            </a:r>
            <a:r>
              <a:rPr lang="es-ES" b="1" dirty="0"/>
              <a:t>, </a:t>
            </a:r>
            <a:r>
              <a:rPr lang="es-ES" b="1" dirty="0" err="1"/>
              <a:t>ukazují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rafinovaná</a:t>
            </a:r>
            <a:r>
              <a:rPr lang="es-ES" b="1" dirty="0"/>
              <a:t> je </a:t>
            </a:r>
            <a:r>
              <a:rPr lang="es-ES" b="1" dirty="0" err="1"/>
              <a:t>ďáblova</a:t>
            </a:r>
            <a:r>
              <a:rPr lang="es-ES" b="1" dirty="0"/>
              <a:t> </a:t>
            </a:r>
            <a:r>
              <a:rPr lang="es-ES" b="1" dirty="0" err="1"/>
              <a:t>metoda</a:t>
            </a:r>
            <a:r>
              <a:rPr lang="es-ES" b="1" dirty="0"/>
              <a:t>, </a:t>
            </a:r>
            <a:r>
              <a:rPr lang="es-ES" b="1" dirty="0" err="1"/>
              <a:t>vždy</a:t>
            </a:r>
            <a:r>
              <a:rPr lang="es-ES" b="1" dirty="0"/>
              <a:t> </a:t>
            </a:r>
            <a:r>
              <a:rPr lang="es-ES" b="1" dirty="0" err="1"/>
              <a:t>zaměřená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nejslabší</a:t>
            </a:r>
            <a:r>
              <a:rPr lang="es-ES" b="1" dirty="0"/>
              <a:t> </a:t>
            </a:r>
            <a:r>
              <a:rPr lang="es-ES" b="1" dirty="0" err="1"/>
              <a:t>místa</a:t>
            </a:r>
            <a:r>
              <a:rPr lang="es-ES" b="1" dirty="0"/>
              <a:t> </a:t>
            </a:r>
            <a:r>
              <a:rPr lang="es-ES" b="1" dirty="0" err="1"/>
              <a:t>lidské</a:t>
            </a:r>
            <a:r>
              <a:rPr lang="es-ES" b="1" dirty="0"/>
              <a:t> </a:t>
            </a:r>
            <a:r>
              <a:rPr lang="es-ES" b="1" dirty="0" err="1"/>
              <a:t>přirozenosti</a:t>
            </a:r>
            <a:r>
              <a:rPr lang="es-ES" b="1" dirty="0"/>
              <a:t> (</a:t>
            </a:r>
            <a:r>
              <a:rPr lang="es-ES" b="1" dirty="0" err="1"/>
              <a:t>Matouš</a:t>
            </a:r>
            <a:r>
              <a:rPr lang="es-ES" b="1" dirty="0"/>
              <a:t> 4,1-11; 2. </a:t>
            </a:r>
            <a:r>
              <a:rPr lang="es-ES" b="1" dirty="0" err="1"/>
              <a:t>list</a:t>
            </a:r>
            <a:r>
              <a:rPr lang="es-ES" b="1" dirty="0"/>
              <a:t> </a:t>
            </a:r>
            <a:r>
              <a:rPr lang="es-ES" b="1" dirty="0" err="1"/>
              <a:t>Korintským</a:t>
            </a:r>
            <a:r>
              <a:rPr lang="es-ES" b="1" dirty="0"/>
              <a:t> 2,11; </a:t>
            </a:r>
            <a:r>
              <a:rPr lang="cs-CZ" b="1" dirty="0"/>
              <a:t>  list</a:t>
            </a:r>
            <a:r>
              <a:rPr lang="es-ES" b="1" dirty="0"/>
              <a:t> </a:t>
            </a:r>
            <a:r>
              <a:rPr lang="es-ES" b="1" dirty="0" err="1"/>
              <a:t>Efezským</a:t>
            </a:r>
            <a:r>
              <a:rPr lang="es-ES" b="1" dirty="0"/>
              <a:t> 2,2; 4,17; 1. </a:t>
            </a:r>
            <a:r>
              <a:rPr lang="es-ES" b="1" dirty="0" err="1"/>
              <a:t>list</a:t>
            </a:r>
            <a:r>
              <a:rPr lang="es-ES" b="1" dirty="0"/>
              <a:t> </a:t>
            </a:r>
            <a:r>
              <a:rPr lang="es-ES" b="1" dirty="0" err="1"/>
              <a:t>Petrův</a:t>
            </a:r>
            <a:r>
              <a:rPr lang="es-ES" b="1" dirty="0"/>
              <a:t> 2,11; 5:8). Je </a:t>
            </a:r>
            <a:r>
              <a:rPr lang="es-ES" b="1" dirty="0" err="1"/>
              <a:t>mnohem</a:t>
            </a:r>
            <a:r>
              <a:rPr lang="es-ES" b="1" dirty="0"/>
              <a:t> </a:t>
            </a:r>
            <a:r>
              <a:rPr lang="es-ES" b="1" dirty="0" err="1"/>
              <a:t>snazší</a:t>
            </a:r>
            <a:r>
              <a:rPr lang="es-ES" b="1" dirty="0"/>
              <a:t> </a:t>
            </a:r>
            <a:r>
              <a:rPr lang="es-ES" b="1" dirty="0" err="1"/>
              <a:t>postavit</a:t>
            </a:r>
            <a:r>
              <a:rPr lang="es-ES" b="1" dirty="0"/>
              <a:t> se </a:t>
            </a:r>
            <a:r>
              <a:rPr lang="es-ES" b="1" dirty="0" err="1"/>
              <a:t>deklarovanému</a:t>
            </a:r>
            <a:r>
              <a:rPr lang="es-ES" b="1" dirty="0"/>
              <a:t> </a:t>
            </a:r>
            <a:r>
              <a:rPr lang="es-ES" b="1" dirty="0" err="1"/>
              <a:t>nepříteli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tomu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se </a:t>
            </a:r>
            <a:r>
              <a:rPr lang="es-ES" b="1" dirty="0" err="1"/>
              <a:t>schovává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podvod</a:t>
            </a:r>
            <a:r>
              <a:rPr lang="es-ES" b="1" dirty="0"/>
              <a:t>.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zbroj</a:t>
            </a:r>
            <a:r>
              <a:rPr lang="es-ES" b="1" dirty="0"/>
              <a:t> je </a:t>
            </a:r>
            <a:r>
              <a:rPr lang="es-ES" b="1" dirty="0" err="1"/>
              <a:t>vyrobena</a:t>
            </a:r>
            <a:r>
              <a:rPr lang="es-ES" b="1" dirty="0"/>
              <a:t> k </a:t>
            </a:r>
            <a:r>
              <a:rPr lang="es-ES" b="1" dirty="0" err="1"/>
              <a:t>obraně</a:t>
            </a:r>
            <a:r>
              <a:rPr lang="es-ES" b="1" dirty="0"/>
              <a:t> </a:t>
            </a:r>
            <a:r>
              <a:rPr lang="es-ES" b="1" dirty="0" err="1"/>
              <a:t>právě</a:t>
            </a:r>
            <a:r>
              <a:rPr lang="es-ES" b="1" dirty="0"/>
              <a:t> </a:t>
            </a:r>
            <a:r>
              <a:rPr lang="es-ES" b="1" dirty="0" err="1"/>
              <a:t>proti</a:t>
            </a:r>
            <a:r>
              <a:rPr lang="es-ES" b="1" dirty="0"/>
              <a:t> </a:t>
            </a:r>
            <a:r>
              <a:rPr lang="es-ES" b="1" dirty="0" err="1"/>
              <a:t>takovým</a:t>
            </a:r>
            <a:r>
              <a:rPr lang="es-ES" b="1" dirty="0"/>
              <a:t> </a:t>
            </a:r>
            <a:r>
              <a:rPr lang="es-ES" b="1" dirty="0" err="1"/>
              <a:t>mazaným</a:t>
            </a:r>
            <a:r>
              <a:rPr lang="es-ES" b="1" dirty="0"/>
              <a:t> </a:t>
            </a:r>
            <a:r>
              <a:rPr lang="es-ES" b="1" dirty="0" err="1"/>
              <a:t>útokům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jinak</a:t>
            </a:r>
            <a:r>
              <a:rPr lang="es-ES" b="1" dirty="0"/>
              <a:t> </a:t>
            </a:r>
            <a:r>
              <a:rPr lang="es-ES" b="1" dirty="0" err="1"/>
              <a:t>zničily</a:t>
            </a:r>
            <a:r>
              <a:rPr lang="es-ES" b="1" dirty="0"/>
              <a:t> </a:t>
            </a:r>
            <a:r>
              <a:rPr lang="es-ES" b="1" dirty="0" err="1"/>
              <a:t>křesťanského</a:t>
            </a:r>
            <a:r>
              <a:rPr lang="es-ES" b="1" dirty="0"/>
              <a:t> </a:t>
            </a:r>
            <a:r>
              <a:rPr lang="es-ES" b="1" dirty="0" err="1"/>
              <a:t>bojovníka</a:t>
            </a:r>
            <a:r>
              <a:rPr lang="es-ES" b="1" dirty="0"/>
              <a:t>.(</a:t>
            </a:r>
            <a:r>
              <a:rPr lang="cs-CZ" b="1" dirty="0"/>
              <a:t>EGW: B</a:t>
            </a:r>
            <a:r>
              <a:rPr lang="es-ES" b="1" dirty="0"/>
              <a:t>C</a:t>
            </a:r>
            <a:r>
              <a:rPr lang="cs-CZ" b="1" dirty="0"/>
              <a:t> k listu Efezským</a:t>
            </a:r>
            <a:r>
              <a:rPr lang="es-ES" b="1" dirty="0"/>
              <a:t> 6</a:t>
            </a:r>
            <a:r>
              <a:rPr lang="cs-CZ" b="1" dirty="0"/>
              <a:t>,</a:t>
            </a:r>
            <a:r>
              <a:rPr lang="es-ES" b="1" dirty="0"/>
              <a:t>11)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193AF85F-EF60-2894-E359-0CDC0C027332}"/>
              </a:ext>
            </a:extLst>
          </p:cNvPr>
          <p:cNvGrpSpPr/>
          <p:nvPr/>
        </p:nvGrpSpPr>
        <p:grpSpPr>
          <a:xfrm>
            <a:off x="922482" y="4129324"/>
            <a:ext cx="8644877" cy="855404"/>
            <a:chOff x="922482" y="4129324"/>
            <a:chExt cx="8644877" cy="855404"/>
          </a:xfrm>
        </p:grpSpPr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A1DA0B32-C7D9-4005-07E7-C265A5ABC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2482" y="4129324"/>
              <a:ext cx="8644877" cy="855404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7B9541F0-A898-4AD8-C9AD-B272F1A2C533}"/>
                </a:ext>
              </a:extLst>
            </p:cNvPr>
            <p:cNvSpPr txBox="1"/>
            <p:nvPr/>
          </p:nvSpPr>
          <p:spPr>
            <a:xfrm>
              <a:off x="1153186" y="4185129"/>
              <a:ext cx="818346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>
                  <a:solidFill>
                    <a:srgbClr val="581B00"/>
                  </a:solidFill>
                  <a:latin typeface="Bodoni MT" panose="02070603080606020203" pitchFamily="18" charset="0"/>
                </a:rPr>
                <a:t>“</a:t>
              </a:r>
              <a:r>
                <a:rPr lang="cs-CZ" b="1" dirty="0">
                  <a:solidFill>
                    <a:srgbClr val="581B00"/>
                  </a:solidFill>
                  <a:latin typeface="Bodoni MT" panose="02070603080606020203" pitchFamily="18" charset="0"/>
                </a:rPr>
                <a:t>Nevedeme svůj boj proti lidským nepřátelům, ale proti mocnostem, silám a všemu, co ovládá tento věk tmy, proti nadzemským duchům zla</a:t>
              </a:r>
              <a:r>
                <a:rPr lang="es-ES" b="1" dirty="0">
                  <a:solidFill>
                    <a:srgbClr val="581B00"/>
                  </a:solidFill>
                  <a:latin typeface="Bodoni MT" panose="02070603080606020203" pitchFamily="18" charset="0"/>
                </a:rPr>
                <a:t>” (</a:t>
              </a:r>
              <a:r>
                <a:rPr lang="cs-CZ" b="1" dirty="0">
                  <a:solidFill>
                    <a:srgbClr val="581B00"/>
                  </a:solidFill>
                  <a:latin typeface="Bodoni MT" panose="02070603080606020203" pitchFamily="18" charset="0"/>
                </a:rPr>
                <a:t>list </a:t>
              </a:r>
              <a:r>
                <a:rPr lang="es-ES" b="1" dirty="0">
                  <a:solidFill>
                    <a:srgbClr val="581B00"/>
                  </a:solidFill>
                  <a:latin typeface="Bodoni MT" panose="02070603080606020203" pitchFamily="18" charset="0"/>
                </a:rPr>
                <a:t>Efe</a:t>
              </a:r>
              <a:r>
                <a:rPr lang="cs-CZ" b="1" dirty="0">
                  <a:solidFill>
                    <a:srgbClr val="581B00"/>
                  </a:solidFill>
                  <a:latin typeface="Bodoni MT" panose="02070603080606020203" pitchFamily="18" charset="0"/>
                </a:rPr>
                <a:t>z</a:t>
              </a:r>
              <a:r>
                <a:rPr lang="es-ES" b="1" dirty="0">
                  <a:solidFill>
                    <a:srgbClr val="581B00"/>
                  </a:solidFill>
                  <a:latin typeface="Bodoni MT" panose="02070603080606020203" pitchFamily="18" charset="0"/>
                </a:rPr>
                <a:t>s</a:t>
              </a:r>
              <a:r>
                <a:rPr lang="cs-CZ" b="1" dirty="0">
                  <a:solidFill>
                    <a:srgbClr val="581B00"/>
                  </a:solidFill>
                  <a:latin typeface="Bodoni MT" panose="02070603080606020203" pitchFamily="18" charset="0"/>
                </a:rPr>
                <a:t>kým</a:t>
              </a:r>
              <a:r>
                <a:rPr lang="es-ES" b="1" dirty="0">
                  <a:solidFill>
                    <a:srgbClr val="581B00"/>
                  </a:solidFill>
                  <a:latin typeface="Bodoni MT" panose="02070603080606020203" pitchFamily="18" charset="0"/>
                </a:rPr>
                <a:t> 6</a:t>
              </a:r>
              <a:r>
                <a:rPr lang="cs-CZ" b="1" dirty="0">
                  <a:solidFill>
                    <a:srgbClr val="581B00"/>
                  </a:solidFill>
                  <a:latin typeface="Bodoni MT" panose="02070603080606020203" pitchFamily="18" charset="0"/>
                </a:rPr>
                <a:t>,</a:t>
              </a:r>
              <a:r>
                <a:rPr lang="es-ES" b="1" dirty="0">
                  <a:solidFill>
                    <a:srgbClr val="581B00"/>
                  </a:solidFill>
                  <a:latin typeface="Bodoni MT" panose="02070603080606020203" pitchFamily="18" charset="0"/>
                </a:rPr>
                <a:t>12)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304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n 37">
            <a:extLst>
              <a:ext uri="{FF2B5EF4-FFF2-40B4-BE49-F238E27FC236}">
                <a16:creationId xmlns:a16="http://schemas.microsoft.com/office/drawing/2014/main" id="{9F59ACF8-9C87-6157-0732-DDB4330B9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8" y="592534"/>
            <a:ext cx="8641406" cy="133579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328859F-AF2F-E0E2-ADF3-2566496D08AC}"/>
              </a:ext>
            </a:extLst>
          </p:cNvPr>
          <p:cNvSpPr txBox="1"/>
          <p:nvPr/>
        </p:nvSpPr>
        <p:spPr>
          <a:xfrm>
            <a:off x="152398" y="66142"/>
            <a:ext cx="99740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Proč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bychom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měli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brát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Boží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zbroj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dvou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důvodů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(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Efez</a:t>
            </a:r>
            <a:r>
              <a:rPr lang="cs-CZ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ským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13)
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E80FBD-A37E-11B5-D37B-3FDAFCFD1DE5}"/>
              </a:ext>
            </a:extLst>
          </p:cNvPr>
          <p:cNvSpPr txBox="1"/>
          <p:nvPr/>
        </p:nvSpPr>
        <p:spPr>
          <a:xfrm>
            <a:off x="403492" y="579262"/>
            <a:ext cx="81958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+mj-lt"/>
              <a:buAutoNum type="arabicPeriod"/>
            </a:pPr>
            <a:r>
              <a:rPr lang="es-ES" sz="2000" b="1" dirty="0">
                <a:solidFill>
                  <a:srgbClr val="3E5100"/>
                </a:solidFill>
                <a:latin typeface="Bodoni MT" panose="02070603080606020203" pitchFamily="18" charset="0"/>
              </a:rPr>
              <a:t>“</a:t>
            </a:r>
            <a:r>
              <a:rPr lang="cs-CZ" sz="2000" b="1" dirty="0" err="1">
                <a:solidFill>
                  <a:srgbClr val="3E5100"/>
                </a:solidFill>
                <a:latin typeface="Bodoni MT" panose="02070603080606020203" pitchFamily="18" charset="0"/>
              </a:rPr>
              <a:t>Oblecte</a:t>
            </a:r>
            <a:r>
              <a:rPr lang="cs-CZ" sz="2000" b="1" dirty="0">
                <a:solidFill>
                  <a:srgbClr val="3E5100"/>
                </a:solidFill>
                <a:latin typeface="Bodoni MT" panose="02070603080606020203" pitchFamily="18" charset="0"/>
              </a:rPr>
              <a:t> plnou Boží zbroj</a:t>
            </a:r>
            <a:r>
              <a:rPr lang="es-ES" sz="2000" b="1" dirty="0">
                <a:solidFill>
                  <a:srgbClr val="3E5100"/>
                </a:solidFill>
                <a:latin typeface="Bodoni MT" panose="02070603080606020203" pitchFamily="18" charset="0"/>
              </a:rPr>
              <a:t>, a</a:t>
            </a:r>
            <a:r>
              <a:rPr lang="cs-CZ" sz="2000" b="1" dirty="0">
                <a:solidFill>
                  <a:srgbClr val="3E5100"/>
                </a:solidFill>
                <a:latin typeface="Bodoni MT" panose="02070603080606020203" pitchFamily="18" charset="0"/>
              </a:rPr>
              <a:t>byste mohli odolat ďáblovým svodům</a:t>
            </a:r>
            <a:r>
              <a:rPr lang="es-ES" sz="2000" b="1" dirty="0">
                <a:solidFill>
                  <a:srgbClr val="3E5100"/>
                </a:solidFill>
                <a:latin typeface="Bodoni MT" panose="02070603080606020203" pitchFamily="18" charset="0"/>
              </a:rPr>
              <a:t>” </a:t>
            </a:r>
            <a:r>
              <a:rPr lang="cs-CZ" sz="2000" b="1" dirty="0">
                <a:solidFill>
                  <a:srgbClr val="3E5100"/>
                </a:solidFill>
                <a:latin typeface="Bodoni MT" panose="02070603080606020203" pitchFamily="18" charset="0"/>
              </a:rPr>
              <a:t>    </a:t>
            </a:r>
            <a:r>
              <a:rPr lang="es-ES" sz="2000" b="1" dirty="0">
                <a:solidFill>
                  <a:srgbClr val="3E5100"/>
                </a:solidFill>
                <a:latin typeface="Bodoni MT" panose="02070603080606020203" pitchFamily="18" charset="0"/>
              </a:rPr>
              <a:t>(</a:t>
            </a:r>
            <a:r>
              <a:rPr lang="cs-CZ" sz="2000" b="1" dirty="0">
                <a:solidFill>
                  <a:srgbClr val="3E5100"/>
                </a:solidFill>
                <a:latin typeface="Bodoni MT" panose="02070603080606020203" pitchFamily="18" charset="0"/>
              </a:rPr>
              <a:t>list </a:t>
            </a:r>
            <a:r>
              <a:rPr lang="es-ES" sz="2000" b="1" dirty="0">
                <a:solidFill>
                  <a:srgbClr val="3E5100"/>
                </a:solidFill>
                <a:latin typeface="Bodoni MT" panose="02070603080606020203" pitchFamily="18" charset="0"/>
              </a:rPr>
              <a:t>Efe</a:t>
            </a:r>
            <a:r>
              <a:rPr lang="cs-CZ" sz="2000" b="1" dirty="0">
                <a:solidFill>
                  <a:srgbClr val="3E5100"/>
                </a:solidFill>
                <a:latin typeface="Bodoni MT" panose="02070603080606020203" pitchFamily="18" charset="0"/>
              </a:rPr>
              <a:t>z</a:t>
            </a:r>
            <a:r>
              <a:rPr lang="es-ES" sz="2000" b="1" dirty="0">
                <a:solidFill>
                  <a:srgbClr val="3E5100"/>
                </a:solidFill>
                <a:latin typeface="Bodoni MT" panose="02070603080606020203" pitchFamily="18" charset="0"/>
              </a:rPr>
              <a:t>s</a:t>
            </a:r>
            <a:r>
              <a:rPr lang="cs-CZ" sz="2000" b="1" dirty="0">
                <a:solidFill>
                  <a:srgbClr val="3E5100"/>
                </a:solidFill>
                <a:latin typeface="Bodoni MT" panose="02070603080606020203" pitchFamily="18" charset="0"/>
              </a:rPr>
              <a:t>kým</a:t>
            </a:r>
            <a:r>
              <a:rPr lang="es-ES" sz="2000" b="1" dirty="0">
                <a:solidFill>
                  <a:srgbClr val="3E5100"/>
                </a:solidFill>
                <a:latin typeface="Bodoni MT" panose="02070603080606020203" pitchFamily="18" charset="0"/>
              </a:rPr>
              <a:t> 6</a:t>
            </a:r>
            <a:r>
              <a:rPr lang="cs-CZ" sz="2000" b="1" dirty="0">
                <a:solidFill>
                  <a:srgbClr val="3E5100"/>
                </a:solidFill>
                <a:latin typeface="Bodoni MT" panose="02070603080606020203" pitchFamily="18" charset="0"/>
              </a:rPr>
              <a:t>,</a:t>
            </a:r>
            <a:r>
              <a:rPr lang="es-ES" sz="2000" b="1" dirty="0">
                <a:solidFill>
                  <a:srgbClr val="3E5100"/>
                </a:solidFill>
                <a:latin typeface="Bodoni MT" panose="02070603080606020203" pitchFamily="18" charset="0"/>
              </a:rPr>
              <a:t>11)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s-ES" sz="2000" b="1" dirty="0">
                <a:solidFill>
                  <a:srgbClr val="3E5100"/>
                </a:solidFill>
                <a:latin typeface="Bodoni MT" panose="02070603080606020203" pitchFamily="18" charset="0"/>
              </a:rPr>
              <a:t>“P</a:t>
            </a:r>
            <a:r>
              <a:rPr lang="cs-CZ" sz="2000" b="1" dirty="0">
                <a:solidFill>
                  <a:srgbClr val="3E5100"/>
                </a:solidFill>
                <a:latin typeface="Bodoni MT" panose="02070603080606020203" pitchFamily="18" charset="0"/>
              </a:rPr>
              <a:t>r</a:t>
            </a:r>
            <a:r>
              <a:rPr lang="es-ES" sz="2000" b="1" dirty="0" err="1">
                <a:solidFill>
                  <a:srgbClr val="3E5100"/>
                </a:solidFill>
                <a:latin typeface="Bodoni MT" panose="02070603080606020203" pitchFamily="18" charset="0"/>
              </a:rPr>
              <a:t>oto</a:t>
            </a:r>
            <a:r>
              <a:rPr lang="cs-CZ" sz="2000" b="1" dirty="0">
                <a:solidFill>
                  <a:srgbClr val="3E5100"/>
                </a:solidFill>
                <a:latin typeface="Bodoni MT" panose="02070603080606020203" pitchFamily="18" charset="0"/>
              </a:rPr>
              <a:t> vezměte na sebe plnou Boží zbroj abyste se mohli v den zlý postavit na odpor</a:t>
            </a:r>
            <a:r>
              <a:rPr lang="es-ES" sz="2000" b="1" dirty="0">
                <a:solidFill>
                  <a:srgbClr val="3E5100"/>
                </a:solidFill>
                <a:latin typeface="Bodoni MT" panose="02070603080606020203" pitchFamily="18" charset="0"/>
              </a:rPr>
              <a:t>,</a:t>
            </a:r>
            <a:r>
              <a:rPr lang="cs-CZ" sz="2000" b="1" dirty="0">
                <a:solidFill>
                  <a:srgbClr val="3E5100"/>
                </a:solidFill>
                <a:latin typeface="Bodoni MT" panose="02070603080606020203" pitchFamily="18" charset="0"/>
              </a:rPr>
              <a:t> všechno překonat a obstát</a:t>
            </a:r>
            <a:r>
              <a:rPr lang="es-ES" sz="2000" b="1" dirty="0">
                <a:solidFill>
                  <a:srgbClr val="3E5100"/>
                </a:solidFill>
                <a:latin typeface="Bodoni MT" panose="02070603080606020203" pitchFamily="18" charset="0"/>
              </a:rPr>
              <a:t>” (</a:t>
            </a:r>
            <a:r>
              <a:rPr lang="cs-CZ" sz="2000" b="1" dirty="0">
                <a:solidFill>
                  <a:srgbClr val="3E5100"/>
                </a:solidFill>
                <a:latin typeface="Bodoni MT" panose="02070603080606020203" pitchFamily="18" charset="0"/>
              </a:rPr>
              <a:t>list </a:t>
            </a:r>
            <a:r>
              <a:rPr lang="es-ES" sz="2000" b="1" dirty="0">
                <a:solidFill>
                  <a:srgbClr val="3E5100"/>
                </a:solidFill>
                <a:latin typeface="Bodoni MT" panose="02070603080606020203" pitchFamily="18" charset="0"/>
              </a:rPr>
              <a:t>Efe</a:t>
            </a:r>
            <a:r>
              <a:rPr lang="cs-CZ" sz="2000" b="1" dirty="0">
                <a:solidFill>
                  <a:srgbClr val="3E5100"/>
                </a:solidFill>
                <a:latin typeface="Bodoni MT" panose="02070603080606020203" pitchFamily="18" charset="0"/>
              </a:rPr>
              <a:t>z</a:t>
            </a:r>
            <a:r>
              <a:rPr lang="es-ES" sz="2000" b="1" dirty="0">
                <a:solidFill>
                  <a:srgbClr val="3E5100"/>
                </a:solidFill>
                <a:latin typeface="Bodoni MT" panose="02070603080606020203" pitchFamily="18" charset="0"/>
              </a:rPr>
              <a:t>s</a:t>
            </a:r>
            <a:r>
              <a:rPr lang="cs-CZ" sz="2000" b="1" dirty="0">
                <a:solidFill>
                  <a:srgbClr val="3E5100"/>
                </a:solidFill>
                <a:latin typeface="Bodoni MT" panose="02070603080606020203" pitchFamily="18" charset="0"/>
              </a:rPr>
              <a:t>kým</a:t>
            </a:r>
            <a:r>
              <a:rPr lang="es-ES" sz="2000" b="1" dirty="0">
                <a:solidFill>
                  <a:srgbClr val="3E5100"/>
                </a:solidFill>
                <a:latin typeface="Bodoni MT" panose="02070603080606020203" pitchFamily="18" charset="0"/>
              </a:rPr>
              <a:t> 6</a:t>
            </a:r>
            <a:r>
              <a:rPr lang="cs-CZ" sz="2000" b="1" dirty="0">
                <a:solidFill>
                  <a:srgbClr val="3E5100"/>
                </a:solidFill>
                <a:latin typeface="Bodoni MT" panose="02070603080606020203" pitchFamily="18" charset="0"/>
              </a:rPr>
              <a:t>,</a:t>
            </a:r>
            <a:r>
              <a:rPr lang="es-ES" sz="2000" b="1" dirty="0">
                <a:solidFill>
                  <a:srgbClr val="3E5100"/>
                </a:solidFill>
                <a:latin typeface="Bodoni MT" panose="02070603080606020203" pitchFamily="18" charset="0"/>
              </a:rPr>
              <a:t>13)</a:t>
            </a:r>
            <a:r>
              <a:rPr lang="cs-CZ" sz="2000" b="1" dirty="0">
                <a:solidFill>
                  <a:srgbClr val="3E5100"/>
                </a:solidFill>
                <a:latin typeface="Bodoni MT" panose="02070603080606020203" pitchFamily="18" charset="0"/>
              </a:rPr>
              <a:t> </a:t>
            </a:r>
            <a:endParaRPr lang="es-ES" sz="2000" b="1" dirty="0">
              <a:solidFill>
                <a:srgbClr val="3E5100"/>
              </a:solidFill>
              <a:latin typeface="Bodoni MT" panose="02070603080606020203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DB7A855-3493-040C-8287-8DD1384B3252}"/>
              </a:ext>
            </a:extLst>
          </p:cNvPr>
          <p:cNvSpPr txBox="1"/>
          <p:nvPr/>
        </p:nvSpPr>
        <p:spPr>
          <a:xfrm>
            <a:off x="2380" y="2033599"/>
            <a:ext cx="899808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Voják</a:t>
            </a:r>
            <a:r>
              <a:rPr lang="es-ES" b="1" dirty="0"/>
              <a:t> </a:t>
            </a:r>
            <a:r>
              <a:rPr lang="es-ES" b="1" dirty="0" err="1"/>
              <a:t>chráněný</a:t>
            </a:r>
            <a:r>
              <a:rPr lang="es-ES" b="1" dirty="0"/>
              <a:t> </a:t>
            </a:r>
            <a:r>
              <a:rPr lang="es-ES" b="1" dirty="0" err="1"/>
              <a:t>pouze</a:t>
            </a:r>
            <a:r>
              <a:rPr lang="es-ES" b="1" dirty="0"/>
              <a:t> </a:t>
            </a:r>
            <a:r>
              <a:rPr lang="es-ES" b="1" dirty="0" err="1"/>
              <a:t>polovičním</a:t>
            </a:r>
            <a:r>
              <a:rPr lang="es-ES" b="1" dirty="0"/>
              <a:t> </a:t>
            </a:r>
            <a:r>
              <a:rPr lang="es-ES" b="1" dirty="0" err="1"/>
              <a:t>brněním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nedbalost</a:t>
            </a:r>
            <a:r>
              <a:rPr lang="es-ES" b="1" dirty="0"/>
              <a:t> a </a:t>
            </a:r>
            <a:r>
              <a:rPr lang="es-ES" b="1" dirty="0" err="1"/>
              <a:t>lehkomyslnost</a:t>
            </a:r>
            <a:r>
              <a:rPr lang="es-ES" b="1" dirty="0"/>
              <a:t> </a:t>
            </a:r>
            <a:r>
              <a:rPr lang="es-ES" b="1" dirty="0" err="1"/>
              <a:t>draze</a:t>
            </a:r>
            <a:r>
              <a:rPr lang="es-ES" b="1" dirty="0"/>
              <a:t> </a:t>
            </a:r>
            <a:r>
              <a:rPr lang="es-ES" b="1" dirty="0" err="1"/>
              <a:t>zaplatit</a:t>
            </a:r>
            <a:r>
              <a:rPr lang="es-ES" b="1" dirty="0"/>
              <a:t>. </a:t>
            </a:r>
            <a:r>
              <a:rPr lang="es-ES" b="1" dirty="0" err="1"/>
              <a:t>Půjde</a:t>
            </a:r>
            <a:r>
              <a:rPr lang="es-ES" b="1" dirty="0"/>
              <a:t> do </a:t>
            </a:r>
            <a:r>
              <a:rPr lang="es-ES" b="1" dirty="0" err="1"/>
              <a:t>bitvy</a:t>
            </a:r>
            <a:r>
              <a:rPr lang="es-ES" b="1" dirty="0"/>
              <a:t> s </a:t>
            </a:r>
            <a:r>
              <a:rPr lang="es-ES" b="1" dirty="0" err="1"/>
              <a:t>falešným</a:t>
            </a:r>
            <a:r>
              <a:rPr lang="es-ES" b="1" dirty="0"/>
              <a:t> </a:t>
            </a:r>
            <a:r>
              <a:rPr lang="es-ES" b="1" dirty="0" err="1"/>
              <a:t>pocitem</a:t>
            </a:r>
            <a:r>
              <a:rPr lang="es-ES" b="1" dirty="0"/>
              <a:t> </a:t>
            </a:r>
            <a:r>
              <a:rPr lang="es-ES" b="1" dirty="0" err="1"/>
              <a:t>bezpečí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nepřítel</a:t>
            </a:r>
            <a:r>
              <a:rPr lang="es-ES" b="1" dirty="0"/>
              <a:t> </a:t>
            </a:r>
            <a:r>
              <a:rPr lang="es-ES" b="1" dirty="0" err="1"/>
              <a:t>nepochybně</a:t>
            </a:r>
            <a:r>
              <a:rPr lang="es-ES" b="1" dirty="0"/>
              <a:t> </a:t>
            </a:r>
            <a:r>
              <a:rPr lang="es-ES" b="1" dirty="0" err="1"/>
              <a:t>zaútočí</a:t>
            </a:r>
            <a:r>
              <a:rPr lang="es-ES" b="1" dirty="0"/>
              <a:t> </a:t>
            </a:r>
            <a:r>
              <a:rPr lang="cs-CZ" b="1" dirty="0"/>
              <a:t>  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nechráněné</a:t>
            </a:r>
            <a:r>
              <a:rPr lang="es-ES" b="1" dirty="0"/>
              <a:t> </a:t>
            </a:r>
            <a:r>
              <a:rPr lang="es-ES" b="1" dirty="0" err="1"/>
              <a:t>části</a:t>
            </a:r>
            <a:r>
              <a:rPr lang="es-ES" b="1" dirty="0"/>
              <a:t>. </a:t>
            </a:r>
            <a:r>
              <a:rPr lang="es-ES" b="1" dirty="0" err="1"/>
              <a:t>Křesťan</a:t>
            </a:r>
            <a:r>
              <a:rPr lang="es-ES" b="1" dirty="0"/>
              <a:t> je </a:t>
            </a:r>
            <a:r>
              <a:rPr lang="es-ES" b="1" dirty="0" err="1"/>
              <a:t>zranitelný</a:t>
            </a:r>
            <a:r>
              <a:rPr lang="es-ES" b="1" dirty="0"/>
              <a:t> v </a:t>
            </a:r>
            <a:r>
              <a:rPr lang="es-ES" b="1" dirty="0" err="1"/>
              <a:t>mnoha</a:t>
            </a:r>
            <a:r>
              <a:rPr lang="es-ES" b="1" dirty="0"/>
              <a:t> </a:t>
            </a:r>
            <a:r>
              <a:rPr lang="es-ES" b="1" dirty="0" err="1"/>
              <a:t>bodech</a:t>
            </a:r>
            <a:r>
              <a:rPr lang="es-ES" b="1" dirty="0"/>
              <a:t> a </a:t>
            </a:r>
            <a:r>
              <a:rPr lang="es-ES" b="1" dirty="0" err="1"/>
              <a:t>často</a:t>
            </a:r>
            <a:r>
              <a:rPr lang="es-ES" b="1" dirty="0"/>
              <a:t> se </a:t>
            </a:r>
            <a:r>
              <a:rPr lang="es-ES" b="1" dirty="0" err="1"/>
              <a:t>ukáže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pova</a:t>
            </a:r>
            <a:r>
              <a:rPr lang="cs-CZ" b="1" dirty="0"/>
              <a:t>-</a:t>
            </a:r>
            <a:r>
              <a:rPr lang="es-ES" b="1" dirty="0" err="1"/>
              <a:t>žuje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nejsilnější</a:t>
            </a:r>
            <a:r>
              <a:rPr lang="es-ES" b="1" dirty="0"/>
              <a:t> </a:t>
            </a:r>
            <a:r>
              <a:rPr lang="es-ES" b="1" dirty="0" err="1"/>
              <a:t>stránku</a:t>
            </a:r>
            <a:r>
              <a:rPr lang="es-ES" b="1" dirty="0"/>
              <a:t> </a:t>
            </a:r>
            <a:r>
              <a:rPr lang="es-ES" b="1" dirty="0" err="1"/>
              <a:t>tváří</a:t>
            </a:r>
            <a:r>
              <a:rPr lang="es-ES" b="1" dirty="0"/>
              <a:t> v </a:t>
            </a:r>
            <a:r>
              <a:rPr lang="es-ES" b="1" dirty="0" err="1"/>
              <a:t>tvář</a:t>
            </a:r>
            <a:r>
              <a:rPr lang="es-ES" b="1" dirty="0"/>
              <a:t> </a:t>
            </a:r>
            <a:r>
              <a:rPr lang="es-ES" b="1" dirty="0" err="1"/>
              <a:t>pokušení</a:t>
            </a:r>
            <a:r>
              <a:rPr lang="es-ES" b="1" dirty="0"/>
              <a:t>, je </a:t>
            </a:r>
            <a:r>
              <a:rPr lang="es-ES" b="1" dirty="0" err="1"/>
              <a:t>nejslabší</a:t>
            </a:r>
            <a:r>
              <a:rPr lang="es-ES" b="1" dirty="0"/>
              <a:t>.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řetěz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silnější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nejslabší</a:t>
            </a:r>
            <a:r>
              <a:rPr lang="es-ES" b="1" dirty="0"/>
              <a:t> </a:t>
            </a:r>
            <a:r>
              <a:rPr lang="es-ES" b="1" dirty="0" err="1"/>
              <a:t>článek</a:t>
            </a:r>
            <a:r>
              <a:rPr lang="es-ES" b="1" dirty="0"/>
              <a:t>, </a:t>
            </a:r>
            <a:r>
              <a:rPr lang="es-ES" b="1" dirty="0" err="1"/>
              <a:t>křesťan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silnější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nejnedostatečnější</a:t>
            </a:r>
            <a:r>
              <a:rPr lang="es-ES" b="1" dirty="0"/>
              <a:t> </a:t>
            </a:r>
            <a:r>
              <a:rPr lang="es-ES" b="1" dirty="0" err="1"/>
              <a:t>charakterový</a:t>
            </a:r>
            <a:r>
              <a:rPr lang="es-ES" b="1" dirty="0"/>
              <a:t> </a:t>
            </a:r>
            <a:r>
              <a:rPr lang="es-ES" b="1" dirty="0" err="1"/>
              <a:t>rys</a:t>
            </a:r>
            <a:r>
              <a:rPr lang="es-ES" b="1" dirty="0"/>
              <a:t>. </a:t>
            </a:r>
            <a:r>
              <a:rPr lang="es-ES" b="1" dirty="0" err="1"/>
              <a:t>Vzhledem</a:t>
            </a:r>
            <a:r>
              <a:rPr lang="es-ES" b="1" dirty="0"/>
              <a:t> k </a:t>
            </a:r>
            <a:r>
              <a:rPr lang="es-ES" b="1" dirty="0" err="1"/>
              <a:t>rozmanitosti</a:t>
            </a:r>
            <a:r>
              <a:rPr lang="es-ES" b="1" dirty="0"/>
              <a:t> </a:t>
            </a:r>
            <a:r>
              <a:rPr lang="es-ES" b="1" dirty="0" err="1"/>
              <a:t>nepřátel</a:t>
            </a:r>
            <a:r>
              <a:rPr lang="es-ES" b="1" dirty="0"/>
              <a:t>, </a:t>
            </a:r>
            <a:r>
              <a:rPr lang="es-ES" b="1" dirty="0" err="1"/>
              <a:t>kterým</a:t>
            </a:r>
            <a:r>
              <a:rPr lang="es-ES" b="1" dirty="0"/>
              <a:t> je </a:t>
            </a:r>
            <a:r>
              <a:rPr lang="es-ES" b="1" dirty="0" err="1"/>
              <a:t>třeba</a:t>
            </a:r>
            <a:r>
              <a:rPr lang="es-ES" b="1" dirty="0"/>
              <a:t> </a:t>
            </a:r>
            <a:r>
              <a:rPr lang="es-ES" b="1" dirty="0" err="1"/>
              <a:t>čelit</a:t>
            </a:r>
            <a:r>
              <a:rPr lang="es-ES" b="1" dirty="0"/>
              <a:t>, a </a:t>
            </a:r>
            <a:r>
              <a:rPr lang="es-ES" b="1" dirty="0" err="1"/>
              <a:t>mnoha</a:t>
            </a:r>
            <a:r>
              <a:rPr lang="es-ES" b="1" dirty="0"/>
              <a:t> </a:t>
            </a:r>
            <a:r>
              <a:rPr lang="es-ES" b="1" dirty="0" err="1"/>
              <a:t>slabostem</a:t>
            </a:r>
            <a:r>
              <a:rPr lang="es-ES" b="1" dirty="0"/>
              <a:t> </a:t>
            </a:r>
            <a:r>
              <a:rPr lang="es-ES" b="1" dirty="0" err="1"/>
              <a:t>těla</a:t>
            </a:r>
            <a:r>
              <a:rPr lang="es-ES" b="1" dirty="0"/>
              <a:t>,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stačit</a:t>
            </a:r>
            <a:r>
              <a:rPr lang="es-ES" b="1" dirty="0"/>
              <a:t> </a:t>
            </a:r>
            <a:r>
              <a:rPr lang="es-ES" b="1" dirty="0" err="1"/>
              <a:t>pouze</a:t>
            </a:r>
            <a:r>
              <a:rPr lang="es-ES" b="1" dirty="0"/>
              <a:t> </a:t>
            </a:r>
            <a:r>
              <a:rPr lang="es-ES" b="1" dirty="0" err="1"/>
              <a:t>plné</a:t>
            </a:r>
            <a:r>
              <a:rPr lang="es-ES" b="1" dirty="0"/>
              <a:t> </a:t>
            </a:r>
            <a:r>
              <a:rPr lang="es-ES" b="1" dirty="0" err="1"/>
              <a:t>brnění</a:t>
            </a:r>
            <a:r>
              <a:rPr lang="es-ES" b="1" dirty="0"/>
              <a:t>.</a:t>
            </a:r>
          </a:p>
        </p:txBody>
      </p:sp>
      <p:pic>
        <p:nvPicPr>
          <p:cNvPr id="13" name="Imagen 12" descr="Imagen que contiene persona, oscuro, caminando, hombre&#10;&#10;Descripción generada automáticamente">
            <a:extLst>
              <a:ext uri="{FF2B5EF4-FFF2-40B4-BE49-F238E27FC236}">
                <a16:creationId xmlns:a16="http://schemas.microsoft.com/office/drawing/2014/main" id="{A02F422F-0E7D-2034-5895-F91958219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540" y="594909"/>
            <a:ext cx="3071445" cy="36580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B22C2997-5D11-F74E-1265-CA4DAEEDE5A6}"/>
              </a:ext>
            </a:extLst>
          </p:cNvPr>
          <p:cNvSpPr txBox="1"/>
          <p:nvPr/>
        </p:nvSpPr>
        <p:spPr>
          <a:xfrm>
            <a:off x="4431249" y="5243140"/>
            <a:ext cx="77607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Křesťan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z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milosti</a:t>
            </a:r>
            <a:r>
              <a:rPr lang="es-ES" b="1" dirty="0"/>
              <a:t> </a:t>
            </a:r>
            <a:r>
              <a:rPr lang="es-ES" b="1" dirty="0" err="1"/>
              <a:t>vykonal</a:t>
            </a:r>
            <a:r>
              <a:rPr lang="es-ES" b="1" dirty="0"/>
              <a:t> </a:t>
            </a:r>
            <a:r>
              <a:rPr lang="es-ES" b="1" dirty="0" err="1"/>
              <a:t>vše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v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silách</a:t>
            </a:r>
            <a:r>
              <a:rPr lang="es-ES" b="1" dirty="0"/>
              <a:t>, se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cítit</a:t>
            </a:r>
            <a:r>
              <a:rPr lang="es-ES" b="1" dirty="0"/>
              <a:t> </a:t>
            </a:r>
            <a:r>
              <a:rPr lang="es-ES" b="1" dirty="0" err="1"/>
              <a:t>bezpečně</a:t>
            </a:r>
            <a:r>
              <a:rPr lang="es-ES" b="1" dirty="0"/>
              <a:t>. (EGW: BC k </a:t>
            </a:r>
            <a:r>
              <a:rPr lang="es-ES" b="1" dirty="0" err="1"/>
              <a:t>listu</a:t>
            </a:r>
            <a:r>
              <a:rPr lang="es-ES" b="1" dirty="0"/>
              <a:t> </a:t>
            </a:r>
            <a:r>
              <a:rPr lang="es-ES" b="1" dirty="0" err="1"/>
              <a:t>Efezským</a:t>
            </a:r>
            <a:r>
              <a:rPr lang="es-ES" b="1" dirty="0"/>
              <a:t> 6,13) </a:t>
            </a:r>
            <a:r>
              <a:rPr lang="es-ES" b="1" dirty="0" err="1"/>
              <a:t>Neupadne</a:t>
            </a:r>
            <a:r>
              <a:rPr lang="es-ES" b="1" dirty="0"/>
              <a:t> do </a:t>
            </a:r>
            <a:r>
              <a:rPr lang="es-ES" b="1" dirty="0" err="1"/>
              <a:t>satanových</a:t>
            </a:r>
            <a:r>
              <a:rPr lang="es-ES" b="1" dirty="0"/>
              <a:t> </a:t>
            </a:r>
            <a:r>
              <a:rPr lang="es-ES" b="1" dirty="0" err="1"/>
              <a:t>pokušení</a:t>
            </a:r>
            <a:r>
              <a:rPr lang="es-ES" b="1" dirty="0"/>
              <a:t> </a:t>
            </a:r>
            <a:r>
              <a:rPr lang="cs-CZ" b="1" dirty="0"/>
              <a:t>  </a:t>
            </a:r>
            <a:r>
              <a:rPr lang="es-ES" b="1" dirty="0"/>
              <a:t>a </a:t>
            </a:r>
            <a:r>
              <a:rPr lang="es-ES" b="1" dirty="0" err="1"/>
              <a:t>triků</a:t>
            </a:r>
            <a:r>
              <a:rPr lang="es-ES" b="1" dirty="0"/>
              <a:t> a </a:t>
            </a:r>
            <a:r>
              <a:rPr lang="es-ES" b="1" dirty="0" err="1"/>
              <a:t>nic</a:t>
            </a:r>
            <a:r>
              <a:rPr lang="es-ES" b="1" dirty="0"/>
              <a:t> a </a:t>
            </a:r>
            <a:r>
              <a:rPr lang="es-ES" b="1" dirty="0" err="1"/>
              <a:t>nikdo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nemůže</a:t>
            </a:r>
            <a:r>
              <a:rPr lang="es-ES" b="1" dirty="0"/>
              <a:t> </a:t>
            </a:r>
            <a:r>
              <a:rPr lang="es-ES" b="1" dirty="0" err="1"/>
              <a:t>odloučit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.</a:t>
            </a:r>
          </a:p>
          <a:p>
            <a:r>
              <a:rPr lang="es-ES" b="1" dirty="0"/>
              <a:t>M</a:t>
            </a:r>
            <a:r>
              <a:rPr lang="cs-CZ" b="1" dirty="0"/>
              <a:t>á</a:t>
            </a:r>
            <a:r>
              <a:rPr lang="es-ES" b="1" dirty="0"/>
              <a:t> </a:t>
            </a:r>
            <a:r>
              <a:rPr lang="es-ES" b="1" dirty="0" err="1"/>
              <a:t>zbroj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mu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poskytuje</a:t>
            </a:r>
            <a:r>
              <a:rPr lang="es-ES" b="1" dirty="0"/>
              <a:t>, </a:t>
            </a:r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ohledu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tvrdá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bitva</a:t>
            </a:r>
            <a:r>
              <a:rPr lang="es-ES" b="1" dirty="0"/>
              <a:t>, </a:t>
            </a:r>
            <a:r>
              <a:rPr lang="es-ES" b="1" dirty="0" err="1"/>
              <a:t>Satan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nebude</a:t>
            </a:r>
            <a:r>
              <a:rPr lang="es-ES" b="1" dirty="0"/>
              <a:t> </a:t>
            </a:r>
            <a:r>
              <a:rPr lang="es-ES" b="1" dirty="0" err="1"/>
              <a:t>schopen</a:t>
            </a:r>
            <a:r>
              <a:rPr lang="es-ES" b="1" dirty="0"/>
              <a:t> </a:t>
            </a:r>
            <a:r>
              <a:rPr lang="es-ES" b="1" dirty="0" err="1"/>
              <a:t>srazit</a:t>
            </a:r>
            <a:r>
              <a:rPr lang="es-ES" b="1" dirty="0"/>
              <a:t> </a:t>
            </a:r>
            <a:r>
              <a:rPr lang="es-ES" b="1" dirty="0" err="1"/>
              <a:t>dolů</a:t>
            </a:r>
            <a:r>
              <a:rPr lang="es-ES" b="1" dirty="0"/>
              <a:t>.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stát</a:t>
            </a:r>
            <a:r>
              <a:rPr lang="es-ES" b="1" dirty="0"/>
              <a:t> </a:t>
            </a:r>
            <a:r>
              <a:rPr lang="es-ES" b="1" dirty="0" err="1"/>
              <a:t>pevně</a:t>
            </a:r>
            <a:r>
              <a:rPr lang="es-ES" b="1" dirty="0"/>
              <a:t> ve </a:t>
            </a:r>
            <a:r>
              <a:rPr lang="es-ES" b="1" dirty="0" err="1"/>
              <a:t>svém</a:t>
            </a:r>
            <a:r>
              <a:rPr lang="es-ES" b="1" dirty="0"/>
              <a:t> </a:t>
            </a:r>
            <a:r>
              <a:rPr lang="es-ES" b="1" dirty="0" err="1"/>
              <a:t>postavení</a:t>
            </a:r>
            <a:r>
              <a:rPr lang="es-ES" b="1" dirty="0"/>
              <a:t>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19EE45E-1641-6BCA-81C0-8743F65F85AF}"/>
              </a:ext>
            </a:extLst>
          </p:cNvPr>
          <p:cNvSpPr txBox="1"/>
          <p:nvPr/>
        </p:nvSpPr>
        <p:spPr>
          <a:xfrm>
            <a:off x="4233861" y="4221447"/>
            <a:ext cx="41319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 to znamená stát pevně?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endParaRPr lang="es-E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Imagen 25" descr="Imagen que contiene edificio, viendo, pequeño, oscuro&#10;&#10;Descripción generada automáticamente">
            <a:extLst>
              <a:ext uri="{FF2B5EF4-FFF2-40B4-BE49-F238E27FC236}">
                <a16:creationId xmlns:a16="http://schemas.microsoft.com/office/drawing/2014/main" id="{D575759B-7D54-0139-B178-03EF8F84CD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2" r="13669"/>
          <a:stretch/>
        </p:blipFill>
        <p:spPr>
          <a:xfrm>
            <a:off x="132198" y="4196449"/>
            <a:ext cx="4029075" cy="25647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CEFBD3A0-39F1-E671-A7FC-7704B56ADD84}"/>
              </a:ext>
            </a:extLst>
          </p:cNvPr>
          <p:cNvGrpSpPr/>
          <p:nvPr/>
        </p:nvGrpSpPr>
        <p:grpSpPr>
          <a:xfrm>
            <a:off x="4431249" y="4727064"/>
            <a:ext cx="7628553" cy="461665"/>
            <a:chOff x="4431249" y="4727064"/>
            <a:chExt cx="7628553" cy="461665"/>
          </a:xfrm>
        </p:grpSpPr>
        <p:pic>
          <p:nvPicPr>
            <p:cNvPr id="39" name="Imagen 38">
              <a:extLst>
                <a:ext uri="{FF2B5EF4-FFF2-40B4-BE49-F238E27FC236}">
                  <a16:creationId xmlns:a16="http://schemas.microsoft.com/office/drawing/2014/main" id="{96E010F4-C818-C8D6-D821-6846BB0D7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31249" y="4727064"/>
              <a:ext cx="7628553" cy="461665"/>
            </a:xfrm>
            <a:prstGeom prst="rect">
              <a:avLst/>
            </a:prstGeom>
          </p:spPr>
        </p:pic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D4993ECF-E398-4387-A9A6-ABCBC44543F9}"/>
                </a:ext>
              </a:extLst>
            </p:cNvPr>
            <p:cNvSpPr txBox="1"/>
            <p:nvPr/>
          </p:nvSpPr>
          <p:spPr>
            <a:xfrm>
              <a:off x="5397752" y="4760452"/>
              <a:ext cx="56955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>
                  <a:solidFill>
                    <a:srgbClr val="3E5100"/>
                  </a:solidFill>
                  <a:latin typeface="Bodoni MT" panose="02070603080606020203" pitchFamily="18" charset="0"/>
                </a:rPr>
                <a:t>“… </a:t>
              </a:r>
              <a:r>
                <a:rPr lang="cs-CZ" b="1" dirty="0">
                  <a:solidFill>
                    <a:srgbClr val="3E5100"/>
                  </a:solidFill>
                  <a:latin typeface="Bodoni MT" panose="02070603080606020203" pitchFamily="18" charset="0"/>
                </a:rPr>
                <a:t>všechno překonat a obstát</a:t>
              </a:r>
              <a:r>
                <a:rPr lang="es-ES" b="1" dirty="0">
                  <a:solidFill>
                    <a:srgbClr val="3E5100"/>
                  </a:solidFill>
                  <a:latin typeface="Bodoni MT" panose="02070603080606020203" pitchFamily="18" charset="0"/>
                </a:rPr>
                <a:t>” (</a:t>
              </a:r>
              <a:r>
                <a:rPr lang="cs-CZ" b="1" dirty="0" err="1">
                  <a:solidFill>
                    <a:srgbClr val="3E5100"/>
                  </a:solidFill>
                  <a:latin typeface="Bodoni MT" panose="02070603080606020203" pitchFamily="18" charset="0"/>
                </a:rPr>
                <a:t>llist</a:t>
              </a:r>
              <a:r>
                <a:rPr lang="cs-CZ" b="1" dirty="0">
                  <a:solidFill>
                    <a:srgbClr val="3E5100"/>
                  </a:solidFill>
                  <a:latin typeface="Bodoni MT" panose="02070603080606020203" pitchFamily="18" charset="0"/>
                </a:rPr>
                <a:t> </a:t>
              </a:r>
              <a:r>
                <a:rPr lang="es-ES" b="1" dirty="0">
                  <a:solidFill>
                    <a:srgbClr val="3E5100"/>
                  </a:solidFill>
                  <a:latin typeface="Bodoni MT" panose="02070603080606020203" pitchFamily="18" charset="0"/>
                </a:rPr>
                <a:t>Efe</a:t>
              </a:r>
              <a:r>
                <a:rPr lang="cs-CZ" b="1" dirty="0">
                  <a:solidFill>
                    <a:srgbClr val="3E5100"/>
                  </a:solidFill>
                  <a:latin typeface="Bodoni MT" panose="02070603080606020203" pitchFamily="18" charset="0"/>
                </a:rPr>
                <a:t>z</a:t>
              </a:r>
              <a:r>
                <a:rPr lang="es-ES" b="1" dirty="0">
                  <a:solidFill>
                    <a:srgbClr val="3E5100"/>
                  </a:solidFill>
                  <a:latin typeface="Bodoni MT" panose="02070603080606020203" pitchFamily="18" charset="0"/>
                </a:rPr>
                <a:t>s</a:t>
              </a:r>
              <a:r>
                <a:rPr lang="cs-CZ" b="1" dirty="0">
                  <a:solidFill>
                    <a:srgbClr val="3E5100"/>
                  </a:solidFill>
                  <a:latin typeface="Bodoni MT" panose="02070603080606020203" pitchFamily="18" charset="0"/>
                </a:rPr>
                <a:t>kým</a:t>
              </a:r>
              <a:r>
                <a:rPr lang="es-ES" b="1" dirty="0">
                  <a:solidFill>
                    <a:srgbClr val="3E5100"/>
                  </a:solidFill>
                  <a:latin typeface="Bodoni MT" panose="02070603080606020203" pitchFamily="18" charset="0"/>
                </a:rPr>
                <a:t> 6</a:t>
              </a:r>
              <a:r>
                <a:rPr lang="cs-CZ" b="1" dirty="0">
                  <a:solidFill>
                    <a:srgbClr val="3E5100"/>
                  </a:solidFill>
                  <a:latin typeface="Bodoni MT" panose="02070603080606020203" pitchFamily="18" charset="0"/>
                </a:rPr>
                <a:t>,</a:t>
              </a:r>
              <a:r>
                <a:rPr lang="es-ES" b="1" dirty="0">
                  <a:solidFill>
                    <a:srgbClr val="3E5100"/>
                  </a:solidFill>
                  <a:latin typeface="Bodoni MT" panose="02070603080606020203" pitchFamily="18" charset="0"/>
                </a:rPr>
                <a:t>13)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611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uiExpand="1" build="p"/>
      <p:bldP spid="9" grpId="0"/>
      <p:bldP spid="19" grpId="0" build="p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4B012B22-15E1-EBB5-3326-D075B1272FD4}"/>
              </a:ext>
            </a:extLst>
          </p:cNvPr>
          <p:cNvGrpSpPr/>
          <p:nvPr/>
        </p:nvGrpSpPr>
        <p:grpSpPr>
          <a:xfrm>
            <a:off x="5477761" y="391484"/>
            <a:ext cx="6605162" cy="710200"/>
            <a:chOff x="5477761" y="391484"/>
            <a:chExt cx="6605162" cy="710200"/>
          </a:xfrm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95E7D60C-B4B5-8C39-AC6B-A7F2D557CFD4}"/>
                </a:ext>
              </a:extLst>
            </p:cNvPr>
            <p:cNvSpPr/>
            <p:nvPr/>
          </p:nvSpPr>
          <p:spPr>
            <a:xfrm>
              <a:off x="5517430" y="455353"/>
              <a:ext cx="6545536" cy="646331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w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25E50950-1C20-A1F1-0D49-424C2611ECE9}"/>
                </a:ext>
              </a:extLst>
            </p:cNvPr>
            <p:cNvSpPr txBox="1"/>
            <p:nvPr/>
          </p:nvSpPr>
          <p:spPr>
            <a:xfrm>
              <a:off x="5477761" y="391484"/>
              <a:ext cx="6605162" cy="70788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38100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dirty="0">
                  <a:solidFill>
                    <a:srgbClr val="024F62"/>
                  </a:solidFill>
                  <a:latin typeface="Bodoni MT" panose="02070603080606020203" pitchFamily="18" charset="0"/>
                </a:rPr>
                <a:t>“</a:t>
              </a:r>
              <a:r>
                <a:rPr lang="cs-CZ" sz="2000" b="1" dirty="0">
                  <a:solidFill>
                    <a:srgbClr val="024F62"/>
                  </a:solidFill>
                  <a:latin typeface="Bodoni MT" panose="02070603080606020203" pitchFamily="18" charset="0"/>
                </a:rPr>
                <a:t>A tak</a:t>
              </a:r>
              <a:r>
                <a:rPr lang="es-ES" sz="2000" b="1" dirty="0">
                  <a:solidFill>
                    <a:srgbClr val="024F62"/>
                  </a:solidFill>
                  <a:latin typeface="Bodoni MT" panose="02070603080606020203" pitchFamily="18" charset="0"/>
                </a:rPr>
                <a:t>, </a:t>
              </a:r>
              <a:r>
                <a:rPr lang="cs-CZ" sz="2000" b="1" dirty="0">
                  <a:solidFill>
                    <a:srgbClr val="024F62"/>
                  </a:solidFill>
                  <a:latin typeface="Bodoni MT" panose="02070603080606020203" pitchFamily="18" charset="0"/>
                </a:rPr>
                <a:t>bratři</a:t>
              </a:r>
              <a:r>
                <a:rPr lang="es-ES" sz="2000" b="1" dirty="0">
                  <a:solidFill>
                    <a:srgbClr val="024F62"/>
                  </a:solidFill>
                  <a:latin typeface="Bodoni MT" panose="02070603080606020203" pitchFamily="18" charset="0"/>
                </a:rPr>
                <a:t>, </a:t>
              </a:r>
              <a:r>
                <a:rPr lang="cs-CZ" sz="2000" b="1" dirty="0">
                  <a:solidFill>
                    <a:srgbClr val="024F62"/>
                  </a:solidFill>
                  <a:latin typeface="Bodoni MT" panose="02070603080606020203" pitchFamily="18" charset="0"/>
                </a:rPr>
                <a:t>svou sílu hledejte u Pána</a:t>
              </a:r>
              <a:r>
                <a:rPr lang="es-ES" sz="2000" b="1" dirty="0">
                  <a:solidFill>
                    <a:srgbClr val="024F62"/>
                  </a:solidFill>
                  <a:latin typeface="Bodoni MT" panose="02070603080606020203" pitchFamily="18" charset="0"/>
                </a:rPr>
                <a:t>, </a:t>
              </a:r>
              <a:r>
                <a:rPr lang="cs-CZ" sz="2000" b="1" dirty="0">
                  <a:solidFill>
                    <a:srgbClr val="024F62"/>
                  </a:solidFill>
                  <a:latin typeface="Bodoni MT" panose="02070603080606020203" pitchFamily="18" charset="0"/>
                </a:rPr>
                <a:t>v jeho veliké moci</a:t>
              </a:r>
              <a:r>
                <a:rPr lang="es-ES" sz="2000" b="1" dirty="0">
                  <a:solidFill>
                    <a:srgbClr val="024F62"/>
                  </a:solidFill>
                  <a:latin typeface="Bodoni MT" panose="02070603080606020203" pitchFamily="18" charset="0"/>
                </a:rPr>
                <a:t>” (</a:t>
              </a:r>
              <a:r>
                <a:rPr lang="cs-CZ" sz="2000" b="1" dirty="0">
                  <a:solidFill>
                    <a:srgbClr val="024F62"/>
                  </a:solidFill>
                  <a:latin typeface="Bodoni MT" panose="02070603080606020203" pitchFamily="18" charset="0"/>
                </a:rPr>
                <a:t>list </a:t>
              </a:r>
              <a:r>
                <a:rPr lang="es-ES" sz="2000" b="1" dirty="0">
                  <a:solidFill>
                    <a:srgbClr val="024F62"/>
                  </a:solidFill>
                  <a:latin typeface="Bodoni MT" panose="02070603080606020203" pitchFamily="18" charset="0"/>
                </a:rPr>
                <a:t>Efe</a:t>
              </a:r>
              <a:r>
                <a:rPr lang="cs-CZ" sz="2000" b="1" dirty="0">
                  <a:solidFill>
                    <a:srgbClr val="024F62"/>
                  </a:solidFill>
                  <a:latin typeface="Bodoni MT" panose="02070603080606020203" pitchFamily="18" charset="0"/>
                </a:rPr>
                <a:t>z</a:t>
              </a:r>
              <a:r>
                <a:rPr lang="es-ES" sz="2000" b="1" dirty="0">
                  <a:solidFill>
                    <a:srgbClr val="024F62"/>
                  </a:solidFill>
                  <a:latin typeface="Bodoni MT" panose="02070603080606020203" pitchFamily="18" charset="0"/>
                </a:rPr>
                <a:t>s</a:t>
              </a:r>
              <a:r>
                <a:rPr lang="cs-CZ" sz="2000" b="1" dirty="0">
                  <a:solidFill>
                    <a:srgbClr val="024F62"/>
                  </a:solidFill>
                  <a:latin typeface="Bodoni MT" panose="02070603080606020203" pitchFamily="18" charset="0"/>
                </a:rPr>
                <a:t>kým</a:t>
              </a:r>
              <a:r>
                <a:rPr lang="es-ES" sz="2000" b="1" dirty="0">
                  <a:solidFill>
                    <a:srgbClr val="024F62"/>
                  </a:solidFill>
                  <a:latin typeface="Bodoni MT" panose="02070603080606020203" pitchFamily="18" charset="0"/>
                </a:rPr>
                <a:t> 6</a:t>
              </a:r>
              <a:r>
                <a:rPr lang="cs-CZ" sz="2000" b="1" dirty="0">
                  <a:solidFill>
                    <a:srgbClr val="024F62"/>
                  </a:solidFill>
                  <a:latin typeface="Bodoni MT" panose="02070603080606020203" pitchFamily="18" charset="0"/>
                </a:rPr>
                <a:t>,</a:t>
              </a:r>
              <a:r>
                <a:rPr lang="es-ES" sz="2000" b="1" dirty="0">
                  <a:solidFill>
                    <a:srgbClr val="024F62"/>
                  </a:solidFill>
                  <a:latin typeface="Bodoni MT" panose="02070603080606020203" pitchFamily="18" charset="0"/>
                </a:rPr>
                <a:t>10)</a:t>
              </a: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FBA4A042-57A0-E870-22DB-36DD9EC41B89}"/>
              </a:ext>
            </a:extLst>
          </p:cNvPr>
          <p:cNvSpPr txBox="1"/>
          <p:nvPr/>
        </p:nvSpPr>
        <p:spPr>
          <a:xfrm>
            <a:off x="3724177" y="-48357"/>
            <a:ext cx="84678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toto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brnění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univerzální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velikost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Může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ji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nosit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každý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B0CD64D-ADFC-E953-B0D8-1F57A23D4BA6}"/>
              </a:ext>
            </a:extLst>
          </p:cNvPr>
          <p:cNvSpPr txBox="1"/>
          <p:nvPr/>
        </p:nvSpPr>
        <p:spPr>
          <a:xfrm>
            <a:off x="90486" y="3799298"/>
            <a:ext cx="69484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</a:t>
            </a:r>
            <a:r>
              <a:rPr lang="es-ES" b="1" dirty="0" err="1"/>
              <a:t>Vojáci</a:t>
            </a:r>
            <a:r>
              <a:rPr lang="es-ES" b="1" dirty="0"/>
              <a:t> </a:t>
            </a:r>
            <a:r>
              <a:rPr lang="es-ES" b="1" dirty="0" err="1"/>
              <a:t>zapojení</a:t>
            </a:r>
            <a:r>
              <a:rPr lang="es-ES" b="1" dirty="0"/>
              <a:t> do </a:t>
            </a:r>
            <a:r>
              <a:rPr lang="es-ES" b="1" dirty="0" err="1"/>
              <a:t>bitvy</a:t>
            </a:r>
            <a:r>
              <a:rPr lang="es-ES" b="1" dirty="0"/>
              <a:t> musí </a:t>
            </a:r>
            <a:r>
              <a:rPr lang="es-ES" b="1" dirty="0" err="1"/>
              <a:t>čelit</a:t>
            </a:r>
            <a:r>
              <a:rPr lang="es-ES" b="1" dirty="0"/>
              <a:t> </a:t>
            </a:r>
            <a:r>
              <a:rPr lang="es-ES" b="1" dirty="0" err="1"/>
              <a:t>strádání</a:t>
            </a:r>
            <a:r>
              <a:rPr lang="es-ES" b="1" dirty="0"/>
              <a:t> a </a:t>
            </a:r>
            <a:r>
              <a:rPr lang="es-ES" b="1" dirty="0" err="1"/>
              <a:t>strádání</a:t>
            </a:r>
            <a:r>
              <a:rPr lang="es-ES" b="1" dirty="0"/>
              <a:t>. </a:t>
            </a:r>
            <a:r>
              <a:rPr lang="es-ES" b="1" dirty="0" err="1"/>
              <a:t>Dostávají</a:t>
            </a:r>
            <a:r>
              <a:rPr lang="es-ES" b="1" dirty="0"/>
              <a:t> </a:t>
            </a:r>
            <a:r>
              <a:rPr lang="es-ES" b="1" dirty="0" err="1"/>
              <a:t>běžné</a:t>
            </a:r>
            <a:r>
              <a:rPr lang="es-ES" b="1" dirty="0"/>
              <a:t> </a:t>
            </a:r>
            <a:r>
              <a:rPr lang="es-ES" b="1" dirty="0" err="1"/>
              <a:t>jídlo</a:t>
            </a:r>
            <a:r>
              <a:rPr lang="es-ES" b="1" dirty="0"/>
              <a:t>, a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často</a:t>
            </a:r>
            <a:r>
              <a:rPr lang="es-ES" b="1" dirty="0"/>
              <a:t> v </a:t>
            </a:r>
            <a:r>
              <a:rPr lang="es-ES" b="1" dirty="0" err="1"/>
              <a:t>omezeném</a:t>
            </a:r>
            <a:r>
              <a:rPr lang="es-ES" b="1" dirty="0"/>
              <a:t> </a:t>
            </a:r>
            <a:r>
              <a:rPr lang="es-ES" b="1" dirty="0" err="1"/>
              <a:t>množství</a:t>
            </a:r>
            <a:r>
              <a:rPr lang="es-ES" b="1" dirty="0"/>
              <a:t>. Den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dnem</a:t>
            </a:r>
            <a:r>
              <a:rPr lang="es-ES" b="1" dirty="0"/>
              <a:t> </a:t>
            </a:r>
            <a:r>
              <a:rPr lang="es-ES" b="1" dirty="0" err="1"/>
              <a:t>mají</a:t>
            </a:r>
            <a:r>
              <a:rPr lang="es-ES" b="1" dirty="0"/>
              <a:t> </a:t>
            </a:r>
            <a:r>
              <a:rPr lang="es-ES" b="1" dirty="0" err="1"/>
              <a:t>dlouhé</a:t>
            </a:r>
            <a:r>
              <a:rPr lang="es-ES" b="1" dirty="0"/>
              <a:t> </a:t>
            </a:r>
            <a:r>
              <a:rPr lang="es-ES" b="1" dirty="0" err="1"/>
              <a:t>pochody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hrbolatých</a:t>
            </a:r>
            <a:r>
              <a:rPr lang="es-ES" b="1" dirty="0"/>
              <a:t> </a:t>
            </a:r>
            <a:r>
              <a:rPr lang="es-ES" b="1" dirty="0" err="1"/>
              <a:t>cestách</a:t>
            </a:r>
            <a:r>
              <a:rPr lang="es-ES" b="1" dirty="0"/>
              <a:t> a </a:t>
            </a:r>
            <a:r>
              <a:rPr lang="es-ES" b="1" dirty="0" err="1"/>
              <a:t>pod</a:t>
            </a:r>
            <a:r>
              <a:rPr lang="es-ES" b="1" dirty="0"/>
              <a:t> </a:t>
            </a:r>
            <a:r>
              <a:rPr lang="es-ES" b="1" dirty="0" err="1"/>
              <a:t>horkým</a:t>
            </a:r>
            <a:r>
              <a:rPr lang="es-ES" b="1" dirty="0"/>
              <a:t> </a:t>
            </a:r>
            <a:r>
              <a:rPr lang="es-ES" b="1" dirty="0" err="1"/>
              <a:t>sluncem</a:t>
            </a:r>
            <a:r>
              <a:rPr lang="es-ES" b="1" dirty="0"/>
              <a:t>, </a:t>
            </a:r>
            <a:r>
              <a:rPr lang="es-ES" b="1" dirty="0" err="1"/>
              <a:t>táboří</a:t>
            </a:r>
            <a:r>
              <a:rPr lang="es-ES" b="1" dirty="0"/>
              <a:t> v </a:t>
            </a:r>
            <a:r>
              <a:rPr lang="es-ES" b="1" dirty="0" err="1"/>
              <a:t>noci</a:t>
            </a:r>
            <a:r>
              <a:rPr lang="es-ES" b="1" dirty="0"/>
              <a:t> </a:t>
            </a:r>
            <a:r>
              <a:rPr lang="es-ES" b="1" dirty="0" err="1"/>
              <a:t>pod</a:t>
            </a:r>
            <a:r>
              <a:rPr lang="es-ES" b="1" dirty="0"/>
              <a:t> </a:t>
            </a:r>
            <a:r>
              <a:rPr lang="es-ES" b="1" dirty="0" err="1"/>
              <a:t>širým</a:t>
            </a:r>
            <a:r>
              <a:rPr lang="es-ES" b="1" dirty="0"/>
              <a:t> </a:t>
            </a:r>
            <a:r>
              <a:rPr lang="es-ES" b="1" dirty="0" err="1"/>
              <a:t>nebem</a:t>
            </a:r>
            <a:r>
              <a:rPr lang="es-ES" b="1" dirty="0"/>
              <a:t>, </a:t>
            </a:r>
            <a:r>
              <a:rPr lang="es-ES" b="1" dirty="0" err="1"/>
              <a:t>spí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zemi</a:t>
            </a:r>
            <a:r>
              <a:rPr lang="es-ES" b="1" dirty="0"/>
              <a:t> </a:t>
            </a:r>
            <a:r>
              <a:rPr lang="es-ES" b="1" dirty="0" err="1"/>
              <a:t>jen</a:t>
            </a:r>
            <a:r>
              <a:rPr lang="es-ES" b="1" dirty="0"/>
              <a:t> s </a:t>
            </a:r>
            <a:r>
              <a:rPr lang="es-ES" b="1" dirty="0" err="1"/>
              <a:t>pavilonem</a:t>
            </a:r>
            <a:r>
              <a:rPr lang="es-ES" b="1" dirty="0"/>
              <a:t> </a:t>
            </a:r>
            <a:r>
              <a:rPr lang="es-ES" b="1" dirty="0" err="1"/>
              <a:t>oblohy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palubě</a:t>
            </a:r>
            <a:r>
              <a:rPr lang="es-ES" b="1" dirty="0"/>
              <a:t> a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vystaveni</a:t>
            </a:r>
            <a:r>
              <a:rPr lang="es-ES" b="1" dirty="0"/>
              <a:t> </a:t>
            </a:r>
            <a:r>
              <a:rPr lang="es-ES" b="1" dirty="0" err="1"/>
              <a:t>přívalovým</a:t>
            </a:r>
            <a:r>
              <a:rPr lang="es-ES" b="1" dirty="0"/>
              <a:t> </a:t>
            </a:r>
            <a:r>
              <a:rPr lang="es-ES" b="1" dirty="0" err="1"/>
              <a:t>dešťům</a:t>
            </a:r>
            <a:r>
              <a:rPr lang="es-ES" b="1" dirty="0"/>
              <a:t> a </a:t>
            </a:r>
            <a:r>
              <a:rPr lang="es-ES" b="1" dirty="0" err="1"/>
              <a:t>silným</a:t>
            </a:r>
            <a:r>
              <a:rPr lang="es-ES" b="1" dirty="0"/>
              <a:t> </a:t>
            </a:r>
            <a:r>
              <a:rPr lang="es-ES" b="1" dirty="0" err="1"/>
              <a:t>mrazům</a:t>
            </a:r>
            <a:r>
              <a:rPr lang="es-ES" b="1" dirty="0"/>
              <a:t>, </a:t>
            </a:r>
            <a:r>
              <a:rPr lang="es-ES" b="1" dirty="0" err="1"/>
              <a:t>hladoví</a:t>
            </a:r>
            <a:r>
              <a:rPr lang="es-ES" b="1" dirty="0"/>
              <a:t>, </a:t>
            </a:r>
            <a:r>
              <a:rPr lang="es-ES" b="1" dirty="0" err="1"/>
              <a:t>slabí</a:t>
            </a:r>
            <a:r>
              <a:rPr lang="es-ES" b="1" dirty="0"/>
              <a:t>, </a:t>
            </a:r>
            <a:r>
              <a:rPr lang="es-ES" b="1" dirty="0" err="1"/>
              <a:t>vyčerpaní</a:t>
            </a:r>
            <a:r>
              <a:rPr lang="es-ES" b="1" dirty="0"/>
              <a:t>, </a:t>
            </a:r>
            <a:r>
              <a:rPr lang="es-ES" b="1" dirty="0" err="1"/>
              <a:t>již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cíl</a:t>
            </a:r>
            <a:r>
              <a:rPr lang="es-ES" b="1" dirty="0"/>
              <a:t> </a:t>
            </a:r>
            <a:r>
              <a:rPr lang="es-ES" b="1" dirty="0" err="1"/>
              <a:t>nepřítele</a:t>
            </a:r>
            <a:r>
              <a:rPr lang="es-ES" b="1" dirty="0"/>
              <a:t>, </a:t>
            </a:r>
            <a:r>
              <a:rPr lang="es-ES" b="1" dirty="0" err="1"/>
              <a:t>již</a:t>
            </a:r>
            <a:r>
              <a:rPr lang="es-ES" b="1" dirty="0"/>
              <a:t> ve </a:t>
            </a:r>
            <a:r>
              <a:rPr lang="es-ES" b="1" dirty="0" err="1"/>
              <a:t>smrtelném</a:t>
            </a:r>
            <a:r>
              <a:rPr lang="es-ES" b="1" dirty="0"/>
              <a:t> </a:t>
            </a:r>
            <a:r>
              <a:rPr lang="es-ES" b="1" dirty="0" err="1"/>
              <a:t>boji</a:t>
            </a:r>
            <a:r>
              <a:rPr lang="es-ES" b="1" dirty="0"/>
              <a:t>. </a:t>
            </a:r>
            <a:r>
              <a:rPr lang="es-ES" b="1" dirty="0" err="1"/>
              <a:t>Tak</a:t>
            </a:r>
            <a:r>
              <a:rPr lang="es-ES" b="1" dirty="0"/>
              <a:t> se </a:t>
            </a:r>
            <a:r>
              <a:rPr lang="es-ES" b="1" dirty="0" err="1"/>
              <a:t>učí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je </a:t>
            </a:r>
            <a:r>
              <a:rPr lang="es-ES" b="1" dirty="0" err="1"/>
              <a:t>deprivace</a:t>
            </a:r>
            <a:r>
              <a:rPr lang="es-ES" b="1" dirty="0"/>
              <a:t>. Ti,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vstupují</a:t>
            </a:r>
            <a:r>
              <a:rPr lang="es-ES" b="1" dirty="0"/>
              <a:t> do </a:t>
            </a:r>
            <a:r>
              <a:rPr lang="es-ES" b="1" dirty="0" err="1"/>
              <a:t>Kristovy</a:t>
            </a:r>
            <a:r>
              <a:rPr lang="es-ES" b="1" dirty="0"/>
              <a:t> </a:t>
            </a:r>
            <a:r>
              <a:rPr lang="es-ES" b="1" dirty="0" err="1"/>
              <a:t>armády</a:t>
            </a:r>
            <a:r>
              <a:rPr lang="es-ES" b="1" dirty="0"/>
              <a:t>, musí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čelit</a:t>
            </a:r>
            <a:r>
              <a:rPr lang="es-ES" b="1" dirty="0"/>
              <a:t> </a:t>
            </a:r>
            <a:r>
              <a:rPr lang="es-ES" b="1" dirty="0" err="1"/>
              <a:t>obtížné</a:t>
            </a:r>
            <a:r>
              <a:rPr lang="es-ES" b="1" dirty="0"/>
              <a:t> </a:t>
            </a:r>
            <a:r>
              <a:rPr lang="es-ES" b="1" dirty="0" err="1"/>
              <a:t>práci</a:t>
            </a:r>
            <a:r>
              <a:rPr lang="es-ES" b="1" dirty="0"/>
              <a:t> a </a:t>
            </a:r>
            <a:r>
              <a:rPr lang="es-ES" b="1" dirty="0" err="1"/>
              <a:t>trpělivě</a:t>
            </a:r>
            <a:r>
              <a:rPr lang="es-ES" b="1" dirty="0"/>
              <a:t> </a:t>
            </a:r>
            <a:r>
              <a:rPr lang="es-ES" b="1" dirty="0" err="1"/>
              <a:t>snášet</a:t>
            </a:r>
            <a:r>
              <a:rPr lang="es-ES" b="1" dirty="0"/>
              <a:t> </a:t>
            </a:r>
            <a:r>
              <a:rPr lang="es-ES" b="1" dirty="0" err="1"/>
              <a:t>bolestivé</a:t>
            </a:r>
            <a:r>
              <a:rPr lang="es-ES" b="1" dirty="0"/>
              <a:t> </a:t>
            </a:r>
            <a:r>
              <a:rPr lang="es-ES" b="1" dirty="0" err="1"/>
              <a:t>zkoušky</a:t>
            </a:r>
            <a:r>
              <a:rPr lang="es-ES" b="1" dirty="0"/>
              <a:t> pro Krista. Ale ti,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trpí</a:t>
            </a:r>
            <a:r>
              <a:rPr lang="es-ES" b="1" dirty="0"/>
              <a:t>,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vládnout</a:t>
            </a:r>
            <a:r>
              <a:rPr lang="es-ES" b="1" dirty="0"/>
              <a:t> s </a:t>
            </a:r>
            <a:r>
              <a:rPr lang="es-ES" b="1" dirty="0" err="1"/>
              <a:t>ním</a:t>
            </a:r>
            <a:r>
              <a:rPr lang="es-ES" b="1" dirty="0"/>
              <a:t>.” (</a:t>
            </a:r>
            <a:r>
              <a:rPr lang="cs-CZ" b="1" dirty="0"/>
              <a:t>EGW: YRP strana 345 – </a:t>
            </a:r>
            <a:r>
              <a:rPr lang="cs-CZ" b="1" i="1" dirty="0"/>
              <a:t>neautorizovaný překlad: Ivo Kapec</a:t>
            </a:r>
            <a:r>
              <a:rPr lang="es-ES" b="1" dirty="0"/>
              <a:t>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A45B169-54D5-FB08-53EF-1C6CDFFE7ABB}"/>
              </a:ext>
            </a:extLst>
          </p:cNvPr>
          <p:cNvSpPr txBox="1"/>
          <p:nvPr/>
        </p:nvSpPr>
        <p:spPr>
          <a:xfrm>
            <a:off x="129034" y="2239740"/>
            <a:ext cx="7973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 vojáci, kteří narukují do této bitvy?
</a:t>
            </a:r>
            <a:endPara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8A29031E-32E7-5F2C-B797-245673E07216}"/>
              </a:ext>
            </a:extLst>
          </p:cNvPr>
          <p:cNvGrpSpPr/>
          <p:nvPr/>
        </p:nvGrpSpPr>
        <p:grpSpPr>
          <a:xfrm>
            <a:off x="129034" y="2580263"/>
            <a:ext cx="7052553" cy="1169551"/>
            <a:chOff x="87549" y="2650296"/>
            <a:chExt cx="7052553" cy="1169551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B89AE552-0787-202E-0DD4-AD27D1756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549" y="2681949"/>
              <a:ext cx="7052553" cy="109827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38100"/>
            </a:sp3d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7F442ED0-33C3-2FD1-1085-A17BB844E05D}"/>
                </a:ext>
              </a:extLst>
            </p:cNvPr>
            <p:cNvSpPr txBox="1"/>
            <p:nvPr/>
          </p:nvSpPr>
          <p:spPr>
            <a:xfrm>
              <a:off x="174944" y="2650296"/>
              <a:ext cx="6909576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s-ES" b="1" dirty="0">
                  <a:solidFill>
                    <a:srgbClr val="024F62"/>
                  </a:solidFill>
                  <a:latin typeface="Bodoni MT" panose="02070603080606020203" pitchFamily="18" charset="0"/>
                </a:rPr>
                <a:t>“</a:t>
              </a:r>
              <a:r>
                <a:rPr lang="cs-CZ" b="1" dirty="0">
                  <a:solidFill>
                    <a:srgbClr val="024F62"/>
                  </a:solidFill>
                  <a:latin typeface="Bodoni MT" panose="02070603080606020203" pitchFamily="18" charset="0"/>
                </a:rPr>
                <a:t>Dobrý boj jsem bojoval, běh jsem dokončil, víru zachoval. Nyní je   pro mne připraven vavřín spravedlnosti, který mi dá v onen den Pán, ten spravedlivý soudce. A nejen mně, nýbrž všem, kdo s láskou vyhlížejí jeho příchod</a:t>
              </a:r>
              <a:r>
                <a:rPr lang="es-ES" b="1" dirty="0">
                  <a:solidFill>
                    <a:srgbClr val="024F62"/>
                  </a:solidFill>
                  <a:latin typeface="Bodoni MT" panose="02070603080606020203" pitchFamily="18" charset="0"/>
                </a:rPr>
                <a:t>” (2</a:t>
              </a:r>
              <a:r>
                <a:rPr lang="cs-CZ" b="1" dirty="0">
                  <a:solidFill>
                    <a:srgbClr val="024F62"/>
                  </a:solidFill>
                  <a:latin typeface="Bodoni MT" panose="02070603080606020203" pitchFamily="18" charset="0"/>
                </a:rPr>
                <a:t>. list</a:t>
              </a:r>
              <a:r>
                <a:rPr lang="es-ES" b="1" dirty="0">
                  <a:solidFill>
                    <a:srgbClr val="024F62"/>
                  </a:solidFill>
                  <a:latin typeface="Bodoni MT" panose="02070603080606020203" pitchFamily="18" charset="0"/>
                </a:rPr>
                <a:t> Timoteo</a:t>
              </a:r>
              <a:r>
                <a:rPr lang="cs-CZ" b="1" dirty="0" err="1">
                  <a:solidFill>
                    <a:srgbClr val="024F62"/>
                  </a:solidFill>
                  <a:latin typeface="Bodoni MT" panose="02070603080606020203" pitchFamily="18" charset="0"/>
                </a:rPr>
                <a:t>vi</a:t>
              </a:r>
              <a:r>
                <a:rPr lang="es-ES" b="1" dirty="0">
                  <a:solidFill>
                    <a:srgbClr val="024F62"/>
                  </a:solidFill>
                  <a:latin typeface="Bodoni MT" panose="02070603080606020203" pitchFamily="18" charset="0"/>
                </a:rPr>
                <a:t> 4</a:t>
              </a:r>
              <a:r>
                <a:rPr lang="cs-CZ" b="1" dirty="0">
                  <a:solidFill>
                    <a:srgbClr val="024F62"/>
                  </a:solidFill>
                  <a:latin typeface="Bodoni MT" panose="02070603080606020203" pitchFamily="18" charset="0"/>
                </a:rPr>
                <a:t>,</a:t>
              </a:r>
              <a:r>
                <a:rPr lang="es-ES" b="1" dirty="0">
                  <a:solidFill>
                    <a:srgbClr val="024F62"/>
                  </a:solidFill>
                  <a:latin typeface="Bodoni MT" panose="02070603080606020203" pitchFamily="18" charset="0"/>
                </a:rPr>
                <a:t>7</a:t>
              </a:r>
              <a:r>
                <a:rPr lang="cs-CZ" b="1" dirty="0">
                  <a:solidFill>
                    <a:srgbClr val="024F62"/>
                  </a:solidFill>
                  <a:latin typeface="Bodoni MT" panose="02070603080606020203" pitchFamily="18" charset="0"/>
                </a:rPr>
                <a:t>.</a:t>
              </a:r>
              <a:r>
                <a:rPr lang="es-ES" b="1" dirty="0">
                  <a:solidFill>
                    <a:srgbClr val="024F62"/>
                  </a:solidFill>
                  <a:latin typeface="Bodoni MT" panose="02070603080606020203" pitchFamily="18" charset="0"/>
                </a:rPr>
                <a:t>8)</a:t>
              </a:r>
            </a:p>
          </p:txBody>
        </p:sp>
      </p:grpSp>
      <p:pic>
        <p:nvPicPr>
          <p:cNvPr id="13" name="Imagen 12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D9F85EC8-63BA-1430-6BB5-EF30975B9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9" y="410940"/>
            <a:ext cx="2066544" cy="182880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 descr="Imagen que contiene Calendario&#10;&#10;Descripción generada automáticamente">
            <a:extLst>
              <a:ext uri="{FF2B5EF4-FFF2-40B4-BE49-F238E27FC236}">
                <a16:creationId xmlns:a16="http://schemas.microsoft.com/office/drawing/2014/main" id="{0379D12F-340D-4C83-D7F1-6ADCB52442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946" y="260519"/>
            <a:ext cx="1524000" cy="1979221"/>
          </a:xfrm>
          <a:prstGeom prst="round2DiagRect">
            <a:avLst>
              <a:gd name="adj1" fmla="val 16667"/>
              <a:gd name="adj2" fmla="val 12128"/>
            </a:avLst>
          </a:prstGeom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 descr="Imagen que contiene parado, vestido, sostener, hombre&#10;&#10;Descripción generada automáticamente">
            <a:extLst>
              <a:ext uri="{FF2B5EF4-FFF2-40B4-BE49-F238E27FC236}">
                <a16:creationId xmlns:a16="http://schemas.microsoft.com/office/drawing/2014/main" id="{F1C89C3E-3404-D32A-CC64-B74E3BB678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3" r="26811"/>
          <a:stretch/>
        </p:blipFill>
        <p:spPr>
          <a:xfrm>
            <a:off x="3817028" y="511524"/>
            <a:ext cx="1581150" cy="1728216"/>
          </a:xfrm>
          <a:prstGeom prst="round2DiagRect">
            <a:avLst>
              <a:gd name="adj1" fmla="val 1902"/>
              <a:gd name="adj2" fmla="val 14765"/>
            </a:avLst>
          </a:prstGeom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 descr="Imagen que contiene edificio, parado, frente, hombre&#10;&#10;Descripción generada automáticamente">
            <a:extLst>
              <a:ext uri="{FF2B5EF4-FFF2-40B4-BE49-F238E27FC236}">
                <a16:creationId xmlns:a16="http://schemas.microsoft.com/office/drawing/2014/main" id="{DE163938-1B58-7289-6402-4F28F9E465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8"/>
          <a:stretch/>
        </p:blipFill>
        <p:spPr>
          <a:xfrm>
            <a:off x="7470843" y="4359550"/>
            <a:ext cx="4494376" cy="24221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5715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0" name="Picture 2" descr="Antigos Alunos Combonianos: Papa pede que políticos corruptos se arrependam">
            <a:extLst>
              <a:ext uri="{FF2B5EF4-FFF2-40B4-BE49-F238E27FC236}">
                <a16:creationId xmlns:a16="http://schemas.microsoft.com/office/drawing/2014/main" id="{C98E3F11-467B-70EE-3D14-FEFE4E3F7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192" y="2730039"/>
            <a:ext cx="2523110" cy="15296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5715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2" name="Picture 4" descr="Pin by Gulf Coast Lutheran on Apostol Pablo | Pictures of christ, Books ...">
            <a:extLst>
              <a:ext uri="{FF2B5EF4-FFF2-40B4-BE49-F238E27FC236}">
                <a16:creationId xmlns:a16="http://schemas.microsoft.com/office/drawing/2014/main" id="{68BDFD11-B290-35C7-5C12-BD5B46520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610" y="2720311"/>
            <a:ext cx="2048356" cy="15362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5715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D67ABB5-DAC2-8057-26F9-A0AE0690900B}"/>
              </a:ext>
            </a:extLst>
          </p:cNvPr>
          <p:cNvSpPr txBox="1"/>
          <p:nvPr/>
        </p:nvSpPr>
        <p:spPr>
          <a:xfrm>
            <a:off x="5517430" y="1102935"/>
            <a:ext cx="64477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Děti</a:t>
            </a:r>
            <a:r>
              <a:rPr lang="es-ES" b="1" dirty="0"/>
              <a:t>, </a:t>
            </a:r>
            <a:r>
              <a:rPr lang="es-ES" b="1" dirty="0" err="1"/>
              <a:t>mládež</a:t>
            </a:r>
            <a:r>
              <a:rPr lang="es-ES" b="1" dirty="0"/>
              <a:t>, </a:t>
            </a:r>
            <a:r>
              <a:rPr lang="es-ES" b="1" dirty="0" err="1"/>
              <a:t>dospělí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starší</a:t>
            </a:r>
            <a:r>
              <a:rPr lang="es-ES" b="1" dirty="0"/>
              <a:t> </a:t>
            </a:r>
            <a:r>
              <a:rPr lang="es-ES" b="1" dirty="0" err="1"/>
              <a:t>osoby</a:t>
            </a:r>
            <a:r>
              <a:rPr lang="cs-CZ" b="1" dirty="0"/>
              <a:t>,</a:t>
            </a:r>
            <a:r>
              <a:rPr lang="es-ES" b="1" dirty="0"/>
              <a:t> </a:t>
            </a:r>
            <a:r>
              <a:rPr lang="es-ES" b="1" dirty="0" err="1"/>
              <a:t>muži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ženy</a:t>
            </a:r>
            <a:r>
              <a:rPr lang="cs-CZ" b="1" dirty="0"/>
              <a:t>,</a:t>
            </a:r>
            <a:r>
              <a:rPr lang="es-ES" b="1" dirty="0"/>
              <a:t> </a:t>
            </a:r>
            <a:r>
              <a:rPr lang="es-ES" b="1" dirty="0" err="1"/>
              <a:t>bohatí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chudí</a:t>
            </a:r>
            <a:r>
              <a:rPr lang="es-ES" b="1" dirty="0"/>
              <a:t>... </a:t>
            </a:r>
            <a:r>
              <a:rPr lang="es-ES" b="1" dirty="0" err="1"/>
              <a:t>Všichni</a:t>
            </a:r>
            <a:r>
              <a:rPr lang="es-ES" b="1" dirty="0"/>
              <a:t> se </a:t>
            </a:r>
            <a:r>
              <a:rPr lang="es-ES" b="1" dirty="0" err="1"/>
              <a:t>musíme</a:t>
            </a:r>
            <a:r>
              <a:rPr lang="es-ES" b="1" dirty="0"/>
              <a:t> </a:t>
            </a:r>
            <a:r>
              <a:rPr lang="es-ES" b="1" dirty="0" err="1"/>
              <a:t>bránit</a:t>
            </a:r>
            <a:r>
              <a:rPr lang="es-ES" b="1" dirty="0"/>
              <a:t> </a:t>
            </a:r>
            <a:r>
              <a:rPr lang="es-ES" b="1" dirty="0" err="1"/>
              <a:t>Satanovým</a:t>
            </a:r>
            <a:r>
              <a:rPr lang="es-ES" b="1" dirty="0"/>
              <a:t> </a:t>
            </a:r>
            <a:r>
              <a:rPr lang="es-ES" b="1" dirty="0" err="1"/>
              <a:t>pokušením</a:t>
            </a:r>
            <a:r>
              <a:rPr lang="es-ES" b="1" dirty="0"/>
              <a:t>. Proto je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zbroj</a:t>
            </a:r>
            <a:r>
              <a:rPr lang="es-ES" b="1" dirty="0"/>
              <a:t> </a:t>
            </a:r>
            <a:r>
              <a:rPr lang="es-ES" b="1" dirty="0" err="1"/>
              <a:t>přizpůsobena</a:t>
            </a:r>
            <a:r>
              <a:rPr lang="es-ES" b="1" dirty="0"/>
              <a:t> </a:t>
            </a:r>
            <a:r>
              <a:rPr lang="es-ES" b="1" dirty="0" err="1"/>
              <a:t>každému</a:t>
            </a:r>
            <a:r>
              <a:rPr lang="es-ES" b="1" dirty="0"/>
              <a:t> </a:t>
            </a:r>
            <a:r>
              <a:rPr lang="es-ES" b="1" dirty="0" err="1"/>
              <a:t>zvlášť</a:t>
            </a:r>
            <a:r>
              <a:rPr lang="es-ES" b="1" dirty="0"/>
              <a:t>. </a:t>
            </a:r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ohledu</a:t>
            </a:r>
            <a:r>
              <a:rPr lang="es-ES" b="1" dirty="0"/>
              <a:t> </a:t>
            </a:r>
            <a:r>
              <a:rPr lang="cs-CZ" b="1" dirty="0"/>
              <a:t>     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velikost</a:t>
            </a:r>
            <a:r>
              <a:rPr lang="es-ES" b="1" dirty="0"/>
              <a:t>... </a:t>
            </a:r>
            <a:r>
              <a:rPr lang="cs-CZ" b="1" dirty="0"/>
              <a:t>Je</a:t>
            </a:r>
            <a:r>
              <a:rPr lang="es-ES" b="1" dirty="0"/>
              <a:t> </a:t>
            </a:r>
            <a:r>
              <a:rPr lang="es-ES" b="1" dirty="0" err="1"/>
              <a:t>univerzální</a:t>
            </a:r>
            <a:r>
              <a:rPr lang="es-ES" b="1" dirty="0"/>
              <a:t>.
</a:t>
            </a:r>
          </a:p>
        </p:txBody>
      </p:sp>
    </p:spTree>
    <p:extLst>
      <p:ext uri="{BB962C8B-B14F-4D97-AF65-F5344CB8AC3E}">
        <p14:creationId xmlns:p14="http://schemas.microsoft.com/office/powerpoint/2010/main" val="56000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EE11621-1C3E-AC26-6D6A-A924ECF72F09}"/>
              </a:ext>
            </a:extLst>
          </p:cNvPr>
          <p:cNvSpPr txBox="1"/>
          <p:nvPr/>
        </p:nvSpPr>
        <p:spPr>
          <a:xfrm>
            <a:off x="0" y="38912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Jaké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části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tvoří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brnění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kde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jsou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umístěny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představují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FD9E8C3-FF90-916E-F58C-D83679924D2F}"/>
              </a:ext>
            </a:extLst>
          </p:cNvPr>
          <p:cNvSpPr txBox="1"/>
          <p:nvPr/>
        </p:nvSpPr>
        <p:spPr>
          <a:xfrm>
            <a:off x="202147" y="1154618"/>
            <a:ext cx="7193058" cy="517064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cs-CZ" sz="3000" b="1" dirty="0">
                <a:solidFill>
                  <a:srgbClr val="7030A0"/>
                </a:solidFill>
              </a:rPr>
              <a:t>Stůjte tedy</a:t>
            </a:r>
            <a:r>
              <a:rPr lang="es-ES" sz="3000" b="1" dirty="0">
                <a:solidFill>
                  <a:srgbClr val="7030A0"/>
                </a:solidFill>
              </a:rPr>
              <a:t> </a:t>
            </a:r>
            <a:r>
              <a:rPr lang="es-ES" sz="3000" b="1" dirty="0" err="1">
                <a:solidFill>
                  <a:srgbClr val="7030A0"/>
                </a:solidFill>
              </a:rPr>
              <a:t>opás</a:t>
            </a:r>
            <a:r>
              <a:rPr lang="cs-CZ" sz="3000" b="1" dirty="0" err="1">
                <a:solidFill>
                  <a:srgbClr val="7030A0"/>
                </a:solidFill>
              </a:rPr>
              <a:t>áni</a:t>
            </a:r>
            <a:r>
              <a:rPr lang="cs-CZ" sz="3000" b="1" dirty="0">
                <a:solidFill>
                  <a:srgbClr val="7030A0"/>
                </a:solidFill>
              </a:rPr>
              <a:t> kolem</a:t>
            </a:r>
            <a:r>
              <a:rPr lang="es-ES" sz="3000" b="1" dirty="0">
                <a:solidFill>
                  <a:srgbClr val="7030A0"/>
                </a:solidFill>
              </a:rPr>
              <a:t> </a:t>
            </a:r>
            <a:r>
              <a:rPr lang="es-ES" sz="3000" b="1" dirty="0" err="1">
                <a:solidFill>
                  <a:srgbClr val="7030A0"/>
                </a:solidFill>
              </a:rPr>
              <a:t>bed</a:t>
            </a:r>
            <a:r>
              <a:rPr lang="cs-CZ" sz="3000" b="1" dirty="0">
                <a:solidFill>
                  <a:srgbClr val="7030A0"/>
                </a:solidFill>
              </a:rPr>
              <a:t>e</a:t>
            </a:r>
            <a:r>
              <a:rPr lang="es-ES" sz="3000" b="1" dirty="0">
                <a:solidFill>
                  <a:srgbClr val="7030A0"/>
                </a:solidFill>
              </a:rPr>
              <a:t>r </a:t>
            </a:r>
            <a:r>
              <a:rPr lang="es-ES" sz="3000" b="1" dirty="0" err="1">
                <a:solidFill>
                  <a:srgbClr val="7030A0"/>
                </a:solidFill>
              </a:rPr>
              <a:t>pravdou</a:t>
            </a:r>
            <a:r>
              <a:rPr lang="es-ES" sz="3000" b="1" dirty="0">
                <a:solidFill>
                  <a:srgbClr val="7030A0"/>
                </a:solidFill>
              </a:rPr>
              <a:t>,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s-ES" sz="3000" b="1" dirty="0">
                <a:solidFill>
                  <a:srgbClr val="B40000"/>
                </a:solidFill>
              </a:rPr>
              <a:t>o</a:t>
            </a:r>
            <a:r>
              <a:rPr lang="cs-CZ" sz="3000" b="1" dirty="0" err="1">
                <a:solidFill>
                  <a:srgbClr val="B40000"/>
                </a:solidFill>
              </a:rPr>
              <a:t>brn</a:t>
            </a:r>
            <a:r>
              <a:rPr lang="es-ES" sz="3000" b="1" dirty="0" err="1">
                <a:solidFill>
                  <a:srgbClr val="B40000"/>
                </a:solidFill>
              </a:rPr>
              <a:t>ěni</a:t>
            </a:r>
            <a:r>
              <a:rPr lang="es-ES" sz="3000" b="1" dirty="0">
                <a:solidFill>
                  <a:srgbClr val="B40000"/>
                </a:solidFill>
              </a:rPr>
              <a:t> </a:t>
            </a:r>
            <a:r>
              <a:rPr lang="es-ES" sz="3000" b="1" dirty="0" err="1">
                <a:solidFill>
                  <a:srgbClr val="B40000"/>
                </a:solidFill>
              </a:rPr>
              <a:t>pancířem</a:t>
            </a:r>
            <a:r>
              <a:rPr lang="es-ES" sz="3000" b="1" dirty="0">
                <a:solidFill>
                  <a:srgbClr val="B40000"/>
                </a:solidFill>
              </a:rPr>
              <a:t> </a:t>
            </a:r>
            <a:r>
              <a:rPr lang="es-ES" sz="3000" b="1" dirty="0" err="1">
                <a:solidFill>
                  <a:srgbClr val="B40000"/>
                </a:solidFill>
              </a:rPr>
              <a:t>spravedlnosti</a:t>
            </a:r>
            <a:r>
              <a:rPr lang="es-ES" sz="3000" b="1" dirty="0">
                <a:solidFill>
                  <a:srgbClr val="B40000"/>
                </a:solidFill>
              </a:rPr>
              <a:t>,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s-ES" sz="3000" b="1" dirty="0" err="1">
                <a:solidFill>
                  <a:schemeClr val="accent6">
                    <a:lumMod val="75000"/>
                  </a:schemeClr>
                </a:solidFill>
              </a:rPr>
              <a:t>Ob</a:t>
            </a:r>
            <a:r>
              <a:rPr lang="cs-CZ" sz="3000" b="1" dirty="0" err="1">
                <a:solidFill>
                  <a:schemeClr val="accent6">
                    <a:lumMod val="75000"/>
                  </a:schemeClr>
                </a:solidFill>
              </a:rPr>
              <a:t>uti</a:t>
            </a:r>
            <a:r>
              <a:rPr lang="cs-CZ" sz="3000" b="1" dirty="0">
                <a:solidFill>
                  <a:schemeClr val="accent6">
                    <a:lumMod val="75000"/>
                  </a:schemeClr>
                </a:solidFill>
              </a:rPr>
              <a:t> k pohotové službě</a:t>
            </a:r>
            <a:r>
              <a:rPr lang="es-ES" sz="3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3000" b="1" dirty="0" err="1">
                <a:solidFill>
                  <a:schemeClr val="accent6">
                    <a:lumMod val="75000"/>
                  </a:schemeClr>
                </a:solidFill>
              </a:rPr>
              <a:t>evangelia</a:t>
            </a:r>
            <a:r>
              <a:rPr lang="es-ES" sz="3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3000" b="1" dirty="0" err="1">
                <a:solidFill>
                  <a:schemeClr val="accent6">
                    <a:lumMod val="75000"/>
                  </a:schemeClr>
                </a:solidFill>
              </a:rPr>
              <a:t>pokoje</a:t>
            </a:r>
            <a:endParaRPr lang="es-ES" sz="30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cs-CZ" sz="3000" b="1" dirty="0">
                <a:solidFill>
                  <a:schemeClr val="accent2">
                    <a:lumMod val="75000"/>
                  </a:schemeClr>
                </a:solidFill>
              </a:rPr>
              <a:t>a vždycky </a:t>
            </a:r>
            <a:r>
              <a:rPr lang="es-ES" sz="3000" b="1" dirty="0">
                <a:solidFill>
                  <a:schemeClr val="accent2">
                    <a:lumMod val="75000"/>
                  </a:schemeClr>
                </a:solidFill>
              </a:rPr>
              <a:t>se </a:t>
            </a:r>
            <a:r>
              <a:rPr lang="es-ES" sz="3000" b="1" dirty="0" err="1">
                <a:solidFill>
                  <a:schemeClr val="accent2">
                    <a:lumMod val="75000"/>
                  </a:schemeClr>
                </a:solidFill>
              </a:rPr>
              <a:t>štít</a:t>
            </a:r>
            <a:r>
              <a:rPr lang="cs-CZ" sz="3000" b="1" dirty="0" err="1">
                <a:solidFill>
                  <a:schemeClr val="accent2">
                    <a:lumMod val="75000"/>
                  </a:schemeClr>
                </a:solidFill>
              </a:rPr>
              <a:t>em</a:t>
            </a:r>
            <a:r>
              <a:rPr lang="es-ES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000" b="1" dirty="0" err="1">
                <a:solidFill>
                  <a:schemeClr val="accent2">
                    <a:lumMod val="75000"/>
                  </a:schemeClr>
                </a:solidFill>
              </a:rPr>
              <a:t>víry</a:t>
            </a:r>
            <a:r>
              <a:rPr lang="es-ES" sz="30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cs-CZ" sz="3000" b="1" dirty="0">
                <a:solidFill>
                  <a:schemeClr val="accent2">
                    <a:lumMod val="75000"/>
                  </a:schemeClr>
                </a:solidFill>
              </a:rPr>
              <a:t>jímž byste</a:t>
            </a:r>
            <a:r>
              <a:rPr lang="es-ES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000" b="1" dirty="0" err="1">
                <a:solidFill>
                  <a:schemeClr val="accent2">
                    <a:lumMod val="75000"/>
                  </a:schemeClr>
                </a:solidFill>
              </a:rPr>
              <a:t>uhasi</a:t>
            </a:r>
            <a:r>
              <a:rPr lang="cs-CZ" sz="3000" b="1" dirty="0" err="1">
                <a:solidFill>
                  <a:schemeClr val="accent2">
                    <a:lumMod val="75000"/>
                  </a:schemeClr>
                </a:solidFill>
              </a:rPr>
              <a:t>li</a:t>
            </a:r>
            <a:r>
              <a:rPr lang="es-ES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000" b="1" dirty="0" err="1">
                <a:solidFill>
                  <a:schemeClr val="accent2">
                    <a:lumMod val="75000"/>
                  </a:schemeClr>
                </a:solidFill>
              </a:rPr>
              <a:t>všechny</a:t>
            </a:r>
            <a:r>
              <a:rPr lang="es-ES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000" b="1" dirty="0" err="1">
                <a:solidFill>
                  <a:schemeClr val="accent2">
                    <a:lumMod val="75000"/>
                  </a:schemeClr>
                </a:solidFill>
              </a:rPr>
              <a:t>ohnivé</a:t>
            </a:r>
            <a:r>
              <a:rPr lang="es-ES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3000" b="1" dirty="0">
                <a:solidFill>
                  <a:schemeClr val="accent2">
                    <a:lumMod val="75000"/>
                  </a:schemeClr>
                </a:solidFill>
              </a:rPr>
              <a:t>střely toho</a:t>
            </a:r>
            <a:r>
              <a:rPr lang="es-ES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000" b="1" dirty="0" err="1">
                <a:solidFill>
                  <a:schemeClr val="accent2">
                    <a:lumMod val="75000"/>
                  </a:schemeClr>
                </a:solidFill>
              </a:rPr>
              <a:t>Zlého</a:t>
            </a:r>
            <a:r>
              <a:rPr lang="es-ES" sz="30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cs-CZ" sz="3000" b="1" dirty="0">
                <a:solidFill>
                  <a:schemeClr val="accent5">
                    <a:lumMod val="75000"/>
                  </a:schemeClr>
                </a:solidFill>
              </a:rPr>
              <a:t>Přijměte také</a:t>
            </a:r>
            <a:r>
              <a:rPr lang="es-ES" sz="3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3000" b="1" dirty="0" err="1">
                <a:solidFill>
                  <a:schemeClr val="accent5">
                    <a:lumMod val="75000"/>
                  </a:schemeClr>
                </a:solidFill>
              </a:rPr>
              <a:t>přilbu</a:t>
            </a:r>
            <a:r>
              <a:rPr lang="es-ES" sz="3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3000" b="1" dirty="0" err="1">
                <a:solidFill>
                  <a:schemeClr val="accent5">
                    <a:lumMod val="75000"/>
                  </a:schemeClr>
                </a:solidFill>
              </a:rPr>
              <a:t>sp</a:t>
            </a:r>
            <a:r>
              <a:rPr lang="cs-CZ" sz="3000" b="1" dirty="0">
                <a:solidFill>
                  <a:schemeClr val="accent5">
                    <a:lumMod val="75000"/>
                  </a:schemeClr>
                </a:solidFill>
              </a:rPr>
              <a:t>a</a:t>
            </a:r>
            <a:r>
              <a:rPr lang="es-ES" sz="3000" b="1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cs-CZ" sz="3000" b="1" dirty="0" err="1">
                <a:solidFill>
                  <a:schemeClr val="accent5">
                    <a:lumMod val="75000"/>
                  </a:schemeClr>
                </a:solidFill>
              </a:rPr>
              <a:t>ení</a:t>
            </a:r>
            <a:endParaRPr lang="es-ES" sz="3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s-ES" sz="3000" b="1" dirty="0">
                <a:solidFill>
                  <a:srgbClr val="4A5A56"/>
                </a:solidFill>
              </a:rPr>
              <a:t>a </a:t>
            </a:r>
            <a:r>
              <a:rPr lang="cs-CZ" sz="3000" b="1" dirty="0">
                <a:solidFill>
                  <a:srgbClr val="4A5A56"/>
                </a:solidFill>
              </a:rPr>
              <a:t>meč Ducha, jímž je slovo Boží</a:t>
            </a:r>
            <a:r>
              <a:rPr lang="es-ES" sz="3000" b="1" dirty="0">
                <a:solidFill>
                  <a:srgbClr val="4A5A56"/>
                </a:solidFill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s-ES" sz="3000" b="1" dirty="0"/>
              <a:t>(</a:t>
            </a:r>
            <a:r>
              <a:rPr lang="cs-CZ" sz="3000" b="1" dirty="0"/>
              <a:t>list </a:t>
            </a:r>
            <a:r>
              <a:rPr lang="es-ES" sz="3000" b="1" dirty="0"/>
              <a:t>Efe</a:t>
            </a:r>
            <a:r>
              <a:rPr lang="cs-CZ" sz="3000" b="1" dirty="0"/>
              <a:t>z</a:t>
            </a:r>
            <a:r>
              <a:rPr lang="es-ES" sz="3000" b="1" dirty="0"/>
              <a:t>s</a:t>
            </a:r>
            <a:r>
              <a:rPr lang="cs-CZ" sz="3000" b="1" dirty="0"/>
              <a:t>kým</a:t>
            </a:r>
            <a:r>
              <a:rPr lang="es-ES" sz="3000" b="1" dirty="0"/>
              <a:t> 6</a:t>
            </a:r>
            <a:r>
              <a:rPr lang="cs-CZ" sz="3000" b="1" dirty="0"/>
              <a:t>,</a:t>
            </a:r>
            <a:r>
              <a:rPr lang="es-ES" sz="3000" b="1" dirty="0"/>
              <a:t>14-17)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B8A1E8C-2C06-D92F-1FAE-C2EAD8098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9209" y="758759"/>
            <a:ext cx="4471773" cy="5962364"/>
          </a:xfrm>
          <a:prstGeom prst="rect">
            <a:avLst/>
          </a:prstGeom>
          <a:ln w="88900" cap="sq" cmpd="thickThin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B14865B8-10D5-727C-72BC-90698E3E9852}"/>
              </a:ext>
            </a:extLst>
          </p:cNvPr>
          <p:cNvSpPr/>
          <p:nvPr/>
        </p:nvSpPr>
        <p:spPr>
          <a:xfrm>
            <a:off x="7965649" y="2960016"/>
            <a:ext cx="216817" cy="21681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/>
              <a:t>1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BC917B3B-3C52-E2C9-D5C0-B8EEB2557769}"/>
              </a:ext>
            </a:extLst>
          </p:cNvPr>
          <p:cNvSpPr/>
          <p:nvPr/>
        </p:nvSpPr>
        <p:spPr>
          <a:xfrm>
            <a:off x="8053632" y="1516879"/>
            <a:ext cx="216817" cy="21681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/>
              <a:t>2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16693F97-87E5-CCE4-F5C3-49B67319E44D}"/>
              </a:ext>
            </a:extLst>
          </p:cNvPr>
          <p:cNvSpPr/>
          <p:nvPr/>
        </p:nvSpPr>
        <p:spPr>
          <a:xfrm>
            <a:off x="7871380" y="4528008"/>
            <a:ext cx="216817" cy="21681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/>
              <a:t>3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E79DDA5C-31CF-1A89-FBB8-E3B0040F1A3C}"/>
              </a:ext>
            </a:extLst>
          </p:cNvPr>
          <p:cNvSpPr/>
          <p:nvPr/>
        </p:nvSpPr>
        <p:spPr>
          <a:xfrm>
            <a:off x="10375768" y="3009864"/>
            <a:ext cx="216817" cy="21681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/>
              <a:t>4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23E3BC90-0059-5D7E-BA71-2E959ACBBBD0}"/>
              </a:ext>
            </a:extLst>
          </p:cNvPr>
          <p:cNvSpPr/>
          <p:nvPr/>
        </p:nvSpPr>
        <p:spPr>
          <a:xfrm>
            <a:off x="10375769" y="958391"/>
            <a:ext cx="216817" cy="21681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/>
              <a:t>5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344347CD-3E75-C74F-002F-C86B8A5DC3BC}"/>
              </a:ext>
            </a:extLst>
          </p:cNvPr>
          <p:cNvSpPr/>
          <p:nvPr/>
        </p:nvSpPr>
        <p:spPr>
          <a:xfrm>
            <a:off x="11166050" y="2117460"/>
            <a:ext cx="216817" cy="21681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3366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uiExpand="1" build="p"/>
      <p:bldP spid="2" grpId="0" animBg="1"/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interior, oscuro, cuarto, tabla&#10;&#10;Descripción generada automáticamente">
            <a:extLst>
              <a:ext uri="{FF2B5EF4-FFF2-40B4-BE49-F238E27FC236}">
                <a16:creationId xmlns:a16="http://schemas.microsoft.com/office/drawing/2014/main" id="{FFB70FDC-44F8-B6A1-1B09-422E4B683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2627" y="526566"/>
            <a:ext cx="6858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F2683CD-7E33-C923-1F98-4B5308287B4A}"/>
              </a:ext>
            </a:extLst>
          </p:cNvPr>
          <p:cNvSpPr txBox="1"/>
          <p:nvPr/>
        </p:nvSpPr>
        <p:spPr>
          <a:xfrm>
            <a:off x="484558" y="49513"/>
            <a:ext cx="117074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Stůjte tedy opásáni kolem beder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pravdou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 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kým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14; Jan 8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32; P</a:t>
            </a:r>
            <a:r>
              <a:rPr lang="cs-CZ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řísloví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23</a:t>
            </a:r>
            <a:r>
              <a:rPr lang="cs-CZ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31FA961-2F28-8B7E-CCEC-CCEB21E7DE44}"/>
              </a:ext>
            </a:extLst>
          </p:cNvPr>
          <p:cNvSpPr txBox="1"/>
          <p:nvPr/>
        </p:nvSpPr>
        <p:spPr>
          <a:xfrm>
            <a:off x="4708187" y="1137228"/>
            <a:ext cx="7483813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Kristus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jeho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slovo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pravda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"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Já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jsem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pravda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(Jan 14:6)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Ježíš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řekl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
Je-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tedy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Kristus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vás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potvrdí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pravda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ve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vás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Pás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pravdy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naší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obranou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ochranou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Satanovou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pozoruhodnou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zbraní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klamu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(Jan 8</a:t>
            </a:r>
            <a:r>
              <a:rPr lang="cs-CZ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44)</a:t>
            </a:r>
          </a:p>
          <a:p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Tváří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tvář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tolika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podvodům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lžím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falešným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doktrínám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bude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jediná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pravda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nalezena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pouze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zjeveném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Božím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Slově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v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nás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učí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podstatě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poselství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Krista,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jediného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Spasitele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Prostřed</a:t>
            </a:r>
            <a:r>
              <a:rPr lang="cs-CZ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níka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mezi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Bohem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lidmi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Pás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pravdy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který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umisťuje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ostatní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části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brnění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místo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je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neustálým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útokem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Musíte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být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pravd</a:t>
            </a:r>
            <a:r>
              <a:rPr lang="cs-CZ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iví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lásce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Efezským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</a:t>
            </a:r>
            <a:r>
              <a:rPr lang="cs-CZ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15),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pokud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chcete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žít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svobodně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Kristu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mít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opravdový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vztah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Jediná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věc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kterou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věřící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musí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uznat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je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pravda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Pokud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tě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napadne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myšlenka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která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není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souladu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Boží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pravdou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zahoď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ji.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Pokud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vám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nabídnuta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příležitost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říci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nebo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udělat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něco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vás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staví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konfliktu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pravdou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zahoďte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Přijměte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jednoduché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pravidlo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života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Je-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pravda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jsem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ní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Pokud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není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pravda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nepočítejte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mnou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Ježíš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modlil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"Ne</a:t>
            </a:r>
            <a:r>
              <a:rPr lang="cs-CZ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ím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abys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vzal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světa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ale</a:t>
            </a:r>
            <a:r>
              <a:rPr lang="cs-CZ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abys je zachoval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zlé</a:t>
            </a:r>
            <a:r>
              <a:rPr lang="cs-CZ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."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řekl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"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Posvěť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pravd</a:t>
            </a:r>
            <a:r>
              <a:rPr lang="cs-CZ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cs-CZ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tvoje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slovo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pravda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."  (Jan</a:t>
            </a:r>
            <a:r>
              <a:rPr lang="cs-CZ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r>
              <a:rPr lang="cs-CZ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15-17)</a:t>
            </a:r>
          </a:p>
          <a:p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Otce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lži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překonáváte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Božím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zjevením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lidským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uvažováním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nebo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dotazo</a:t>
            </a:r>
            <a:r>
              <a:rPr lang="cs-CZ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s-ES" b="1" dirty="0" err="1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váním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4F395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38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5057</TotalTime>
  <Words>3468</Words>
  <Application>Microsoft Office PowerPoint</Application>
  <PresentationFormat>Panorámica</PresentationFormat>
  <Paragraphs>88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Bahnschrift SemiBold</vt:lpstr>
      <vt:lpstr>Bodoni MT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 Fustero Carreras</cp:lastModifiedBy>
  <cp:revision>315</cp:revision>
  <dcterms:created xsi:type="dcterms:W3CDTF">2023-03-25T16:12:27Z</dcterms:created>
  <dcterms:modified xsi:type="dcterms:W3CDTF">2023-04-07T08:06:55Z</dcterms:modified>
</cp:coreProperties>
</file>