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67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B1D"/>
    <a:srgbClr val="D77F30"/>
    <a:srgbClr val="786696"/>
    <a:srgbClr val="D02A17"/>
    <a:srgbClr val="914141"/>
    <a:srgbClr val="BF7171"/>
    <a:srgbClr val="7092B8"/>
    <a:srgbClr val="824100"/>
    <a:srgbClr val="AB5993"/>
    <a:srgbClr val="16A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78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A093C-A358-81EB-7DA7-F895C061D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D2B756-F921-CD19-18FD-79FA6A721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B47031-DAC1-4A5E-1BB7-BDE4DD5E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76114A-C34F-655A-9944-4CF269140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58E24B-6436-1E88-AA22-2697A855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146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F889B-EA01-67C2-0F45-291EE259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4BE3EB-6025-85EB-F351-CD715DA02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4B2B7C-5756-E4B3-C53C-4451F681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6D7115-8FF6-D18B-E9AD-F244E1BBF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EA8378-87C2-90CE-56DD-34AC40B1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627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6A5B90-1D2F-4525-41D9-AB54BAE58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73333A-CE4F-A89E-2D68-1A403728D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C1B72-2412-7CBD-5EC2-2C56DBDC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3F9FB4-52D9-7D0B-9126-C41E9675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F9A553-AD7B-D427-56B1-A7E65F8F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450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E08AD5-987E-CD46-07CD-275224F4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37F460-DCC3-73F1-D319-B8D3EBCA9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F83BA9-1710-B597-4C03-A4CA7DE2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829549-78E9-1856-E19E-E723B72A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D7EBF3-5B98-37F9-FB69-234F11EDE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40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236C5-6F1C-2B98-6DFE-F2288DD3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47D7AF-71D2-B9AF-7FE3-67D01592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4FFA55-58FF-DABB-839E-21522C61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E1C454-16EE-667E-E174-4F45BF109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124F74-6E80-B705-D106-4C95E8F4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83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010C46-A518-833E-AFCB-260F96FC5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5CB87D-CB3E-BA61-2C49-C38AE1714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3B8222C-BCE6-1304-40E2-FEC2508D5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3EBA78C-789B-D93A-FF68-1143C4429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6A4DA9-29E6-F430-1C17-23EA4CF90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612C3B-D5C0-B3A3-420D-CD81FD3AE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815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1C7C38-9494-A5FB-4693-0D7AF62D4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BCBBA6-5024-A8A2-F9FB-6577F1AF1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BFF1BA3-1A86-A59C-D6FC-3D17CFC48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6A0F84-6237-FC1B-18A9-74FAA8481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6DB4FDC-A38F-BA60-E330-4561708D7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449D1ED-A75A-FBFA-C0F0-B5C39662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94F3E3-50DC-4EF9-2773-56D2143C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901ECF0-60F6-92BF-3CF8-F14B0286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88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EBA14-13FF-2109-1B0C-057286972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9A6C39-F915-4853-0087-E10DA90B2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20E6EDA-3281-EDDA-80DF-6F98D661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4FEB73B-08AB-D815-1026-96F559A1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90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C8D5659-9B76-6194-9561-FB3B04E2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F127B3-C7FE-C976-A6B6-6A03F9942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9A9400C-C88A-8A01-FBCF-A600EF6D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0123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F9847-D254-627F-6DF0-A5EB45210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928D6D-4803-A423-8C67-BDB94E7FD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84576F5-3F73-9CE2-58C2-0733CCD8C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80F46B-AFCB-7F71-BF1F-962154EBF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29F879-FAC4-956C-0DBB-074EFD2E6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32296A-E789-FB9C-2087-17885FEB0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058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695A2A-3A6C-CC43-2C4A-593823F7F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A4EB363-97B1-15D5-94F6-7549A11854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1E6E60-7E25-53F0-5191-2DE5FD1FC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7D99C4-D6C4-1D63-33D0-0D43D1FDD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3CE208-5225-7C7B-5021-A8B689C2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DFA6C5-E7FA-1D18-BCA4-C5374F764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458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7C354AB-F307-1609-0747-70C5B026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374BFF-C894-2EBB-8F14-9A54FA38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5E66-8255-3E9D-B93A-A4724BC2C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01C51-2D14-4D37-89B3-2D90421D4037}" type="datetimeFigureOut">
              <a:rPr lang="es-ES" smtClean="0"/>
              <a:t>28/01/2024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89E2D3-4C17-06AA-0486-C412514483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E6A9A3-5F67-9DDF-ECA5-046D4743D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2B1FE-090D-49DB-ACB5-1EF170C40DA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480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3E5DC0D-6DD4-0D4B-B1F1-3128132127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8876" y="781050"/>
            <a:ext cx="342900" cy="6076950"/>
          </a:xfrm>
          <a:prstGeom prst="rect">
            <a:avLst/>
          </a:prstGeom>
          <a:solidFill>
            <a:srgbClr val="D28F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B277AC7-DAA1-1CD1-2CA0-65B9DCF3BF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1690461" y="795684"/>
            <a:ext cx="342900" cy="6076950"/>
          </a:xfrm>
          <a:prstGeom prst="rect">
            <a:avLst/>
          </a:prstGeom>
          <a:solidFill>
            <a:srgbClr val="D28F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2C4DB5-1148-6FB2-97F9-D7766025F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-413" t="1" r="-504" b="-767"/>
          <a:stretch/>
        </p:blipFill>
        <p:spPr>
          <a:xfrm>
            <a:off x="698548" y="939997"/>
            <a:ext cx="10794904" cy="5788324"/>
          </a:xfrm>
          <a:prstGeom prst="rect">
            <a:avLst/>
          </a:prstGeom>
          <a:ln w="114300">
            <a:solidFill>
              <a:srgbClr val="D28F7E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4643768-294E-95E2-EFFA-964C4971C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" y="-28575"/>
            <a:ext cx="12192000" cy="101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3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1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uadroTexto 22">
            <a:extLst>
              <a:ext uri="{FF2B5EF4-FFF2-40B4-BE49-F238E27FC236}">
                <a16:creationId xmlns:a16="http://schemas.microsoft.com/office/drawing/2014/main" id="{9E71B2F7-0BF1-8202-9E3B-01BAE2BDD8F8}"/>
              </a:ext>
            </a:extLst>
          </p:cNvPr>
          <p:cNvSpPr txBox="1"/>
          <p:nvPr/>
        </p:nvSpPr>
        <p:spPr>
          <a:xfrm>
            <a:off x="4199037" y="1313373"/>
            <a:ext cx="7697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Achaz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vzpurný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syn</a:t>
            </a:r>
            <a:r>
              <a:rPr lang="es-ES" sz="2000" b="1" dirty="0"/>
              <a:t> </a:t>
            </a:r>
            <a:r>
              <a:rPr lang="cs-CZ" sz="2000" b="1" dirty="0" err="1"/>
              <a:t>Chi</a:t>
            </a:r>
            <a:r>
              <a:rPr lang="es-ES" sz="2000" b="1" dirty="0" err="1"/>
              <a:t>zk</a:t>
            </a:r>
            <a:r>
              <a:rPr lang="cs-CZ" sz="2000" b="1" dirty="0"/>
              <a:t>i</a:t>
            </a:r>
            <a:r>
              <a:rPr lang="es-ES" sz="2000" b="1" dirty="0" err="1"/>
              <a:t>jáš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sloužil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. </a:t>
            </a:r>
            <a:r>
              <a:rPr lang="es-ES" sz="2000" b="1" dirty="0" err="1"/>
              <a:t>Zplodil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nejzločinnějšího</a:t>
            </a:r>
            <a:r>
              <a:rPr lang="es-ES" sz="2000" b="1" dirty="0"/>
              <a:t> a </a:t>
            </a:r>
            <a:r>
              <a:rPr lang="es-ES" sz="2000" b="1" dirty="0" err="1"/>
              <a:t>nejničemnějšího</a:t>
            </a:r>
            <a:r>
              <a:rPr lang="es-ES" sz="2000" b="1" dirty="0"/>
              <a:t> </a:t>
            </a:r>
            <a:r>
              <a:rPr lang="es-ES" sz="2000" b="1" dirty="0" err="1"/>
              <a:t>krále</a:t>
            </a:r>
            <a:r>
              <a:rPr lang="es-ES" sz="2000" b="1" dirty="0"/>
              <a:t> </a:t>
            </a:r>
            <a:r>
              <a:rPr lang="es-ES" sz="2000" b="1" dirty="0" err="1"/>
              <a:t>všech</a:t>
            </a:r>
            <a:r>
              <a:rPr lang="es-ES" sz="2000" b="1" dirty="0"/>
              <a:t> </a:t>
            </a:r>
            <a:r>
              <a:rPr lang="es-ES" sz="2000" b="1" dirty="0" err="1"/>
              <a:t>dob</a:t>
            </a:r>
            <a:r>
              <a:rPr lang="es-ES" sz="2000" b="1" dirty="0"/>
              <a:t>, M</a:t>
            </a:r>
            <a:r>
              <a:rPr lang="cs-CZ" sz="2000" b="1" dirty="0" err="1"/>
              <a:t>enaseše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syn</a:t>
            </a:r>
            <a:r>
              <a:rPr lang="es-ES" sz="2000" b="1" dirty="0"/>
              <a:t> Am</a:t>
            </a:r>
            <a:r>
              <a:rPr lang="cs-CZ" sz="2000" b="1" dirty="0"/>
              <a:t>ó</a:t>
            </a:r>
            <a:r>
              <a:rPr lang="es-ES" sz="2000" b="1" dirty="0"/>
              <a:t>n </a:t>
            </a:r>
            <a:r>
              <a:rPr lang="es-ES" sz="2000" b="1" dirty="0" err="1"/>
              <a:t>sice</a:t>
            </a:r>
            <a:r>
              <a:rPr lang="es-ES" sz="2000" b="1" dirty="0"/>
              <a:t> </a:t>
            </a:r>
            <a:r>
              <a:rPr lang="es-ES" sz="2000" b="1" dirty="0" err="1"/>
              <a:t>činil</a:t>
            </a:r>
            <a:r>
              <a:rPr lang="es-ES" sz="2000" b="1" dirty="0"/>
              <a:t> </a:t>
            </a:r>
            <a:r>
              <a:rPr lang="es-ES" sz="2000" b="1" dirty="0" err="1"/>
              <a:t>pokání</a:t>
            </a:r>
            <a:r>
              <a:rPr lang="es-ES" sz="2000" b="1" dirty="0"/>
              <a:t>, ale </a:t>
            </a:r>
            <a:r>
              <a:rPr lang="es-ES" sz="2000" b="1" dirty="0" err="1"/>
              <a:t>Boha</a:t>
            </a:r>
            <a:r>
              <a:rPr lang="es-ES" sz="2000" b="1" dirty="0"/>
              <a:t> </a:t>
            </a:r>
            <a:r>
              <a:rPr lang="es-ES" sz="2000" b="1" dirty="0" err="1"/>
              <a:t>zavrhl</a:t>
            </a:r>
            <a:r>
              <a:rPr lang="es-ES" sz="2000" b="1" dirty="0"/>
              <a:t>. </a:t>
            </a:r>
            <a:r>
              <a:rPr lang="es-ES" sz="2000" b="1" dirty="0" err="1"/>
              <a:t>Od</a:t>
            </a:r>
            <a:r>
              <a:rPr lang="es-ES" sz="2000" b="1" dirty="0"/>
              <a:t> Am</a:t>
            </a:r>
            <a:r>
              <a:rPr lang="cs-CZ" sz="2000" b="1" dirty="0"/>
              <a:t>ó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pochází</a:t>
            </a:r>
            <a:r>
              <a:rPr lang="es-ES" sz="2000" b="1" dirty="0"/>
              <a:t> </a:t>
            </a:r>
            <a:r>
              <a:rPr lang="es-ES" sz="2000" b="1" dirty="0" err="1"/>
              <a:t>nej</a:t>
            </a:r>
            <a:r>
              <a:rPr lang="cs-CZ" sz="2000" b="1" dirty="0"/>
              <a:t>-</a:t>
            </a:r>
            <a:r>
              <a:rPr lang="es-ES" sz="2000" b="1" dirty="0" err="1"/>
              <a:t>dokonalejší</a:t>
            </a:r>
            <a:r>
              <a:rPr lang="es-ES" sz="2000" b="1" dirty="0"/>
              <a:t> a </a:t>
            </a:r>
            <a:r>
              <a:rPr lang="es-ES" sz="2000" b="1" dirty="0" err="1"/>
              <a:t>nejduchovnější</a:t>
            </a:r>
            <a:r>
              <a:rPr lang="es-ES" sz="2000" b="1" dirty="0"/>
              <a:t> </a:t>
            </a:r>
            <a:r>
              <a:rPr lang="es-ES" sz="2000" b="1" dirty="0" err="1"/>
              <a:t>král</a:t>
            </a:r>
            <a:r>
              <a:rPr lang="es-ES" sz="2000" b="1" dirty="0"/>
              <a:t>: </a:t>
            </a:r>
            <a:r>
              <a:rPr lang="es-ES" sz="2000" b="1" dirty="0" err="1"/>
              <a:t>Jóšijáš</a:t>
            </a:r>
            <a:r>
              <a:rPr lang="es-ES" sz="2000" b="1" dirty="0"/>
              <a:t>.</a:t>
            </a:r>
          </a:p>
          <a:p>
            <a:r>
              <a:rPr lang="es-ES" sz="2000" b="1" dirty="0"/>
              <a:t>Je </a:t>
            </a:r>
            <a:r>
              <a:rPr lang="es-ES" sz="2000" b="1" dirty="0" err="1"/>
              <a:t>pravda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vést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Božích</a:t>
            </a:r>
            <a:r>
              <a:rPr lang="es-ES" sz="2000" b="1" dirty="0"/>
              <a:t> </a:t>
            </a:r>
            <a:r>
              <a:rPr lang="es-ES" sz="2000" b="1" dirty="0" err="1"/>
              <a:t>cestách</a:t>
            </a:r>
            <a:r>
              <a:rPr lang="es-ES" sz="2000" b="1" dirty="0"/>
              <a:t>, ale </a:t>
            </a:r>
            <a:r>
              <a:rPr lang="es-ES" sz="2000" b="1" dirty="0" err="1"/>
              <a:t>nakonec</a:t>
            </a:r>
            <a:r>
              <a:rPr lang="es-ES" sz="2000" b="1" dirty="0"/>
              <a:t> se </a:t>
            </a:r>
            <a:r>
              <a:rPr lang="es-ES" sz="2000" b="1" dirty="0" err="1"/>
              <a:t>rozhodnou</a:t>
            </a:r>
            <a:r>
              <a:rPr lang="es-ES" sz="2000" b="1" dirty="0"/>
              <a:t>, </a:t>
            </a:r>
            <a:r>
              <a:rPr lang="es-ES" sz="2000" b="1" dirty="0" err="1"/>
              <a:t>zda</a:t>
            </a:r>
            <a:r>
              <a:rPr lang="es-ES" sz="2000" b="1" dirty="0"/>
              <a:t> </a:t>
            </a:r>
            <a:r>
              <a:rPr lang="es-ES" sz="2000" b="1" dirty="0" err="1"/>
              <a:t>budou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 </a:t>
            </a:r>
            <a:r>
              <a:rPr lang="es-ES" sz="2000" b="1" dirty="0" err="1"/>
              <a:t>následovat</a:t>
            </a:r>
            <a:r>
              <a:rPr lang="es-ES" sz="2000" b="1" dirty="0"/>
              <a:t>,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ne.Jako</a:t>
            </a:r>
            <a:r>
              <a:rPr lang="es-ES" sz="2000" b="1" dirty="0"/>
              <a:t> </a:t>
            </a:r>
            <a:r>
              <a:rPr lang="es-ES" sz="2000" b="1" dirty="0" err="1"/>
              <a:t>rodiče</a:t>
            </a:r>
            <a:r>
              <a:rPr lang="es-ES" sz="2000" b="1" dirty="0"/>
              <a:t> </a:t>
            </a: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konat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povinnost</a:t>
            </a:r>
            <a:r>
              <a:rPr lang="es-ES" sz="2000" b="1" dirty="0"/>
              <a:t> a s </a:t>
            </a:r>
            <a:r>
              <a:rPr lang="es-ES" sz="2000" b="1" dirty="0" err="1"/>
              <a:t>důvěrou</a:t>
            </a:r>
            <a:r>
              <a:rPr lang="es-ES" sz="2000" b="1" dirty="0"/>
              <a:t> </a:t>
            </a:r>
            <a:r>
              <a:rPr lang="es-ES" sz="2000" b="1" dirty="0" err="1"/>
              <a:t>čekat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zaslíbení</a:t>
            </a:r>
            <a:r>
              <a:rPr lang="es-ES" sz="2000" b="1" dirty="0"/>
              <a:t> (I</a:t>
            </a:r>
            <a:r>
              <a:rPr lang="cs-CZ" sz="2000" b="1" dirty="0" err="1"/>
              <a:t>zajáš</a:t>
            </a:r>
            <a:r>
              <a:rPr lang="es-ES" sz="2000" b="1" dirty="0"/>
              <a:t> 49</a:t>
            </a:r>
            <a:r>
              <a:rPr lang="cs-CZ" sz="2000" b="1" dirty="0"/>
              <a:t>,</a:t>
            </a:r>
            <a:r>
              <a:rPr lang="es-ES" sz="2000" b="1" dirty="0"/>
              <a:t>25).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4C2D79-DF8D-1E67-5914-E1503329E58A}"/>
              </a:ext>
            </a:extLst>
          </p:cNvPr>
          <p:cNvSpPr txBox="1"/>
          <p:nvPr/>
        </p:nvSpPr>
        <p:spPr>
          <a:xfrm>
            <a:off x="4760177" y="25547"/>
            <a:ext cx="73840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Po </a:t>
            </a:r>
            <a:r>
              <a:rPr lang="es-ES" sz="2000" b="1" dirty="0" err="1"/>
              <a:t>již</a:t>
            </a:r>
            <a:r>
              <a:rPr lang="es-ES" sz="2000" b="1" dirty="0"/>
              <a:t> </a:t>
            </a:r>
            <a:r>
              <a:rPr lang="es-ES" sz="2000" b="1" dirty="0" err="1"/>
              <a:t>zmíněných</a:t>
            </a:r>
            <a:r>
              <a:rPr lang="es-ES" sz="2000" b="1" dirty="0"/>
              <a:t> </a:t>
            </a:r>
            <a:r>
              <a:rPr lang="es-ES" sz="2000" b="1" dirty="0" err="1"/>
              <a:t>králích</a:t>
            </a:r>
            <a:r>
              <a:rPr lang="es-ES" sz="2000" b="1" dirty="0"/>
              <a:t> si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všimnout</a:t>
            </a:r>
            <a:r>
              <a:rPr lang="es-ES" sz="2000" b="1" dirty="0"/>
              <a:t> </a:t>
            </a:r>
            <a:r>
              <a:rPr lang="es-ES" sz="2000" b="1" dirty="0" err="1"/>
              <a:t>posloupnosti</a:t>
            </a:r>
            <a:r>
              <a:rPr lang="es-ES" sz="2000" b="1" dirty="0"/>
              <a:t> </a:t>
            </a:r>
            <a:r>
              <a:rPr lang="es-ES" sz="2000" b="1" dirty="0" err="1"/>
              <a:t>věrnosti</a:t>
            </a:r>
            <a:r>
              <a:rPr lang="es-ES" sz="2000" b="1" dirty="0"/>
              <a:t> a </a:t>
            </a:r>
            <a:r>
              <a:rPr lang="es-ES" sz="2000" b="1" dirty="0" err="1"/>
              <a:t>nevěry</a:t>
            </a:r>
            <a:r>
              <a:rPr lang="es-ES" sz="2000" b="1" dirty="0"/>
              <a:t> z </a:t>
            </a:r>
            <a:r>
              <a:rPr lang="es-ES" sz="2000" b="1" dirty="0" err="1"/>
              <a:t>jedné</a:t>
            </a:r>
            <a:r>
              <a:rPr lang="es-ES" sz="2000" b="1" dirty="0"/>
              <a:t> </a:t>
            </a:r>
            <a:r>
              <a:rPr lang="es-ES" sz="2000" b="1" dirty="0" err="1"/>
              <a:t>generace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druhou</a:t>
            </a:r>
            <a:r>
              <a:rPr lang="es-ES" sz="2000" b="1" dirty="0"/>
              <a:t>. </a:t>
            </a:r>
            <a:r>
              <a:rPr lang="es-ES" sz="2000" b="1" dirty="0" err="1"/>
              <a:t>Navzdory</a:t>
            </a:r>
            <a:r>
              <a:rPr lang="es-ES" sz="2000" b="1" dirty="0"/>
              <a:t> </a:t>
            </a:r>
            <a:r>
              <a:rPr lang="es-ES" sz="2000" b="1" dirty="0" err="1"/>
              <a:t>špatnému</a:t>
            </a:r>
            <a:r>
              <a:rPr lang="es-ES" sz="2000" b="1" dirty="0"/>
              <a:t> </a:t>
            </a:r>
            <a:r>
              <a:rPr lang="es-ES" sz="2000" b="1" dirty="0" err="1"/>
              <a:t>příkladu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otce</a:t>
            </a:r>
            <a:r>
              <a:rPr lang="es-ES" sz="2000" b="1" dirty="0"/>
              <a:t> </a:t>
            </a:r>
            <a:r>
              <a:rPr lang="es-ES" sz="2000" b="1" dirty="0" err="1"/>
              <a:t>zůstal</a:t>
            </a:r>
            <a:r>
              <a:rPr lang="es-ES" sz="2000" b="1" dirty="0"/>
              <a:t> J</a:t>
            </a:r>
            <a:r>
              <a:rPr lang="cs-CZ" sz="2000" b="1" dirty="0"/>
              <a:t>ó</a:t>
            </a:r>
            <a:r>
              <a:rPr lang="es-ES" sz="2000" b="1" dirty="0" err="1"/>
              <a:t>šafat</a:t>
            </a:r>
            <a:r>
              <a:rPr lang="es-ES" sz="2000" b="1" dirty="0"/>
              <a:t> </a:t>
            </a:r>
            <a:r>
              <a:rPr lang="es-ES" sz="2000" b="1" dirty="0" err="1"/>
              <a:t>věrný</a:t>
            </a:r>
            <a:r>
              <a:rPr lang="es-ES" sz="2000" b="1" dirty="0"/>
              <a:t> </a:t>
            </a:r>
            <a:r>
              <a:rPr lang="es-ES" sz="2000" b="1" dirty="0" err="1"/>
              <a:t>Hospodinu</a:t>
            </a:r>
            <a:r>
              <a:rPr lang="es-ES" sz="2000" b="1" dirty="0"/>
              <a:t>. Po </a:t>
            </a:r>
            <a:r>
              <a:rPr lang="es-ES" sz="2000" b="1" dirty="0" err="1"/>
              <a:t>něm</a:t>
            </a:r>
            <a:r>
              <a:rPr lang="es-ES" sz="2000" b="1" dirty="0"/>
              <a:t> J</a:t>
            </a:r>
            <a:r>
              <a:rPr lang="cs-CZ" sz="2000" b="1" dirty="0"/>
              <a:t>ó</a:t>
            </a:r>
            <a:r>
              <a:rPr lang="es-ES" sz="2000" b="1" dirty="0" err="1"/>
              <a:t>ram</a:t>
            </a:r>
            <a:r>
              <a:rPr lang="es-ES" sz="2000" b="1" dirty="0"/>
              <a:t>, </a:t>
            </a:r>
            <a:r>
              <a:rPr lang="es-ES" sz="2000" b="1" dirty="0" err="1"/>
              <a:t>Uzijáš</a:t>
            </a:r>
            <a:r>
              <a:rPr lang="es-ES" sz="2000" b="1" dirty="0"/>
              <a:t> a J</a:t>
            </a:r>
            <a:r>
              <a:rPr lang="cs-CZ" sz="2000" b="1" dirty="0"/>
              <a:t>ó</a:t>
            </a:r>
            <a:r>
              <a:rPr lang="es-ES" sz="2000" b="1" dirty="0" err="1"/>
              <a:t>tam</a:t>
            </a:r>
            <a:r>
              <a:rPr lang="es-ES" sz="2000" b="1" dirty="0"/>
              <a:t> </a:t>
            </a:r>
            <a:r>
              <a:rPr lang="es-ES" sz="2000" b="1" dirty="0" err="1"/>
              <a:t>dělali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správné</a:t>
            </a:r>
            <a:r>
              <a:rPr lang="es-ES" sz="2000" b="1" dirty="0"/>
              <a:t> v </a:t>
            </a:r>
            <a:r>
              <a:rPr lang="es-ES" sz="2000" b="1" dirty="0" err="1"/>
              <a:t>Božích</a:t>
            </a:r>
            <a:r>
              <a:rPr lang="es-ES" sz="2000" b="1" dirty="0"/>
              <a:t> </a:t>
            </a:r>
            <a:r>
              <a:rPr lang="es-ES" sz="2000" b="1" dirty="0" err="1"/>
              <a:t>očích</a:t>
            </a:r>
            <a:r>
              <a:rPr lang="es-ES" sz="2000" b="1" dirty="0"/>
              <a:t>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4A5F645-C568-3F65-FFD7-C88A7B9177B5}"/>
              </a:ext>
            </a:extLst>
          </p:cNvPr>
          <p:cNvGrpSpPr/>
          <p:nvPr/>
        </p:nvGrpSpPr>
        <p:grpSpPr>
          <a:xfrm>
            <a:off x="157105" y="1268611"/>
            <a:ext cx="3971986" cy="2333528"/>
            <a:chOff x="157105" y="1259375"/>
            <a:chExt cx="3971986" cy="2333528"/>
          </a:xfrm>
        </p:grpSpPr>
        <p:pic>
          <p:nvPicPr>
            <p:cNvPr id="6" name="Imagen 5" descr="Imagen que contiene hombre, vistiendo, viejo, parado&#10;&#10;Descripción generada automáticamente">
              <a:extLst>
                <a:ext uri="{FF2B5EF4-FFF2-40B4-BE49-F238E27FC236}">
                  <a16:creationId xmlns:a16="http://schemas.microsoft.com/office/drawing/2014/main" id="{8938EC74-8239-FE32-D545-6131E8CCB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05" y="1358661"/>
              <a:ext cx="3971986" cy="2234242"/>
            </a:xfrm>
            <a:prstGeom prst="round2DiagRect">
              <a:avLst>
                <a:gd name="adj1" fmla="val 0"/>
                <a:gd name="adj2" fmla="val 2089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66C8024F-91F1-2773-3AA7-5C75DD6DD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40" t="13119" r="9343"/>
            <a:stretch/>
          </p:blipFill>
          <p:spPr>
            <a:xfrm>
              <a:off x="157105" y="1259375"/>
              <a:ext cx="1680932" cy="754152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E2A3E941-00E6-21C6-A723-BC138FBECD9D}"/>
              </a:ext>
            </a:extLst>
          </p:cNvPr>
          <p:cNvGrpSpPr/>
          <p:nvPr/>
        </p:nvGrpSpPr>
        <p:grpSpPr>
          <a:xfrm>
            <a:off x="157105" y="3559504"/>
            <a:ext cx="3971985" cy="3218533"/>
            <a:chOff x="157105" y="3559504"/>
            <a:chExt cx="3971985" cy="3218533"/>
          </a:xfrm>
        </p:grpSpPr>
        <p:pic>
          <p:nvPicPr>
            <p:cNvPr id="8" name="Imagen 7" descr="Imagen que contiene persona, hombre, gente, vistiendo&#10;&#10;Descripción generada automáticamente">
              <a:extLst>
                <a:ext uri="{FF2B5EF4-FFF2-40B4-BE49-F238E27FC236}">
                  <a16:creationId xmlns:a16="http://schemas.microsoft.com/office/drawing/2014/main" id="{D9918F9C-8A88-A192-A743-E7EB86A8F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05" y="3701425"/>
              <a:ext cx="3971985" cy="3076612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6EDC2E0C-4A3F-188A-32FF-0A6C15D30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5868" y="3559504"/>
              <a:ext cx="2674674" cy="984976"/>
            </a:xfrm>
            <a:prstGeom prst="rect">
              <a:avLst/>
            </a:prstGeom>
            <a:effectLst>
              <a:glow rad="25400">
                <a:schemeClr val="tx1"/>
              </a:glow>
            </a:effectLst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CE69C8F0-9693-F6EE-556A-2094BC03742F}"/>
              </a:ext>
            </a:extLst>
          </p:cNvPr>
          <p:cNvGrpSpPr/>
          <p:nvPr/>
        </p:nvGrpSpPr>
        <p:grpSpPr>
          <a:xfrm>
            <a:off x="4180569" y="3752516"/>
            <a:ext cx="3136548" cy="3025521"/>
            <a:chOff x="4180569" y="3752516"/>
            <a:chExt cx="3136548" cy="3025521"/>
          </a:xfrm>
        </p:grpSpPr>
        <p:pic>
          <p:nvPicPr>
            <p:cNvPr id="12" name="Imagen 11" descr="Imagen que contiene interior, hombre, cama, mujer&#10;&#10;Descripción generada automáticamente">
              <a:extLst>
                <a:ext uri="{FF2B5EF4-FFF2-40B4-BE49-F238E27FC236}">
                  <a16:creationId xmlns:a16="http://schemas.microsoft.com/office/drawing/2014/main" id="{2ECF51F2-D854-A60E-01A9-6C1832237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117" y="3912917"/>
              <a:ext cx="3048000" cy="2865120"/>
            </a:xfrm>
            <a:prstGeom prst="round2DiagRect">
              <a:avLst>
                <a:gd name="adj1" fmla="val 0"/>
                <a:gd name="adj2" fmla="val 1496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37D648F-E58F-2C00-FF9E-A1D434A15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0569" y="3752516"/>
              <a:ext cx="2343223" cy="931158"/>
            </a:xfrm>
            <a:prstGeom prst="rect">
              <a:avLst/>
            </a:prstGeom>
            <a:effectLst/>
          </p:spPr>
        </p:pic>
      </p:grpSp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A7FE83D7-3C39-107B-191F-C7298ADEA6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t="27836" r="18420" b="38437"/>
          <a:stretch/>
        </p:blipFill>
        <p:spPr>
          <a:xfrm>
            <a:off x="-34503" y="62357"/>
            <a:ext cx="4760176" cy="1251015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FDDEFA7C-3719-2737-4646-138D87C22091}"/>
              </a:ext>
            </a:extLst>
          </p:cNvPr>
          <p:cNvGrpSpPr/>
          <p:nvPr/>
        </p:nvGrpSpPr>
        <p:grpSpPr>
          <a:xfrm>
            <a:off x="9494551" y="3582546"/>
            <a:ext cx="2484665" cy="3185134"/>
            <a:chOff x="9494551" y="3582546"/>
            <a:chExt cx="2484665" cy="3185134"/>
          </a:xfrm>
        </p:grpSpPr>
        <p:pic>
          <p:nvPicPr>
            <p:cNvPr id="18" name="Imagen 17" descr="Imagen que contiene interior, tabla, foto, hombre&#10;&#10;Descripción generada automáticamente">
              <a:extLst>
                <a:ext uri="{FF2B5EF4-FFF2-40B4-BE49-F238E27FC236}">
                  <a16:creationId xmlns:a16="http://schemas.microsoft.com/office/drawing/2014/main" id="{C3B99B6D-91EB-2DB0-FD40-10A60C703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51" y="3582546"/>
              <a:ext cx="2484665" cy="3185134"/>
            </a:xfrm>
            <a:prstGeom prst="round2DiagRect">
              <a:avLst>
                <a:gd name="adj1" fmla="val 0"/>
                <a:gd name="adj2" fmla="val 16867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Imagen 13" descr="Texto&#10;&#10;Descripción generada automáticamente">
              <a:extLst>
                <a:ext uri="{FF2B5EF4-FFF2-40B4-BE49-F238E27FC236}">
                  <a16:creationId xmlns:a16="http://schemas.microsoft.com/office/drawing/2014/main" id="{F42D83CD-793A-3B53-5F34-C3C14DE476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8" t="24164" r="21960" b="12293"/>
            <a:stretch/>
          </p:blipFill>
          <p:spPr>
            <a:xfrm>
              <a:off x="9501379" y="3653901"/>
              <a:ext cx="1445542" cy="584192"/>
            </a:xfrm>
            <a:prstGeom prst="rect">
              <a:avLst/>
            </a:prstGeom>
            <a:effectLst>
              <a:glow rad="38100">
                <a:schemeClr val="tx1"/>
              </a:glow>
            </a:effectLst>
          </p:spPr>
        </p:pic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DF0D574-9C60-27AB-B6F9-4509103B8F2C}"/>
              </a:ext>
            </a:extLst>
          </p:cNvPr>
          <p:cNvGrpSpPr/>
          <p:nvPr/>
        </p:nvGrpSpPr>
        <p:grpSpPr>
          <a:xfrm>
            <a:off x="7457144" y="3848265"/>
            <a:ext cx="1897380" cy="2929772"/>
            <a:chOff x="7457144" y="3848265"/>
            <a:chExt cx="1897380" cy="2929772"/>
          </a:xfrm>
        </p:grpSpPr>
        <p:pic>
          <p:nvPicPr>
            <p:cNvPr id="15" name="Imagen 14" descr="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2C39735D-2CE8-CC77-9D2B-F4E6AEA57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7144" y="3851957"/>
              <a:ext cx="1897380" cy="2926080"/>
            </a:xfrm>
            <a:prstGeom prst="round2DiagRect">
              <a:avLst>
                <a:gd name="adj1" fmla="val 16667"/>
                <a:gd name="adj2" fmla="val 0"/>
              </a:avLst>
            </a:prstGeom>
            <a:ln w="381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9" name="Imagen 18" descr="Texto&#10;&#10;Descripción generada automáticamente">
              <a:extLst>
                <a:ext uri="{FF2B5EF4-FFF2-40B4-BE49-F238E27FC236}">
                  <a16:creationId xmlns:a16="http://schemas.microsoft.com/office/drawing/2014/main" id="{B8BB8E47-206D-E3F8-5EF8-CB3B602C7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5" t="12177" r="19679" b="33425"/>
            <a:stretch/>
          </p:blipFill>
          <p:spPr>
            <a:xfrm>
              <a:off x="7574560" y="3848265"/>
              <a:ext cx="1736436" cy="5371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5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AD85F8-0250-20E6-7593-4ADCD9D0279D}"/>
              </a:ext>
            </a:extLst>
          </p:cNvPr>
          <p:cNvSpPr txBox="1"/>
          <p:nvPr/>
        </p:nvSpPr>
        <p:spPr>
          <a:xfrm>
            <a:off x="3509232" y="4012930"/>
            <a:ext cx="35900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ukázal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nejcennější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se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naučit</a:t>
            </a:r>
            <a:r>
              <a:rPr lang="es-ES" sz="2000" b="1" dirty="0"/>
              <a:t>: </a:t>
            </a:r>
            <a:r>
              <a:rPr lang="es-ES" sz="2000" b="1" dirty="0" err="1"/>
              <a:t>Nezáleží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tom</a:t>
            </a:r>
            <a:r>
              <a:rPr lang="es-ES" sz="2000" b="1" dirty="0"/>
              <a:t>, </a:t>
            </a:r>
            <a:r>
              <a:rPr lang="es-ES" sz="2000" b="1" dirty="0" err="1"/>
              <a:t>zda</a:t>
            </a:r>
            <a:r>
              <a:rPr lang="es-ES" sz="2000" b="1" dirty="0"/>
              <a:t> </a:t>
            </a:r>
            <a:r>
              <a:rPr lang="es-ES" sz="2000" b="1" dirty="0" err="1"/>
              <a:t>vám</a:t>
            </a:r>
            <a:r>
              <a:rPr lang="es-ES" sz="2000" b="1" dirty="0"/>
              <a:t> </a:t>
            </a:r>
            <a:r>
              <a:rPr lang="es-ES" sz="2000" b="1" dirty="0" err="1"/>
              <a:t>rodinné</a:t>
            </a:r>
            <a:r>
              <a:rPr lang="es-ES" sz="2000" b="1" dirty="0"/>
              <a:t> </a:t>
            </a:r>
            <a:r>
              <a:rPr lang="es-ES" sz="2000" b="1" dirty="0" err="1"/>
              <a:t>dědictví</a:t>
            </a:r>
            <a:r>
              <a:rPr lang="es-ES" sz="2000" b="1" dirty="0"/>
              <a:t> </a:t>
            </a:r>
            <a:r>
              <a:rPr lang="es-ES" sz="2000" b="1" dirty="0" err="1"/>
              <a:t>přináší</a:t>
            </a:r>
            <a:r>
              <a:rPr lang="es-ES" sz="2000" b="1" dirty="0"/>
              <a:t> </a:t>
            </a:r>
            <a:r>
              <a:rPr lang="es-ES" sz="2000" b="1" dirty="0" err="1"/>
              <a:t>nepříjemné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nedostatečné</a:t>
            </a:r>
            <a:r>
              <a:rPr lang="es-ES" sz="2000" b="1" dirty="0"/>
              <a:t> </a:t>
            </a:r>
            <a:r>
              <a:rPr lang="es-ES" sz="2000" b="1" dirty="0" err="1"/>
              <a:t>charakterové</a:t>
            </a:r>
            <a:r>
              <a:rPr lang="es-ES" sz="2000" b="1" dirty="0"/>
              <a:t> </a:t>
            </a:r>
            <a:r>
              <a:rPr lang="es-ES" sz="2000" b="1" dirty="0" err="1"/>
              <a:t>rysy</a:t>
            </a:r>
            <a:r>
              <a:rPr lang="es-ES" sz="2000" b="1" dirty="0"/>
              <a:t>.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ohledu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v </a:t>
            </a:r>
            <a:r>
              <a:rPr lang="es-ES" sz="2000" b="1" dirty="0" err="1"/>
              <a:t>jakých</a:t>
            </a:r>
            <a:r>
              <a:rPr lang="es-ES" sz="2000" b="1" dirty="0"/>
              <a:t> </a:t>
            </a:r>
            <a:r>
              <a:rPr lang="es-ES" sz="2000" b="1" dirty="0" err="1"/>
              <a:t>podmínkách</a:t>
            </a:r>
            <a:r>
              <a:rPr lang="es-ES" sz="2000" b="1" dirty="0"/>
              <a:t> </a:t>
            </a:r>
            <a:r>
              <a:rPr lang="es-ES" sz="2000" b="1" dirty="0" err="1"/>
              <a:t>jste</a:t>
            </a:r>
            <a:r>
              <a:rPr lang="es-ES" sz="2000" b="1" dirty="0"/>
              <a:t> </a:t>
            </a:r>
            <a:r>
              <a:rPr lang="es-ES" sz="2000" b="1" dirty="0" err="1"/>
              <a:t>vyrůstali</a:t>
            </a:r>
            <a:r>
              <a:rPr lang="es-ES" sz="2000" b="1" dirty="0"/>
              <a:t>, </a:t>
            </a:r>
            <a:r>
              <a:rPr lang="es-ES" sz="2000" b="1" dirty="0" err="1"/>
              <a:t>nemusíme</a:t>
            </a:r>
            <a:r>
              <a:rPr lang="es-ES" sz="2000" b="1" dirty="0"/>
              <a:t> </a:t>
            </a:r>
            <a:r>
              <a:rPr lang="es-ES" sz="2000" b="1" dirty="0" err="1"/>
              <a:t>opakovat</a:t>
            </a:r>
            <a:r>
              <a:rPr lang="es-ES" sz="2000" b="1" dirty="0"/>
              <a:t> </a:t>
            </a:r>
            <a:r>
              <a:rPr lang="es-ES" sz="2000" b="1" dirty="0" err="1"/>
              <a:t>vaši</a:t>
            </a:r>
            <a:r>
              <a:rPr lang="es-ES" sz="2000" b="1" dirty="0"/>
              <a:t> </a:t>
            </a:r>
            <a:r>
              <a:rPr lang="es-ES" sz="2000" b="1" dirty="0" err="1"/>
              <a:t>historii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Mujer acostada en una cama&#10;&#10;Descripción generada automáticamente con confianza media">
            <a:extLst>
              <a:ext uri="{FF2B5EF4-FFF2-40B4-BE49-F238E27FC236}">
                <a16:creationId xmlns:a16="http://schemas.microsoft.com/office/drawing/2014/main" id="{31FFB68B-D319-3864-3CB3-1166A98B8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" y="44734"/>
            <a:ext cx="2599427" cy="38818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16A2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E647950C-2DCE-C9B0-80E6-B2D10483B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38" y="44734"/>
            <a:ext cx="3590025" cy="26905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16A2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jugando un videojuego&#10;&#10;Descripción generada automáticamente con confianza baja">
            <a:extLst>
              <a:ext uri="{FF2B5EF4-FFF2-40B4-BE49-F238E27FC236}">
                <a16:creationId xmlns:a16="http://schemas.microsoft.com/office/drawing/2014/main" id="{6AC0BEAD-6537-FB85-D299-B41E1E4CBB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0" b="4163"/>
          <a:stretch/>
        </p:blipFill>
        <p:spPr>
          <a:xfrm>
            <a:off x="2782974" y="44734"/>
            <a:ext cx="2860483" cy="2690573"/>
          </a:xfrm>
          <a:prstGeom prst="snip2DiagRect">
            <a:avLst>
              <a:gd name="adj1" fmla="val 16285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16A2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302148EF-9803-14CE-3EF2-1AC4DFFDD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643" y="49257"/>
            <a:ext cx="2686050" cy="2686050"/>
          </a:xfrm>
          <a:prstGeom prst="snip2DiagRect">
            <a:avLst>
              <a:gd name="adj1" fmla="val 15957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16A2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edificio, exterior, hombre&#10;&#10;Descripción generada automáticamente">
            <a:extLst>
              <a:ext uri="{FF2B5EF4-FFF2-40B4-BE49-F238E27FC236}">
                <a16:creationId xmlns:a16="http://schemas.microsoft.com/office/drawing/2014/main" id="{4FDA7E59-DE6B-F64E-FA5A-AF9377E4CF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/>
          <a:stretch/>
        </p:blipFill>
        <p:spPr>
          <a:xfrm>
            <a:off x="7188451" y="2845263"/>
            <a:ext cx="4934241" cy="39429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16A2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F82F2EE-C141-8D88-CDD6-15E0E2080B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r="5591"/>
          <a:stretch/>
        </p:blipFill>
        <p:spPr>
          <a:xfrm>
            <a:off x="87705" y="4028536"/>
            <a:ext cx="3305546" cy="2759724"/>
          </a:xfrm>
          <a:prstGeom prst="snip2DiagRect">
            <a:avLst>
              <a:gd name="adj1" fmla="val 15531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16A28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Forma&#10;&#10;Descripción generada automáticamente con confianza baja">
            <a:extLst>
              <a:ext uri="{FF2B5EF4-FFF2-40B4-BE49-F238E27FC236}">
                <a16:creationId xmlns:a16="http://schemas.microsoft.com/office/drawing/2014/main" id="{384D8537-26CB-79A2-E22F-B341992FEF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25" y="2787065"/>
            <a:ext cx="3252223" cy="133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AD85F8-0250-20E6-7593-4ADCD9D0279D}"/>
              </a:ext>
            </a:extLst>
          </p:cNvPr>
          <p:cNvSpPr txBox="1"/>
          <p:nvPr/>
        </p:nvSpPr>
        <p:spPr>
          <a:xfrm>
            <a:off x="2891490" y="231774"/>
            <a:ext cx="90503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Nikdo nemá tvrdit, že nemůže odstranit své povahové vady. Dojdeme-li k takovému přesvědčení, určitě se připravíme o věčný život. Možnost změny závisí na tvé vůli. </a:t>
            </a:r>
            <a:r>
              <a:rPr lang="cs-CZ" sz="2000" b="1"/>
              <a:t>Kdo nechce</a:t>
            </a:r>
            <a:r>
              <a:rPr lang="cs-CZ" sz="2000" b="1" dirty="0"/>
              <a:t>, nezvítězí. Opravdovým problémem je narušené, neposvěcené srdce a neochota podřídit se Božímu vedení</a:t>
            </a:r>
            <a:r>
              <a:rPr lang="es-ES" sz="2000" b="1" dirty="0"/>
              <a:t> (</a:t>
            </a:r>
            <a:r>
              <a:rPr lang="cs-CZ" sz="2000" b="1" dirty="0"/>
              <a:t>EGW: Perly moudrosti strana 167</a:t>
            </a:r>
            <a:r>
              <a:rPr lang="es-ES" sz="2000" b="1" dirty="0"/>
              <a:t>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C026E1A-E3D6-416F-4115-B31FE10785B8}"/>
              </a:ext>
            </a:extLst>
          </p:cNvPr>
          <p:cNvSpPr txBox="1"/>
          <p:nvPr/>
        </p:nvSpPr>
        <p:spPr>
          <a:xfrm>
            <a:off x="147638" y="1922284"/>
            <a:ext cx="86368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Kéž</a:t>
            </a:r>
            <a:r>
              <a:rPr lang="es-ES" sz="2000" b="1" dirty="0"/>
              <a:t> je </a:t>
            </a:r>
            <a:r>
              <a:rPr lang="es-ES" sz="2000" b="1" dirty="0" err="1"/>
              <a:t>zákon</a:t>
            </a:r>
            <a:r>
              <a:rPr lang="es-ES" sz="2000" b="1" dirty="0"/>
              <a:t> dobra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vašich</a:t>
            </a:r>
            <a:r>
              <a:rPr lang="es-ES" sz="2000" b="1" dirty="0"/>
              <a:t> </a:t>
            </a:r>
            <a:r>
              <a:rPr lang="es-ES" sz="2000" b="1" dirty="0" err="1"/>
              <a:t>rtech</a:t>
            </a:r>
            <a:r>
              <a:rPr lang="es-ES" sz="2000" b="1" dirty="0"/>
              <a:t> a </a:t>
            </a:r>
            <a:r>
              <a:rPr lang="es-ES" sz="2000" b="1" dirty="0" err="1"/>
              <a:t>olej</a:t>
            </a:r>
            <a:r>
              <a:rPr lang="es-ES" sz="2000" b="1" dirty="0"/>
              <a:t> </a:t>
            </a:r>
            <a:r>
              <a:rPr lang="es-ES" sz="2000" b="1" dirty="0" err="1"/>
              <a:t>milosti</a:t>
            </a:r>
            <a:r>
              <a:rPr lang="es-ES" sz="2000" b="1" dirty="0"/>
              <a:t> ve </a:t>
            </a:r>
            <a:r>
              <a:rPr lang="es-ES" sz="2000" b="1" dirty="0" err="1"/>
              <a:t>vašich</a:t>
            </a:r>
            <a:r>
              <a:rPr lang="es-ES" sz="2000" b="1" dirty="0"/>
              <a:t> </a:t>
            </a:r>
            <a:r>
              <a:rPr lang="es-ES" sz="2000" b="1" dirty="0" err="1"/>
              <a:t>srdcích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přinese</a:t>
            </a:r>
            <a:r>
              <a:rPr lang="es-ES" sz="2000" b="1" dirty="0"/>
              <a:t> </a:t>
            </a:r>
            <a:r>
              <a:rPr lang="es-ES" sz="2000" b="1" dirty="0" err="1"/>
              <a:t>skvělé</a:t>
            </a:r>
            <a:r>
              <a:rPr lang="es-ES" sz="2000" b="1" dirty="0"/>
              <a:t> </a:t>
            </a:r>
            <a:r>
              <a:rPr lang="es-ES" sz="2000" b="1" dirty="0" err="1"/>
              <a:t>výsledky</a:t>
            </a:r>
            <a:r>
              <a:rPr lang="es-ES" sz="2000" b="1" dirty="0"/>
              <a:t>. </a:t>
            </a:r>
            <a:r>
              <a:rPr lang="es-ES" sz="2000" b="1" dirty="0" err="1"/>
              <a:t>Budete</a:t>
            </a:r>
            <a:r>
              <a:rPr lang="es-ES" sz="2000" b="1" dirty="0"/>
              <a:t> </a:t>
            </a:r>
            <a:r>
              <a:rPr lang="es-ES" sz="2000" b="1" dirty="0" err="1"/>
              <a:t>něžní</a:t>
            </a:r>
            <a:r>
              <a:rPr lang="es-ES" sz="2000" b="1" dirty="0"/>
              <a:t>, </a:t>
            </a:r>
            <a:r>
              <a:rPr lang="es-ES" sz="2000" b="1" dirty="0" err="1"/>
              <a:t>soucitní</a:t>
            </a:r>
            <a:r>
              <a:rPr lang="es-ES" sz="2000" b="1" dirty="0"/>
              <a:t>, </a:t>
            </a:r>
            <a:r>
              <a:rPr lang="es-ES" sz="2000" b="1" dirty="0" err="1"/>
              <a:t>zdvořilí</a:t>
            </a:r>
            <a:r>
              <a:rPr lang="es-ES" sz="2000" b="1" dirty="0"/>
              <a:t>. </a:t>
            </a:r>
            <a:r>
              <a:rPr lang="es-ES" sz="2000" b="1" dirty="0" err="1"/>
              <a:t>Potřebujete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milosti</a:t>
            </a:r>
            <a:r>
              <a:rPr lang="es-ES" sz="2000" b="1" dirty="0"/>
              <a:t>. </a:t>
            </a:r>
            <a:r>
              <a:rPr lang="es-ES" sz="2000" b="1" dirty="0" err="1"/>
              <a:t>Duch</a:t>
            </a:r>
            <a:r>
              <a:rPr lang="es-ES" sz="2000" b="1" dirty="0"/>
              <a:t> </a:t>
            </a:r>
            <a:r>
              <a:rPr lang="es-ES" sz="2000" b="1" dirty="0" err="1"/>
              <a:t>svatý</a:t>
            </a:r>
            <a:r>
              <a:rPr lang="es-ES" sz="2000" b="1" dirty="0"/>
              <a:t> musí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přijat</a:t>
            </a:r>
            <a:r>
              <a:rPr lang="es-ES" sz="2000" b="1" dirty="0"/>
              <a:t> a </a:t>
            </a:r>
            <a:r>
              <a:rPr lang="es-ES" sz="2000" b="1" dirty="0" err="1"/>
              <a:t>vložen</a:t>
            </a:r>
            <a:r>
              <a:rPr lang="es-ES" sz="2000" b="1" dirty="0"/>
              <a:t> do </a:t>
            </a:r>
            <a:r>
              <a:rPr lang="es-ES" sz="2000" b="1" dirty="0" err="1"/>
              <a:t>vašeho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es-ES" sz="2000" b="1" dirty="0"/>
              <a:t>; </a:t>
            </a:r>
            <a:r>
              <a:rPr lang="es-ES" sz="2000" b="1" dirty="0" err="1"/>
              <a:t>pak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svatý</a:t>
            </a:r>
            <a:r>
              <a:rPr lang="es-ES" sz="2000" b="1" dirty="0"/>
              <a:t> </a:t>
            </a:r>
            <a:r>
              <a:rPr lang="es-ES" sz="2000" b="1" dirty="0" err="1"/>
              <a:t>oheň</a:t>
            </a:r>
            <a:r>
              <a:rPr lang="es-ES" sz="2000" b="1" dirty="0"/>
              <a:t>, </a:t>
            </a:r>
            <a:r>
              <a:rPr lang="es-ES" sz="2000" b="1" dirty="0" err="1"/>
              <a:t>vydávající</a:t>
            </a:r>
            <a:r>
              <a:rPr lang="es-ES" sz="2000" b="1" dirty="0"/>
              <a:t> </a:t>
            </a:r>
            <a:r>
              <a:rPr lang="es-ES" sz="2000" b="1" dirty="0" err="1"/>
              <a:t>kadidlo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stoupat</a:t>
            </a:r>
            <a:r>
              <a:rPr lang="es-ES" sz="2000" b="1" dirty="0"/>
              <a:t> k </a:t>
            </a:r>
            <a:r>
              <a:rPr lang="es-ES" sz="2000" b="1" dirty="0" err="1"/>
              <a:t>Bohu</a:t>
            </a:r>
            <a:r>
              <a:rPr lang="es-ES" sz="2000" b="1" dirty="0"/>
              <a:t>, </a:t>
            </a:r>
            <a:r>
              <a:rPr lang="es-ES" sz="2000" b="1" dirty="0" err="1"/>
              <a:t>ne</a:t>
            </a:r>
            <a:r>
              <a:rPr lang="es-ES" sz="2000" b="1" dirty="0"/>
              <a:t> z </a:t>
            </a:r>
            <a:r>
              <a:rPr lang="es-ES" sz="2000" b="1" dirty="0" err="1"/>
              <a:t>odsuzujících</a:t>
            </a:r>
            <a:r>
              <a:rPr lang="es-ES" sz="2000" b="1" dirty="0"/>
              <a:t> </a:t>
            </a:r>
            <a:r>
              <a:rPr lang="es-ES" sz="2000" b="1" dirty="0" err="1"/>
              <a:t>rtů</a:t>
            </a:r>
            <a:r>
              <a:rPr lang="es-ES" sz="2000" b="1" dirty="0"/>
              <a:t>, ale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balzám</a:t>
            </a:r>
            <a:r>
              <a:rPr lang="es-ES" sz="2000" b="1" dirty="0"/>
              <a:t> pro </a:t>
            </a:r>
            <a:r>
              <a:rPr lang="es-ES" sz="2000" b="1" dirty="0" err="1"/>
              <a:t>duše</a:t>
            </a:r>
            <a:r>
              <a:rPr lang="es-ES" sz="2000" b="1" dirty="0"/>
              <a:t> </a:t>
            </a:r>
            <a:r>
              <a:rPr lang="es-ES" sz="2000" b="1" dirty="0" err="1"/>
              <a:t>lidí</a:t>
            </a:r>
            <a:r>
              <a:rPr lang="es-ES" sz="2000" b="1" dirty="0"/>
              <a:t>. </a:t>
            </a:r>
            <a:r>
              <a:rPr lang="es-ES" sz="2000" b="1" dirty="0" err="1"/>
              <a:t>Vaše</a:t>
            </a:r>
            <a:r>
              <a:rPr lang="es-ES" sz="2000" b="1" dirty="0"/>
              <a:t> </a:t>
            </a:r>
            <a:r>
              <a:rPr lang="es-ES" sz="2000" b="1" dirty="0" err="1"/>
              <a:t>tvář</a:t>
            </a:r>
            <a:r>
              <a:rPr lang="es-ES" sz="2000" b="1" dirty="0"/>
              <a:t> </a:t>
            </a:r>
            <a:r>
              <a:rPr lang="es-ES" sz="2000" b="1" dirty="0" err="1"/>
              <a:t>bude</a:t>
            </a:r>
            <a:r>
              <a:rPr lang="es-ES" sz="2000" b="1" dirty="0"/>
              <a:t> </a:t>
            </a:r>
            <a:r>
              <a:rPr lang="es-ES" sz="2000" b="1" dirty="0" err="1"/>
              <a:t>odrážet</a:t>
            </a:r>
            <a:r>
              <a:rPr lang="es-ES" sz="2000" b="1" dirty="0"/>
              <a:t> </a:t>
            </a:r>
            <a:r>
              <a:rPr lang="es-ES" sz="2000" b="1" dirty="0" err="1"/>
              <a:t>obraz</a:t>
            </a:r>
            <a:r>
              <a:rPr lang="es-ES" sz="2000" b="1" dirty="0"/>
              <a:t> </a:t>
            </a:r>
            <a:r>
              <a:rPr lang="es-ES" sz="2000" b="1" dirty="0" err="1"/>
              <a:t>božského</a:t>
            </a:r>
            <a:r>
              <a:rPr lang="es-ES" sz="2000" b="1" dirty="0"/>
              <a:t>...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32B415-B83E-7133-7990-12A140C4D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4" r="13784"/>
          <a:stretch/>
        </p:blipFill>
        <p:spPr>
          <a:xfrm>
            <a:off x="8836873" y="1673041"/>
            <a:ext cx="3155101" cy="3765733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40260B6-C6EC-970A-6C50-5DCD7E2F8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77" y="154968"/>
            <a:ext cx="2524120" cy="1648289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41826D-C7AC-B8FB-AF04-18AACCD48E2C}"/>
              </a:ext>
            </a:extLst>
          </p:cNvPr>
          <p:cNvSpPr txBox="1"/>
          <p:nvPr/>
        </p:nvSpPr>
        <p:spPr>
          <a:xfrm>
            <a:off x="2767419" y="3542007"/>
            <a:ext cx="61575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budete</a:t>
            </a:r>
            <a:r>
              <a:rPr lang="es-ES" sz="2000" b="1" dirty="0"/>
              <a:t> </a:t>
            </a:r>
            <a:r>
              <a:rPr lang="es-ES" sz="2000" b="1" dirty="0" err="1"/>
              <a:t>rozjímat</a:t>
            </a:r>
            <a:r>
              <a:rPr lang="es-ES" sz="2000" b="1" dirty="0"/>
              <a:t> o </a:t>
            </a:r>
            <a:r>
              <a:rPr lang="es-ES" sz="2000" b="1" dirty="0" err="1"/>
              <a:t>Kristově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es-ES" sz="2000" b="1" dirty="0"/>
              <a:t>, </a:t>
            </a:r>
            <a:r>
              <a:rPr lang="es-ES" sz="2000" b="1" dirty="0" err="1"/>
              <a:t>budete</a:t>
            </a:r>
            <a:r>
              <a:rPr lang="es-ES" sz="2000" b="1" dirty="0"/>
              <a:t> </a:t>
            </a:r>
            <a:r>
              <a:rPr lang="es-ES" sz="2000" b="1" dirty="0" err="1"/>
              <a:t>proměněni</a:t>
            </a:r>
            <a:r>
              <a:rPr lang="es-ES" sz="2000" b="1" dirty="0"/>
              <a:t> k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obrazu</a:t>
            </a:r>
            <a:r>
              <a:rPr lang="es-ES" sz="2000" b="1" dirty="0"/>
              <a:t>. </a:t>
            </a:r>
            <a:r>
              <a:rPr lang="es-ES" sz="2000" b="1" dirty="0" err="1"/>
              <a:t>Kristova</a:t>
            </a:r>
            <a:r>
              <a:rPr lang="es-ES" sz="2000" b="1" dirty="0"/>
              <a:t> </a:t>
            </a:r>
            <a:r>
              <a:rPr lang="es-ES" sz="2000" b="1" dirty="0" err="1"/>
              <a:t>milost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pouze</a:t>
            </a:r>
            <a:r>
              <a:rPr lang="es-ES" sz="2000" b="1" dirty="0"/>
              <a:t> </a:t>
            </a:r>
            <a:r>
              <a:rPr lang="es-ES" sz="2000" b="1" dirty="0" err="1"/>
              <a:t>změnit</a:t>
            </a:r>
            <a:r>
              <a:rPr lang="es-ES" sz="2000" b="1" dirty="0"/>
              <a:t> </a:t>
            </a:r>
            <a:r>
              <a:rPr lang="es-ES" sz="2000" b="1" dirty="0" err="1"/>
              <a:t>vaše</a:t>
            </a:r>
            <a:r>
              <a:rPr lang="es-ES" sz="2000" b="1" dirty="0"/>
              <a:t> </a:t>
            </a:r>
            <a:r>
              <a:rPr lang="es-ES" sz="2000" b="1" dirty="0" err="1"/>
              <a:t>srdce</a:t>
            </a:r>
            <a:r>
              <a:rPr lang="es-ES" sz="2000" b="1" dirty="0"/>
              <a:t> a </a:t>
            </a:r>
            <a:r>
              <a:rPr lang="es-ES" sz="2000" b="1" dirty="0" err="1"/>
              <a:t>pak</a:t>
            </a:r>
            <a:r>
              <a:rPr lang="es-ES" sz="2000" b="1" dirty="0"/>
              <a:t> </a:t>
            </a:r>
            <a:r>
              <a:rPr lang="es-ES" sz="2000" b="1" dirty="0" err="1"/>
              <a:t>budete</a:t>
            </a:r>
            <a:r>
              <a:rPr lang="es-ES" sz="2000" b="1" dirty="0"/>
              <a:t> </a:t>
            </a:r>
            <a:r>
              <a:rPr lang="es-ES" sz="2000" b="1" dirty="0" err="1"/>
              <a:t>odrážet</a:t>
            </a:r>
            <a:r>
              <a:rPr lang="es-ES" sz="2000" b="1" dirty="0"/>
              <a:t> </a:t>
            </a:r>
            <a:r>
              <a:rPr lang="es-ES" sz="2000" b="1" dirty="0" err="1"/>
              <a:t>obraz</a:t>
            </a:r>
            <a:r>
              <a:rPr lang="es-ES" sz="2000" b="1" dirty="0"/>
              <a:t> </a:t>
            </a:r>
            <a:r>
              <a:rPr lang="es-ES" sz="2000" b="1" dirty="0" err="1"/>
              <a:t>Pána</a:t>
            </a:r>
            <a:r>
              <a:rPr lang="es-ES" sz="2000" b="1" dirty="0"/>
              <a:t> </a:t>
            </a:r>
            <a:r>
              <a:rPr lang="es-ES" sz="2000" b="1" dirty="0" err="1"/>
              <a:t>Ježíše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žádá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čistí</a:t>
            </a:r>
            <a:r>
              <a:rPr lang="es-ES" sz="2000" b="1" dirty="0"/>
              <a:t>, </a:t>
            </a:r>
            <a:r>
              <a:rPr lang="es-ES" sz="2000" b="1" dirty="0" err="1"/>
              <a:t>svatí</a:t>
            </a:r>
            <a:r>
              <a:rPr lang="es-ES" sz="2000" b="1" dirty="0"/>
              <a:t> a </a:t>
            </a:r>
            <a:r>
              <a:rPr lang="es-ES" sz="2000" b="1" dirty="0" err="1"/>
              <a:t>neposkvrnění</a:t>
            </a:r>
            <a:r>
              <a:rPr lang="es-ES" sz="2000" b="1" dirty="0"/>
              <a:t>. </a:t>
            </a: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nést</a:t>
            </a:r>
            <a:r>
              <a:rPr lang="es-ES" sz="2000" b="1" dirty="0"/>
              <a:t> </a:t>
            </a:r>
            <a:r>
              <a:rPr lang="es-ES" sz="2000" b="1" dirty="0" err="1"/>
              <a:t>božský</a:t>
            </a:r>
            <a:r>
              <a:rPr lang="es-ES" sz="2000" b="1" dirty="0"/>
              <a:t> </a:t>
            </a:r>
            <a:r>
              <a:rPr lang="es-ES" sz="2000" b="1" dirty="0" err="1"/>
              <a:t>obraz</a:t>
            </a:r>
            <a:r>
              <a:rPr lang="es-ES" sz="2000" b="1" dirty="0"/>
              <a:t>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E01B60-110B-BB0C-8595-6DC9BB135848}"/>
              </a:ext>
            </a:extLst>
          </p:cNvPr>
          <p:cNvSpPr txBox="1"/>
          <p:nvPr/>
        </p:nvSpPr>
        <p:spPr>
          <a:xfrm>
            <a:off x="2755647" y="5480999"/>
            <a:ext cx="94836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Pán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je </a:t>
            </a:r>
            <a:r>
              <a:rPr lang="es-ES" sz="2000" b="1" dirty="0" err="1"/>
              <a:t>naším</a:t>
            </a:r>
            <a:r>
              <a:rPr lang="es-ES" sz="2000" b="1" dirty="0"/>
              <a:t> </a:t>
            </a:r>
            <a:r>
              <a:rPr lang="es-ES" sz="2000" b="1" dirty="0" err="1"/>
              <a:t>jediným</a:t>
            </a:r>
            <a:r>
              <a:rPr lang="es-ES" sz="2000" b="1" dirty="0"/>
              <a:t> </a:t>
            </a:r>
            <a:r>
              <a:rPr lang="es-ES" sz="2000" b="1" dirty="0" err="1"/>
              <a:t>pomocníkem</a:t>
            </a:r>
            <a:r>
              <a:rPr lang="es-ES" sz="2000" b="1" dirty="0"/>
              <a:t>. </a:t>
            </a:r>
            <a:r>
              <a:rPr lang="es-ES" sz="2000" b="1" dirty="0" err="1"/>
              <a:t>Skrze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milost</a:t>
            </a:r>
            <a:r>
              <a:rPr lang="es-ES" sz="2000" b="1" dirty="0"/>
              <a:t> se </a:t>
            </a:r>
            <a:r>
              <a:rPr lang="es-ES" sz="2000" b="1" dirty="0" err="1"/>
              <a:t>naučíme</a:t>
            </a:r>
            <a:r>
              <a:rPr lang="es-ES" sz="2000" b="1" dirty="0"/>
              <a:t> </a:t>
            </a:r>
            <a:r>
              <a:rPr lang="es-ES" sz="2000" b="1" dirty="0" err="1"/>
              <a:t>pěstovat</a:t>
            </a:r>
            <a:r>
              <a:rPr lang="es-ES" sz="2000" b="1" dirty="0"/>
              <a:t> </a:t>
            </a:r>
            <a:r>
              <a:rPr lang="es-ES" sz="2000" b="1" dirty="0" err="1"/>
              <a:t>lásku</a:t>
            </a:r>
            <a:r>
              <a:rPr lang="es-ES" sz="2000" b="1" dirty="0"/>
              <a:t>, </a:t>
            </a:r>
            <a:r>
              <a:rPr lang="es-ES" sz="2000" b="1" dirty="0" err="1"/>
              <a:t>vychovávat</a:t>
            </a:r>
            <a:r>
              <a:rPr lang="es-ES" sz="2000" b="1" dirty="0"/>
              <a:t> se k </a:t>
            </a:r>
            <a:r>
              <a:rPr lang="es-ES" sz="2000" b="1" dirty="0" err="1"/>
              <a:t>laskavému</a:t>
            </a:r>
            <a:r>
              <a:rPr lang="es-ES" sz="2000" b="1" dirty="0"/>
              <a:t> a </a:t>
            </a:r>
            <a:r>
              <a:rPr lang="es-ES" sz="2000" b="1" dirty="0" err="1"/>
              <a:t>něžnému</a:t>
            </a:r>
            <a:r>
              <a:rPr lang="es-ES" sz="2000" b="1" dirty="0"/>
              <a:t> </a:t>
            </a:r>
            <a:r>
              <a:rPr lang="es-ES" sz="2000" b="1" dirty="0" err="1"/>
              <a:t>mluvení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milostí</a:t>
            </a:r>
            <a:r>
              <a:rPr lang="es-ES" sz="2000" b="1" dirty="0"/>
              <a:t> se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chladné</a:t>
            </a:r>
            <a:r>
              <a:rPr lang="es-ES" sz="2000" b="1" dirty="0"/>
              <a:t> a </a:t>
            </a:r>
            <a:r>
              <a:rPr lang="es-ES" sz="2000" b="1" dirty="0" err="1"/>
              <a:t>drsné</a:t>
            </a:r>
            <a:r>
              <a:rPr lang="es-ES" sz="2000" b="1" dirty="0"/>
              <a:t> </a:t>
            </a:r>
            <a:r>
              <a:rPr lang="es-ES" sz="2000" b="1" dirty="0" err="1"/>
              <a:t>způsoby</a:t>
            </a:r>
            <a:r>
              <a:rPr lang="es-ES" sz="2000" b="1" dirty="0"/>
              <a:t> </a:t>
            </a:r>
            <a:r>
              <a:rPr lang="es-ES" sz="2000" b="1" dirty="0" err="1"/>
              <a:t>promění</a:t>
            </a:r>
            <a:r>
              <a:rPr lang="es-ES" sz="2000" b="1" dirty="0"/>
              <a:t>... </a:t>
            </a:r>
            <a:r>
              <a:rPr lang="es-ES" sz="2000" b="1" dirty="0" err="1"/>
              <a:t>Musíme</a:t>
            </a:r>
            <a:r>
              <a:rPr lang="es-ES" sz="2000" b="1" dirty="0"/>
              <a:t> </a:t>
            </a:r>
            <a:r>
              <a:rPr lang="es-ES" sz="2000" b="1" dirty="0" err="1"/>
              <a:t>pěstovat</a:t>
            </a:r>
            <a:r>
              <a:rPr lang="es-ES" sz="2000" b="1" dirty="0"/>
              <a:t> </a:t>
            </a:r>
            <a:r>
              <a:rPr lang="es-ES" sz="2000" b="1" dirty="0" err="1"/>
              <a:t>nebeské</a:t>
            </a:r>
            <a:r>
              <a:rPr lang="es-ES" sz="2000" b="1" dirty="0"/>
              <a:t> </a:t>
            </a:r>
            <a:r>
              <a:rPr lang="es-ES" sz="2000" b="1" dirty="0" err="1"/>
              <a:t>znamenitosti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cs-CZ" sz="2000" b="1" dirty="0"/>
              <a:t>                                     (EGW: </a:t>
            </a:r>
            <a:r>
              <a:rPr lang="cs-CZ" sz="2000" b="1" dirty="0" err="1"/>
              <a:t>Our</a:t>
            </a:r>
            <a:r>
              <a:rPr lang="cs-CZ" sz="2000" b="1" dirty="0"/>
              <a:t> </a:t>
            </a:r>
            <a:r>
              <a:rPr lang="cs-CZ" sz="2000" b="1" dirty="0" err="1"/>
              <a:t>Father</a:t>
            </a:r>
            <a:r>
              <a:rPr lang="cs-CZ" sz="2000" b="1" dirty="0"/>
              <a:t> </a:t>
            </a:r>
            <a:r>
              <a:rPr lang="cs-CZ" sz="2000" b="1" dirty="0" err="1"/>
              <a:t>Cares</a:t>
            </a:r>
            <a:r>
              <a:rPr lang="cs-CZ" sz="2000" b="1" dirty="0"/>
              <a:t> strana 258 </a:t>
            </a:r>
            <a:r>
              <a:rPr lang="cs-CZ" sz="1100" dirty="0"/>
              <a:t>neautorizovaný překlad: Ivo Kapec</a:t>
            </a:r>
            <a:r>
              <a:rPr lang="es-ES" sz="2000" b="1" dirty="0"/>
              <a:t>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AD685BF4-4532-01CE-F618-946956B07A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06"/>
          <a:stretch/>
        </p:blipFill>
        <p:spPr>
          <a:xfrm>
            <a:off x="193427" y="3829859"/>
            <a:ext cx="2543170" cy="2873171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naturaleza, fuego, oscuro&#10;&#10;Descripción generada automáticamente">
            <a:extLst>
              <a:ext uri="{FF2B5EF4-FFF2-40B4-BE49-F238E27FC236}">
                <a16:creationId xmlns:a16="http://schemas.microsoft.com/office/drawing/2014/main" id="{85BA455F-2A24-B54A-635D-3F9755E32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0060" y="256235"/>
            <a:ext cx="921356" cy="92135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1C16166A-E724-86DA-B57C-F3114DB41E77}"/>
              </a:ext>
            </a:extLst>
          </p:cNvPr>
          <p:cNvSpPr/>
          <p:nvPr/>
        </p:nvSpPr>
        <p:spPr>
          <a:xfrm>
            <a:off x="95250" y="53562"/>
            <a:ext cx="12001499" cy="6750876"/>
          </a:xfrm>
          <a:prstGeom prst="rect">
            <a:avLst/>
          </a:prstGeom>
          <a:noFill/>
          <a:ln w="76200" cmpd="thickThin">
            <a:solidFill>
              <a:srgbClr val="8241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909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5EF56F-F140-85B9-412D-B912CC198711}"/>
              </a:ext>
            </a:extLst>
          </p:cNvPr>
          <p:cNvSpPr txBox="1"/>
          <p:nvPr/>
        </p:nvSpPr>
        <p:spPr>
          <a:xfrm>
            <a:off x="61553" y="56356"/>
            <a:ext cx="61293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Věděli</a:t>
            </a:r>
            <a:r>
              <a:rPr lang="es-ES" b="1" dirty="0"/>
              <a:t> </a:t>
            </a:r>
            <a:r>
              <a:rPr lang="es-ES" b="1" dirty="0" err="1"/>
              <a:t>jste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rodinné</a:t>
            </a:r>
            <a:r>
              <a:rPr lang="es-ES" b="1" dirty="0"/>
              <a:t> </a:t>
            </a:r>
            <a:r>
              <a:rPr lang="es-ES" b="1" dirty="0" err="1"/>
              <a:t>dědictví</a:t>
            </a:r>
            <a:r>
              <a:rPr lang="es-ES" b="1" dirty="0"/>
              <a:t> </a:t>
            </a:r>
            <a:r>
              <a:rPr lang="es-ES" b="1" dirty="0" err="1"/>
              <a:t>přímo</a:t>
            </a:r>
            <a:r>
              <a:rPr lang="es-ES" b="1" dirty="0"/>
              <a:t> </a:t>
            </a:r>
            <a:r>
              <a:rPr lang="es-ES" b="1" dirty="0" err="1"/>
              <a:t>ovlivňuje</a:t>
            </a:r>
            <a:r>
              <a:rPr lang="es-ES" b="1" dirty="0"/>
              <a:t>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postoj</a:t>
            </a:r>
            <a:r>
              <a:rPr lang="es-ES" b="1" dirty="0"/>
              <a:t> k </a:t>
            </a:r>
            <a:r>
              <a:rPr lang="es-ES" b="1" dirty="0" err="1"/>
              <a:t>některým</a:t>
            </a:r>
            <a:r>
              <a:rPr lang="es-ES" b="1" dirty="0"/>
              <a:t> </a:t>
            </a:r>
            <a:r>
              <a:rPr lang="es-ES" b="1" dirty="0" err="1"/>
              <a:t>životním</a:t>
            </a:r>
            <a:r>
              <a:rPr lang="es-ES" b="1" dirty="0"/>
              <a:t> </a:t>
            </a:r>
            <a:r>
              <a:rPr lang="es-ES" b="1" dirty="0" err="1"/>
              <a:t>okolnostem</a:t>
            </a:r>
            <a:r>
              <a:rPr lang="es-ES" b="1" dirty="0"/>
              <a:t>? </a:t>
            </a:r>
            <a:r>
              <a:rPr lang="es-ES" b="1" dirty="0" err="1"/>
              <a:t>Transgenerační</a:t>
            </a:r>
            <a:r>
              <a:rPr lang="es-ES" b="1" dirty="0"/>
              <a:t> </a:t>
            </a:r>
            <a:r>
              <a:rPr lang="es-ES" b="1" dirty="0" err="1"/>
              <a:t>terapie</a:t>
            </a:r>
            <a:r>
              <a:rPr lang="es-ES" b="1" dirty="0"/>
              <a:t> </a:t>
            </a:r>
            <a:r>
              <a:rPr lang="es-ES" b="1" dirty="0" err="1"/>
              <a:t>studuje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styly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a </a:t>
            </a:r>
            <a:r>
              <a:rPr lang="es-ES" b="1" dirty="0" err="1"/>
              <a:t>problémy</a:t>
            </a:r>
            <a:r>
              <a:rPr lang="es-ES" b="1" dirty="0"/>
              <a:t> s </a:t>
            </a:r>
            <a:r>
              <a:rPr lang="es-ES" b="1" dirty="0" err="1"/>
              <a:t>fyzickým</a:t>
            </a:r>
            <a:r>
              <a:rPr lang="es-ES" b="1" dirty="0"/>
              <a:t> a </a:t>
            </a:r>
            <a:r>
              <a:rPr lang="es-ES" b="1" dirty="0" err="1"/>
              <a:t>duševním</a:t>
            </a:r>
            <a:r>
              <a:rPr lang="es-ES" b="1" dirty="0"/>
              <a:t> </a:t>
            </a:r>
            <a:r>
              <a:rPr lang="es-ES" b="1" dirty="0" err="1"/>
              <a:t>zdravím</a:t>
            </a:r>
            <a:r>
              <a:rPr lang="es-ES" b="1" dirty="0"/>
              <a:t> </a:t>
            </a:r>
            <a:r>
              <a:rPr lang="es-ES" b="1" dirty="0" err="1"/>
              <a:t>předávají</a:t>
            </a:r>
            <a:r>
              <a:rPr lang="es-ES" b="1" dirty="0"/>
              <a:t> v </a:t>
            </a:r>
            <a:r>
              <a:rPr lang="es-ES" b="1" dirty="0" err="1"/>
              <a:t>rodině</a:t>
            </a:r>
            <a:r>
              <a:rPr lang="es-ES" b="1" dirty="0"/>
              <a:t> z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generace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druhou</a:t>
            </a:r>
            <a:r>
              <a:rPr lang="es-ES" b="1" dirty="0"/>
              <a:t>.</a:t>
            </a:r>
          </a:p>
          <a:p>
            <a:r>
              <a:rPr lang="es-ES" b="1" dirty="0"/>
              <a:t>Ellen G. </a:t>
            </a:r>
            <a:r>
              <a:rPr lang="es-ES" b="1" dirty="0" err="1"/>
              <a:t>Whiteová</a:t>
            </a:r>
            <a:r>
              <a:rPr lang="es-ES" b="1" dirty="0"/>
              <a:t> </a:t>
            </a:r>
            <a:r>
              <a:rPr lang="es-ES" b="1" dirty="0" err="1"/>
              <a:t>poznamenává</a:t>
            </a:r>
            <a:r>
              <a:rPr lang="es-ES" b="1" dirty="0"/>
              <a:t>: «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mnozí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charakterovou</a:t>
            </a:r>
            <a:r>
              <a:rPr lang="es-ES" b="1" dirty="0"/>
              <a:t> </a:t>
            </a:r>
            <a:r>
              <a:rPr lang="es-ES" b="1" dirty="0" err="1"/>
              <a:t>vadu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obdrželi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narození</a:t>
            </a:r>
            <a:r>
              <a:rPr lang="es-ES" b="1" dirty="0"/>
              <a:t> a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nepřekonali</a:t>
            </a:r>
            <a:r>
              <a:rPr lang="es-ES" b="1" dirty="0"/>
              <a:t>; </a:t>
            </a:r>
            <a:r>
              <a:rPr lang="es-ES" b="1" dirty="0" err="1"/>
              <a:t>Opatrovali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nejryzejší</a:t>
            </a:r>
            <a:r>
              <a:rPr lang="es-ES" b="1" dirty="0"/>
              <a:t> </a:t>
            </a:r>
            <a:r>
              <a:rPr lang="es-ES" b="1" dirty="0" err="1"/>
              <a:t>zlato</a:t>
            </a:r>
            <a:r>
              <a:rPr lang="es-ES" b="1" dirty="0"/>
              <a:t>, a </a:t>
            </a:r>
            <a:r>
              <a:rPr lang="es-ES" b="1" dirty="0" err="1"/>
              <a:t>začlenili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do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křesťanské</a:t>
            </a:r>
            <a:r>
              <a:rPr lang="es-ES" b="1" dirty="0"/>
              <a:t> </a:t>
            </a:r>
            <a:r>
              <a:rPr lang="es-ES" b="1" dirty="0" err="1"/>
              <a:t>zkušenosti</a:t>
            </a:r>
            <a:r>
              <a:rPr lang="es-ES" b="1" dirty="0"/>
              <a:t>» (</a:t>
            </a:r>
            <a:r>
              <a:rPr lang="cs-CZ" b="1" dirty="0"/>
              <a:t>EGW: Svědectví pro církev svazek</a:t>
            </a:r>
            <a:r>
              <a:rPr lang="es-ES" b="1" dirty="0"/>
              <a:t> 5 </a:t>
            </a:r>
            <a:r>
              <a:rPr lang="cs-CZ" b="1" dirty="0"/>
              <a:t>strana</a:t>
            </a:r>
            <a:r>
              <a:rPr lang="es-ES" b="1" dirty="0"/>
              <a:t> 394</a:t>
            </a:r>
            <a:r>
              <a:rPr lang="cs-CZ" b="1" dirty="0"/>
              <a:t> </a:t>
            </a:r>
            <a:r>
              <a:rPr lang="cs-CZ" sz="1100" dirty="0"/>
              <a:t>neautorizovaný překlad: Ivo Kapec</a:t>
            </a:r>
            <a:r>
              <a:rPr lang="es-ES" b="1" dirty="0"/>
              <a:t>).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676B4E-6056-E688-8A06-F693ED2CAA41}"/>
              </a:ext>
            </a:extLst>
          </p:cNvPr>
          <p:cNvSpPr txBox="1"/>
          <p:nvPr/>
        </p:nvSpPr>
        <p:spPr>
          <a:xfrm>
            <a:off x="4636698" y="3738543"/>
            <a:ext cx="42691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věděl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dědictví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přivede</a:t>
            </a:r>
            <a:r>
              <a:rPr lang="es-ES" b="1" dirty="0"/>
              <a:t> ke </a:t>
            </a:r>
            <a:r>
              <a:rPr lang="es-ES" b="1" dirty="0" err="1"/>
              <a:t>sklonům</a:t>
            </a:r>
            <a:r>
              <a:rPr lang="es-ES" b="1" dirty="0"/>
              <a:t> ke </a:t>
            </a:r>
            <a:r>
              <a:rPr lang="es-ES" b="1" dirty="0" err="1"/>
              <a:t>zlu</a:t>
            </a:r>
            <a:r>
              <a:rPr lang="es-ES" b="1" dirty="0"/>
              <a:t>, a </a:t>
            </a:r>
            <a:r>
              <a:rPr lang="es-ES" b="1" dirty="0" err="1"/>
              <a:t>tak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Slově</a:t>
            </a:r>
            <a:r>
              <a:rPr lang="es-ES" b="1" dirty="0"/>
              <a:t> </a:t>
            </a:r>
            <a:r>
              <a:rPr lang="es-ES" b="1" dirty="0" err="1"/>
              <a:t>stanovil</a:t>
            </a:r>
            <a:r>
              <a:rPr lang="es-ES" b="1" dirty="0"/>
              <a:t> </a:t>
            </a:r>
            <a:r>
              <a:rPr lang="es-ES" b="1" dirty="0" err="1"/>
              <a:t>způsoby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nedostat</a:t>
            </a:r>
            <a:r>
              <a:rPr lang="cs-CZ" b="1" dirty="0"/>
              <a:t>-</a:t>
            </a:r>
            <a:r>
              <a:rPr lang="es-ES" b="1" dirty="0" err="1"/>
              <a:t>ky</a:t>
            </a:r>
            <a:r>
              <a:rPr lang="es-ES" b="1" dirty="0"/>
              <a:t> </a:t>
            </a:r>
            <a:r>
              <a:rPr lang="es-ES" b="1" dirty="0" err="1"/>
              <a:t>překonat</a:t>
            </a:r>
            <a:r>
              <a:rPr lang="es-ES" b="1" dirty="0"/>
              <a:t> a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šťastný</a:t>
            </a:r>
            <a:r>
              <a:rPr lang="es-ES" b="1" dirty="0"/>
              <a:t> </a:t>
            </a:r>
            <a:r>
              <a:rPr lang="es-ES" b="1" dirty="0" err="1"/>
              <a:t>domov</a:t>
            </a:r>
            <a:r>
              <a:rPr lang="es-ES" b="1" dirty="0"/>
              <a:t>.</a:t>
            </a:r>
            <a:r>
              <a:rPr lang="es-ES" sz="1800" b="1" dirty="0"/>
              <a:t> </a:t>
            </a:r>
          </a:p>
          <a:p>
            <a:r>
              <a:rPr lang="es-ES" b="1" dirty="0" err="1"/>
              <a:t>Naučíme</a:t>
            </a:r>
            <a:r>
              <a:rPr lang="es-ES" b="1" dirty="0"/>
              <a:t> se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Ježíšových</a:t>
            </a:r>
            <a:r>
              <a:rPr lang="es-ES" b="1" dirty="0"/>
              <a:t> </a:t>
            </a:r>
            <a:r>
              <a:rPr lang="es-ES" b="1" dirty="0" err="1"/>
              <a:t>předků</a:t>
            </a:r>
            <a:r>
              <a:rPr lang="es-ES" b="1" dirty="0"/>
              <a:t> a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nejvíce</a:t>
            </a:r>
            <a:r>
              <a:rPr lang="es-ES" b="1" dirty="0"/>
              <a:t> </a:t>
            </a:r>
            <a:r>
              <a:rPr lang="es-ES" b="1" dirty="0" err="1"/>
              <a:t>ovlivnilo</a:t>
            </a:r>
            <a:r>
              <a:rPr lang="es-ES" b="1" dirty="0"/>
              <a:t> </a:t>
            </a:r>
            <a:r>
              <a:rPr lang="es-ES" b="1" dirty="0" err="1"/>
              <a:t>životy</a:t>
            </a:r>
            <a:r>
              <a:rPr lang="es-ES" b="1" dirty="0"/>
              <a:t> </a:t>
            </a:r>
            <a:r>
              <a:rPr lang="es-ES" b="1" dirty="0" err="1"/>
              <a:t>druhých</a:t>
            </a:r>
            <a:r>
              <a:rPr lang="es-ES" b="1" dirty="0"/>
              <a:t>,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volba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učinili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vztahu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. </a:t>
            </a:r>
            <a:r>
              <a:rPr lang="es-ES" b="1" dirty="0" err="1"/>
              <a:t>Vítejte</a:t>
            </a:r>
            <a:r>
              <a:rPr lang="es-ES" b="1" dirty="0"/>
              <a:t>!</a:t>
            </a:r>
            <a:endParaRPr lang="es-ES" sz="1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061CE2-88D9-0EF7-D0D9-D7BBEB57C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2286" r="3264" b="7592"/>
          <a:stretch/>
        </p:blipFill>
        <p:spPr>
          <a:xfrm>
            <a:off x="6504316" y="120770"/>
            <a:ext cx="5456773" cy="3554082"/>
          </a:xfrm>
          <a:prstGeom prst="rect">
            <a:avLst/>
          </a:prstGeom>
          <a:ln w="38100" cap="sq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EDD4E59F-21B6-7872-9FDB-F3CA5A7CB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5"/>
          <a:stretch/>
        </p:blipFill>
        <p:spPr>
          <a:xfrm>
            <a:off x="166777" y="2918678"/>
            <a:ext cx="4362091" cy="38185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ersona, tabla, hombre, comiendo&#10;&#10;Descripción generada automáticamente">
            <a:extLst>
              <a:ext uri="{FF2B5EF4-FFF2-40B4-BE49-F238E27FC236}">
                <a16:creationId xmlns:a16="http://schemas.microsoft.com/office/drawing/2014/main" id="{66F67467-BF3F-B096-C3CC-6E24277AA1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9988"/>
          <a:stretch/>
        </p:blipFill>
        <p:spPr>
          <a:xfrm>
            <a:off x="8824005" y="3950898"/>
            <a:ext cx="3264279" cy="2786332"/>
          </a:xfrm>
          <a:prstGeom prst="snip2DiagRect">
            <a:avLst>
              <a:gd name="adj1" fmla="val 1361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15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76F473-C9CB-9D8F-F648-B88A78C76C15}"/>
              </a:ext>
            </a:extLst>
          </p:cNvPr>
          <p:cNvSpPr txBox="1"/>
          <p:nvPr/>
        </p:nvSpPr>
        <p:spPr>
          <a:xfrm>
            <a:off x="4932066" y="1233690"/>
            <a:ext cx="72145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pokynů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rodinám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mohly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</a:t>
            </a:r>
            <a:r>
              <a:rPr lang="es-ES" b="1" dirty="0" err="1"/>
              <a:t>šťastně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</a:t>
            </a:r>
            <a:r>
              <a:rPr lang="cs-CZ" b="1" dirty="0"/>
              <a:t>        </a:t>
            </a:r>
            <a:r>
              <a:rPr lang="es-ES" b="1" dirty="0"/>
              <a:t>do </a:t>
            </a:r>
            <a:r>
              <a:rPr lang="es-ES" b="1" dirty="0" err="1"/>
              <a:t>smrti</a:t>
            </a:r>
            <a:r>
              <a:rPr lang="es-ES" b="1" dirty="0"/>
              <a:t>, je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pravou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 v </a:t>
            </a:r>
            <a:r>
              <a:rPr lang="es-ES" b="1" dirty="0" err="1"/>
              <a:t>Boha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Abraham </a:t>
            </a:r>
            <a:r>
              <a:rPr lang="es-ES" b="1" dirty="0" err="1"/>
              <a:t>očekával</a:t>
            </a:r>
            <a:r>
              <a:rPr lang="es-ES" b="1" dirty="0"/>
              <a:t> </a:t>
            </a:r>
            <a:r>
              <a:rPr lang="es-ES" b="1" dirty="0" err="1"/>
              <a:t>splnění</a:t>
            </a:r>
            <a:r>
              <a:rPr lang="es-ES" b="1" dirty="0"/>
              <a:t> </a:t>
            </a:r>
            <a:r>
              <a:rPr lang="es-ES" b="1" dirty="0" err="1"/>
              <a:t>slibu</a:t>
            </a:r>
            <a:r>
              <a:rPr lang="es-ES" b="1" dirty="0"/>
              <a:t>, </a:t>
            </a:r>
            <a:r>
              <a:rPr lang="es-ES" b="1" dirty="0" err="1"/>
              <a:t>zmocnily</a:t>
            </a:r>
            <a:r>
              <a:rPr lang="es-ES" b="1" dirty="0"/>
              <a:t> se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pochybnosti</a:t>
            </a:r>
            <a:r>
              <a:rPr lang="es-ES" b="1" dirty="0"/>
              <a:t>. V </a:t>
            </a:r>
            <a:r>
              <a:rPr lang="es-ES" b="1" dirty="0" err="1"/>
              <a:t>důsledku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 si </a:t>
            </a:r>
            <a:r>
              <a:rPr lang="es-ES" b="1" dirty="0" err="1"/>
              <a:t>vzal</a:t>
            </a:r>
            <a:r>
              <a:rPr lang="es-ES" b="1" dirty="0"/>
              <a:t> </a:t>
            </a:r>
            <a:r>
              <a:rPr lang="es-ES" b="1" dirty="0" err="1"/>
              <a:t>Hagar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manželku</a:t>
            </a:r>
            <a:r>
              <a:rPr lang="es-ES" b="1" dirty="0"/>
              <a:t> a </a:t>
            </a:r>
            <a:r>
              <a:rPr lang="es-ES" b="1" dirty="0" err="1"/>
              <a:t>zavedl</a:t>
            </a:r>
            <a:r>
              <a:rPr lang="es-ES" b="1" dirty="0"/>
              <a:t> do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 </a:t>
            </a:r>
            <a:r>
              <a:rPr lang="es-ES" b="1" dirty="0" err="1"/>
              <a:t>polygamii</a:t>
            </a:r>
            <a:r>
              <a:rPr lang="es-ES" b="1" dirty="0"/>
              <a:t>. </a:t>
            </a:r>
            <a:r>
              <a:rPr lang="es-ES" b="1" dirty="0" err="1"/>
              <a:t>Syn</a:t>
            </a:r>
            <a:r>
              <a:rPr lang="es-ES" b="1" dirty="0"/>
              <a:t> z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svazku</a:t>
            </a:r>
            <a:r>
              <a:rPr lang="es-ES" b="1" dirty="0"/>
              <a:t> </a:t>
            </a:r>
            <a:r>
              <a:rPr lang="es-ES" b="1" dirty="0" err="1"/>
              <a:t>spolu</a:t>
            </a:r>
            <a:r>
              <a:rPr lang="es-ES" b="1" dirty="0"/>
              <a:t> se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matkou</a:t>
            </a:r>
            <a:r>
              <a:rPr lang="es-ES" b="1" dirty="0"/>
              <a:t> </a:t>
            </a:r>
            <a:r>
              <a:rPr lang="es-ES" b="1" dirty="0" err="1"/>
              <a:t>způsobil</a:t>
            </a:r>
            <a:r>
              <a:rPr lang="es-ES" b="1" dirty="0"/>
              <a:t> 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rodině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.</a:t>
            </a:r>
          </a:p>
          <a:p>
            <a:r>
              <a:rPr lang="es-ES" b="1" dirty="0" err="1"/>
              <a:t>Později</a:t>
            </a:r>
            <a:r>
              <a:rPr lang="es-ES" b="1" dirty="0"/>
              <a:t> Abraham </a:t>
            </a:r>
            <a:r>
              <a:rPr lang="es-ES" b="1" dirty="0" err="1"/>
              <a:t>překonal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slabosti</a:t>
            </a:r>
            <a:r>
              <a:rPr lang="es-ES" b="1" dirty="0"/>
              <a:t> a </a:t>
            </a:r>
            <a:r>
              <a:rPr lang="es-ES" b="1" dirty="0" err="1"/>
              <a:t>projevil</a:t>
            </a:r>
            <a:r>
              <a:rPr lang="es-ES" b="1" dirty="0"/>
              <a:t> </a:t>
            </a:r>
            <a:r>
              <a:rPr lang="es-ES" b="1" dirty="0" err="1"/>
              <a:t>slepou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oběto</a:t>
            </a:r>
            <a:r>
              <a:rPr lang="cs-CZ" b="1" dirty="0"/>
              <a:t>-</a:t>
            </a:r>
            <a:r>
              <a:rPr lang="es-ES" b="1" dirty="0"/>
              <a:t>val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Izáka</a:t>
            </a:r>
            <a:r>
              <a:rPr lang="es-ES" b="1" dirty="0"/>
              <a:t>. Proto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nazýván</a:t>
            </a:r>
            <a:r>
              <a:rPr lang="es-ES" b="1" dirty="0"/>
              <a:t> </a:t>
            </a:r>
            <a:r>
              <a:rPr lang="es-ES" b="1" dirty="0" err="1"/>
              <a:t>otcem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. </a:t>
            </a:r>
            <a:r>
              <a:rPr lang="es-ES" b="1" dirty="0" err="1"/>
              <a:t>Musíme</a:t>
            </a:r>
            <a:r>
              <a:rPr lang="es-ES" b="1" dirty="0"/>
              <a:t> si </a:t>
            </a:r>
            <a:r>
              <a:rPr lang="es-ES" b="1" dirty="0" err="1"/>
              <a:t>zachovat</a:t>
            </a:r>
            <a:r>
              <a:rPr lang="es-ES" b="1" dirty="0"/>
              <a:t> </a:t>
            </a:r>
            <a:r>
              <a:rPr lang="es-ES" b="1" dirty="0" err="1"/>
              <a:t>vysokou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, </a:t>
            </a:r>
            <a:r>
              <a:rPr lang="es-ES" b="1" dirty="0" err="1"/>
              <a:t>navzdory</a:t>
            </a:r>
            <a:r>
              <a:rPr lang="es-ES" b="1" dirty="0"/>
              <a:t> </a:t>
            </a:r>
            <a:r>
              <a:rPr lang="es-ES" b="1" dirty="0" err="1"/>
              <a:t>zkoušce</a:t>
            </a:r>
            <a:r>
              <a:rPr lang="es-ES" b="1" dirty="0"/>
              <a:t>.</a:t>
            </a:r>
          </a:p>
        </p:txBody>
      </p:sp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0E896AAC-24B7-9D15-24AF-B142D897C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1197" r="1314" b="1729"/>
          <a:stretch/>
        </p:blipFill>
        <p:spPr>
          <a:xfrm>
            <a:off x="69011" y="86263"/>
            <a:ext cx="4783176" cy="66854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D94B1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n 6" descr="Imagen que contiene persona, hombre, mujer, gente&#10;&#10;Descripción generada automáticamente">
            <a:extLst>
              <a:ext uri="{FF2B5EF4-FFF2-40B4-BE49-F238E27FC236}">
                <a16:creationId xmlns:a16="http://schemas.microsoft.com/office/drawing/2014/main" id="{413C298D-B5FE-ADD3-8B40-D2E4421BB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66" y="3622334"/>
            <a:ext cx="4745894" cy="31478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D94B1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1B3F431F-3197-573C-B478-FCEBAA2F7C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/>
          <a:stretch/>
        </p:blipFill>
        <p:spPr>
          <a:xfrm>
            <a:off x="9775092" y="3622333"/>
            <a:ext cx="2336393" cy="31494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28575" cap="sq">
            <a:solidFill>
              <a:srgbClr val="D94B1D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 descr="Imagen que contiene vajilla, plato, taza, dibujo&#10;&#10;Descripción generada automáticamente">
            <a:extLst>
              <a:ext uri="{FF2B5EF4-FFF2-40B4-BE49-F238E27FC236}">
                <a16:creationId xmlns:a16="http://schemas.microsoft.com/office/drawing/2014/main" id="{0D6F76D0-3E0A-4C34-3A01-FDA1519F0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56" y="0"/>
            <a:ext cx="4867275" cy="1233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04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71DD2EE-3955-A5F6-4600-00ECEF681B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4" t="2776"/>
          <a:stretch/>
        </p:blipFill>
        <p:spPr>
          <a:xfrm>
            <a:off x="174211" y="1082804"/>
            <a:ext cx="6823494" cy="3621757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84AE80F-5743-686B-14E0-53F639A6C834}"/>
              </a:ext>
            </a:extLst>
          </p:cNvPr>
          <p:cNvSpPr txBox="1"/>
          <p:nvPr/>
        </p:nvSpPr>
        <p:spPr>
          <a:xfrm>
            <a:off x="174211" y="4898033"/>
            <a:ext cx="6924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ponaučení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v </a:t>
            </a:r>
            <a:r>
              <a:rPr lang="es-ES" b="1" dirty="0" err="1"/>
              <a:t>Izákovi</a:t>
            </a:r>
            <a:r>
              <a:rPr lang="es-ES" b="1" dirty="0"/>
              <a:t>: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partner</a:t>
            </a:r>
            <a:r>
              <a:rPr lang="es-ES" b="1" dirty="0"/>
              <a:t> musí </a:t>
            </a:r>
            <a:r>
              <a:rPr lang="es-ES" b="1" dirty="0" err="1"/>
              <a:t>sdílet</a:t>
            </a:r>
            <a:r>
              <a:rPr lang="es-ES" b="1" dirty="0"/>
              <a:t> </a:t>
            </a:r>
            <a:r>
              <a:rPr lang="es-ES" b="1" dirty="0" err="1"/>
              <a:t>stej</a:t>
            </a:r>
            <a:r>
              <a:rPr lang="cs-CZ" b="1" dirty="0"/>
              <a:t>-</a:t>
            </a:r>
            <a:r>
              <a:rPr lang="es-ES" b="1" dirty="0" err="1"/>
              <a:t>nou</a:t>
            </a:r>
            <a:r>
              <a:rPr lang="es-ES" b="1" dirty="0"/>
              <a:t> </a:t>
            </a:r>
            <a:r>
              <a:rPr lang="es-ES" b="1" dirty="0" err="1"/>
              <a:t>víru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my</a:t>
            </a:r>
            <a:r>
              <a:rPr lang="es-ES" b="1" dirty="0"/>
              <a:t>. </a:t>
            </a:r>
            <a:r>
              <a:rPr lang="es-ES" b="1" dirty="0" err="1"/>
              <a:t>Získat</a:t>
            </a:r>
            <a:r>
              <a:rPr lang="es-ES" b="1" dirty="0"/>
              <a:t> </a:t>
            </a:r>
            <a:r>
              <a:rPr lang="es-ES" b="1" dirty="0" err="1"/>
              <a:t>manželku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kananejskými</a:t>
            </a:r>
            <a:r>
              <a:rPr lang="es-ES" b="1" dirty="0"/>
              <a:t> </a:t>
            </a:r>
            <a:r>
              <a:rPr lang="es-ES" b="1" dirty="0" err="1"/>
              <a:t>ženami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sna</a:t>
            </a:r>
            <a:r>
              <a:rPr lang="cs-CZ" b="1" dirty="0"/>
              <a:t>-</a:t>
            </a:r>
            <a:r>
              <a:rPr lang="es-ES" b="1" dirty="0" err="1"/>
              <a:t>dné</a:t>
            </a:r>
            <a:r>
              <a:rPr lang="es-ES" b="1" dirty="0"/>
              <a:t>, ale Abraham </a:t>
            </a:r>
            <a:r>
              <a:rPr lang="es-ES" b="1" dirty="0" err="1"/>
              <a:t>věděl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zvyk</a:t>
            </a:r>
            <a:r>
              <a:rPr lang="es-ES" b="1" dirty="0"/>
              <a:t> </a:t>
            </a:r>
            <a:r>
              <a:rPr lang="es-ES" b="1" dirty="0" err="1"/>
              <a:t>neschvaluje</a:t>
            </a:r>
            <a:r>
              <a:rPr lang="es-ES" b="1" dirty="0"/>
              <a:t>. I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době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těžké</a:t>
            </a:r>
            <a:r>
              <a:rPr lang="es-ES" b="1" dirty="0"/>
              <a:t> </a:t>
            </a:r>
            <a:r>
              <a:rPr lang="es-ES" b="1" dirty="0" err="1"/>
              <a:t>najít</a:t>
            </a:r>
            <a:r>
              <a:rPr lang="es-ES" b="1" dirty="0"/>
              <a:t> </a:t>
            </a:r>
            <a:r>
              <a:rPr lang="es-ES" b="1" dirty="0" err="1"/>
              <a:t>vhodnou</a:t>
            </a:r>
            <a:r>
              <a:rPr lang="es-ES" b="1" dirty="0"/>
              <a:t> </a:t>
            </a:r>
            <a:r>
              <a:rPr lang="es-ES" b="1" dirty="0" err="1"/>
              <a:t>partnerku</a:t>
            </a:r>
            <a:r>
              <a:rPr lang="es-ES" b="1" dirty="0"/>
              <a:t>, ale </a:t>
            </a:r>
            <a:r>
              <a:rPr lang="es-ES" b="1" dirty="0" err="1"/>
              <a:t>Izák</a:t>
            </a:r>
            <a:r>
              <a:rPr lang="es-ES" b="1" dirty="0"/>
              <a:t> </a:t>
            </a:r>
            <a:r>
              <a:rPr lang="es-ES" b="1" dirty="0" err="1"/>
              <a:t>nechal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 v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 a </a:t>
            </a:r>
            <a:r>
              <a:rPr lang="es-ES" b="1" dirty="0" err="1"/>
              <a:t>Izák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odměnil</a:t>
            </a:r>
            <a:r>
              <a:rPr lang="es-ES" b="1" dirty="0"/>
              <a:t> </a:t>
            </a:r>
            <a:r>
              <a:rPr lang="es-ES" b="1" dirty="0" err="1"/>
              <a:t>manželkou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ideálu</a:t>
            </a:r>
            <a:r>
              <a:rPr lang="es-ES" b="1" dirty="0"/>
              <a:t>. </a:t>
            </a:r>
            <a:r>
              <a:rPr lang="es-ES" b="1" dirty="0" err="1"/>
              <a:t>Výběr</a:t>
            </a:r>
            <a:r>
              <a:rPr lang="es-ES" b="1" dirty="0"/>
              <a:t> </a:t>
            </a:r>
            <a:r>
              <a:rPr lang="es-ES" b="1" dirty="0" err="1"/>
              <a:t>partnera</a:t>
            </a:r>
            <a:r>
              <a:rPr lang="es-ES" b="1" dirty="0"/>
              <a:t> je </a:t>
            </a:r>
            <a:r>
              <a:rPr lang="es-ES" b="1" dirty="0" err="1"/>
              <a:t>životně</a:t>
            </a:r>
            <a:r>
              <a:rPr lang="es-ES" b="1" dirty="0"/>
              <a:t> </a:t>
            </a:r>
            <a:r>
              <a:rPr lang="es-ES" b="1" dirty="0" err="1"/>
              <a:t>důležitý</a:t>
            </a:r>
            <a:r>
              <a:rPr lang="es-ES" b="1" dirty="0"/>
              <a:t> pro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vztah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 a pro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štěstí</a:t>
            </a:r>
            <a:r>
              <a:rPr lang="es-ES" b="1" dirty="0"/>
              <a:t>. </a:t>
            </a:r>
          </a:p>
        </p:txBody>
      </p:sp>
      <p:pic>
        <p:nvPicPr>
          <p:cNvPr id="8" name="Imagen 7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5A38E0CC-5686-DC31-4CE3-9EF8D4033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60" y="122114"/>
            <a:ext cx="4910322" cy="6547097"/>
          </a:xfrm>
          <a:prstGeom prst="rect">
            <a:avLst/>
          </a:prstGeom>
          <a:ln w="381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4C19276-532D-0E3C-C492-4470B139E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0338" y="0"/>
            <a:ext cx="3949745" cy="13198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12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uadroTexto 17">
            <a:extLst>
              <a:ext uri="{FF2B5EF4-FFF2-40B4-BE49-F238E27FC236}">
                <a16:creationId xmlns:a16="http://schemas.microsoft.com/office/drawing/2014/main" id="{13357125-0CC4-BEE9-E8C3-A4F5383F8068}"/>
              </a:ext>
            </a:extLst>
          </p:cNvPr>
          <p:cNvSpPr txBox="1"/>
          <p:nvPr/>
        </p:nvSpPr>
        <p:spPr>
          <a:xfrm>
            <a:off x="116557" y="2976741"/>
            <a:ext cx="73073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"A tato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ti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přikazuji</a:t>
            </a:r>
            <a:r>
              <a:rPr lang="es-ES" b="1" dirty="0"/>
              <a:t>, </a:t>
            </a:r>
            <a:r>
              <a:rPr lang="es-ES" b="1" dirty="0" err="1"/>
              <a:t>bud</a:t>
            </a:r>
            <a:r>
              <a:rPr lang="cs-CZ" b="1" dirty="0" err="1"/>
              <a:t>eš</a:t>
            </a:r>
            <a:r>
              <a:rPr lang="es-ES" b="1" dirty="0"/>
              <a:t> </a:t>
            </a:r>
            <a:r>
              <a:rPr lang="cs-CZ" b="1" dirty="0"/>
              <a:t>mít v</a:t>
            </a:r>
            <a:r>
              <a:rPr lang="es-ES" b="1" dirty="0"/>
              <a:t> </a:t>
            </a:r>
            <a:r>
              <a:rPr lang="es-ES" b="1" dirty="0" err="1"/>
              <a:t>srdci</a:t>
            </a:r>
            <a:r>
              <a:rPr lang="cs-CZ" b="1" dirty="0"/>
              <a:t>.B</a:t>
            </a:r>
            <a:r>
              <a:rPr lang="es-ES" b="1" dirty="0" err="1"/>
              <a:t>udeš</a:t>
            </a:r>
            <a:r>
              <a:rPr lang="cs-CZ" b="1" dirty="0"/>
              <a:t> je vštěpovat svým</a:t>
            </a:r>
            <a:r>
              <a:rPr lang="es-ES" b="1" dirty="0"/>
              <a:t> </a:t>
            </a:r>
            <a:r>
              <a:rPr lang="es-ES" b="1" dirty="0" err="1"/>
              <a:t>synům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a </a:t>
            </a:r>
            <a:r>
              <a:rPr lang="cs-CZ" b="1" dirty="0"/>
              <a:t>budeš</a:t>
            </a:r>
            <a:r>
              <a:rPr lang="es-ES" b="1" dirty="0"/>
              <a:t> o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cs-CZ" b="1" dirty="0"/>
              <a:t>rozmlouvat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budeš</a:t>
            </a:r>
            <a:r>
              <a:rPr lang="es-ES" b="1" dirty="0"/>
              <a:t> </a:t>
            </a:r>
            <a:r>
              <a:rPr lang="cs-CZ" b="1" dirty="0"/>
              <a:t>sedět</a:t>
            </a:r>
            <a:r>
              <a:rPr lang="es-ES" b="1" dirty="0"/>
              <a:t> dom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cs-CZ" b="1" dirty="0"/>
              <a:t>ne-</a:t>
            </a:r>
            <a:r>
              <a:rPr lang="cs-CZ" b="1" dirty="0" err="1"/>
              <a:t>bo</a:t>
            </a:r>
            <a:r>
              <a:rPr lang="es-ES" b="1" dirty="0"/>
              <a:t> </a:t>
            </a:r>
            <a:r>
              <a:rPr lang="es-ES" b="1" dirty="0" err="1"/>
              <a:t>půjdeš</a:t>
            </a:r>
            <a:r>
              <a:rPr lang="es-ES" b="1" dirty="0"/>
              <a:t> </a:t>
            </a:r>
            <a:r>
              <a:rPr lang="es-ES" b="1" dirty="0" err="1"/>
              <a:t>cestou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budeš</a:t>
            </a:r>
            <a:r>
              <a:rPr lang="es-ES" b="1" dirty="0"/>
              <a:t> </a:t>
            </a:r>
            <a:r>
              <a:rPr lang="es-ES" b="1" dirty="0" err="1"/>
              <a:t>uléhati</a:t>
            </a:r>
            <a:r>
              <a:rPr lang="es-ES" b="1" dirty="0"/>
              <a:t> </a:t>
            </a:r>
            <a:r>
              <a:rPr lang="cs-CZ" b="1" dirty="0"/>
              <a:t>nebo</a:t>
            </a:r>
            <a:r>
              <a:rPr lang="es-ES" b="1" dirty="0"/>
              <a:t> </a:t>
            </a:r>
            <a:r>
              <a:rPr lang="es-ES" b="1" dirty="0" err="1"/>
              <a:t>vstávat</a:t>
            </a:r>
            <a:r>
              <a:rPr lang="es-ES" b="1" dirty="0"/>
              <a:t>. </a:t>
            </a:r>
            <a:r>
              <a:rPr lang="cs-CZ" b="1" dirty="0"/>
              <a:t>U</a:t>
            </a:r>
            <a:r>
              <a:rPr lang="es-ES" b="1" dirty="0" err="1"/>
              <a:t>vážeš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znamení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ruku</a:t>
            </a:r>
            <a:r>
              <a:rPr lang="es-ES" b="1" dirty="0"/>
              <a:t> a </a:t>
            </a:r>
            <a:r>
              <a:rPr lang="es-ES" b="1" dirty="0" err="1"/>
              <a:t>bud</a:t>
            </a:r>
            <a:r>
              <a:rPr lang="cs-CZ" b="1" dirty="0" err="1"/>
              <a:t>eš</a:t>
            </a:r>
            <a:r>
              <a:rPr lang="cs-CZ" b="1" dirty="0"/>
              <a:t> je mít jako pásek na</a:t>
            </a:r>
            <a:r>
              <a:rPr lang="es-ES" b="1" dirty="0"/>
              <a:t> </a:t>
            </a:r>
            <a:r>
              <a:rPr lang="es-ES" b="1" dirty="0" err="1"/>
              <a:t>čel</a:t>
            </a:r>
            <a:r>
              <a:rPr lang="cs-CZ" b="1" dirty="0"/>
              <a:t>e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očima</a:t>
            </a:r>
            <a:r>
              <a:rPr lang="cs-CZ" b="1" dirty="0"/>
              <a:t>. N</a:t>
            </a:r>
            <a:r>
              <a:rPr lang="es-ES" b="1" dirty="0" err="1"/>
              <a:t>apíšeš</a:t>
            </a:r>
            <a:r>
              <a:rPr lang="es-ES" b="1" dirty="0"/>
              <a:t> je</a:t>
            </a:r>
            <a:r>
              <a:rPr lang="cs-CZ" b="1" dirty="0"/>
              <a:t> také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veřeje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domu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cs-CZ" b="1" dirty="0"/>
              <a:t>brány</a:t>
            </a:r>
            <a:r>
              <a:rPr lang="es-ES" b="1" dirty="0"/>
              <a:t>" (</a:t>
            </a:r>
            <a:r>
              <a:rPr lang="cs-CZ" b="1" dirty="0"/>
              <a:t>5. Mojžíšova </a:t>
            </a:r>
            <a:r>
              <a:rPr lang="es-ES" b="1" dirty="0"/>
              <a:t>6</a:t>
            </a:r>
            <a:r>
              <a:rPr lang="cs-CZ" b="1" dirty="0"/>
              <a:t>,</a:t>
            </a:r>
            <a:r>
              <a:rPr lang="es-ES" b="1" dirty="0"/>
              <a:t>6–9).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5403E3-F65E-8FDF-78CD-79F2B45140F9}"/>
              </a:ext>
            </a:extLst>
          </p:cNvPr>
          <p:cNvSpPr txBox="1"/>
          <p:nvPr/>
        </p:nvSpPr>
        <p:spPr>
          <a:xfrm>
            <a:off x="2019870" y="1311153"/>
            <a:ext cx="53423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Jákob</a:t>
            </a:r>
            <a:r>
              <a:rPr lang="es-ES" b="1" dirty="0"/>
              <a:t> a </a:t>
            </a:r>
            <a:r>
              <a:rPr lang="es-ES" b="1" dirty="0" err="1"/>
              <a:t>Ezau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vychováváni</a:t>
            </a:r>
            <a:r>
              <a:rPr lang="es-ES" b="1" dirty="0"/>
              <a:t> ve </a:t>
            </a:r>
            <a:r>
              <a:rPr lang="es-ES" b="1" dirty="0" err="1"/>
              <a:t>stejných</a:t>
            </a:r>
            <a:r>
              <a:rPr lang="es-ES" b="1" dirty="0"/>
              <a:t> </a:t>
            </a:r>
            <a:r>
              <a:rPr lang="es-ES" b="1" dirty="0" err="1"/>
              <a:t>náboženských</a:t>
            </a:r>
            <a:r>
              <a:rPr lang="es-ES" b="1" dirty="0"/>
              <a:t> </a:t>
            </a:r>
            <a:r>
              <a:rPr lang="es-ES" b="1" dirty="0" err="1"/>
              <a:t>zásadách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rodiče</a:t>
            </a:r>
            <a:r>
              <a:rPr lang="es-ES" b="1" dirty="0"/>
              <a:t>, ale oba </a:t>
            </a:r>
            <a:r>
              <a:rPr lang="es-ES" b="1" dirty="0" err="1"/>
              <a:t>vykazovali</a:t>
            </a:r>
            <a:r>
              <a:rPr lang="es-ES" b="1" dirty="0"/>
              <a:t> </a:t>
            </a:r>
            <a:r>
              <a:rPr lang="es-ES" b="1" dirty="0" err="1"/>
              <a:t>charakterové</a:t>
            </a:r>
            <a:r>
              <a:rPr lang="es-ES" b="1" dirty="0"/>
              <a:t> </a:t>
            </a:r>
            <a:r>
              <a:rPr lang="es-ES" b="1" dirty="0" err="1"/>
              <a:t>problémy</a:t>
            </a:r>
            <a:r>
              <a:rPr lang="es-ES" b="1" dirty="0"/>
              <a:t>. Jeden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lhář</a:t>
            </a:r>
            <a:r>
              <a:rPr lang="es-ES" b="1" dirty="0"/>
              <a:t> </a:t>
            </a:r>
            <a:r>
              <a:rPr lang="cs-CZ" b="1" dirty="0"/>
              <a:t>                  </a:t>
            </a:r>
            <a:r>
              <a:rPr lang="es-ES" b="1" dirty="0"/>
              <a:t>a </a:t>
            </a:r>
            <a:r>
              <a:rPr lang="es-ES" b="1" dirty="0" err="1"/>
              <a:t>druhý</a:t>
            </a:r>
            <a:r>
              <a:rPr lang="es-ES" b="1" dirty="0"/>
              <a:t> </a:t>
            </a:r>
            <a:r>
              <a:rPr lang="es-ES" b="1" dirty="0" err="1"/>
              <a:t>miloval</a:t>
            </a:r>
            <a:r>
              <a:rPr lang="es-ES" b="1" dirty="0"/>
              <a:t> </a:t>
            </a:r>
            <a:r>
              <a:rPr lang="es-ES" b="1" dirty="0" err="1"/>
              <a:t>požitkářství</a:t>
            </a:r>
            <a:r>
              <a:rPr lang="es-ES" b="1" dirty="0"/>
              <a:t>.</a:t>
            </a:r>
          </a:p>
          <a:p>
            <a:r>
              <a:rPr lang="es-ES" b="1" dirty="0" err="1"/>
              <a:t>Izák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uplatnil</a:t>
            </a:r>
            <a:r>
              <a:rPr lang="es-ES" b="1" dirty="0"/>
              <a:t> </a:t>
            </a:r>
            <a:r>
              <a:rPr lang="es-ES" b="1" dirty="0" err="1"/>
              <a:t>božskou</a:t>
            </a:r>
            <a:r>
              <a:rPr lang="es-ES" b="1" dirty="0"/>
              <a:t> </a:t>
            </a:r>
            <a:r>
              <a:rPr lang="es-ES" b="1" dirty="0" err="1"/>
              <a:t>zásadu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nachází</a:t>
            </a:r>
            <a:r>
              <a:rPr lang="es-ES" b="1" dirty="0"/>
              <a:t> </a:t>
            </a:r>
            <a:r>
              <a:rPr lang="cs-CZ" b="1" dirty="0"/>
              <a:t>             </a:t>
            </a:r>
            <a:r>
              <a:rPr lang="es-ES" b="1" dirty="0"/>
              <a:t>v </a:t>
            </a:r>
            <a:r>
              <a:rPr lang="cs-CZ" b="1" dirty="0"/>
              <a:t>Páté knize Mojžíšově</a:t>
            </a:r>
            <a:r>
              <a:rPr lang="es-ES" b="1" dirty="0"/>
              <a:t>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0E73EF2-4950-BD9C-B4F2-C66132B6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563" y="94289"/>
            <a:ext cx="4596880" cy="6627067"/>
          </a:xfrm>
          <a:prstGeom prst="rect">
            <a:avLst/>
          </a:prstGeom>
          <a:ln w="38100" cap="sq">
            <a:solidFill>
              <a:srgbClr val="D77F3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 descr="Imagen que contiene hombre, tabla, mujer, pequeño&#10;&#10;Descripción generada automáticamente">
            <a:extLst>
              <a:ext uri="{FF2B5EF4-FFF2-40B4-BE49-F238E27FC236}">
                <a16:creationId xmlns:a16="http://schemas.microsoft.com/office/drawing/2014/main" id="{28595E66-99A5-D639-0A6F-03CFAA0F61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2"/>
          <a:stretch/>
        </p:blipFill>
        <p:spPr>
          <a:xfrm>
            <a:off x="85493" y="178904"/>
            <a:ext cx="1898795" cy="2627487"/>
          </a:xfrm>
          <a:prstGeom prst="rect">
            <a:avLst/>
          </a:prstGeom>
          <a:ln w="38100" cap="sq">
            <a:solidFill>
              <a:srgbClr val="D77F3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9081A55-7D2F-2890-BEE6-8E45F0FBF6C3}"/>
              </a:ext>
            </a:extLst>
          </p:cNvPr>
          <p:cNvSpPr txBox="1"/>
          <p:nvPr/>
        </p:nvSpPr>
        <p:spPr>
          <a:xfrm>
            <a:off x="2225918" y="4502731"/>
            <a:ext cx="51510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konci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Izák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proměňují</a:t>
            </a:r>
            <a:r>
              <a:rPr lang="es-ES" b="1" dirty="0"/>
              <a:t> a </a:t>
            </a:r>
            <a:r>
              <a:rPr lang="es-ES" b="1" dirty="0" err="1"/>
              <a:t>obracejí</a:t>
            </a:r>
            <a:r>
              <a:rPr lang="es-ES" b="1" dirty="0"/>
              <a:t>.</a:t>
            </a:r>
          </a:p>
          <a:p>
            <a:r>
              <a:rPr lang="es-ES" b="1" dirty="0"/>
              <a:t>V </a:t>
            </a:r>
            <a:r>
              <a:rPr lang="es-ES" b="1" dirty="0" err="1"/>
              <a:t>Jákobovi</a:t>
            </a:r>
            <a:r>
              <a:rPr lang="es-ES" b="1" dirty="0"/>
              <a:t> se </a:t>
            </a:r>
            <a:r>
              <a:rPr lang="es-ES" b="1" dirty="0" err="1"/>
              <a:t>naplnilo</a:t>
            </a:r>
            <a:r>
              <a:rPr lang="es-ES" b="1" dirty="0"/>
              <a:t> </a:t>
            </a:r>
            <a:r>
              <a:rPr lang="es-ES" b="1" dirty="0" err="1"/>
              <a:t>zaslíbení</a:t>
            </a:r>
            <a:r>
              <a:rPr lang="es-ES" b="1" dirty="0"/>
              <a:t> a z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vzešel</a:t>
            </a:r>
            <a:r>
              <a:rPr lang="es-ES" b="1" dirty="0"/>
              <a:t> </a:t>
            </a:r>
            <a:r>
              <a:rPr lang="es-ES" b="1" dirty="0" err="1"/>
              <a:t>izraelský</a:t>
            </a:r>
            <a:r>
              <a:rPr lang="es-ES" b="1" dirty="0"/>
              <a:t> lid. </a:t>
            </a:r>
            <a:r>
              <a:rPr lang="es-ES" b="1" dirty="0" err="1"/>
              <a:t>Poučení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učíme</a:t>
            </a:r>
            <a:r>
              <a:rPr lang="es-ES" b="1" dirty="0"/>
              <a:t>, je, </a:t>
            </a:r>
            <a:r>
              <a:rPr lang="es-ES" b="1" dirty="0" err="1"/>
              <a:t>že</a:t>
            </a:r>
            <a:r>
              <a:rPr lang="es-ES" b="1" dirty="0"/>
              <a:t> i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zkušenost</a:t>
            </a:r>
            <a:r>
              <a:rPr lang="es-ES" b="1" dirty="0"/>
              <a:t> </a:t>
            </a:r>
            <a:r>
              <a:rPr lang="es-ES" b="1" dirty="0" err="1"/>
              <a:t>nepředává</a:t>
            </a:r>
            <a:r>
              <a:rPr lang="es-ES" b="1" dirty="0"/>
              <a:t> </a:t>
            </a:r>
            <a:r>
              <a:rPr lang="es-ES" b="1" dirty="0" err="1"/>
              <a:t>geneticky</a:t>
            </a:r>
            <a:r>
              <a:rPr lang="es-ES" b="1" dirty="0"/>
              <a:t>,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dědictví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předáno</a:t>
            </a:r>
            <a:r>
              <a:rPr lang="es-ES" b="1" dirty="0"/>
              <a:t> </a:t>
            </a:r>
            <a:r>
              <a:rPr lang="es-ES" b="1" dirty="0" err="1"/>
              <a:t>prostřednictvím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. </a:t>
            </a:r>
            <a:r>
              <a:rPr lang="es-ES" b="1" dirty="0" err="1"/>
              <a:t>Opakujte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učení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dětem</a:t>
            </a:r>
            <a:r>
              <a:rPr lang="es-ES" b="1" dirty="0"/>
              <a:t> v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činnostech</a:t>
            </a:r>
            <a:r>
              <a:rPr lang="es-ES" b="1" dirty="0"/>
              <a:t> </a:t>
            </a:r>
            <a:r>
              <a:rPr lang="es-ES" b="1" dirty="0" err="1"/>
              <a:t>každodenního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</a:t>
            </a:r>
          </a:p>
        </p:txBody>
      </p:sp>
      <p:pic>
        <p:nvPicPr>
          <p:cNvPr id="16" name="Imagen 15" descr="Imagen que contiene persona, hombre, agua, montar a caballo&#10;&#10;Descripción generada automáticamente">
            <a:extLst>
              <a:ext uri="{FF2B5EF4-FFF2-40B4-BE49-F238E27FC236}">
                <a16:creationId xmlns:a16="http://schemas.microsoft.com/office/drawing/2014/main" id="{39269E78-1F11-11BC-EB19-1D88DDAE20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"/>
          <a:stretch/>
        </p:blipFill>
        <p:spPr>
          <a:xfrm>
            <a:off x="106615" y="4454069"/>
            <a:ext cx="2002931" cy="2271541"/>
          </a:xfrm>
          <a:prstGeom prst="rect">
            <a:avLst/>
          </a:prstGeom>
          <a:ln w="38100" cap="sq">
            <a:solidFill>
              <a:srgbClr val="D77F3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D626A3-1F46-365B-7374-82CDAB62C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000" y="106627"/>
            <a:ext cx="5346773" cy="12563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8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AA259C-F937-B61C-AB94-9D9BB8269ACC}"/>
              </a:ext>
            </a:extLst>
          </p:cNvPr>
          <p:cNvSpPr txBox="1"/>
          <p:nvPr/>
        </p:nvSpPr>
        <p:spPr>
          <a:xfrm>
            <a:off x="5691648" y="1179743"/>
            <a:ext cx="650035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Juda </a:t>
            </a:r>
            <a:r>
              <a:rPr lang="es-ES" b="1" dirty="0" err="1"/>
              <a:t>projevil</a:t>
            </a:r>
            <a:r>
              <a:rPr lang="es-ES" b="1" dirty="0"/>
              <a:t> </a:t>
            </a:r>
            <a:r>
              <a:rPr lang="es-ES" b="1" dirty="0" err="1"/>
              <a:t>ušlechtilý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Benjamínovi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něj</a:t>
            </a:r>
            <a:r>
              <a:rPr lang="es-ES" b="1" dirty="0"/>
              <a:t> </a:t>
            </a:r>
            <a:r>
              <a:rPr lang="es-ES" b="1" dirty="0" err="1"/>
              <a:t>přimluvil</a:t>
            </a:r>
            <a:r>
              <a:rPr lang="es-ES" b="1" dirty="0"/>
              <a:t> u Josefa: „</a:t>
            </a:r>
            <a:r>
              <a:rPr lang="cs-CZ" b="1" dirty="0"/>
              <a:t>Tvůj otrok se za toho chlapce, aby ho otec pustil, zaručil takto: ´N</a:t>
            </a:r>
            <a:r>
              <a:rPr lang="es-ES" b="1" dirty="0" err="1"/>
              <a:t>epřivedu</a:t>
            </a:r>
            <a:r>
              <a:rPr lang="cs-CZ" b="1" dirty="0" err="1"/>
              <a:t>-li</a:t>
            </a:r>
            <a:r>
              <a:rPr lang="cs-CZ" b="1" dirty="0"/>
              <a:t> ho</a:t>
            </a:r>
            <a:r>
              <a:rPr lang="es-ES" b="1" dirty="0"/>
              <a:t> k </a:t>
            </a:r>
            <a:r>
              <a:rPr lang="es-ES" b="1" dirty="0" err="1"/>
              <a:t>tobě</a:t>
            </a:r>
            <a:r>
              <a:rPr lang="es-ES" b="1" dirty="0"/>
              <a:t>, </a:t>
            </a:r>
            <a:r>
              <a:rPr lang="cs-CZ" b="1" dirty="0"/>
              <a:t>prohřeším se proti svému otci na celý život.</a:t>
            </a:r>
            <a:r>
              <a:rPr lang="es-ES" b="1" dirty="0"/>
              <a:t> Pro</a:t>
            </a:r>
            <a:r>
              <a:rPr lang="cs-CZ" b="1" dirty="0"/>
              <a:t>to dovol, aby tvůj </a:t>
            </a:r>
            <a:r>
              <a:rPr lang="cs-CZ" b="1" dirty="0" err="1"/>
              <a:t>otrrok</a:t>
            </a:r>
            <a:r>
              <a:rPr lang="cs-CZ" b="1" dirty="0"/>
              <a:t> zůstal u své-ho pána v otroctví namísto tohoto chlapce, a chlapec ať smí se </a:t>
            </a:r>
            <a:r>
              <a:rPr lang="cs-CZ" b="1" dirty="0" err="1"/>
              <a:t>svý</a:t>
            </a:r>
            <a:r>
              <a:rPr lang="cs-CZ" b="1" dirty="0"/>
              <a:t>-mi bratry odejít. </a:t>
            </a:r>
            <a:r>
              <a:rPr lang="cs-CZ" b="1" dirty="0" err="1"/>
              <a:t>Ja</a:t>
            </a:r>
            <a:r>
              <a:rPr lang="es-ES" b="1" dirty="0"/>
              <a:t>k </a:t>
            </a:r>
            <a:r>
              <a:rPr lang="es-ES" b="1" dirty="0" err="1"/>
              <a:t>bych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k</a:t>
            </a:r>
            <a:r>
              <a:rPr lang="cs-CZ" b="1" dirty="0"/>
              <a:t> svému</a:t>
            </a:r>
            <a:r>
              <a:rPr lang="es-ES" b="1" dirty="0"/>
              <a:t> </a:t>
            </a:r>
            <a:r>
              <a:rPr lang="es-ES" b="1" dirty="0" err="1"/>
              <a:t>otci</a:t>
            </a:r>
            <a:r>
              <a:rPr lang="es-ES" b="1" dirty="0"/>
              <a:t> </a:t>
            </a:r>
            <a:r>
              <a:rPr lang="cs-CZ" b="1" dirty="0"/>
              <a:t>přijít, kdyby chlapec nebyl se mnou? Což bych se mohl dívat na utrpení, které by mého otce postihlo?´</a:t>
            </a:r>
            <a:r>
              <a:rPr lang="es-ES" b="1" dirty="0"/>
              <a:t>" (</a:t>
            </a:r>
            <a:r>
              <a:rPr lang="cs-CZ" b="1" dirty="0"/>
              <a:t>1. Mojžíšova</a:t>
            </a:r>
            <a:r>
              <a:rPr lang="es-ES" b="1" dirty="0"/>
              <a:t> 44</a:t>
            </a:r>
            <a:r>
              <a:rPr lang="cs-CZ" b="1" dirty="0"/>
              <a:t>,</a:t>
            </a:r>
            <a:r>
              <a:rPr lang="es-ES" b="1" dirty="0"/>
              <a:t>32-34).</a:t>
            </a:r>
          </a:p>
          <a:p>
            <a:r>
              <a:rPr lang="es-ES" b="1" dirty="0"/>
              <a:t>U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prvních</a:t>
            </a:r>
            <a:r>
              <a:rPr lang="es-ES" b="1" dirty="0"/>
              <a:t> </a:t>
            </a:r>
            <a:r>
              <a:rPr lang="es-ES" b="1" dirty="0" err="1"/>
              <a:t>dvou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</a:t>
            </a:r>
            <a:r>
              <a:rPr lang="es-ES" b="1" dirty="0" err="1"/>
              <a:t>nedostatky</a:t>
            </a:r>
            <a:r>
              <a:rPr lang="es-ES" b="1" dirty="0"/>
              <a:t> v </a:t>
            </a:r>
            <a:r>
              <a:rPr lang="es-ES" b="1" dirty="0" err="1"/>
              <a:t>kázni</a:t>
            </a:r>
            <a:r>
              <a:rPr lang="es-ES" b="1" dirty="0"/>
              <a:t>. </a:t>
            </a:r>
            <a:r>
              <a:rPr lang="es-ES" b="1" dirty="0" err="1"/>
              <a:t>Obojí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v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očích</a:t>
            </a:r>
            <a:r>
              <a:rPr lang="es-ES" b="1" dirty="0"/>
              <a:t> </a:t>
            </a:r>
            <a:r>
              <a:rPr lang="es-ES" b="1" dirty="0" err="1"/>
              <a:t>zlé</a:t>
            </a:r>
            <a:r>
              <a:rPr lang="es-ES" b="1" dirty="0"/>
              <a:t>. </a:t>
            </a:r>
            <a:r>
              <a:rPr lang="es-ES" b="1" dirty="0" err="1"/>
              <a:t>Ježíš</a:t>
            </a:r>
            <a:r>
              <a:rPr lang="es-ES" b="1" dirty="0"/>
              <a:t> </a:t>
            </a:r>
            <a:r>
              <a:rPr lang="es-ES" b="1" dirty="0" err="1"/>
              <a:t>pocházel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Pereze</a:t>
            </a:r>
            <a:r>
              <a:rPr lang="es-ES" b="1" dirty="0"/>
              <a:t>, </a:t>
            </a:r>
            <a:r>
              <a:rPr lang="es-ES" b="1" dirty="0" err="1"/>
              <a:t>kterého</a:t>
            </a:r>
            <a:r>
              <a:rPr lang="es-ES" b="1" dirty="0"/>
              <a:t> </a:t>
            </a:r>
            <a:r>
              <a:rPr lang="es-ES" b="1" dirty="0" err="1"/>
              <a:t>měl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stáří</a:t>
            </a:r>
            <a:r>
              <a:rPr lang="es-ES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6F4EF2-9EBC-1C02-6645-8174F03EE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0" y="112143"/>
            <a:ext cx="5513425" cy="6633714"/>
          </a:xfrm>
          <a:prstGeom prst="roundRect">
            <a:avLst>
              <a:gd name="adj" fmla="val 526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persona, bailarín, niña, joven&#10;&#10;Descripción generada automáticamente">
            <a:extLst>
              <a:ext uri="{FF2B5EF4-FFF2-40B4-BE49-F238E27FC236}">
                <a16:creationId xmlns:a16="http://schemas.microsoft.com/office/drawing/2014/main" id="{57169E37-28D7-F49A-5B57-019E7E8A0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466" y="4289477"/>
            <a:ext cx="2577396" cy="24563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A6E57B5-EDFE-B56F-9A3E-A22606B301F7}"/>
              </a:ext>
            </a:extLst>
          </p:cNvPr>
          <p:cNvSpPr txBox="1"/>
          <p:nvPr/>
        </p:nvSpPr>
        <p:spPr>
          <a:xfrm>
            <a:off x="8434091" y="4363505"/>
            <a:ext cx="38014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Dalším</a:t>
            </a:r>
            <a:r>
              <a:rPr lang="es-ES" b="1" dirty="0"/>
              <a:t> </a:t>
            </a:r>
            <a:r>
              <a:rPr lang="es-ES" b="1" dirty="0" err="1"/>
              <a:t>ponaučením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se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naučit</a:t>
            </a:r>
            <a:r>
              <a:rPr lang="es-ES" b="1" dirty="0"/>
              <a:t>, je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navzdory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 </a:t>
            </a:r>
            <a:r>
              <a:rPr lang="es-ES" b="1" dirty="0" err="1"/>
              <a:t>způ</a:t>
            </a:r>
            <a:r>
              <a:rPr lang="cs-CZ" b="1" dirty="0"/>
              <a:t>-</a:t>
            </a:r>
            <a:r>
              <a:rPr lang="es-ES" b="1" dirty="0" err="1"/>
              <a:t>sobenému</a:t>
            </a:r>
            <a:r>
              <a:rPr lang="es-ES" b="1" dirty="0"/>
              <a:t> </a:t>
            </a:r>
            <a:r>
              <a:rPr lang="es-ES" b="1" dirty="0" err="1"/>
              <a:t>chybami</a:t>
            </a:r>
            <a:r>
              <a:rPr lang="es-ES" b="1" dirty="0"/>
              <a:t>, </a:t>
            </a:r>
            <a:r>
              <a:rPr lang="es-ES" b="1" dirty="0" err="1"/>
              <a:t>kterých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se </a:t>
            </a:r>
            <a:r>
              <a:rPr lang="es-ES" b="1" dirty="0" err="1"/>
              <a:t>dopustili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výchově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, se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obrátit</a:t>
            </a:r>
            <a:r>
              <a:rPr lang="es-ES" b="1" dirty="0"/>
              <a:t> k </a:t>
            </a:r>
            <a:r>
              <a:rPr lang="es-ES" b="1" dirty="0" err="1"/>
              <a:t>Pánu</a:t>
            </a:r>
            <a:r>
              <a:rPr lang="es-ES" b="1" dirty="0"/>
              <a:t>, </a:t>
            </a:r>
            <a:r>
              <a:rPr lang="es-ES" b="1" dirty="0" err="1"/>
              <a:t>požádat</a:t>
            </a:r>
            <a:r>
              <a:rPr lang="es-ES" b="1" dirty="0"/>
              <a:t> Ho </a:t>
            </a:r>
            <a:r>
              <a:rPr lang="cs-CZ" b="1" dirty="0"/>
              <a:t>   </a:t>
            </a:r>
            <a:r>
              <a:rPr lang="es-ES" b="1" dirty="0"/>
              <a:t>o </a:t>
            </a:r>
            <a:r>
              <a:rPr lang="es-ES" b="1" dirty="0" err="1"/>
              <a:t>vedení</a:t>
            </a:r>
            <a:r>
              <a:rPr lang="es-ES" b="1" dirty="0"/>
              <a:t> a </a:t>
            </a:r>
            <a:r>
              <a:rPr lang="es-ES" b="1" dirty="0" err="1"/>
              <a:t>snažit</a:t>
            </a:r>
            <a:r>
              <a:rPr lang="es-ES" b="1" dirty="0"/>
              <a:t> se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lepší</a:t>
            </a:r>
            <a:r>
              <a:rPr lang="es-ES" b="1" dirty="0"/>
              <a:t>, </a:t>
            </a:r>
            <a:r>
              <a:rPr lang="es-ES" b="1" dirty="0" err="1"/>
              <a:t>ať</a:t>
            </a:r>
            <a:r>
              <a:rPr lang="es-ES" b="1" dirty="0"/>
              <a:t> </a:t>
            </a:r>
            <a:r>
              <a:rPr lang="es-ES" b="1" dirty="0" err="1"/>
              <a:t>už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/>
              <a:t>s </a:t>
            </a:r>
            <a:r>
              <a:rPr lang="es-ES" b="1" dirty="0" err="1"/>
              <a:t>těmi</a:t>
            </a:r>
            <a:r>
              <a:rPr lang="es-ES" b="1" dirty="0"/>
              <a:t> </a:t>
            </a:r>
            <a:r>
              <a:rPr lang="es-ES" b="1" dirty="0" err="1"/>
              <a:t>samými</a:t>
            </a:r>
            <a:r>
              <a:rPr lang="es-ES" b="1" dirty="0"/>
              <a:t> </a:t>
            </a:r>
            <a:r>
              <a:rPr lang="es-ES" b="1" dirty="0" err="1"/>
              <a:t>dětmi</a:t>
            </a:r>
            <a:r>
              <a:rPr lang="es-ES" b="1" dirty="0"/>
              <a:t>, s </a:t>
            </a:r>
            <a:r>
              <a:rPr lang="es-ES" b="1" dirty="0" err="1"/>
              <a:t>druhými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es-ES" b="1" dirty="0"/>
              <a:t> s </a:t>
            </a:r>
            <a:r>
              <a:rPr lang="es-ES" b="1" dirty="0" err="1"/>
              <a:t>vnoučaty</a:t>
            </a:r>
            <a:r>
              <a:rPr lang="es-ES" b="1" dirty="0"/>
              <a:t>. 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3C0AD98A-90E9-2C79-6284-C62A34E405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5" r="32963"/>
          <a:stretch/>
        </p:blipFill>
        <p:spPr>
          <a:xfrm>
            <a:off x="6980903" y="-69010"/>
            <a:ext cx="3956344" cy="14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6EFF34B-2931-F16B-2DE3-8F949251994C}"/>
              </a:ext>
            </a:extLst>
          </p:cNvPr>
          <p:cNvSpPr txBox="1"/>
          <p:nvPr/>
        </p:nvSpPr>
        <p:spPr>
          <a:xfrm>
            <a:off x="291859" y="1433549"/>
            <a:ext cx="76235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úžasné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 v </a:t>
            </a:r>
            <a:r>
              <a:rPr lang="es-ES" b="1" dirty="0" err="1"/>
              <a:t>Ježíšově</a:t>
            </a:r>
            <a:r>
              <a:rPr lang="es-ES" b="1" dirty="0"/>
              <a:t> </a:t>
            </a:r>
            <a:r>
              <a:rPr lang="es-ES" b="1" dirty="0" err="1"/>
              <a:t>rodokmenu</a:t>
            </a:r>
            <a:r>
              <a:rPr lang="es-ES" b="1" dirty="0"/>
              <a:t> </a:t>
            </a:r>
            <a:r>
              <a:rPr lang="es-ES" b="1" dirty="0" err="1"/>
              <a:t>dvě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, </a:t>
            </a:r>
            <a:r>
              <a:rPr lang="es-ES" b="1" dirty="0" err="1"/>
              <a:t>jejichž</a:t>
            </a:r>
            <a:r>
              <a:rPr lang="es-ES" b="1" dirty="0"/>
              <a:t> </a:t>
            </a:r>
            <a:r>
              <a:rPr lang="es-ES" b="1" dirty="0" err="1"/>
              <a:t>původ</a:t>
            </a:r>
            <a:r>
              <a:rPr lang="es-ES" b="1" dirty="0"/>
              <a:t> a </a:t>
            </a:r>
            <a:r>
              <a:rPr lang="es-ES" b="1" dirty="0" err="1"/>
              <a:t>životní</a:t>
            </a:r>
            <a:r>
              <a:rPr lang="es-ES" b="1" dirty="0"/>
              <a:t> </a:t>
            </a:r>
            <a:r>
              <a:rPr lang="es-ES" b="1" dirty="0" err="1"/>
              <a:t>styl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v </a:t>
            </a:r>
            <a:r>
              <a:rPr lang="es-ES" b="1" dirty="0" err="1"/>
              <a:t>rozporu</a:t>
            </a:r>
            <a:r>
              <a:rPr lang="es-ES" b="1" dirty="0"/>
              <a:t> s </a:t>
            </a:r>
            <a:r>
              <a:rPr lang="es-ES" b="1" dirty="0" err="1"/>
              <a:t>Božím</a:t>
            </a:r>
            <a:r>
              <a:rPr lang="es-ES" b="1" dirty="0"/>
              <a:t> </a:t>
            </a:r>
            <a:r>
              <a:rPr lang="es-ES" b="1" dirty="0" err="1"/>
              <a:t>lidem</a:t>
            </a:r>
            <a:r>
              <a:rPr lang="es-ES" b="1" dirty="0"/>
              <a:t>. Ra</a:t>
            </a:r>
            <a:r>
              <a:rPr lang="cs-CZ" b="1" dirty="0"/>
              <a:t>ch</a:t>
            </a:r>
            <a:r>
              <a:rPr lang="es-ES" b="1" dirty="0"/>
              <a:t>ab </a:t>
            </a:r>
            <a:r>
              <a:rPr lang="es-ES" b="1" dirty="0" err="1"/>
              <a:t>měla</a:t>
            </a:r>
            <a:r>
              <a:rPr lang="es-ES" b="1" dirty="0"/>
              <a:t> </a:t>
            </a:r>
            <a:r>
              <a:rPr lang="es-ES" b="1" dirty="0" err="1"/>
              <a:t>povolání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v </a:t>
            </a:r>
            <a:r>
              <a:rPr lang="es-ES" b="1" dirty="0" err="1"/>
              <a:t>naprostém</a:t>
            </a:r>
            <a:r>
              <a:rPr lang="es-ES" b="1" dirty="0"/>
              <a:t> </a:t>
            </a:r>
            <a:r>
              <a:rPr lang="es-ES" b="1" dirty="0" err="1"/>
              <a:t>rozporu</a:t>
            </a:r>
            <a:r>
              <a:rPr lang="es-ES" b="1" dirty="0"/>
              <a:t> s </a:t>
            </a:r>
            <a:r>
              <a:rPr lang="es-ES" b="1" dirty="0" err="1"/>
              <a:t>Božími</a:t>
            </a:r>
            <a:r>
              <a:rPr lang="es-ES" b="1" dirty="0"/>
              <a:t> </a:t>
            </a:r>
            <a:r>
              <a:rPr lang="es-ES" b="1" dirty="0" err="1"/>
              <a:t>zákony</a:t>
            </a:r>
            <a:r>
              <a:rPr lang="es-ES" b="1" dirty="0"/>
              <a:t>,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 </a:t>
            </a:r>
            <a:r>
              <a:rPr lang="es-ES" b="1" dirty="0" err="1"/>
              <a:t>Rút</a:t>
            </a:r>
            <a:r>
              <a:rPr lang="es-ES" b="1" dirty="0"/>
              <a:t> </a:t>
            </a:r>
            <a:r>
              <a:rPr lang="es-ES" b="1" dirty="0" err="1"/>
              <a:t>vyrostla</a:t>
            </a:r>
            <a:r>
              <a:rPr lang="es-ES" b="1" dirty="0"/>
              <a:t> v </a:t>
            </a:r>
            <a:r>
              <a:rPr lang="es-ES" b="1" dirty="0" err="1"/>
              <a:t>uctívání</a:t>
            </a:r>
            <a:r>
              <a:rPr lang="es-ES" b="1" dirty="0"/>
              <a:t> </a:t>
            </a:r>
            <a:r>
              <a:rPr lang="es-ES" b="1" dirty="0" err="1"/>
              <a:t>falešných</a:t>
            </a:r>
            <a:r>
              <a:rPr lang="es-ES" b="1" dirty="0"/>
              <a:t> </a:t>
            </a:r>
            <a:r>
              <a:rPr lang="es-ES" b="1" dirty="0" err="1"/>
              <a:t>bohů</a:t>
            </a:r>
            <a:r>
              <a:rPr lang="es-ES" b="1" dirty="0"/>
              <a:t>.</a:t>
            </a:r>
          </a:p>
          <a:p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dvě</a:t>
            </a:r>
            <a:r>
              <a:rPr lang="es-ES" b="1" dirty="0"/>
              <a:t>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učí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nezáleží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tom</a:t>
            </a:r>
            <a:r>
              <a:rPr lang="es-ES" b="1" dirty="0"/>
              <a:t>, </a:t>
            </a:r>
            <a:r>
              <a:rPr lang="es-ES" b="1" dirty="0" err="1"/>
              <a:t>odkud</a:t>
            </a:r>
            <a:r>
              <a:rPr lang="es-ES" b="1" dirty="0"/>
              <a:t> </a:t>
            </a:r>
            <a:r>
              <a:rPr lang="es-ES" b="1" dirty="0" err="1"/>
              <a:t>členové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 </a:t>
            </a:r>
            <a:r>
              <a:rPr lang="es-ES" b="1" dirty="0" err="1"/>
              <a:t>pocházejí</a:t>
            </a:r>
            <a:r>
              <a:rPr lang="es-ES" b="1" dirty="0"/>
              <a:t>.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odevzdáte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Pánu</a:t>
            </a:r>
            <a:r>
              <a:rPr lang="es-ES" b="1" dirty="0"/>
              <a:t>,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přijme</a:t>
            </a:r>
            <a:r>
              <a:rPr lang="es-ES" b="1" dirty="0"/>
              <a:t> a </a:t>
            </a:r>
            <a:r>
              <a:rPr lang="es-ES" b="1" dirty="0" err="1"/>
              <a:t>promění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cs-CZ" b="1" dirty="0"/>
              <a:t>      </a:t>
            </a:r>
            <a:r>
              <a:rPr lang="es-ES" b="1" dirty="0"/>
              <a:t>ke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slávě</a:t>
            </a:r>
            <a:r>
              <a:rPr lang="es-ES" b="1" dirty="0"/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D5E35D-4C50-44CA-ECA8-93B88B3EE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06753" y="241775"/>
            <a:ext cx="3688335" cy="36883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FB9FC5-FE10-446A-958B-085701D2F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26" y="3592092"/>
            <a:ext cx="3932202" cy="29374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0544B92-D185-C449-EE25-E85DA97BE8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613" y="3298190"/>
            <a:ext cx="2802834" cy="326245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BF8A223-F63F-A8B2-DDA9-E1E4DE6122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" b="19013"/>
          <a:stretch/>
        </p:blipFill>
        <p:spPr>
          <a:xfrm>
            <a:off x="8198323" y="4029044"/>
            <a:ext cx="3688335" cy="25220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Imagen 2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29FFF8FF-D547-F438-5AFB-54E8AA5EE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6" y="69011"/>
            <a:ext cx="7556755" cy="145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8776C60-8BC8-604E-2535-4ED600877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8" y="257175"/>
            <a:ext cx="5482222" cy="26867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Imagen 7" descr="Imagen que contiene persona, hombre, vistiendo, sombrero&#10;&#10;Descripción generada automáticamente">
            <a:extLst>
              <a:ext uri="{FF2B5EF4-FFF2-40B4-BE49-F238E27FC236}">
                <a16:creationId xmlns:a16="http://schemas.microsoft.com/office/drawing/2014/main" id="{2367F6F0-3DA6-052E-8295-D067D03CB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8" y="3088860"/>
            <a:ext cx="2836607" cy="3648369"/>
          </a:xfrm>
          <a:prstGeom prst="ellipse">
            <a:avLst/>
          </a:prstGeom>
          <a:ln w="63500" cap="rnd">
            <a:solidFill>
              <a:srgbClr val="78669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84E8F97-963B-C1AF-A6D8-0BCEDCCD9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027" y="3088859"/>
            <a:ext cx="2081325" cy="3648369"/>
          </a:xfrm>
          <a:prstGeom prst="round2DiagRect">
            <a:avLst>
              <a:gd name="adj1" fmla="val 16667"/>
              <a:gd name="adj2" fmla="val 11899"/>
            </a:avLst>
          </a:prstGeom>
          <a:ln w="28575" cap="sq">
            <a:solidFill>
              <a:srgbClr val="D02A1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ersona, hombre, parado, viendo&#10;&#10;Descripción generada automáticamente">
            <a:extLst>
              <a:ext uri="{FF2B5EF4-FFF2-40B4-BE49-F238E27FC236}">
                <a16:creationId xmlns:a16="http://schemas.microsoft.com/office/drawing/2014/main" id="{282FD6E7-3073-C9E0-9889-D735DA1084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1383"/>
          <a:stretch/>
        </p:blipFill>
        <p:spPr>
          <a:xfrm>
            <a:off x="10024085" y="4084848"/>
            <a:ext cx="2087537" cy="265238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Imagen 16" descr="Un dibujo de un hombre acostado en una cama&#10;&#10;Descripción generada automáticamente con confianza baja">
            <a:extLst>
              <a:ext uri="{FF2B5EF4-FFF2-40B4-BE49-F238E27FC236}">
                <a16:creationId xmlns:a16="http://schemas.microsoft.com/office/drawing/2014/main" id="{9CB00778-7A7F-BE07-53F1-BD30AF4E5F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1" b="17265"/>
          <a:stretch/>
        </p:blipFill>
        <p:spPr>
          <a:xfrm>
            <a:off x="5395813" y="4235568"/>
            <a:ext cx="4567752" cy="2501661"/>
          </a:xfrm>
          <a:prstGeom prst="roundRect">
            <a:avLst>
              <a:gd name="adj" fmla="val 16667"/>
            </a:avLst>
          </a:prstGeom>
          <a:ln>
            <a:solidFill>
              <a:srgbClr val="7092B8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7092B8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810E3C0-98FA-5C8A-BA4A-E09DC04B7628}"/>
              </a:ext>
            </a:extLst>
          </p:cNvPr>
          <p:cNvSpPr txBox="1"/>
          <p:nvPr/>
        </p:nvSpPr>
        <p:spPr>
          <a:xfrm>
            <a:off x="5252354" y="1244284"/>
            <a:ext cx="70172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Král</a:t>
            </a:r>
            <a:r>
              <a:rPr lang="es-ES" b="1" dirty="0"/>
              <a:t> David,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předkové</a:t>
            </a:r>
            <a:r>
              <a:rPr lang="es-ES" b="1" dirty="0"/>
              <a:t>, </a:t>
            </a:r>
            <a:r>
              <a:rPr lang="es-ES" b="1" dirty="0" err="1"/>
              <a:t>udělal</a:t>
            </a:r>
            <a:r>
              <a:rPr lang="es-ES" b="1" dirty="0"/>
              <a:t> </a:t>
            </a:r>
            <a:r>
              <a:rPr lang="es-ES" b="1" dirty="0" err="1"/>
              <a:t>obrovskou</a:t>
            </a:r>
            <a:r>
              <a:rPr lang="es-ES" b="1" dirty="0"/>
              <a:t> </a:t>
            </a:r>
            <a:r>
              <a:rPr lang="es-ES" b="1" dirty="0" err="1"/>
              <a:t>chybu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zavedl</a:t>
            </a:r>
            <a:r>
              <a:rPr lang="es-ES" b="1" dirty="0"/>
              <a:t> </a:t>
            </a:r>
            <a:r>
              <a:rPr lang="es-ES" b="1" dirty="0" err="1"/>
              <a:t>polygamii</a:t>
            </a:r>
            <a:r>
              <a:rPr lang="es-ES" b="1" dirty="0"/>
              <a:t>.</a:t>
            </a:r>
          </a:p>
          <a:p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vykazovaly</a:t>
            </a:r>
            <a:r>
              <a:rPr lang="es-ES" b="1" dirty="0"/>
              <a:t> </a:t>
            </a:r>
            <a:r>
              <a:rPr lang="es-ES" b="1" dirty="0" err="1"/>
              <a:t>povahové</a:t>
            </a:r>
            <a:r>
              <a:rPr lang="es-ES" b="1" dirty="0"/>
              <a:t> </a:t>
            </a:r>
            <a:r>
              <a:rPr lang="es-ES" b="1" dirty="0" err="1"/>
              <a:t>rysy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příčinou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utrpení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nelibosti</a:t>
            </a:r>
            <a:r>
              <a:rPr lang="es-ES" b="1" dirty="0"/>
              <a:t>. </a:t>
            </a:r>
            <a:r>
              <a:rPr lang="es-ES" b="1" dirty="0" err="1"/>
              <a:t>Vraždy</a:t>
            </a:r>
            <a:r>
              <a:rPr lang="es-ES" b="1" dirty="0"/>
              <a:t>, </a:t>
            </a:r>
            <a:r>
              <a:rPr lang="es-ES" b="1" dirty="0" err="1"/>
              <a:t>cizoložství</a:t>
            </a:r>
            <a:r>
              <a:rPr lang="es-ES" b="1" dirty="0"/>
              <a:t>, </a:t>
            </a:r>
            <a:r>
              <a:rPr lang="es-ES" b="1" dirty="0" err="1"/>
              <a:t>incest</a:t>
            </a:r>
            <a:r>
              <a:rPr lang="es-ES" b="1" dirty="0"/>
              <a:t> a </a:t>
            </a:r>
            <a:r>
              <a:rPr lang="es-ES" b="1" dirty="0" err="1"/>
              <a:t>další</a:t>
            </a:r>
            <a:r>
              <a:rPr lang="es-ES" b="1" dirty="0"/>
              <a:t> </a:t>
            </a:r>
            <a:r>
              <a:rPr lang="es-ES" b="1" dirty="0" err="1"/>
              <a:t>negativní</a:t>
            </a:r>
            <a:r>
              <a:rPr lang="es-ES" b="1" dirty="0"/>
              <a:t> </a:t>
            </a:r>
            <a:r>
              <a:rPr lang="es-ES" b="1" dirty="0" err="1"/>
              <a:t>chování</a:t>
            </a:r>
            <a:r>
              <a:rPr lang="es-ES" b="1" dirty="0"/>
              <a:t> se </a:t>
            </a:r>
            <a:r>
              <a:rPr lang="es-ES" b="1" dirty="0" err="1"/>
              <a:t>opakovaly</a:t>
            </a:r>
            <a:r>
              <a:rPr lang="es-ES" b="1" dirty="0"/>
              <a:t> u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potomků</a:t>
            </a:r>
            <a:r>
              <a:rPr lang="es-ES" b="1" dirty="0"/>
              <a:t>.</a:t>
            </a:r>
          </a:p>
          <a:p>
            <a:r>
              <a:rPr lang="es-ES" b="1" dirty="0"/>
              <a:t>David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zůstal</a:t>
            </a:r>
            <a:r>
              <a:rPr lang="cs-CZ" b="1" dirty="0"/>
              <a:t> i přes chyby, kterých se v životě a ve výchově svých dětí </a:t>
            </a:r>
            <a:r>
              <a:rPr lang="cs-CZ" b="1" dirty="0" err="1"/>
              <a:t>dopusdtil</a:t>
            </a:r>
            <a:r>
              <a:rPr lang="cs-CZ" b="1" dirty="0"/>
              <a:t>,</a:t>
            </a:r>
            <a:r>
              <a:rPr lang="es-ES" b="1" dirty="0"/>
              <a:t> </a:t>
            </a:r>
            <a:r>
              <a:rPr lang="es-ES" b="1" dirty="0" err="1"/>
              <a:t>věrný</a:t>
            </a:r>
            <a:r>
              <a:rPr lang="es-ES" b="1" dirty="0"/>
              <a:t> </a:t>
            </a:r>
            <a:r>
              <a:rPr lang="es-ES" b="1" dirty="0" err="1"/>
              <a:t>Pánu</a:t>
            </a:r>
            <a:r>
              <a:rPr lang="es-ES" b="1" dirty="0"/>
              <a:t>.
Proto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splnil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slib</a:t>
            </a:r>
            <a:r>
              <a:rPr lang="es-ES" b="1" dirty="0"/>
              <a:t> v </a:t>
            </a:r>
            <a:r>
              <a:rPr lang="es-ES" b="1" dirty="0" err="1"/>
              <a:t>Šalomounovi</a:t>
            </a:r>
            <a:r>
              <a:rPr lang="es-ES" b="1" dirty="0"/>
              <a:t>. Z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plyne</a:t>
            </a:r>
            <a:r>
              <a:rPr lang="es-ES" b="1" dirty="0"/>
              <a:t> </a:t>
            </a:r>
            <a:r>
              <a:rPr lang="es-ES" b="1" dirty="0" err="1"/>
              <a:t>ponaučení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cs-CZ" b="1" dirty="0"/>
              <a:t>      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ohledu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špatné</a:t>
            </a:r>
            <a:r>
              <a:rPr lang="es-ES" b="1" dirty="0"/>
              <a:t> </a:t>
            </a:r>
            <a:r>
              <a:rPr lang="es-ES" b="1" dirty="0" err="1"/>
              <a:t>mezilidské</a:t>
            </a:r>
            <a:r>
              <a:rPr lang="es-ES" b="1" dirty="0"/>
              <a:t> </a:t>
            </a:r>
            <a:r>
              <a:rPr lang="es-ES" b="1" dirty="0" err="1"/>
              <a:t>vztahy</a:t>
            </a:r>
            <a:r>
              <a:rPr lang="es-ES" b="1" dirty="0"/>
              <a:t> a </a:t>
            </a:r>
            <a:r>
              <a:rPr lang="es-ES" b="1" dirty="0" err="1"/>
              <a:t>neukázněné</a:t>
            </a:r>
            <a:r>
              <a:rPr lang="es-ES" b="1" dirty="0"/>
              <a:t> </a:t>
            </a:r>
            <a:r>
              <a:rPr lang="es-ES" b="1" dirty="0" err="1"/>
              <a:t>povahy</a:t>
            </a:r>
            <a:r>
              <a:rPr lang="es-ES" b="1" dirty="0"/>
              <a:t> v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rodině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naplnit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zaslíbení</a:t>
            </a:r>
            <a:r>
              <a:rPr lang="es-ES" b="1" dirty="0"/>
              <a:t> v </a:t>
            </a:r>
            <a:r>
              <a:rPr lang="es-ES" b="1" dirty="0" err="1"/>
              <a:t>nás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Mu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věrní</a:t>
            </a:r>
            <a:r>
              <a:rPr lang="es-ES" b="1" dirty="0"/>
              <a:t>. </a:t>
            </a:r>
          </a:p>
        </p:txBody>
      </p:sp>
      <p:pic>
        <p:nvPicPr>
          <p:cNvPr id="4" name="Imagen 3" descr="Imagen que contiene plato, dibujo, reloj&#10;&#10;Descripción generada automáticamente">
            <a:extLst>
              <a:ext uri="{FF2B5EF4-FFF2-40B4-BE49-F238E27FC236}">
                <a16:creationId xmlns:a16="http://schemas.microsoft.com/office/drawing/2014/main" id="{271A1DBD-7BF6-814B-BF22-5365F0BD8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372" y="28575"/>
            <a:ext cx="3578341" cy="121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78CE22-E615-B8EC-D437-DFEE0A3E489F}"/>
              </a:ext>
            </a:extLst>
          </p:cNvPr>
          <p:cNvSpPr txBox="1"/>
          <p:nvPr/>
        </p:nvSpPr>
        <p:spPr>
          <a:xfrm>
            <a:off x="71656" y="2914016"/>
            <a:ext cx="301607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Z </a:t>
            </a:r>
            <a:r>
              <a:rPr lang="es-ES" sz="2000" b="1" dirty="0" err="1"/>
              <a:t>toho</a:t>
            </a:r>
            <a:r>
              <a:rPr lang="es-ES" sz="2000" b="1" dirty="0"/>
              <a:t> </a:t>
            </a:r>
            <a:r>
              <a:rPr lang="es-ES" sz="2000" b="1" dirty="0" err="1"/>
              <a:t>lze</a:t>
            </a:r>
            <a:r>
              <a:rPr lang="es-ES" sz="2000" b="1" dirty="0"/>
              <a:t> </a:t>
            </a:r>
            <a:r>
              <a:rPr lang="es-ES" sz="2000" b="1" dirty="0" err="1"/>
              <a:t>pozorovat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cs-CZ" sz="2000" b="1" dirty="0"/>
              <a:t>   </a:t>
            </a:r>
            <a:r>
              <a:rPr lang="es-ES" sz="2000" b="1" dirty="0"/>
              <a:t>u </a:t>
            </a:r>
            <a:r>
              <a:rPr lang="es-ES" sz="2000" b="1" dirty="0" err="1"/>
              <a:t>Davidových</a:t>
            </a:r>
            <a:r>
              <a:rPr lang="es-ES" sz="2000" b="1" dirty="0"/>
              <a:t> </a:t>
            </a:r>
            <a:r>
              <a:rPr lang="es-ES" sz="2000" b="1" dirty="0" err="1"/>
              <a:t>potomků</a:t>
            </a:r>
            <a:r>
              <a:rPr lang="es-ES" sz="2000" b="1" dirty="0"/>
              <a:t> </a:t>
            </a:r>
            <a:r>
              <a:rPr lang="es-ES" sz="2000" b="1" dirty="0" err="1"/>
              <a:t>převládá</a:t>
            </a:r>
            <a:r>
              <a:rPr lang="es-ES" sz="2000" b="1" dirty="0"/>
              <a:t> </a:t>
            </a:r>
            <a:r>
              <a:rPr lang="es-ES" sz="2000" b="1" dirty="0" err="1"/>
              <a:t>slabost</a:t>
            </a:r>
            <a:r>
              <a:rPr lang="es-ES" sz="2000" b="1" dirty="0"/>
              <a:t> </a:t>
            </a:r>
            <a:r>
              <a:rPr lang="es-ES" sz="2000" b="1" dirty="0" err="1"/>
              <a:t>charakteru</a:t>
            </a:r>
            <a:r>
              <a:rPr lang="es-ES" sz="2000" b="1" dirty="0"/>
              <a:t>, </a:t>
            </a:r>
            <a:r>
              <a:rPr lang="es-ES" sz="2000" b="1" dirty="0" err="1"/>
              <a:t>nedostatek</a:t>
            </a:r>
            <a:r>
              <a:rPr lang="es-ES" sz="2000" b="1" dirty="0"/>
              <a:t> </a:t>
            </a:r>
            <a:r>
              <a:rPr lang="es-ES" sz="2000" b="1" dirty="0" err="1"/>
              <a:t>dodržování</a:t>
            </a:r>
            <a:r>
              <a:rPr lang="es-ES" sz="2000" b="1" dirty="0"/>
              <a:t> </a:t>
            </a:r>
            <a:r>
              <a:rPr lang="es-ES" sz="2000" b="1" dirty="0" err="1"/>
              <a:t>zásad</a:t>
            </a:r>
            <a:r>
              <a:rPr lang="es-ES" sz="2000" b="1" dirty="0"/>
              <a:t> a </a:t>
            </a:r>
            <a:r>
              <a:rPr lang="es-ES" sz="2000" b="1" dirty="0" err="1"/>
              <a:t>zba</a:t>
            </a:r>
            <a:r>
              <a:rPr lang="cs-CZ" sz="2000" b="1" dirty="0"/>
              <a:t>-</a:t>
            </a:r>
            <a:r>
              <a:rPr lang="es-ES" sz="2000" b="1" dirty="0" err="1"/>
              <a:t>bělost</a:t>
            </a:r>
            <a:r>
              <a:rPr lang="es-ES" sz="2000" b="1" dirty="0"/>
              <a:t>.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učí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i </a:t>
            </a:r>
            <a:r>
              <a:rPr lang="es-ES" sz="2000" b="1" dirty="0" err="1"/>
              <a:t>když</a:t>
            </a:r>
            <a:r>
              <a:rPr lang="es-ES" sz="2000" b="1" dirty="0"/>
              <a:t> se </a:t>
            </a:r>
            <a:r>
              <a:rPr lang="es-ES" sz="2000" b="1" dirty="0" err="1"/>
              <a:t>rodiče</a:t>
            </a:r>
            <a:r>
              <a:rPr lang="es-ES" sz="2000" b="1" dirty="0"/>
              <a:t> </a:t>
            </a:r>
            <a:r>
              <a:rPr lang="es-ES" sz="2000" b="1" dirty="0" err="1"/>
              <a:t>těší</a:t>
            </a:r>
            <a:r>
              <a:rPr lang="es-ES" sz="2000" b="1" dirty="0"/>
              <a:t> </a:t>
            </a:r>
            <a:r>
              <a:rPr lang="es-ES" sz="2000" b="1" dirty="0" err="1"/>
              <a:t>slávě</a:t>
            </a:r>
            <a:r>
              <a:rPr lang="es-ES" sz="2000" b="1" dirty="0"/>
              <a:t> a ú</a:t>
            </a:r>
            <a:r>
              <a:rPr lang="cs-CZ" sz="2000" b="1" dirty="0"/>
              <a:t>-</a:t>
            </a:r>
            <a:r>
              <a:rPr lang="es-ES" sz="2000" b="1" dirty="0" err="1"/>
              <a:t>spěchu</a:t>
            </a:r>
            <a:r>
              <a:rPr lang="es-ES" sz="2000" b="1" dirty="0"/>
              <a:t>, </a:t>
            </a:r>
            <a:r>
              <a:rPr lang="es-ES" sz="2000" b="1" dirty="0" err="1"/>
              <a:t>nezaručuje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z </a:t>
            </a:r>
            <a:r>
              <a:rPr lang="es-ES" sz="2000" b="1" dirty="0" err="1"/>
              <a:t>toho</a:t>
            </a:r>
            <a:r>
              <a:rPr lang="es-ES" sz="2000" b="1" dirty="0"/>
              <a:t> </a:t>
            </a:r>
            <a:r>
              <a:rPr lang="es-ES" sz="2000" b="1" dirty="0" err="1"/>
              <a:t>budou</a:t>
            </a:r>
            <a:r>
              <a:rPr lang="es-ES" sz="2000" b="1" dirty="0"/>
              <a:t> </a:t>
            </a:r>
            <a:r>
              <a:rPr lang="es-ES" sz="2000" b="1" dirty="0" err="1"/>
              <a:t>těšit</a:t>
            </a:r>
            <a:r>
              <a:rPr lang="es-ES" sz="2000" b="1" dirty="0"/>
              <a:t> i je</a:t>
            </a:r>
            <a:r>
              <a:rPr lang="cs-CZ" sz="2000" b="1" dirty="0"/>
              <a:t>-</a:t>
            </a:r>
            <a:r>
              <a:rPr lang="es-ES" sz="2000" b="1" dirty="0" err="1"/>
              <a:t>jich</a:t>
            </a:r>
            <a:r>
              <a:rPr lang="es-ES" sz="2000" b="1" dirty="0"/>
              <a:t> </a:t>
            </a:r>
            <a:r>
              <a:rPr lang="es-ES" sz="2000" b="1" dirty="0" err="1"/>
              <a:t>děti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si </a:t>
            </a:r>
            <a:r>
              <a:rPr lang="es-ES" sz="2000" b="1" dirty="0" err="1"/>
              <a:t>nevypě</a:t>
            </a:r>
            <a:r>
              <a:rPr lang="cs-CZ" sz="2000" b="1" dirty="0"/>
              <a:t>-</a:t>
            </a:r>
            <a:r>
              <a:rPr lang="es-ES" sz="2000" b="1" dirty="0" err="1"/>
              <a:t>stují</a:t>
            </a:r>
            <a:r>
              <a:rPr lang="es-ES" sz="2000" b="1" dirty="0"/>
              <a:t> </a:t>
            </a:r>
            <a:r>
              <a:rPr lang="es-ES" sz="2000" b="1" dirty="0" err="1"/>
              <a:t>neochvějnou</a:t>
            </a:r>
            <a:r>
              <a:rPr lang="es-ES" sz="2000" b="1" dirty="0"/>
              <a:t> </a:t>
            </a:r>
            <a:r>
              <a:rPr lang="es-ES" sz="2000" b="1" dirty="0" err="1"/>
              <a:t>věrnost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10F904-4016-F33B-2084-753153295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1" r="4841"/>
          <a:stretch/>
        </p:blipFill>
        <p:spPr>
          <a:xfrm>
            <a:off x="3069965" y="2912165"/>
            <a:ext cx="2831754" cy="37875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CE2FD89-A2F1-79B6-BC63-3AC172E839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3" r="8911"/>
          <a:stretch/>
        </p:blipFill>
        <p:spPr>
          <a:xfrm>
            <a:off x="7244736" y="109657"/>
            <a:ext cx="4837889" cy="302146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8241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D057DF7-5CF4-83D9-F5CE-954C1C463A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164" r="10582"/>
          <a:stretch/>
        </p:blipFill>
        <p:spPr>
          <a:xfrm>
            <a:off x="5984845" y="3279913"/>
            <a:ext cx="2641919" cy="341975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8431E6B-15EB-47B0-3679-95DED2AE7C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/>
          <a:stretch/>
        </p:blipFill>
        <p:spPr>
          <a:xfrm>
            <a:off x="8709890" y="3278909"/>
            <a:ext cx="3372735" cy="34220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594517E-CE53-8A11-B7D5-05D78F0F5089}"/>
              </a:ext>
            </a:extLst>
          </p:cNvPr>
          <p:cNvSpPr txBox="1"/>
          <p:nvPr/>
        </p:nvSpPr>
        <p:spPr>
          <a:xfrm>
            <a:off x="71656" y="2192885"/>
            <a:ext cx="7126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 </a:t>
            </a:r>
            <a:r>
              <a:rPr lang="es-ES" sz="2000" b="1" dirty="0" err="1"/>
              <a:t>další</a:t>
            </a:r>
            <a:r>
              <a:rPr lang="es-ES" sz="2000" b="1" dirty="0"/>
              <a:t> </a:t>
            </a:r>
            <a:r>
              <a:rPr lang="es-ES" sz="2000" b="1" dirty="0" err="1"/>
              <a:t>posloupnosti</a:t>
            </a:r>
            <a:r>
              <a:rPr lang="es-ES" sz="2000" b="1" dirty="0"/>
              <a:t> </a:t>
            </a:r>
            <a:r>
              <a:rPr lang="es-ES" sz="2000" b="1" dirty="0" err="1"/>
              <a:t>Ježíšova</a:t>
            </a:r>
            <a:r>
              <a:rPr lang="es-ES" sz="2000" b="1" dirty="0"/>
              <a:t> </a:t>
            </a:r>
            <a:r>
              <a:rPr lang="es-ES" sz="2000" b="1" dirty="0" err="1"/>
              <a:t>rodokmenu</a:t>
            </a:r>
            <a:r>
              <a:rPr lang="es-ES" sz="2000" b="1" dirty="0"/>
              <a:t> je </a:t>
            </a:r>
            <a:r>
              <a:rPr lang="es-ES" sz="2000" b="1" dirty="0" err="1"/>
              <a:t>Šalomoun</a:t>
            </a:r>
            <a:r>
              <a:rPr lang="es-ES" sz="2000" b="1" dirty="0"/>
              <a:t>, </a:t>
            </a:r>
            <a:r>
              <a:rPr lang="es-ES" sz="2000" b="1" dirty="0" err="1"/>
              <a:t>potom</a:t>
            </a:r>
            <a:r>
              <a:rPr lang="es-ES" sz="2000" b="1" dirty="0"/>
              <a:t> </a:t>
            </a:r>
            <a:r>
              <a:rPr lang="es-ES" sz="2000" b="1" dirty="0" err="1"/>
              <a:t>Rechabeám</a:t>
            </a:r>
            <a:r>
              <a:rPr lang="es-ES" sz="2000" b="1" dirty="0"/>
              <a:t>,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syn</a:t>
            </a:r>
            <a:r>
              <a:rPr lang="es-ES" sz="2000" b="1" dirty="0"/>
              <a:t> </a:t>
            </a:r>
            <a:r>
              <a:rPr lang="es-ES" sz="2000" b="1" dirty="0" err="1"/>
              <a:t>Abijá</a:t>
            </a:r>
            <a:r>
              <a:rPr lang="cs-CZ" sz="2000" b="1" dirty="0"/>
              <a:t>m</a:t>
            </a:r>
            <a:r>
              <a:rPr lang="es-ES" sz="2000" b="1" dirty="0"/>
              <a:t> a </a:t>
            </a:r>
            <a:r>
              <a:rPr lang="es-ES" sz="2000" b="1" dirty="0" err="1"/>
              <a:t>nakonec</a:t>
            </a:r>
            <a:r>
              <a:rPr lang="es-ES" sz="2000" b="1" dirty="0"/>
              <a:t> </a:t>
            </a:r>
            <a:r>
              <a:rPr lang="cs-CZ" sz="2000" b="1" dirty="0"/>
              <a:t>Á</a:t>
            </a:r>
            <a:r>
              <a:rPr lang="es-ES" sz="2000" b="1" dirty="0" err="1"/>
              <a:t>sa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C42BCD58-4BEF-36BE-3786-C013F8DD6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4"/>
          <a:stretch/>
        </p:blipFill>
        <p:spPr>
          <a:xfrm>
            <a:off x="109375" y="109656"/>
            <a:ext cx="7017562" cy="218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3023</TotalTime>
  <Words>1428</Words>
  <Application>Microsoft Office PowerPoint</Application>
  <PresentationFormat>Panorámica</PresentationFormat>
  <Paragraphs>30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 Light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204</cp:revision>
  <dcterms:created xsi:type="dcterms:W3CDTF">2023-09-30T06:10:03Z</dcterms:created>
  <dcterms:modified xsi:type="dcterms:W3CDTF">2024-01-28T09:30:29Z</dcterms:modified>
</cp:coreProperties>
</file>