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8" r:id="rId3"/>
    <p:sldId id="259" r:id="rId4"/>
    <p:sldId id="260" r:id="rId5"/>
    <p:sldId id="261" r:id="rId6"/>
    <p:sldId id="262" r:id="rId7"/>
    <p:sldId id="269" r:id="rId8"/>
    <p:sldId id="264" r:id="rId9"/>
    <p:sldId id="271" r:id="rId10"/>
    <p:sldId id="272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4314"/>
    <a:srgbClr val="3E3600"/>
    <a:srgbClr val="701304"/>
    <a:srgbClr val="FA8D7B"/>
    <a:srgbClr val="7A1B1C"/>
    <a:srgbClr val="1776F5"/>
    <a:srgbClr val="F6421C"/>
    <a:srgbClr val="1C3F4A"/>
    <a:srgbClr val="F625A0"/>
    <a:srgbClr val="7C38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9138B-EA28-C486-AA70-3284A2432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BC0EA6-2E06-7DA4-3B29-37F53FA5A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0712BF-511E-4CAC-1E55-C295A3ECA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C5E0C-1A46-46D6-883A-B918A2A142BD}" type="datetimeFigureOut">
              <a:rPr lang="es-ES" smtClean="0"/>
              <a:t>30/04/2023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066BE7-7CCD-EC71-835D-3A9CF5F2F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B2BF1A-4566-ACC0-62C2-92C6314DA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FD0F-27C6-4088-A47F-07E6290A14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22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2A55F-65E1-9240-EEEF-C56447B80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9C6B74E-3468-7B5A-0FD3-BEAA90907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12367C-9091-A14A-AE02-BFC4A206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C5E0C-1A46-46D6-883A-B918A2A142BD}" type="datetimeFigureOut">
              <a:rPr lang="es-ES" smtClean="0"/>
              <a:t>30/04/2023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761A15-E1DA-91D1-D1E7-B668B133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B93324-3896-4CD4-E91F-E3E30A15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FD0F-27C6-4088-A47F-07E6290A14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9896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C7151FA-E524-0B0F-87B3-FBABFF84AC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A6E07C-79C5-4BFB-1427-33FF4E5CA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DD1A68-CF6A-FFE2-0ECA-B5327C1DA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C5E0C-1A46-46D6-883A-B918A2A142BD}" type="datetimeFigureOut">
              <a:rPr lang="es-ES" smtClean="0"/>
              <a:t>30/04/2023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921021-5C17-583A-0F88-44C41245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9CEFFE-490E-2292-A4D8-B5929C029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FD0F-27C6-4088-A47F-07E6290A14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168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58D72A-646C-6174-DA87-176212308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8F5E17-F5C4-E7FB-D26E-360726DFB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5F1D03-4C0B-7862-E4D9-9FB061D1D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C5E0C-1A46-46D6-883A-B918A2A142BD}" type="datetimeFigureOut">
              <a:rPr lang="es-ES" smtClean="0"/>
              <a:t>30/04/2023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37962C-A9CC-269F-A570-B14AB1514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95D107-CC86-3F93-8A40-6B9B215B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FD0F-27C6-4088-A47F-07E6290A14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786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B14165-6D7A-0F4E-4BCF-747B85586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D339F3-7D26-1F44-5FAD-48C47B2ED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03D1B8-B776-1EC1-7BB7-711739ED3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C5E0C-1A46-46D6-883A-B918A2A142BD}" type="datetimeFigureOut">
              <a:rPr lang="es-ES" smtClean="0"/>
              <a:t>30/04/2023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31CB9C-6680-4692-E6B5-254A66A88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1BFC4F-2E47-3B19-BD98-7A022B824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FD0F-27C6-4088-A47F-07E6290A14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31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ED245-4C3B-A547-9664-E684D072F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6AEDC5-E975-6754-BC9F-49A35E82E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8DE6ADE-72FB-FE08-69B1-AD9759D08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6A24E7-0D0D-BEA1-93A4-48CA247D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C5E0C-1A46-46D6-883A-B918A2A142BD}" type="datetimeFigureOut">
              <a:rPr lang="es-ES" smtClean="0"/>
              <a:t>30/04/2023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003339-5B1E-E1AA-A736-4F4178A0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3DB019-5741-BBBA-DA7A-F7044C3D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FD0F-27C6-4088-A47F-07E6290A14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5061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EFE31-FE19-EA04-C319-904EFA42F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96CA77-3AFA-7058-26FE-30EE3D72C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5EB4CE-3700-866A-3F1C-E5B532AF4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3167D9B-E7F8-5258-DD53-421F61473D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A5C66EC-28C4-CB5B-E0B3-392C35784D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00B795C-4B4D-0D59-E817-71FE596B4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C5E0C-1A46-46D6-883A-B918A2A142BD}" type="datetimeFigureOut">
              <a:rPr lang="es-ES" smtClean="0"/>
              <a:t>30/04/2023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F02BF57-4991-4A02-838D-3084D6B6F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2A2FBB2-9BFA-DBF8-ED69-252E068A8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FD0F-27C6-4088-A47F-07E6290A14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0591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A26A59-26F1-1A68-C7F7-9A560418F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253E75-B1EB-633A-9393-F7BC01CF7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C5E0C-1A46-46D6-883A-B918A2A142BD}" type="datetimeFigureOut">
              <a:rPr lang="es-ES" smtClean="0"/>
              <a:t>30/04/2023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D0C3282-F6DE-2E4C-5657-EAE9C15D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233565-B389-B0D1-829E-D5A2751A5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FD0F-27C6-4088-A47F-07E6290A14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3056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D39231-A97C-26F0-1826-68381242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C5E0C-1A46-46D6-883A-B918A2A142BD}" type="datetimeFigureOut">
              <a:rPr lang="es-ES" smtClean="0"/>
              <a:t>30/04/2023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F61372E-2EC6-6529-CA13-34C1CF91E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E82D6E-108F-A9D5-E6E2-DA6D7DE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FD0F-27C6-4088-A47F-07E6290A14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959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260AC-D83B-885B-40B3-16DFB71BB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7D252E-76B2-8278-908F-06CC09F3A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861A08F-2CBC-73CB-9995-4FD2196AA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092E931-D29E-EF34-BF77-7B7C38D74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C5E0C-1A46-46D6-883A-B918A2A142BD}" type="datetimeFigureOut">
              <a:rPr lang="es-ES" smtClean="0"/>
              <a:t>30/04/2023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D743CC-3DE9-3DC3-D771-230CCF930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6A221B-A2C8-76B8-F450-47BE0855A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FD0F-27C6-4088-A47F-07E6290A14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128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A84FD-7150-BABE-3548-1A780B18A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7F52B60-630D-90EB-F716-5B5AA5F7C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146B46-C772-08EB-881F-4181D666F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2C298D-BD79-D8C3-EFBF-D0E73A1D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C5E0C-1A46-46D6-883A-B918A2A142BD}" type="datetimeFigureOut">
              <a:rPr lang="es-ES" smtClean="0"/>
              <a:t>30/04/2023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61F5DA-05FD-EBFE-23A7-A5B0611DC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C79866-596F-4806-EA46-232EFA846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FD0F-27C6-4088-A47F-07E6290A14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5271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5A0B94D-61D8-2CAC-2347-503196E5B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D1C9C0-457E-4637-B66C-DF0339994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2D07EA-2FEB-54DA-37A0-056034115E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C5E0C-1A46-46D6-883A-B918A2A142BD}" type="datetimeFigureOut">
              <a:rPr lang="es-ES" smtClean="0"/>
              <a:t>30/04/2023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AA22C1-D6AD-22B5-30EA-489C395C7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F0DC6A-D2FA-7E01-94F8-E42A603FA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6FD0F-27C6-4088-A47F-07E6290A14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7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microsoft.com/office/2007/relationships/hdphoto" Target="../media/hdphoto2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3.wdp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0.png"/><Relationship Id="rId7" Type="http://schemas.openxmlformats.org/officeDocument/2006/relationships/image" Target="../media/image43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AC2677B2-A632-9A9F-2E9E-1CDDC6E2D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2"/>
          <a:stretch/>
        </p:blipFill>
        <p:spPr>
          <a:xfrm>
            <a:off x="266700" y="395288"/>
            <a:ext cx="11658600" cy="6262688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EE09B341-1277-86AA-D045-F99D61E2F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48" y="0"/>
            <a:ext cx="8638904" cy="181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52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t="-18000" r="-18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D879EBD-5FE6-425D-5500-4228DE57D6E9}"/>
              </a:ext>
            </a:extLst>
          </p:cNvPr>
          <p:cNvSpPr txBox="1"/>
          <p:nvPr/>
        </p:nvSpPr>
        <p:spPr>
          <a:xfrm>
            <a:off x="6180011" y="4130283"/>
            <a:ext cx="554018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přijde</a:t>
            </a:r>
            <a:r>
              <a:rPr lang="es-ES" b="1" dirty="0"/>
              <a:t> </a:t>
            </a:r>
            <a:r>
              <a:rPr lang="es-ES" b="1" dirty="0" err="1"/>
              <a:t>brzy</a:t>
            </a:r>
            <a:r>
              <a:rPr lang="es-ES" b="1" dirty="0"/>
              <a:t>. </a:t>
            </a:r>
            <a:r>
              <a:rPr lang="es-ES" b="1" dirty="0" err="1"/>
              <a:t>Strážcům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hradbách</a:t>
            </a:r>
            <a:r>
              <a:rPr lang="es-ES" b="1" dirty="0"/>
              <a:t> </a:t>
            </a:r>
            <a:r>
              <a:rPr lang="es-ES" b="1" dirty="0" err="1"/>
              <a:t>Sionu</a:t>
            </a:r>
            <a:r>
              <a:rPr lang="es-ES" b="1" dirty="0"/>
              <a:t> je </a:t>
            </a:r>
            <a:r>
              <a:rPr lang="es-ES" b="1" dirty="0" err="1"/>
              <a:t>přikázá</a:t>
            </a:r>
            <a:r>
              <a:rPr lang="cs-CZ" b="1" dirty="0"/>
              <a:t>-</a:t>
            </a:r>
            <a:r>
              <a:rPr lang="es-ES" b="1" dirty="0"/>
              <a:t>no,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probudili</a:t>
            </a:r>
            <a:r>
              <a:rPr lang="es-ES" b="1" dirty="0"/>
              <a:t> a </a:t>
            </a:r>
            <a:r>
              <a:rPr lang="es-ES" b="1" dirty="0" err="1"/>
              <a:t>převzali</a:t>
            </a:r>
            <a:r>
              <a:rPr lang="es-ES" b="1" dirty="0"/>
              <a:t> </a:t>
            </a:r>
            <a:r>
              <a:rPr lang="es-ES" b="1" dirty="0" err="1"/>
              <a:t>zodpovědnosti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ně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vložil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povolává</a:t>
            </a:r>
            <a:r>
              <a:rPr lang="es-ES" b="1" dirty="0"/>
              <a:t> </a:t>
            </a:r>
            <a:r>
              <a:rPr lang="es-ES" b="1" dirty="0" err="1"/>
              <a:t>strážce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v </a:t>
            </a:r>
            <a:r>
              <a:rPr lang="es-ES" b="1" dirty="0" err="1"/>
              <a:t>moci</a:t>
            </a:r>
            <a:r>
              <a:rPr lang="es-ES" b="1" dirty="0"/>
              <a:t> Ducha </a:t>
            </a:r>
            <a:r>
              <a:rPr lang="es-ES" b="1" dirty="0" err="1"/>
              <a:t>dávají</a:t>
            </a:r>
            <a:r>
              <a:rPr lang="es-ES" b="1" dirty="0"/>
              <a:t> </a:t>
            </a:r>
            <a:r>
              <a:rPr lang="es-ES" b="1" dirty="0" err="1"/>
              <a:t>světu</a:t>
            </a:r>
            <a:r>
              <a:rPr lang="es-ES" b="1" dirty="0"/>
              <a:t> </a:t>
            </a:r>
            <a:r>
              <a:rPr lang="es-ES" b="1" dirty="0" err="1"/>
              <a:t>poslední</a:t>
            </a:r>
            <a:r>
              <a:rPr lang="es-ES" b="1" dirty="0"/>
              <a:t> </a:t>
            </a:r>
            <a:r>
              <a:rPr lang="es-ES" b="1" dirty="0" err="1"/>
              <a:t>varovné</a:t>
            </a:r>
            <a:r>
              <a:rPr lang="es-ES" b="1" dirty="0"/>
              <a:t> </a:t>
            </a:r>
            <a:r>
              <a:rPr lang="es-ES" b="1" dirty="0" err="1"/>
              <a:t>poselství</a:t>
            </a:r>
            <a:r>
              <a:rPr lang="es-ES" b="1" dirty="0"/>
              <a:t> a </a:t>
            </a:r>
            <a:r>
              <a:rPr lang="es-ES" b="1" dirty="0" err="1"/>
              <a:t>říkají</a:t>
            </a:r>
            <a:r>
              <a:rPr lang="es-ES" b="1" dirty="0"/>
              <a:t> mu, </a:t>
            </a:r>
            <a:r>
              <a:rPr lang="es-ES" b="1" dirty="0" err="1"/>
              <a:t>jaká</a:t>
            </a:r>
            <a:r>
              <a:rPr lang="es-ES" b="1" dirty="0"/>
              <a:t> je </a:t>
            </a:r>
            <a:r>
              <a:rPr lang="es-ES" b="1" dirty="0" err="1"/>
              <a:t>noční</a:t>
            </a:r>
            <a:r>
              <a:rPr lang="es-ES" b="1" dirty="0"/>
              <a:t> </a:t>
            </a:r>
            <a:r>
              <a:rPr lang="es-ES" b="1" dirty="0" err="1"/>
              <a:t>doba</a:t>
            </a:r>
            <a:r>
              <a:rPr lang="es-ES" b="1" dirty="0"/>
              <a:t>. </a:t>
            </a:r>
            <a:r>
              <a:rPr lang="es-ES" b="1" dirty="0" err="1"/>
              <a:t>Chce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strážci</a:t>
            </a:r>
            <a:r>
              <a:rPr lang="es-ES" b="1" dirty="0"/>
              <a:t> </a:t>
            </a:r>
            <a:r>
              <a:rPr lang="es-ES" b="1" dirty="0" err="1"/>
              <a:t>probudili</a:t>
            </a:r>
            <a:r>
              <a:rPr lang="es-ES" b="1" dirty="0"/>
              <a:t> </a:t>
            </a:r>
            <a:r>
              <a:rPr lang="es-ES" b="1" dirty="0" err="1"/>
              <a:t>muže</a:t>
            </a:r>
            <a:r>
              <a:rPr lang="es-ES" b="1" dirty="0"/>
              <a:t> a </a:t>
            </a:r>
            <a:r>
              <a:rPr lang="es-ES" b="1" dirty="0" err="1"/>
              <a:t>ženy</a:t>
            </a:r>
            <a:r>
              <a:rPr lang="es-ES" b="1" dirty="0"/>
              <a:t> </a:t>
            </a:r>
            <a:r>
              <a:rPr lang="cs-CZ" b="1" dirty="0"/>
              <a:t>    </a:t>
            </a:r>
            <a:r>
              <a:rPr lang="es-ES" b="1" dirty="0"/>
              <a:t>z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spánku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nespali</a:t>
            </a:r>
            <a:r>
              <a:rPr lang="es-ES" b="1" dirty="0"/>
              <a:t> </a:t>
            </a:r>
            <a:r>
              <a:rPr lang="es-ES" b="1" dirty="0" err="1"/>
              <a:t>spánkem</a:t>
            </a:r>
            <a:r>
              <a:rPr lang="es-ES" b="1" dirty="0"/>
              <a:t> </a:t>
            </a:r>
            <a:r>
              <a:rPr lang="es-ES" b="1" dirty="0" err="1"/>
              <a:t>smrti</a:t>
            </a:r>
            <a:r>
              <a:rPr lang="es-ES" b="1" dirty="0"/>
              <a:t>.</a:t>
            </a:r>
            <a:r>
              <a:rPr lang="cs-CZ" b="1" dirty="0"/>
              <a:t>               EGW:</a:t>
            </a:r>
            <a:r>
              <a:rPr lang="es-ES" b="1" dirty="0"/>
              <a:t> 8TP</a:t>
            </a:r>
            <a:r>
              <a:rPr lang="cs-CZ" b="1" dirty="0"/>
              <a:t> strana</a:t>
            </a:r>
            <a:r>
              <a:rPr lang="es-ES" b="1" dirty="0"/>
              <a:t> 3</a:t>
            </a:r>
            <a:r>
              <a:rPr lang="cs-CZ" b="1" dirty="0"/>
              <a:t>04</a:t>
            </a:r>
            <a:endParaRPr lang="es-ES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7854312-6078-C985-68B0-9E78E9575806}"/>
              </a:ext>
            </a:extLst>
          </p:cNvPr>
          <p:cNvSpPr txBox="1"/>
          <p:nvPr/>
        </p:nvSpPr>
        <p:spPr>
          <a:xfrm>
            <a:off x="6127760" y="282578"/>
            <a:ext cx="580430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Je </a:t>
            </a:r>
            <a:r>
              <a:rPr lang="es-ES" b="1" dirty="0" err="1"/>
              <a:t>výsadou</a:t>
            </a:r>
            <a:r>
              <a:rPr lang="es-ES" b="1" dirty="0"/>
              <a:t> </a:t>
            </a:r>
            <a:r>
              <a:rPr lang="es-ES" b="1" dirty="0" err="1"/>
              <a:t>těchto</a:t>
            </a:r>
            <a:r>
              <a:rPr lang="es-ES" b="1" dirty="0"/>
              <a:t> </a:t>
            </a:r>
            <a:r>
              <a:rPr lang="es-ES" b="1" dirty="0" err="1"/>
              <a:t>strážců</a:t>
            </a:r>
            <a:r>
              <a:rPr lang="es-ES" b="1" dirty="0"/>
              <a:t> </a:t>
            </a:r>
            <a:r>
              <a:rPr lang="es-ES" b="1" dirty="0" err="1"/>
              <a:t>hradeb</a:t>
            </a:r>
            <a:r>
              <a:rPr lang="es-ES" b="1" dirty="0"/>
              <a:t> </a:t>
            </a:r>
            <a:r>
              <a:rPr lang="es-ES" b="1" dirty="0" err="1"/>
              <a:t>Sionu</a:t>
            </a:r>
            <a:r>
              <a:rPr lang="es-ES" b="1" dirty="0"/>
              <a:t> </a:t>
            </a:r>
            <a:r>
              <a:rPr lang="es-ES" b="1" dirty="0" err="1"/>
              <a:t>žít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blízko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 a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vnímaví</a:t>
            </a:r>
            <a:r>
              <a:rPr lang="es-ES" b="1" dirty="0"/>
              <a:t> k </a:t>
            </a:r>
            <a:r>
              <a:rPr lang="es-ES" b="1" dirty="0" err="1"/>
              <a:t>nabádáním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Ducha,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skrze</a:t>
            </a:r>
            <a:r>
              <a:rPr lang="es-ES" b="1" dirty="0"/>
              <a:t> </a:t>
            </a:r>
            <a:r>
              <a:rPr lang="es-ES" b="1" dirty="0" err="1"/>
              <a:t>ně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působit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varoval</a:t>
            </a:r>
            <a:r>
              <a:rPr lang="es-ES" b="1" dirty="0"/>
              <a:t> </a:t>
            </a:r>
            <a:r>
              <a:rPr lang="es-ES" b="1" dirty="0" err="1"/>
              <a:t>hříšníky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nebezpečím</a:t>
            </a:r>
            <a:r>
              <a:rPr lang="es-ES" b="1" dirty="0"/>
              <a:t> a </a:t>
            </a:r>
            <a:r>
              <a:rPr lang="es-ES" b="1" dirty="0" err="1"/>
              <a:t>uká</a:t>
            </a:r>
            <a:r>
              <a:rPr lang="cs-CZ" b="1" dirty="0"/>
              <a:t>-</a:t>
            </a:r>
            <a:r>
              <a:rPr lang="es-ES" b="1" dirty="0" err="1"/>
              <a:t>zal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útočiště</a:t>
            </a:r>
            <a:r>
              <a:rPr lang="es-ES" b="1" dirty="0"/>
              <a:t>. </a:t>
            </a:r>
            <a:r>
              <a:rPr lang="es-ES" b="1" dirty="0" err="1"/>
              <a:t>Vyvoleni</a:t>
            </a:r>
            <a:r>
              <a:rPr lang="es-ES" b="1" dirty="0"/>
              <a:t> </a:t>
            </a:r>
            <a:r>
              <a:rPr lang="es-ES" b="1" dirty="0" err="1"/>
              <a:t>Bohem</a:t>
            </a:r>
            <a:r>
              <a:rPr lang="es-ES" b="1" dirty="0"/>
              <a:t>, </a:t>
            </a:r>
            <a:r>
              <a:rPr lang="es-ES" b="1" dirty="0" err="1"/>
              <a:t>zpečetěni</a:t>
            </a:r>
            <a:r>
              <a:rPr lang="es-ES" b="1" dirty="0"/>
              <a:t> </a:t>
            </a:r>
            <a:r>
              <a:rPr lang="es-ES" b="1" dirty="0" err="1"/>
              <a:t>krví</a:t>
            </a:r>
            <a:r>
              <a:rPr lang="es-ES" b="1" dirty="0"/>
              <a:t> </a:t>
            </a:r>
            <a:r>
              <a:rPr lang="es-ES" b="1" dirty="0" err="1"/>
              <a:t>zasvěcení</a:t>
            </a:r>
            <a:r>
              <a:rPr lang="es-ES" b="1" dirty="0"/>
              <a:t>,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spasit</a:t>
            </a:r>
            <a:r>
              <a:rPr lang="es-ES" b="1" dirty="0"/>
              <a:t> </a:t>
            </a:r>
            <a:r>
              <a:rPr lang="es-ES" b="1" dirty="0" err="1"/>
              <a:t>muže</a:t>
            </a:r>
            <a:r>
              <a:rPr lang="es-ES" b="1" dirty="0"/>
              <a:t> a </a:t>
            </a:r>
            <a:r>
              <a:rPr lang="es-ES" b="1" dirty="0" err="1"/>
              <a:t>ženy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bezprostřední</a:t>
            </a:r>
            <a:r>
              <a:rPr lang="es-ES" b="1" dirty="0"/>
              <a:t> </a:t>
            </a:r>
            <a:r>
              <a:rPr lang="es-ES" b="1" dirty="0" err="1"/>
              <a:t>zkázou</a:t>
            </a:r>
            <a:r>
              <a:rPr lang="es-ES" b="1" dirty="0"/>
              <a:t>.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věrně</a:t>
            </a:r>
            <a:r>
              <a:rPr lang="es-ES" b="1" dirty="0"/>
              <a:t> </a:t>
            </a:r>
            <a:r>
              <a:rPr lang="es-ES" b="1" dirty="0" err="1"/>
              <a:t>varovat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bližní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jistým</a:t>
            </a:r>
            <a:r>
              <a:rPr lang="es-ES" b="1" dirty="0"/>
              <a:t> </a:t>
            </a:r>
            <a:r>
              <a:rPr lang="es-ES" b="1" dirty="0" err="1"/>
              <a:t>výsledkem</a:t>
            </a:r>
            <a:r>
              <a:rPr lang="es-ES" b="1" dirty="0"/>
              <a:t> </a:t>
            </a:r>
            <a:r>
              <a:rPr lang="es-ES" b="1" dirty="0" err="1"/>
              <a:t>přestupku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a </a:t>
            </a:r>
            <a:r>
              <a:rPr lang="es-ES" b="1" dirty="0" err="1"/>
              <a:t>věrně</a:t>
            </a:r>
            <a:r>
              <a:rPr lang="es-ES" b="1" dirty="0"/>
              <a:t> </a:t>
            </a:r>
            <a:r>
              <a:rPr lang="es-ES" b="1" dirty="0" err="1"/>
              <a:t>hájit</a:t>
            </a:r>
            <a:r>
              <a:rPr lang="es-ES" b="1" dirty="0"/>
              <a:t> </a:t>
            </a:r>
            <a:r>
              <a:rPr lang="es-ES" b="1" dirty="0" err="1"/>
              <a:t>zájmy</a:t>
            </a:r>
            <a:r>
              <a:rPr lang="es-ES" b="1" dirty="0"/>
              <a:t> </a:t>
            </a:r>
            <a:r>
              <a:rPr lang="es-ES" b="1" dirty="0" err="1"/>
              <a:t>církve</a:t>
            </a:r>
            <a:r>
              <a:rPr lang="es-ES" b="1" dirty="0"/>
              <a:t>. V </a:t>
            </a:r>
            <a:r>
              <a:rPr lang="es-ES" b="1" dirty="0" err="1"/>
              <a:t>žádném</a:t>
            </a:r>
            <a:r>
              <a:rPr lang="es-ES" b="1" dirty="0"/>
              <a:t> </a:t>
            </a:r>
            <a:r>
              <a:rPr lang="es-ES" b="1" dirty="0" err="1"/>
              <a:t>případě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neměli</a:t>
            </a:r>
            <a:r>
              <a:rPr lang="es-ES" b="1" dirty="0"/>
              <a:t> </a:t>
            </a:r>
            <a:r>
              <a:rPr lang="es-ES" b="1" dirty="0" err="1"/>
              <a:t>zanedbávat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ostražitost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 </a:t>
            </a:r>
            <a:r>
              <a:rPr lang="es-ES" b="1" dirty="0" err="1"/>
              <a:t>vyžaduje</a:t>
            </a:r>
            <a:r>
              <a:rPr lang="es-ES" b="1" dirty="0"/>
              <a:t> </a:t>
            </a:r>
            <a:r>
              <a:rPr lang="es-ES" b="1" dirty="0" err="1"/>
              <a:t>cvičení</a:t>
            </a:r>
            <a:r>
              <a:rPr lang="es-ES" b="1" dirty="0"/>
              <a:t>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schopností</a:t>
            </a:r>
            <a:r>
              <a:rPr lang="es-ES" b="1" dirty="0"/>
              <a:t> </a:t>
            </a:r>
            <a:r>
              <a:rPr lang="es-ES" b="1" dirty="0" err="1"/>
              <a:t>bytí</a:t>
            </a:r>
            <a:r>
              <a:rPr lang="es-ES" b="1" dirty="0"/>
              <a:t>.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hlasy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stoupat</a:t>
            </a:r>
            <a:r>
              <a:rPr lang="es-ES" b="1" dirty="0"/>
              <a:t> v </a:t>
            </a:r>
            <a:r>
              <a:rPr lang="es-ES" b="1" dirty="0" err="1"/>
              <a:t>tónech</a:t>
            </a:r>
            <a:r>
              <a:rPr lang="es-ES" b="1" dirty="0"/>
              <a:t> </a:t>
            </a:r>
            <a:r>
              <a:rPr lang="es-ES" b="1" dirty="0" err="1"/>
              <a:t>trubky</a:t>
            </a:r>
            <a:r>
              <a:rPr lang="es-ES" b="1" dirty="0"/>
              <a:t> a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nedovolit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slyšet</a:t>
            </a:r>
            <a:r>
              <a:rPr lang="es-ES" b="1" dirty="0"/>
              <a:t> </a:t>
            </a:r>
            <a:r>
              <a:rPr lang="es-ES" b="1" dirty="0" err="1"/>
              <a:t>kolísavý</a:t>
            </a:r>
            <a:r>
              <a:rPr lang="es-ES" b="1" dirty="0"/>
              <a:t> a </a:t>
            </a:r>
            <a:r>
              <a:rPr lang="es-ES" b="1" dirty="0" err="1"/>
              <a:t>nejistý</a:t>
            </a:r>
            <a:r>
              <a:rPr lang="es-ES" b="1" dirty="0"/>
              <a:t> </a:t>
            </a:r>
            <a:r>
              <a:rPr lang="es-ES" b="1" dirty="0" err="1"/>
              <a:t>tón</a:t>
            </a:r>
            <a:r>
              <a:rPr lang="es-ES" b="1" dirty="0"/>
              <a:t>. Musí </a:t>
            </a:r>
            <a:r>
              <a:rPr lang="es-ES" b="1" dirty="0" err="1"/>
              <a:t>pracovat</a:t>
            </a:r>
            <a:r>
              <a:rPr lang="es-ES" b="1" dirty="0"/>
              <a:t> </a:t>
            </a:r>
            <a:r>
              <a:rPr lang="es-ES" b="1" dirty="0" err="1"/>
              <a:t>ne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mzdu</a:t>
            </a:r>
            <a:r>
              <a:rPr lang="es-ES" b="1" dirty="0"/>
              <a:t>, ale proto,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nemohou</a:t>
            </a:r>
            <a:r>
              <a:rPr lang="es-ES" b="1" dirty="0"/>
              <a:t> </a:t>
            </a:r>
            <a:r>
              <a:rPr lang="es-ES" b="1" dirty="0" err="1"/>
              <a:t>jednat</a:t>
            </a:r>
            <a:r>
              <a:rPr lang="es-ES" b="1" dirty="0"/>
              <a:t> </a:t>
            </a:r>
            <a:r>
              <a:rPr lang="es-ES" b="1" dirty="0" err="1"/>
              <a:t>jinak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si </a:t>
            </a:r>
            <a:r>
              <a:rPr lang="es-ES" b="1" dirty="0" err="1"/>
              <a:t>uvědomují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nekáží</a:t>
            </a:r>
            <a:r>
              <a:rPr lang="es-ES" b="1" dirty="0"/>
              <a:t> </a:t>
            </a:r>
            <a:r>
              <a:rPr lang="es-ES" b="1" dirty="0" err="1"/>
              <a:t>evangelium</a:t>
            </a:r>
            <a:r>
              <a:rPr lang="es-ES" b="1" dirty="0"/>
              <a:t>, </a:t>
            </a:r>
            <a:r>
              <a:rPr lang="es-ES" b="1" dirty="0" err="1"/>
              <a:t>tíží</a:t>
            </a:r>
            <a:r>
              <a:rPr lang="es-ES" b="1" dirty="0"/>
              <a:t> je </a:t>
            </a:r>
            <a:r>
              <a:rPr lang="es-ES" b="1" dirty="0" err="1"/>
              <a:t>běda</a:t>
            </a:r>
            <a:r>
              <a:rPr lang="es-ES" b="1" dirty="0"/>
              <a:t>.  </a:t>
            </a:r>
            <a:r>
              <a:rPr lang="cs-CZ" b="1"/>
              <a:t>                   EGW</a:t>
            </a:r>
            <a:r>
              <a:rPr lang="cs-CZ" b="1" dirty="0"/>
              <a:t>: GW strana</a:t>
            </a:r>
            <a:r>
              <a:rPr lang="es-ES" b="1" dirty="0"/>
              <a:t> 15</a:t>
            </a:r>
          </a:p>
        </p:txBody>
      </p:sp>
      <p:pic>
        <p:nvPicPr>
          <p:cNvPr id="15" name="Imagen 14" descr="Imagen que contiene mujer, sostener, grande, vestido&#10;&#10;Descripción generada automáticamente">
            <a:extLst>
              <a:ext uri="{FF2B5EF4-FFF2-40B4-BE49-F238E27FC236}">
                <a16:creationId xmlns:a16="http://schemas.microsoft.com/office/drawing/2014/main" id="{95AF515B-159E-DFD3-A411-9DB48EEAAA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" r="5630"/>
          <a:stretch/>
        </p:blipFill>
        <p:spPr>
          <a:xfrm>
            <a:off x="179241" y="236667"/>
            <a:ext cx="5931101" cy="6509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7C6820C-4DAE-A958-3354-43AF5CA2DAD3}"/>
              </a:ext>
            </a:extLst>
          </p:cNvPr>
          <p:cNvSpPr txBox="1"/>
          <p:nvPr/>
        </p:nvSpPr>
        <p:spPr>
          <a:xfrm>
            <a:off x="6840190" y="6315994"/>
            <a:ext cx="4880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Neoficiální překlad: Ivo Kapec</a:t>
            </a:r>
            <a:r>
              <a:rPr lang="cs-CZ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285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t="-8000" r="-1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arcoíris en el cielo&#10;&#10;Descripción generada automáticamente con confianza baja">
            <a:extLst>
              <a:ext uri="{FF2B5EF4-FFF2-40B4-BE49-F238E27FC236}">
                <a16:creationId xmlns:a16="http://schemas.microsoft.com/office/drawing/2014/main" id="{00A117D5-0AC6-56CB-D4ED-FB662EC6F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8" y="3057118"/>
            <a:ext cx="5829192" cy="3427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EA47106-2D7D-5520-BE5F-2E51C4588978}"/>
              </a:ext>
            </a:extLst>
          </p:cNvPr>
          <p:cNvSpPr txBox="1"/>
          <p:nvPr/>
        </p:nvSpPr>
        <p:spPr>
          <a:xfrm>
            <a:off x="712951" y="252395"/>
            <a:ext cx="55404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My</a:t>
            </a:r>
            <a:r>
              <a:rPr lang="es-ES" sz="2000" b="1" dirty="0"/>
              <a:t> </a:t>
            </a:r>
            <a:r>
              <a:rPr lang="es-ES" sz="2000" b="1" dirty="0" err="1"/>
              <a:t>křesťané</a:t>
            </a:r>
            <a:r>
              <a:rPr lang="es-ES" sz="2000" b="1" dirty="0"/>
              <a:t> </a:t>
            </a:r>
            <a:r>
              <a:rPr lang="es-ES" sz="2000" b="1" dirty="0" err="1"/>
              <a:t>máme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tomto</a:t>
            </a:r>
            <a:r>
              <a:rPr lang="es-ES" sz="2000" b="1" dirty="0"/>
              <a:t> </a:t>
            </a:r>
            <a:r>
              <a:rPr lang="es-ES" sz="2000" b="1" dirty="0" err="1"/>
              <a:t>světě</a:t>
            </a:r>
            <a:r>
              <a:rPr lang="es-ES" sz="2000" b="1" dirty="0"/>
              <a:t> </a:t>
            </a:r>
            <a:r>
              <a:rPr lang="es-ES" sz="2000" b="1" dirty="0" err="1"/>
              <a:t>velké</a:t>
            </a:r>
            <a:r>
              <a:rPr lang="es-ES" sz="2000" b="1" dirty="0"/>
              <a:t> </a:t>
            </a:r>
            <a:r>
              <a:rPr lang="es-ES" sz="2000" b="1" dirty="0" err="1"/>
              <a:t>poslání</a:t>
            </a:r>
            <a:r>
              <a:rPr lang="es-ES" sz="2000" b="1" dirty="0"/>
              <a:t> </a:t>
            </a:r>
            <a:r>
              <a:rPr lang="es-ES" sz="2000" b="1" dirty="0" err="1"/>
              <a:t>nejvyšší</a:t>
            </a:r>
            <a:r>
              <a:rPr lang="es-ES" sz="2000" b="1" dirty="0"/>
              <a:t> </a:t>
            </a:r>
            <a:r>
              <a:rPr lang="es-ES" sz="2000" b="1" dirty="0" err="1"/>
              <a:t>odpovědnosti</a:t>
            </a:r>
            <a:r>
              <a:rPr lang="es-ES" sz="2000" b="1" dirty="0"/>
              <a:t>. </a:t>
            </a:r>
            <a:r>
              <a:rPr lang="es-ES" sz="2000" b="1" dirty="0" err="1"/>
              <a:t>Naším</a:t>
            </a:r>
            <a:r>
              <a:rPr lang="es-ES" sz="2000" b="1" dirty="0"/>
              <a:t> </a:t>
            </a:r>
            <a:r>
              <a:rPr lang="es-ES" sz="2000" b="1" dirty="0" err="1"/>
              <a:t>posláním</a:t>
            </a:r>
            <a:r>
              <a:rPr lang="es-ES" sz="2000" b="1" dirty="0"/>
              <a:t> je </a:t>
            </a:r>
            <a:r>
              <a:rPr lang="es-ES" sz="2000" b="1" dirty="0" err="1"/>
              <a:t>být</a:t>
            </a:r>
            <a:r>
              <a:rPr lang="es-ES" sz="2000" b="1" dirty="0"/>
              <a:t> </a:t>
            </a:r>
            <a:r>
              <a:rPr lang="es-ES" sz="2000" b="1" dirty="0" err="1"/>
              <a:t>strážci</a:t>
            </a:r>
            <a:r>
              <a:rPr lang="es-ES" sz="2000" b="1" dirty="0"/>
              <a:t>, </a:t>
            </a:r>
            <a:r>
              <a:rPr lang="es-ES" sz="2000" b="1" dirty="0" err="1"/>
              <a:t>kteří</a:t>
            </a:r>
            <a:r>
              <a:rPr lang="es-ES" sz="2000" b="1" dirty="0"/>
              <a:t> </a:t>
            </a:r>
            <a:r>
              <a:rPr lang="es-ES" sz="2000" b="1" dirty="0" err="1"/>
              <a:t>přinášejí</a:t>
            </a:r>
            <a:r>
              <a:rPr lang="es-ES" sz="2000" b="1" dirty="0"/>
              <a:t> </a:t>
            </a:r>
            <a:r>
              <a:rPr lang="es-ES" sz="2000" b="1" dirty="0" err="1"/>
              <a:t>světu</a:t>
            </a:r>
            <a:r>
              <a:rPr lang="es-ES" sz="2000" b="1" dirty="0"/>
              <a:t> toto </a:t>
            </a:r>
            <a:r>
              <a:rPr lang="es-ES" sz="2000" b="1" dirty="0" err="1"/>
              <a:t>naléhavé</a:t>
            </a:r>
            <a:r>
              <a:rPr lang="es-ES" sz="2000" b="1" dirty="0"/>
              <a:t> </a:t>
            </a:r>
            <a:r>
              <a:rPr lang="es-ES" sz="2000" b="1" dirty="0" err="1"/>
              <a:t>poselství</a:t>
            </a:r>
            <a:r>
              <a:rPr lang="es-ES" sz="2000" b="1" dirty="0"/>
              <a:t>:
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20C1001-0235-724D-555D-111ED497EF5E}"/>
              </a:ext>
            </a:extLst>
          </p:cNvPr>
          <p:cNvSpPr txBox="1"/>
          <p:nvPr/>
        </p:nvSpPr>
        <p:spPr>
          <a:xfrm>
            <a:off x="6653710" y="4176539"/>
            <a:ext cx="52743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zodpovědní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předání</a:t>
            </a:r>
            <a:r>
              <a:rPr lang="es-ES" b="1" dirty="0"/>
              <a:t>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poplašné</a:t>
            </a:r>
            <a:r>
              <a:rPr lang="es-ES" b="1" dirty="0"/>
              <a:t> </a:t>
            </a:r>
            <a:r>
              <a:rPr lang="es-ES" b="1" dirty="0" err="1"/>
              <a:t>zprávy</a:t>
            </a:r>
            <a:r>
              <a:rPr lang="es-ES" b="1" dirty="0"/>
              <a:t>. </a:t>
            </a:r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svět</a:t>
            </a:r>
            <a:r>
              <a:rPr lang="es-ES" b="1" dirty="0"/>
              <a:t> </a:t>
            </a:r>
            <a:r>
              <a:rPr lang="es-ES" b="1" dirty="0" err="1"/>
              <a:t>nebude</a:t>
            </a:r>
            <a:r>
              <a:rPr lang="es-ES" b="1" dirty="0"/>
              <a:t> </a:t>
            </a:r>
            <a:r>
              <a:rPr lang="es-ES" b="1" dirty="0" err="1"/>
              <a:t>trvat</a:t>
            </a:r>
            <a:r>
              <a:rPr lang="es-ES" b="1" dirty="0"/>
              <a:t> </a:t>
            </a:r>
            <a:r>
              <a:rPr lang="es-ES" b="1" dirty="0" err="1"/>
              <a:t>dlouho</a:t>
            </a:r>
            <a:r>
              <a:rPr lang="es-ES" b="1" dirty="0"/>
              <a:t>. </a:t>
            </a:r>
            <a:r>
              <a:rPr lang="es-ES" b="1" dirty="0" err="1"/>
              <a:t>Nebezpečí</a:t>
            </a:r>
            <a:r>
              <a:rPr lang="es-ES" b="1" dirty="0"/>
              <a:t> je </a:t>
            </a:r>
            <a:r>
              <a:rPr lang="es-ES" b="1" dirty="0" err="1"/>
              <a:t>bez</a:t>
            </a:r>
            <a:r>
              <a:rPr lang="cs-CZ" b="1" dirty="0"/>
              <a:t>-</a:t>
            </a:r>
            <a:r>
              <a:rPr lang="es-ES" b="1" dirty="0" err="1"/>
              <a:t>prostřední</a:t>
            </a:r>
            <a:r>
              <a:rPr lang="es-ES" b="1" dirty="0"/>
              <a:t>. </a:t>
            </a:r>
            <a:r>
              <a:rPr lang="es-ES" b="1" dirty="0" err="1"/>
              <a:t>Dostali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úkol</a:t>
            </a:r>
            <a:r>
              <a:rPr lang="cs-CZ" b="1" dirty="0"/>
              <a:t> svět</a:t>
            </a:r>
            <a:r>
              <a:rPr lang="es-ES" b="1" dirty="0"/>
              <a:t> </a:t>
            </a:r>
            <a:r>
              <a:rPr lang="es-ES" b="1" dirty="0" err="1"/>
              <a:t>hlídat</a:t>
            </a:r>
            <a:r>
              <a:rPr lang="es-ES" b="1" dirty="0"/>
              <a:t>. </a:t>
            </a:r>
            <a:r>
              <a:rPr lang="es-ES" b="1" dirty="0" err="1"/>
              <a:t>Nemůžeme</a:t>
            </a:r>
            <a:r>
              <a:rPr lang="es-ES" b="1" dirty="0"/>
              <a:t> </a:t>
            </a:r>
            <a:r>
              <a:rPr lang="es-ES" b="1" dirty="0" err="1"/>
              <a:t>usnout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strážních</a:t>
            </a:r>
            <a:r>
              <a:rPr lang="es-ES" b="1" dirty="0"/>
              <a:t> </a:t>
            </a:r>
            <a:r>
              <a:rPr lang="es-ES" b="1" dirty="0" err="1"/>
              <a:t>stanovištích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zničující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Satan</a:t>
            </a:r>
            <a:r>
              <a:rPr lang="es-ES" b="1" dirty="0"/>
              <a:t> je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řvoucí</a:t>
            </a:r>
            <a:r>
              <a:rPr lang="es-ES" b="1" dirty="0"/>
              <a:t> lev,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hledá</a:t>
            </a:r>
            <a:r>
              <a:rPr lang="es-ES" b="1" dirty="0"/>
              <a:t> </a:t>
            </a:r>
            <a:r>
              <a:rPr lang="es-ES" b="1" dirty="0" err="1"/>
              <a:t>někoho</a:t>
            </a:r>
            <a:r>
              <a:rPr lang="es-ES" b="1" dirty="0"/>
              <a:t>, </a:t>
            </a:r>
            <a:r>
              <a:rPr lang="es-ES" b="1" dirty="0" err="1"/>
              <a:t>koho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sežral</a:t>
            </a:r>
            <a:r>
              <a:rPr lang="es-ES" b="1" dirty="0"/>
              <a:t>. </a:t>
            </a:r>
            <a:r>
              <a:rPr lang="es-ES" b="1" dirty="0" err="1"/>
              <a:t>Máme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starosti</a:t>
            </a:r>
            <a:r>
              <a:rPr lang="es-ES" b="1" dirty="0"/>
              <a:t> </a:t>
            </a:r>
            <a:r>
              <a:rPr lang="es-ES" b="1" dirty="0" err="1"/>
              <a:t>varovat</a:t>
            </a:r>
            <a:r>
              <a:rPr lang="es-ES" b="1" dirty="0"/>
              <a:t> </a:t>
            </a:r>
            <a:r>
              <a:rPr lang="es-ES" b="1" dirty="0" err="1"/>
              <a:t>svět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nebezpečím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při</a:t>
            </a:r>
            <a:r>
              <a:rPr lang="cs-CZ" b="1" dirty="0"/>
              <a:t>-</a:t>
            </a:r>
            <a:r>
              <a:rPr lang="es-ES" b="1" dirty="0" err="1"/>
              <a:t>pravil</a:t>
            </a:r>
            <a:r>
              <a:rPr lang="es-ES" b="1" dirty="0"/>
              <a:t> a </a:t>
            </a:r>
            <a:r>
              <a:rPr lang="es-ES" b="1" dirty="0" err="1"/>
              <a:t>mohl</a:t>
            </a:r>
            <a:r>
              <a:rPr lang="es-ES" b="1" dirty="0"/>
              <a:t> mu </a:t>
            </a:r>
            <a:r>
              <a:rPr lang="es-ES" b="1" dirty="0" err="1"/>
              <a:t>řádně</a:t>
            </a:r>
            <a:r>
              <a:rPr lang="es-ES" b="1" dirty="0"/>
              <a:t> </a:t>
            </a:r>
            <a:r>
              <a:rPr lang="es-ES" b="1" dirty="0" err="1"/>
              <a:t>čelit</a:t>
            </a:r>
            <a:r>
              <a:rPr lang="es-ES" b="1" dirty="0"/>
              <a:t>.</a:t>
            </a:r>
            <a:endParaRPr lang="es-ES" dirty="0"/>
          </a:p>
        </p:txBody>
      </p:sp>
      <p:pic>
        <p:nvPicPr>
          <p:cNvPr id="8" name="Imagen 7" descr="Imagen que contiene hombre, tabla, sostener, mujer&#10;&#10;Descripción generada automáticamente">
            <a:extLst>
              <a:ext uri="{FF2B5EF4-FFF2-40B4-BE49-F238E27FC236}">
                <a16:creationId xmlns:a16="http://schemas.microsoft.com/office/drawing/2014/main" id="{0C71E8A1-3D7D-0CEA-1B02-E3CFB5FDD2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"/>
          <a:stretch/>
        </p:blipFill>
        <p:spPr>
          <a:xfrm>
            <a:off x="6517441" y="340795"/>
            <a:ext cx="5115161" cy="3639536"/>
          </a:xfrm>
          <a:prstGeom prst="roundRect">
            <a:avLst>
              <a:gd name="adj" fmla="val 849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147266F-B10C-4EFD-418E-5F53A5716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287" y="1546537"/>
            <a:ext cx="5939728" cy="830902"/>
          </a:xfrm>
          <a:prstGeom prst="rect">
            <a:avLst/>
          </a:prstGeom>
          <a:effectLst>
            <a:reflection stA="50000" endA="300" endPos="60000" dist="381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91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5000" r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675AB5-2B43-319F-0432-695F6C2BFD5C}"/>
              </a:ext>
            </a:extLst>
          </p:cNvPr>
          <p:cNvSpPr txBox="1"/>
          <p:nvPr/>
        </p:nvSpPr>
        <p:spPr>
          <a:xfrm>
            <a:off x="3645340" y="182957"/>
            <a:ext cx="85388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Všichni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křesťané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jsou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povoláni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být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strážci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kteří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dávají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tomuto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světu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naléhavé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poselství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Hlásejme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pravdu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aby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nepřítel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nemohl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oklamat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svět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přemoci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nás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Nejsme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obyčejn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ou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hlíd</a:t>
            </a:r>
            <a:r>
              <a:rPr lang="cs-CZ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kou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,</a:t>
            </a:r>
            <a:b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</a:b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jsme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"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stráž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ní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Mistra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"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neseme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poselství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spasení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C384E"/>
                  </a:glow>
                </a:effectLst>
              </a:rPr>
              <a:t>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A36837B-CEA6-C487-2270-E2F52FFFB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90" y="86139"/>
            <a:ext cx="3465387" cy="1838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3EBA0E6-50AC-978B-7499-1A05CECEE266}"/>
              </a:ext>
            </a:extLst>
          </p:cNvPr>
          <p:cNvSpPr txBox="1"/>
          <p:nvPr/>
        </p:nvSpPr>
        <p:spPr>
          <a:xfrm>
            <a:off x="1288396" y="358980"/>
            <a:ext cx="2656114" cy="16927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2600" b="1" dirty="0" err="1">
                <a:solidFill>
                  <a:schemeClr val="bg1"/>
                </a:solidFill>
              </a:rPr>
              <a:t>Stráž</a:t>
            </a:r>
            <a:r>
              <a:rPr lang="cs-CZ" sz="2600" b="1" dirty="0" err="1">
                <a:solidFill>
                  <a:schemeClr val="bg1"/>
                </a:solidFill>
              </a:rPr>
              <a:t>ce</a:t>
            </a:r>
            <a:r>
              <a:rPr lang="es-ES" sz="2600" b="1" dirty="0">
                <a:solidFill>
                  <a:schemeClr val="bg1"/>
                </a:solidFill>
              </a:rPr>
              <a:t>
</a:t>
            </a:r>
            <a:r>
              <a:rPr lang="cs-CZ" sz="2600" b="1" dirty="0">
                <a:solidFill>
                  <a:schemeClr val="bg1"/>
                </a:solidFill>
              </a:rPr>
              <a:t>hlásá</a:t>
            </a:r>
            <a:r>
              <a:rPr lang="es-ES" sz="2600" b="1" dirty="0">
                <a:solidFill>
                  <a:schemeClr val="bg1"/>
                </a:solidFill>
              </a:rPr>
              <a:t>
</a:t>
            </a:r>
            <a:r>
              <a:rPr lang="cs-CZ" sz="2600" b="1" dirty="0">
                <a:solidFill>
                  <a:schemeClr val="bg1"/>
                </a:solidFill>
              </a:rPr>
              <a:t>poselství</a:t>
            </a:r>
            <a:r>
              <a:rPr lang="es-ES" sz="2600" b="1" dirty="0">
                <a:solidFill>
                  <a:schemeClr val="bg1"/>
                </a:solidFill>
              </a:rPr>
              <a:t>
</a:t>
            </a:r>
          </a:p>
        </p:txBody>
      </p:sp>
      <p:pic>
        <p:nvPicPr>
          <p:cNvPr id="17" name="Imagen 16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9032E939-5091-085C-1F0A-02A25741B0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r="6557"/>
          <a:stretch/>
        </p:blipFill>
        <p:spPr>
          <a:xfrm>
            <a:off x="6984606" y="1658335"/>
            <a:ext cx="4999414" cy="5061085"/>
          </a:xfrm>
          <a:prstGeom prst="roundRect">
            <a:avLst>
              <a:gd name="adj" fmla="val 1083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08AC4DC-BFC7-A49F-7C77-32C170081FA0}"/>
              </a:ext>
            </a:extLst>
          </p:cNvPr>
          <p:cNvSpPr txBox="1"/>
          <p:nvPr/>
        </p:nvSpPr>
        <p:spPr>
          <a:xfrm>
            <a:off x="203656" y="2118948"/>
            <a:ext cx="677885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	“</a:t>
            </a:r>
            <a:r>
              <a:rPr lang="es-ES" b="1" dirty="0" err="1"/>
              <a:t>Viděl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jiného</a:t>
            </a:r>
            <a:r>
              <a:rPr lang="es-ES" b="1" dirty="0"/>
              <a:t> </a:t>
            </a:r>
            <a:r>
              <a:rPr lang="es-ES" b="1" dirty="0" err="1"/>
              <a:t>anděla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letí</a:t>
            </a:r>
            <a:r>
              <a:rPr lang="es-ES" b="1" dirty="0"/>
              <a:t> </a:t>
            </a:r>
            <a:r>
              <a:rPr lang="es-ES" b="1" dirty="0" err="1"/>
              <a:t>prostředkem</a:t>
            </a:r>
            <a:r>
              <a:rPr lang="es-ES" b="1" dirty="0"/>
              <a:t> </a:t>
            </a:r>
            <a:r>
              <a:rPr lang="es-ES" b="1" dirty="0" err="1"/>
              <a:t>nebe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věčné</a:t>
            </a:r>
            <a:r>
              <a:rPr lang="es-ES" b="1" dirty="0"/>
              <a:t> </a:t>
            </a:r>
            <a:r>
              <a:rPr lang="es-ES" b="1" dirty="0" err="1"/>
              <a:t>evangelium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kázal</a:t>
            </a:r>
            <a:r>
              <a:rPr lang="es-ES" b="1" dirty="0"/>
              <a:t> </a:t>
            </a:r>
            <a:r>
              <a:rPr lang="es-ES" b="1" dirty="0" err="1"/>
              <a:t>obyvatelům</a:t>
            </a:r>
            <a:r>
              <a:rPr lang="es-ES" b="1" dirty="0"/>
              <a:t> </a:t>
            </a:r>
            <a:r>
              <a:rPr lang="es-ES" b="1" dirty="0" err="1"/>
              <a:t>země</a:t>
            </a:r>
            <a:r>
              <a:rPr lang="es-ES" b="1" dirty="0"/>
              <a:t>, </a:t>
            </a:r>
            <a:r>
              <a:rPr lang="es-ES" b="1" dirty="0" err="1"/>
              <a:t>každému</a:t>
            </a:r>
            <a:r>
              <a:rPr lang="es-ES" b="1" dirty="0"/>
              <a:t> </a:t>
            </a:r>
            <a:r>
              <a:rPr lang="es-ES" b="1" dirty="0" err="1"/>
              <a:t>národu</a:t>
            </a:r>
            <a:r>
              <a:rPr lang="es-ES" b="1" dirty="0"/>
              <a:t>, k</a:t>
            </a:r>
            <a:r>
              <a:rPr lang="cs-CZ" b="1" dirty="0"/>
              <a:t>m</a:t>
            </a:r>
            <a:r>
              <a:rPr lang="es-ES" b="1" dirty="0" err="1"/>
              <a:t>ení</a:t>
            </a:r>
            <a:r>
              <a:rPr lang="es-ES" b="1" dirty="0"/>
              <a:t>, </a:t>
            </a:r>
            <a:r>
              <a:rPr lang="es-ES" b="1" dirty="0" err="1"/>
              <a:t>jazyku</a:t>
            </a:r>
            <a:r>
              <a:rPr lang="es-ES" b="1" dirty="0"/>
              <a:t> a </a:t>
            </a:r>
            <a:r>
              <a:rPr lang="es-ES" b="1" dirty="0" err="1"/>
              <a:t>lidu</a:t>
            </a:r>
            <a:r>
              <a:rPr lang="es-ES" b="1" dirty="0"/>
              <a:t>, a</a:t>
            </a:r>
            <a:r>
              <a:rPr lang="cs-CZ" b="1" dirty="0"/>
              <a:t> volal</a:t>
            </a:r>
            <a:r>
              <a:rPr lang="es-ES" b="1" dirty="0"/>
              <a:t> </a:t>
            </a:r>
            <a:r>
              <a:rPr lang="es-ES" b="1" dirty="0" err="1"/>
              <a:t>mocným</a:t>
            </a:r>
            <a:r>
              <a:rPr lang="es-ES" b="1" dirty="0"/>
              <a:t> </a:t>
            </a:r>
            <a:r>
              <a:rPr lang="es-ES" b="1" dirty="0" err="1"/>
              <a:t>hlasem</a:t>
            </a:r>
            <a:r>
              <a:rPr lang="es-ES" b="1" dirty="0"/>
              <a:t>: </a:t>
            </a:r>
            <a:r>
              <a:rPr lang="es-ES" b="1" dirty="0" err="1"/>
              <a:t>Bojte</a:t>
            </a:r>
            <a:r>
              <a:rPr lang="es-ES" b="1" dirty="0"/>
              <a:t> se </a:t>
            </a:r>
            <a:r>
              <a:rPr lang="es-ES" b="1" dirty="0" err="1"/>
              <a:t>Boha</a:t>
            </a:r>
            <a:r>
              <a:rPr lang="es-ES" b="1" dirty="0"/>
              <a:t> a </a:t>
            </a:r>
            <a:r>
              <a:rPr lang="es-ES" b="1" dirty="0" err="1"/>
              <a:t>vzdejte</a:t>
            </a:r>
            <a:r>
              <a:rPr lang="es-ES" b="1" dirty="0"/>
              <a:t> mu </a:t>
            </a:r>
            <a:r>
              <a:rPr lang="es-ES" b="1" dirty="0" err="1"/>
              <a:t>slávu</a:t>
            </a:r>
            <a:r>
              <a:rPr lang="es-ES" b="1" dirty="0"/>
              <a:t>, 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přišla</a:t>
            </a:r>
            <a:r>
              <a:rPr lang="es-ES" b="1" dirty="0"/>
              <a:t> </a:t>
            </a:r>
            <a:r>
              <a:rPr lang="es-ES" b="1" dirty="0" err="1"/>
              <a:t>hodina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soudu</a:t>
            </a:r>
            <a:r>
              <a:rPr lang="cs-CZ" b="1" dirty="0"/>
              <a:t>. U</a:t>
            </a:r>
            <a:r>
              <a:rPr lang="es-ES" b="1" dirty="0" err="1"/>
              <a:t>ctívejte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učinil</a:t>
            </a:r>
            <a:r>
              <a:rPr lang="es-ES" b="1" dirty="0"/>
              <a:t> </a:t>
            </a:r>
            <a:r>
              <a:rPr lang="es-ES" b="1" dirty="0" err="1"/>
              <a:t>nebe</a:t>
            </a:r>
            <a:r>
              <a:rPr lang="es-ES" b="1" dirty="0"/>
              <a:t> a </a:t>
            </a:r>
            <a:r>
              <a:rPr lang="es-ES" b="1" dirty="0" err="1"/>
              <a:t>zemi</a:t>
            </a:r>
            <a:r>
              <a:rPr lang="es-ES" b="1" dirty="0"/>
              <a:t>, </a:t>
            </a:r>
            <a:r>
              <a:rPr lang="es-ES" b="1" dirty="0" err="1"/>
              <a:t>moře</a:t>
            </a:r>
            <a:r>
              <a:rPr lang="es-ES" b="1" dirty="0"/>
              <a:t> a </a:t>
            </a:r>
            <a:r>
              <a:rPr lang="es-ES" b="1" dirty="0" err="1"/>
              <a:t>prameny</a:t>
            </a:r>
            <a:r>
              <a:rPr lang="es-ES" b="1" dirty="0"/>
              <a:t> </a:t>
            </a:r>
            <a:r>
              <a:rPr lang="es-ES" b="1" dirty="0" err="1"/>
              <a:t>vod</a:t>
            </a:r>
            <a:r>
              <a:rPr lang="es-ES" b="1" dirty="0"/>
              <a:t>. </a:t>
            </a:r>
            <a:r>
              <a:rPr lang="cs-CZ" b="1" dirty="0"/>
              <a:t>Za ním letěl j</a:t>
            </a:r>
            <a:r>
              <a:rPr lang="es-ES" b="1" dirty="0" err="1"/>
              <a:t>iný</a:t>
            </a:r>
            <a:r>
              <a:rPr lang="es-ES" b="1" dirty="0"/>
              <a:t> </a:t>
            </a:r>
            <a:r>
              <a:rPr lang="es-ES" b="1" dirty="0" err="1"/>
              <a:t>anděl</a:t>
            </a:r>
            <a:r>
              <a:rPr lang="es-ES" b="1" dirty="0"/>
              <a:t> a </a:t>
            </a:r>
            <a:r>
              <a:rPr lang="cs-CZ" b="1" dirty="0"/>
              <a:t>vola</a:t>
            </a:r>
            <a:r>
              <a:rPr lang="es-ES" b="1" dirty="0"/>
              <a:t>l: „</a:t>
            </a:r>
            <a:r>
              <a:rPr lang="cs-CZ" b="1" dirty="0"/>
              <a:t>Padl, padl </a:t>
            </a:r>
            <a:r>
              <a:rPr lang="es-ES" b="1" dirty="0" err="1"/>
              <a:t>Babylon</a:t>
            </a:r>
            <a:r>
              <a:rPr lang="es-ES" b="1" dirty="0"/>
              <a:t>, </a:t>
            </a:r>
            <a:r>
              <a:rPr lang="es-ES" b="1" dirty="0" err="1"/>
              <a:t>velké</a:t>
            </a:r>
            <a:r>
              <a:rPr lang="es-ES" b="1" dirty="0"/>
              <a:t> </a:t>
            </a:r>
            <a:r>
              <a:rPr lang="es-ES" b="1" dirty="0" err="1"/>
              <a:t>město</a:t>
            </a:r>
            <a:r>
              <a:rPr lang="es-ES" b="1" dirty="0"/>
              <a:t> </a:t>
            </a:r>
            <a:r>
              <a:rPr lang="es-ES" b="1" dirty="0" err="1"/>
              <a:t>padlo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dal</a:t>
            </a:r>
            <a:r>
              <a:rPr lang="cs-CZ" b="1" dirty="0"/>
              <a:t>o</a:t>
            </a:r>
            <a:r>
              <a:rPr lang="es-ES" b="1" dirty="0"/>
              <a:t> </a:t>
            </a:r>
            <a:r>
              <a:rPr lang="es-ES" b="1" dirty="0" err="1"/>
              <a:t>všem</a:t>
            </a:r>
            <a:r>
              <a:rPr lang="es-ES" b="1" dirty="0"/>
              <a:t> </a:t>
            </a:r>
            <a:r>
              <a:rPr lang="es-ES" b="1" dirty="0" err="1"/>
              <a:t>národům</a:t>
            </a:r>
            <a:r>
              <a:rPr lang="es-ES" b="1" dirty="0"/>
              <a:t> </a:t>
            </a:r>
            <a:r>
              <a:rPr lang="es-ES" b="1" dirty="0" err="1"/>
              <a:t>pít</a:t>
            </a:r>
            <a:r>
              <a:rPr lang="es-ES" b="1" dirty="0"/>
              <a:t> </a:t>
            </a:r>
            <a:r>
              <a:rPr lang="es-ES" b="1" dirty="0" err="1"/>
              <a:t>víno</a:t>
            </a:r>
            <a:r>
              <a:rPr lang="es-ES" b="1" dirty="0"/>
              <a:t> </a:t>
            </a:r>
            <a:r>
              <a:rPr lang="es-ES" b="1" dirty="0" err="1"/>
              <a:t>zuřivosti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smilstva</a:t>
            </a:r>
            <a:r>
              <a:rPr lang="es-ES" b="1" dirty="0"/>
              <a:t>. A</a:t>
            </a:r>
            <a:r>
              <a:rPr lang="cs-CZ" b="1" dirty="0"/>
              <a:t> následoval je </a:t>
            </a:r>
            <a:r>
              <a:rPr lang="es-ES" b="1" dirty="0" err="1"/>
              <a:t>třetí</a:t>
            </a:r>
            <a:r>
              <a:rPr lang="es-ES" b="1" dirty="0"/>
              <a:t> </a:t>
            </a:r>
            <a:r>
              <a:rPr lang="es-ES" b="1" dirty="0" err="1"/>
              <a:t>anděl</a:t>
            </a:r>
            <a:r>
              <a:rPr lang="es-ES" b="1" dirty="0"/>
              <a:t> a </a:t>
            </a:r>
            <a:r>
              <a:rPr lang="es-ES" b="1" dirty="0" err="1"/>
              <a:t>mocným</a:t>
            </a:r>
            <a:r>
              <a:rPr lang="es-ES" b="1" dirty="0"/>
              <a:t> </a:t>
            </a:r>
            <a:r>
              <a:rPr lang="es-ES" b="1" dirty="0" err="1"/>
              <a:t>hlasem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: </a:t>
            </a:r>
            <a:r>
              <a:rPr lang="es-ES" b="1" dirty="0" err="1"/>
              <a:t>Klaní-li</a:t>
            </a:r>
            <a:r>
              <a:rPr lang="es-ES" b="1" dirty="0"/>
              <a:t> se </a:t>
            </a:r>
            <a:r>
              <a:rPr lang="es-ES" b="1" dirty="0" err="1"/>
              <a:t>někdo</a:t>
            </a:r>
            <a:r>
              <a:rPr lang="es-ES" b="1" dirty="0"/>
              <a:t> </a:t>
            </a:r>
            <a:r>
              <a:rPr lang="es-ES" b="1" dirty="0" err="1"/>
              <a:t>šelmě</a:t>
            </a:r>
            <a:r>
              <a:rPr lang="es-ES" b="1" dirty="0"/>
              <a:t> a </a:t>
            </a:r>
            <a:r>
              <a:rPr lang="es-ES" b="1" dirty="0" err="1"/>
              <a:t>jejímu</a:t>
            </a:r>
            <a:r>
              <a:rPr lang="es-ES" b="1" dirty="0"/>
              <a:t> </a:t>
            </a:r>
            <a:r>
              <a:rPr lang="es-ES" b="1" dirty="0" err="1"/>
              <a:t>obrazu</a:t>
            </a:r>
            <a:r>
              <a:rPr lang="es-ES" b="1" dirty="0"/>
              <a:t> a </a:t>
            </a:r>
            <a:r>
              <a:rPr lang="es-ES" b="1" dirty="0" err="1"/>
              <a:t>přijme</a:t>
            </a:r>
            <a:r>
              <a:rPr lang="es-ES" b="1" dirty="0"/>
              <a:t> </a:t>
            </a:r>
            <a:r>
              <a:rPr lang="es-ES" b="1" dirty="0" err="1"/>
              <a:t>znamení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čelo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ruku</a:t>
            </a:r>
            <a:r>
              <a:rPr lang="es-ES" b="1" dirty="0"/>
              <a:t>,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pít</a:t>
            </a:r>
            <a:r>
              <a:rPr lang="es-ES" b="1" dirty="0"/>
              <a:t> </a:t>
            </a:r>
            <a:r>
              <a:rPr lang="es-ES" b="1" dirty="0" err="1"/>
              <a:t>víno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 </a:t>
            </a:r>
            <a:r>
              <a:rPr lang="es-ES" b="1" dirty="0" err="1"/>
              <a:t>hněvu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vyprázdněno</a:t>
            </a:r>
            <a:r>
              <a:rPr lang="es-ES" b="1" dirty="0"/>
              <a:t> </a:t>
            </a:r>
            <a:r>
              <a:rPr lang="es-ES" b="1" dirty="0" err="1"/>
              <a:t>čisté</a:t>
            </a:r>
            <a:r>
              <a:rPr lang="es-ES" b="1" dirty="0"/>
              <a:t> do </a:t>
            </a:r>
            <a:r>
              <a:rPr lang="es-ES" b="1" dirty="0" err="1"/>
              <a:t>kalicha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hněvu</a:t>
            </a:r>
            <a:r>
              <a:rPr lang="es-ES" b="1" dirty="0"/>
              <a:t>; a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mučen</a:t>
            </a:r>
            <a:r>
              <a:rPr lang="es-ES" b="1" dirty="0"/>
              <a:t> </a:t>
            </a:r>
            <a:r>
              <a:rPr lang="es-ES" b="1" dirty="0" err="1"/>
              <a:t>ohněm</a:t>
            </a:r>
            <a:r>
              <a:rPr lang="es-ES" b="1" dirty="0"/>
              <a:t> a </a:t>
            </a:r>
            <a:r>
              <a:rPr lang="es-ES" b="1" dirty="0" err="1"/>
              <a:t>sírou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svatými</a:t>
            </a:r>
            <a:r>
              <a:rPr lang="es-ES" b="1" dirty="0"/>
              <a:t> </a:t>
            </a:r>
            <a:r>
              <a:rPr lang="es-ES" b="1" dirty="0" err="1"/>
              <a:t>anděly</a:t>
            </a:r>
            <a:r>
              <a:rPr lang="es-ES" b="1" dirty="0"/>
              <a:t> a </a:t>
            </a:r>
            <a:r>
              <a:rPr lang="es-ES" b="1" dirty="0" err="1"/>
              <a:t>Beránkem</a:t>
            </a:r>
            <a:r>
              <a:rPr lang="es-ES" b="1" dirty="0"/>
              <a:t>; a </a:t>
            </a:r>
            <a:r>
              <a:rPr lang="es-ES" b="1" dirty="0" err="1"/>
              <a:t>kouř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trápení</a:t>
            </a:r>
            <a:r>
              <a:rPr lang="es-ES" b="1" dirty="0"/>
              <a:t> </a:t>
            </a:r>
            <a:r>
              <a:rPr lang="es-ES" b="1" dirty="0" err="1"/>
              <a:t>stoupá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věky</a:t>
            </a:r>
            <a:r>
              <a:rPr lang="es-ES" b="1" dirty="0"/>
              <a:t> </a:t>
            </a:r>
            <a:r>
              <a:rPr lang="es-ES" b="1" dirty="0" err="1"/>
              <a:t>věků</a:t>
            </a:r>
            <a:r>
              <a:rPr lang="es-ES" b="1" dirty="0"/>
              <a:t>. A ti,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uctívají</a:t>
            </a:r>
            <a:r>
              <a:rPr lang="es-ES" b="1" dirty="0"/>
              <a:t> </a:t>
            </a:r>
            <a:r>
              <a:rPr lang="es-ES" b="1" dirty="0" err="1"/>
              <a:t>šelmu</a:t>
            </a:r>
            <a:r>
              <a:rPr lang="es-ES" b="1" dirty="0"/>
              <a:t> a </a:t>
            </a:r>
            <a:r>
              <a:rPr lang="es-ES" b="1" dirty="0" err="1"/>
              <a:t>její</a:t>
            </a:r>
            <a:r>
              <a:rPr lang="es-ES" b="1" dirty="0"/>
              <a:t> </a:t>
            </a:r>
            <a:r>
              <a:rPr lang="es-ES" b="1" dirty="0" err="1"/>
              <a:t>obraz</a:t>
            </a:r>
            <a:r>
              <a:rPr lang="es-ES" b="1" dirty="0"/>
              <a:t>, </a:t>
            </a:r>
            <a:r>
              <a:rPr lang="es-ES" b="1" dirty="0" err="1"/>
              <a:t>nemají</a:t>
            </a:r>
            <a:r>
              <a:rPr lang="es-ES" b="1" dirty="0"/>
              <a:t> </a:t>
            </a:r>
            <a:r>
              <a:rPr lang="es-ES" b="1" dirty="0" err="1"/>
              <a:t>dnem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nocí</a:t>
            </a:r>
            <a:r>
              <a:rPr lang="es-ES" b="1" dirty="0"/>
              <a:t> </a:t>
            </a:r>
            <a:r>
              <a:rPr lang="es-ES" b="1" dirty="0" err="1"/>
              <a:t>odpočinku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nikoho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přijímá</a:t>
            </a:r>
            <a:r>
              <a:rPr lang="es-ES" b="1" dirty="0"/>
              <a:t> </a:t>
            </a:r>
            <a:r>
              <a:rPr lang="es-ES" b="1" dirty="0" err="1"/>
              <a:t>znamení</a:t>
            </a:r>
            <a:r>
              <a:rPr lang="es-ES" b="1" dirty="0"/>
              <a:t> </a:t>
            </a:r>
            <a:r>
              <a:rPr lang="es-ES" b="1" dirty="0" err="1"/>
              <a:t>jejího</a:t>
            </a:r>
            <a:r>
              <a:rPr lang="es-ES" b="1" dirty="0"/>
              <a:t> </a:t>
            </a:r>
            <a:r>
              <a:rPr lang="es-ES" b="1" dirty="0" err="1"/>
              <a:t>jména</a:t>
            </a:r>
            <a:r>
              <a:rPr lang="es-ES" b="1" dirty="0"/>
              <a:t>. </a:t>
            </a:r>
            <a:r>
              <a:rPr lang="es-ES" b="1" dirty="0" err="1"/>
              <a:t>Zde</a:t>
            </a:r>
            <a:r>
              <a:rPr lang="es-ES" b="1" dirty="0"/>
              <a:t> je </a:t>
            </a:r>
            <a:r>
              <a:rPr lang="es-ES" b="1" dirty="0" err="1"/>
              <a:t>trpělivost</a:t>
            </a:r>
            <a:r>
              <a:rPr lang="es-ES" b="1" dirty="0"/>
              <a:t> </a:t>
            </a:r>
            <a:r>
              <a:rPr lang="es-ES" b="1" dirty="0" err="1"/>
              <a:t>svatých</a:t>
            </a:r>
            <a:r>
              <a:rPr lang="es-ES" b="1" dirty="0"/>
              <a:t>, </a:t>
            </a:r>
            <a:r>
              <a:rPr lang="es-ES" b="1" dirty="0" err="1"/>
              <a:t>těch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zachovávají</a:t>
            </a:r>
            <a:r>
              <a:rPr lang="es-ES" b="1" dirty="0"/>
              <a:t> </a:t>
            </a:r>
            <a:r>
              <a:rPr lang="es-ES" b="1" dirty="0" err="1"/>
              <a:t>přikázání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a </a:t>
            </a:r>
            <a:r>
              <a:rPr lang="es-ES" b="1" dirty="0" err="1"/>
              <a:t>víru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.”</a:t>
            </a:r>
          </a:p>
          <a:p>
            <a:pPr algn="r"/>
            <a:r>
              <a:rPr lang="es-ES" b="1" dirty="0"/>
              <a:t>(</a:t>
            </a:r>
            <a:r>
              <a:rPr lang="cs-CZ" b="1" dirty="0"/>
              <a:t>Zjevení</a:t>
            </a:r>
            <a:r>
              <a:rPr lang="es-ES" b="1" dirty="0"/>
              <a:t> 14</a:t>
            </a:r>
            <a:r>
              <a:rPr lang="cs-CZ" b="1" dirty="0"/>
              <a:t>,</a:t>
            </a:r>
            <a:r>
              <a:rPr lang="es-ES" b="1" dirty="0"/>
              <a:t>6-12)</a:t>
            </a:r>
          </a:p>
        </p:txBody>
      </p:sp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C5454DE2-9178-E06F-1EC1-355231A58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62525" y="2275041"/>
            <a:ext cx="207057" cy="12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2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6000" r="-5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D498CF8-F388-B603-8D11-E077150AE6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" b="1789"/>
          <a:stretch/>
        </p:blipFill>
        <p:spPr>
          <a:xfrm>
            <a:off x="132568" y="4378898"/>
            <a:ext cx="3482001" cy="22609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6D51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A31015A-722E-BCD6-05B0-268EBC101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6" y="1815921"/>
            <a:ext cx="3482001" cy="24585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6D51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4E3B4E0-0EF6-7CDE-CFB2-897AA0217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5357" y="63459"/>
            <a:ext cx="3601809" cy="191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9E25B5F-B236-1D2D-C363-A881DD6A5DB9}"/>
              </a:ext>
            </a:extLst>
          </p:cNvPr>
          <p:cNvSpPr txBox="1"/>
          <p:nvPr/>
        </p:nvSpPr>
        <p:spPr>
          <a:xfrm>
            <a:off x="106768" y="112504"/>
            <a:ext cx="81176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Musíme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být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strážci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kteří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noci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bdí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. Tato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noc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hříchu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brzy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skončí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, 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le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pro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z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a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tím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musíme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bdít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modlit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se,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abychom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nepustili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zlo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dovnitř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Naše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světlo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musí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stále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svítit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svítit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všude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kde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jsme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abychom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nedovolili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satanovi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vstoupit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Nikdy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nemůžeme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opustit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svou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ostražitost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musíme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být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vždy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pozorní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bdít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modlit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se.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Modleme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alespoň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třikrát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denně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abychom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neupadli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 do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pokušení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7257D"/>
                  </a:glow>
                </a:effectLst>
              </a:rPr>
              <a:t>.
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235292-315A-D29D-8BD4-DD05BDD9C6AA}"/>
              </a:ext>
            </a:extLst>
          </p:cNvPr>
          <p:cNvSpPr txBox="1"/>
          <p:nvPr/>
        </p:nvSpPr>
        <p:spPr>
          <a:xfrm>
            <a:off x="10110651" y="572541"/>
            <a:ext cx="2081349" cy="892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2600" b="1" dirty="0"/>
              <a:t>Strážce</a:t>
            </a:r>
            <a:endParaRPr lang="es-ES" sz="2600" b="1" dirty="0"/>
          </a:p>
          <a:p>
            <a:pPr algn="ctr"/>
            <a:r>
              <a:rPr lang="cs-CZ" sz="2600" b="1" dirty="0"/>
              <a:t>bdí</a:t>
            </a:r>
            <a:endParaRPr lang="es-ES" sz="26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0A0CD24-B2A8-5167-6D1C-6AF18AF1EB21}"/>
              </a:ext>
            </a:extLst>
          </p:cNvPr>
          <p:cNvSpPr txBox="1"/>
          <p:nvPr/>
        </p:nvSpPr>
        <p:spPr>
          <a:xfrm>
            <a:off x="7265606" y="3852060"/>
            <a:ext cx="4403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es-ES" b="1" dirty="0" err="1"/>
              <a:t>Bděte</a:t>
            </a:r>
            <a:r>
              <a:rPr lang="es-ES" b="1" dirty="0"/>
              <a:t> </a:t>
            </a:r>
            <a:r>
              <a:rPr lang="es-ES" b="1" dirty="0" err="1"/>
              <a:t>tedy</a:t>
            </a:r>
            <a:r>
              <a:rPr lang="es-ES" b="1" dirty="0"/>
              <a:t>, 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neznáte</a:t>
            </a:r>
            <a:r>
              <a:rPr lang="es-ES" b="1" dirty="0"/>
              <a:t> den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hodinu</a:t>
            </a:r>
            <a:r>
              <a:rPr lang="es-ES" b="1" dirty="0"/>
              <a:t>, </a:t>
            </a:r>
            <a:r>
              <a:rPr lang="es-ES" b="1" dirty="0" err="1"/>
              <a:t>kdy</a:t>
            </a:r>
            <a:r>
              <a:rPr lang="es-ES" b="1" dirty="0"/>
              <a:t> </a:t>
            </a:r>
            <a:r>
              <a:rPr lang="es-ES" b="1" dirty="0" err="1"/>
              <a:t>Syn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 </a:t>
            </a:r>
            <a:r>
              <a:rPr lang="es-ES" b="1" dirty="0" err="1"/>
              <a:t>přijde</a:t>
            </a:r>
            <a:r>
              <a:rPr lang="es-ES" b="1" dirty="0"/>
              <a:t>.” (Mato</a:t>
            </a:r>
            <a:r>
              <a:rPr lang="cs-CZ" b="1" dirty="0" err="1"/>
              <a:t>uš</a:t>
            </a:r>
            <a:r>
              <a:rPr lang="es-ES" b="1" dirty="0"/>
              <a:t> 25</a:t>
            </a:r>
            <a:r>
              <a:rPr lang="cs-CZ" b="1" dirty="0"/>
              <a:t>,</a:t>
            </a:r>
            <a:r>
              <a:rPr lang="es-ES" b="1" dirty="0"/>
              <a:t>13)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6F64D66-E0BC-AF1C-C74E-D7C2A56271CA}"/>
              </a:ext>
            </a:extLst>
          </p:cNvPr>
          <p:cNvSpPr txBox="1"/>
          <p:nvPr/>
        </p:nvSpPr>
        <p:spPr>
          <a:xfrm>
            <a:off x="7265608" y="1987566"/>
            <a:ext cx="48181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es-ES" b="1" dirty="0" err="1"/>
              <a:t>Bděte</a:t>
            </a:r>
            <a:r>
              <a:rPr lang="es-ES" b="1" dirty="0"/>
              <a:t> a </a:t>
            </a:r>
            <a:r>
              <a:rPr lang="es-ES" b="1" dirty="0" err="1"/>
              <a:t>modlete</a:t>
            </a:r>
            <a:r>
              <a:rPr lang="es-ES" b="1" dirty="0"/>
              <a:t> se,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ne</a:t>
            </a:r>
            <a:r>
              <a:rPr lang="cs-CZ" b="1" dirty="0" err="1"/>
              <a:t>upad</a:t>
            </a:r>
            <a:r>
              <a:rPr lang="es-ES" b="1" dirty="0" err="1"/>
              <a:t>li</a:t>
            </a:r>
            <a:r>
              <a:rPr lang="es-ES" b="1" dirty="0"/>
              <a:t> do </a:t>
            </a:r>
            <a:r>
              <a:rPr lang="es-ES" b="1" dirty="0" err="1"/>
              <a:t>poku</a:t>
            </a:r>
            <a:r>
              <a:rPr lang="cs-CZ" b="1" dirty="0"/>
              <a:t>-</a:t>
            </a:r>
            <a:r>
              <a:rPr lang="es-ES" b="1" dirty="0" err="1"/>
              <a:t>šení</a:t>
            </a:r>
            <a:r>
              <a:rPr lang="cs-CZ" b="1" dirty="0"/>
              <a:t>. Váš</a:t>
            </a:r>
            <a:r>
              <a:rPr lang="es-ES" b="1" dirty="0"/>
              <a:t> </a:t>
            </a:r>
            <a:r>
              <a:rPr lang="es-ES" b="1" dirty="0" err="1"/>
              <a:t>Duch</a:t>
            </a:r>
            <a:r>
              <a:rPr lang="es-ES" b="1" dirty="0"/>
              <a:t> je o</a:t>
            </a:r>
            <a:r>
              <a:rPr lang="cs-CZ" b="1" dirty="0"/>
              <a:t>d</a:t>
            </a:r>
            <a:r>
              <a:rPr lang="es-ES" b="1" dirty="0" err="1"/>
              <a:t>ho</a:t>
            </a:r>
            <a:r>
              <a:rPr lang="cs-CZ" b="1" dirty="0" err="1"/>
              <a:t>dlán</a:t>
            </a:r>
            <a:r>
              <a:rPr lang="es-ES" b="1" dirty="0"/>
              <a:t>, ale </a:t>
            </a:r>
            <a:r>
              <a:rPr lang="es-ES" b="1" dirty="0" err="1"/>
              <a:t>tělo</a:t>
            </a:r>
            <a:r>
              <a:rPr lang="es-ES" b="1" dirty="0"/>
              <a:t> </a:t>
            </a:r>
            <a:r>
              <a:rPr lang="es-ES" b="1" dirty="0" err="1"/>
              <a:t>slabé</a:t>
            </a:r>
            <a:r>
              <a:rPr lang="cs-CZ" b="1" dirty="0"/>
              <a:t>.</a:t>
            </a:r>
            <a:r>
              <a:rPr lang="es-ES" b="1" dirty="0"/>
              <a:t>” (Mato</a:t>
            </a:r>
            <a:r>
              <a:rPr lang="cs-CZ" b="1" dirty="0" err="1"/>
              <a:t>uš</a:t>
            </a:r>
            <a:r>
              <a:rPr lang="es-ES" b="1" dirty="0"/>
              <a:t> 26</a:t>
            </a:r>
            <a:r>
              <a:rPr lang="cs-CZ" b="1" dirty="0"/>
              <a:t>,</a:t>
            </a:r>
            <a:r>
              <a:rPr lang="es-ES" b="1" dirty="0"/>
              <a:t>41)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BD43B17-39C0-AB79-B64B-9EBF9EDF2BC5}"/>
              </a:ext>
            </a:extLst>
          </p:cNvPr>
          <p:cNvSpPr txBox="1"/>
          <p:nvPr/>
        </p:nvSpPr>
        <p:spPr>
          <a:xfrm>
            <a:off x="7287450" y="4589786"/>
            <a:ext cx="48181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/>
              <a:t>Buďte bdělí a proste v každý čas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cs-CZ" b="1" dirty="0"/>
              <a:t>mě</a:t>
            </a:r>
            <a:r>
              <a:rPr lang="es-ES" b="1" dirty="0" err="1"/>
              <a:t>li</a:t>
            </a:r>
            <a:r>
              <a:rPr lang="es-ES" b="1" dirty="0"/>
              <a:t> </a:t>
            </a:r>
            <a:r>
              <a:rPr lang="cs-CZ" b="1" dirty="0"/>
              <a:t>sílu</a:t>
            </a:r>
            <a:r>
              <a:rPr lang="es-ES" b="1" dirty="0"/>
              <a:t> </a:t>
            </a:r>
            <a:r>
              <a:rPr lang="es-ES" b="1" dirty="0" err="1"/>
              <a:t>uniknout</a:t>
            </a:r>
            <a:r>
              <a:rPr lang="es-ES" b="1" dirty="0"/>
              <a:t> </a:t>
            </a:r>
            <a:r>
              <a:rPr lang="es-ES" b="1" dirty="0" err="1"/>
              <a:t>všem</a:t>
            </a:r>
            <a:r>
              <a:rPr lang="cs-CZ" b="1" dirty="0"/>
              <a:t>u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cs-CZ" b="1" dirty="0"/>
              <a:t>mu, co se bude dít,           a mohli </a:t>
            </a:r>
            <a:r>
              <a:rPr lang="cs-CZ" b="1" dirty="0" err="1"/>
              <a:t>stanuot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Synem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.” </a:t>
            </a:r>
            <a:r>
              <a:rPr lang="cs-CZ" b="1" dirty="0"/>
              <a:t>           </a:t>
            </a:r>
            <a:r>
              <a:rPr lang="es-ES" b="1" dirty="0"/>
              <a:t>(Lu</a:t>
            </a:r>
            <a:r>
              <a:rPr lang="cs-CZ" b="1" dirty="0" err="1"/>
              <a:t>káš</a:t>
            </a:r>
            <a:r>
              <a:rPr lang="es-ES" b="1" dirty="0"/>
              <a:t> 21</a:t>
            </a:r>
            <a:r>
              <a:rPr lang="cs-CZ" b="1" dirty="0"/>
              <a:t>,</a:t>
            </a:r>
            <a:r>
              <a:rPr lang="es-ES" b="1" dirty="0"/>
              <a:t>36)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9D611C8-BE34-A89C-B5DD-58DEBBDDD488}"/>
              </a:ext>
            </a:extLst>
          </p:cNvPr>
          <p:cNvSpPr txBox="1"/>
          <p:nvPr/>
        </p:nvSpPr>
        <p:spPr>
          <a:xfrm>
            <a:off x="7266921" y="5770090"/>
            <a:ext cx="48181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/>
              <a:t>K</a:t>
            </a:r>
            <a:r>
              <a:rPr lang="es-ES" b="1" dirty="0" err="1"/>
              <a:t>onec</a:t>
            </a:r>
            <a:r>
              <a:rPr lang="es-ES" b="1" dirty="0"/>
              <a:t>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věcí</a:t>
            </a:r>
            <a:r>
              <a:rPr lang="es-ES" b="1" dirty="0"/>
              <a:t> je </a:t>
            </a:r>
            <a:r>
              <a:rPr lang="es-ES" b="1" dirty="0" err="1"/>
              <a:t>blízko</a:t>
            </a:r>
            <a:r>
              <a:rPr lang="cs-CZ" b="1" dirty="0"/>
              <a:t>. Žijte proto rozumně a</a:t>
            </a:r>
            <a:r>
              <a:rPr lang="es-ES" b="1" dirty="0"/>
              <a:t> </a:t>
            </a:r>
            <a:r>
              <a:rPr lang="es-ES" b="1" dirty="0" err="1"/>
              <a:t>střízliv</a:t>
            </a:r>
            <a:r>
              <a:rPr lang="cs-CZ" b="1" dirty="0"/>
              <a:t>ě,</a:t>
            </a:r>
            <a:r>
              <a:rPr lang="es-ES" b="1" dirty="0"/>
              <a:t> ab</a:t>
            </a:r>
            <a:r>
              <a:rPr lang="cs-CZ" b="1" dirty="0" err="1"/>
              <a:t>ys</a:t>
            </a:r>
            <a:r>
              <a:rPr lang="cs-CZ" b="1" dirty="0"/>
              <a:t> byli </a:t>
            </a:r>
            <a:r>
              <a:rPr lang="cs-CZ" b="1" dirty="0" err="1"/>
              <a:t>pohotovi</a:t>
            </a:r>
            <a:r>
              <a:rPr lang="cs-CZ" b="1" dirty="0"/>
              <a:t> k</a:t>
            </a:r>
            <a:r>
              <a:rPr lang="es-ES" b="1" dirty="0"/>
              <a:t> </a:t>
            </a:r>
            <a:r>
              <a:rPr lang="es-ES" b="1" dirty="0" err="1"/>
              <a:t>modlitb</a:t>
            </a:r>
            <a:r>
              <a:rPr lang="cs-CZ" b="1" dirty="0" err="1"/>
              <a:t>ám</a:t>
            </a:r>
            <a:r>
              <a:rPr lang="cs-CZ" b="1" dirty="0"/>
              <a:t>.</a:t>
            </a:r>
            <a:r>
              <a:rPr lang="es-ES" b="1" dirty="0"/>
              <a:t>” </a:t>
            </a:r>
            <a:r>
              <a:rPr lang="cs-CZ" b="1" dirty="0"/>
              <a:t>     </a:t>
            </a:r>
            <a:r>
              <a:rPr lang="es-ES" b="1" dirty="0"/>
              <a:t>(1</a:t>
            </a:r>
            <a:r>
              <a:rPr lang="cs-CZ" b="1" dirty="0"/>
              <a:t>. list</a:t>
            </a:r>
            <a:r>
              <a:rPr lang="es-ES" b="1" dirty="0"/>
              <a:t> Pe</a:t>
            </a:r>
            <a:r>
              <a:rPr lang="cs-CZ" b="1" dirty="0"/>
              <a:t>t</a:t>
            </a:r>
            <a:r>
              <a:rPr lang="es-ES" b="1" dirty="0"/>
              <a:t>r</a:t>
            </a:r>
            <a:r>
              <a:rPr lang="cs-CZ" b="1" dirty="0" err="1"/>
              <a:t>ův</a:t>
            </a:r>
            <a:r>
              <a:rPr lang="es-ES" b="1" dirty="0"/>
              <a:t> 4</a:t>
            </a:r>
            <a:r>
              <a:rPr lang="cs-CZ" b="1" dirty="0"/>
              <a:t>,</a:t>
            </a:r>
            <a:r>
              <a:rPr lang="es-ES" b="1" dirty="0"/>
              <a:t>7)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D964453-4C0F-01BB-2D33-059434B37B05}"/>
              </a:ext>
            </a:extLst>
          </p:cNvPr>
          <p:cNvSpPr txBox="1"/>
          <p:nvPr/>
        </p:nvSpPr>
        <p:spPr>
          <a:xfrm>
            <a:off x="7265608" y="2919813"/>
            <a:ext cx="48181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es-ES" b="1" dirty="0" err="1"/>
              <a:t>Buďte</a:t>
            </a:r>
            <a:r>
              <a:rPr lang="es-ES" b="1" dirty="0"/>
              <a:t> </a:t>
            </a:r>
            <a:r>
              <a:rPr lang="es-ES" b="1" dirty="0" err="1"/>
              <a:t>střízliví</a:t>
            </a:r>
            <a:r>
              <a:rPr lang="cs-CZ" b="1" dirty="0"/>
              <a:t>! Buďte</a:t>
            </a:r>
            <a:r>
              <a:rPr lang="es-ES" b="1" dirty="0"/>
              <a:t> </a:t>
            </a:r>
            <a:r>
              <a:rPr lang="es-ES" b="1" dirty="0" err="1"/>
              <a:t>bdě</a:t>
            </a:r>
            <a:r>
              <a:rPr lang="cs-CZ" b="1" dirty="0" err="1"/>
              <a:t>lí</a:t>
            </a:r>
            <a:r>
              <a:rPr lang="cs-CZ" b="1" dirty="0"/>
              <a:t>!</a:t>
            </a:r>
            <a:r>
              <a:rPr lang="es-ES" b="1" dirty="0"/>
              <a:t> </a:t>
            </a:r>
            <a:r>
              <a:rPr lang="cs-CZ" b="1" dirty="0"/>
              <a:t>Váš</a:t>
            </a:r>
            <a:r>
              <a:rPr lang="es-ES" b="1" dirty="0"/>
              <a:t> </a:t>
            </a:r>
            <a:r>
              <a:rPr lang="es-ES" b="1" dirty="0" err="1"/>
              <a:t>protivník</a:t>
            </a:r>
            <a:r>
              <a:rPr lang="cs-CZ" b="1" dirty="0"/>
              <a:t>, ďábel, obchází jako ´lev</a:t>
            </a:r>
            <a:r>
              <a:rPr lang="es-ES" b="1" dirty="0"/>
              <a:t> </a:t>
            </a:r>
            <a:r>
              <a:rPr lang="es-ES" b="1" dirty="0" err="1"/>
              <a:t>řvoucí</a:t>
            </a:r>
            <a:r>
              <a:rPr lang="cs-CZ" b="1" dirty="0"/>
              <a:t>´´a hledá, koho   by pohltil</a:t>
            </a:r>
            <a:r>
              <a:rPr lang="es-ES" b="1" dirty="0"/>
              <a:t>.” (1</a:t>
            </a:r>
            <a:r>
              <a:rPr lang="cs-CZ" b="1" dirty="0"/>
              <a:t>. list</a:t>
            </a:r>
            <a:r>
              <a:rPr lang="es-ES" b="1" dirty="0"/>
              <a:t> Pe</a:t>
            </a:r>
            <a:r>
              <a:rPr lang="cs-CZ" b="1" dirty="0"/>
              <a:t>t</a:t>
            </a:r>
            <a:r>
              <a:rPr lang="es-ES" b="1" dirty="0"/>
              <a:t>r</a:t>
            </a:r>
            <a:r>
              <a:rPr lang="cs-CZ" b="1" dirty="0" err="1"/>
              <a:t>ův</a:t>
            </a:r>
            <a:r>
              <a:rPr lang="es-ES" b="1" dirty="0"/>
              <a:t> 5</a:t>
            </a:r>
            <a:r>
              <a:rPr lang="cs-CZ" b="1" dirty="0"/>
              <a:t>,</a:t>
            </a:r>
            <a:r>
              <a:rPr lang="es-ES" b="1" dirty="0"/>
              <a:t>8)</a:t>
            </a:r>
          </a:p>
        </p:txBody>
      </p:sp>
      <p:pic>
        <p:nvPicPr>
          <p:cNvPr id="17" name="Imagen 16" descr="Imagen que contiene persona, exterior, mujer, agua&#10;&#10;Descripción generada automáticamente">
            <a:extLst>
              <a:ext uri="{FF2B5EF4-FFF2-40B4-BE49-F238E27FC236}">
                <a16:creationId xmlns:a16="http://schemas.microsoft.com/office/drawing/2014/main" id="{776CD0B1-83A6-E251-BC31-04C8862527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810" y="1844481"/>
            <a:ext cx="3244883" cy="47954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6D51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F35559F-C994-47B1-98D6-32D5A0AEE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315" y="2138241"/>
            <a:ext cx="259074" cy="15484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476A7ED-FC89-0F81-3085-6C08E64356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315" y="3061732"/>
            <a:ext cx="259074" cy="1548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66BF2B-2B72-1BA0-AD1C-28FD345ED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315" y="4006736"/>
            <a:ext cx="259074" cy="15484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8FB1E2E-C289-62BE-532C-48237DDF1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3923" y="4681702"/>
            <a:ext cx="259074" cy="15484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BE3CD3E-4A6B-8091-5F89-FDFCC5AFE1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315" y="5939430"/>
            <a:ext cx="259074" cy="15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3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5" grpId="0"/>
      <p:bldP spid="8" grpId="0"/>
      <p:bldP spid="10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5000" r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E214FCA-3597-1016-FCDA-02B38DC69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90" y="76614"/>
            <a:ext cx="3601809" cy="1910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A8AF89B-0A54-6417-B76F-AA1170BDAAA4}"/>
              </a:ext>
            </a:extLst>
          </p:cNvPr>
          <p:cNvSpPr txBox="1"/>
          <p:nvPr/>
        </p:nvSpPr>
        <p:spPr>
          <a:xfrm>
            <a:off x="3856418" y="136571"/>
            <a:ext cx="83140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Jako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strážci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musíme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být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vždy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ve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střehu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dívat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za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co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naše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omezené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oči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mohou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vidět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.</a:t>
            </a:r>
          </a:p>
          <a:p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Nejlepším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způsobem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používat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dalekohledy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proroctvími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které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nám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umožňují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vidět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za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co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naše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oči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vidí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,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upozorňují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nás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věci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které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se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tomto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světě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stanou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Tak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budeme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připraveni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čelit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nástrahám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nepřítele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53F25"/>
                  </a:glow>
                </a:effectLst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113D95-23CE-0B59-D112-DCBB180AFE15}"/>
              </a:ext>
            </a:extLst>
          </p:cNvPr>
          <p:cNvSpPr txBox="1"/>
          <p:nvPr/>
        </p:nvSpPr>
        <p:spPr>
          <a:xfrm>
            <a:off x="1469572" y="374153"/>
            <a:ext cx="2656114" cy="16927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2600" b="1" dirty="0" err="1">
                <a:solidFill>
                  <a:schemeClr val="bg1"/>
                </a:solidFill>
              </a:rPr>
              <a:t>Strážc</a:t>
            </a:r>
            <a:r>
              <a:rPr lang="cs-CZ" sz="2600" b="1" dirty="0">
                <a:solidFill>
                  <a:schemeClr val="bg1"/>
                </a:solidFill>
              </a:rPr>
              <a:t>e</a:t>
            </a:r>
            <a:r>
              <a:rPr lang="es-ES" sz="2600" b="1" dirty="0">
                <a:solidFill>
                  <a:schemeClr val="bg1"/>
                </a:solidFill>
              </a:rPr>
              <a:t>
</a:t>
            </a:r>
            <a:r>
              <a:rPr lang="cs-CZ" sz="2600" b="1" dirty="0">
                <a:solidFill>
                  <a:schemeClr val="bg1"/>
                </a:solidFill>
              </a:rPr>
              <a:t>je v</a:t>
            </a:r>
            <a:r>
              <a:rPr lang="es-ES" sz="2600" b="1" dirty="0" err="1">
                <a:solidFill>
                  <a:schemeClr val="bg1"/>
                </a:solidFill>
              </a:rPr>
              <a:t>ždy</a:t>
            </a:r>
            <a:r>
              <a:rPr lang="cs-CZ" sz="2600" b="1" dirty="0">
                <a:solidFill>
                  <a:schemeClr val="bg1"/>
                </a:solidFill>
              </a:rPr>
              <a:t>                 </a:t>
            </a:r>
            <a:r>
              <a:rPr lang="es-ES" sz="2600" b="1" dirty="0">
                <a:solidFill>
                  <a:schemeClr val="bg1"/>
                </a:solidFill>
              </a:rPr>
              <a:t>ve </a:t>
            </a:r>
            <a:r>
              <a:rPr lang="es-ES" sz="2600" b="1" dirty="0" err="1">
                <a:solidFill>
                  <a:schemeClr val="bg1"/>
                </a:solidFill>
              </a:rPr>
              <a:t>střehu</a:t>
            </a:r>
            <a:r>
              <a:rPr lang="es-ES" sz="2600" b="1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F1167E3-6B5B-2551-02BD-8F09581A7386}"/>
              </a:ext>
            </a:extLst>
          </p:cNvPr>
          <p:cNvSpPr txBox="1"/>
          <p:nvPr/>
        </p:nvSpPr>
        <p:spPr>
          <a:xfrm>
            <a:off x="742278" y="2050087"/>
            <a:ext cx="82033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/>
              <a:t>Tím se nám potvrzuje</a:t>
            </a:r>
            <a:r>
              <a:rPr lang="es-ES" b="1" dirty="0"/>
              <a:t> </a:t>
            </a:r>
            <a:r>
              <a:rPr lang="es-ES" b="1" dirty="0" err="1"/>
              <a:t>prorocké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, </a:t>
            </a:r>
            <a:r>
              <a:rPr lang="cs-CZ" b="1" dirty="0"/>
              <a:t>a činíte dobře, že se ho držíte; je jako svíce svítící v</a:t>
            </a:r>
            <a:r>
              <a:rPr lang="es-ES" b="1" dirty="0"/>
              <a:t> </a:t>
            </a:r>
            <a:r>
              <a:rPr lang="es-ES" b="1" dirty="0" err="1"/>
              <a:t>temném</a:t>
            </a:r>
            <a:r>
              <a:rPr lang="es-ES" b="1" dirty="0"/>
              <a:t> </a:t>
            </a:r>
            <a:r>
              <a:rPr lang="es-ES" b="1" dirty="0" err="1"/>
              <a:t>místě</a:t>
            </a:r>
            <a:r>
              <a:rPr lang="es-ES" b="1" dirty="0"/>
              <a:t>, </a:t>
            </a:r>
            <a:r>
              <a:rPr lang="es-ES" b="1" dirty="0" err="1"/>
              <a:t>dokud</a:t>
            </a:r>
            <a:r>
              <a:rPr lang="es-ES" b="1" dirty="0"/>
              <a:t> se </a:t>
            </a:r>
            <a:r>
              <a:rPr lang="es-ES" b="1" dirty="0" err="1"/>
              <a:t>ne</a:t>
            </a:r>
            <a:r>
              <a:rPr lang="cs-CZ" b="1" dirty="0"/>
              <a:t>rozbřeskne den a jitřenka vám nevzejde v srdci</a:t>
            </a:r>
            <a:r>
              <a:rPr lang="es-ES" b="1" dirty="0"/>
              <a:t>.”  (2</a:t>
            </a:r>
            <a:r>
              <a:rPr lang="cs-CZ" b="1" dirty="0"/>
              <a:t>.list</a:t>
            </a:r>
            <a:r>
              <a:rPr lang="es-ES" b="1" dirty="0"/>
              <a:t> Pe</a:t>
            </a:r>
            <a:r>
              <a:rPr lang="cs-CZ" b="1" dirty="0"/>
              <a:t>t</a:t>
            </a:r>
            <a:r>
              <a:rPr lang="es-ES" b="1" dirty="0"/>
              <a:t>r</a:t>
            </a:r>
            <a:r>
              <a:rPr lang="cs-CZ" b="1" dirty="0" err="1"/>
              <a:t>ův</a:t>
            </a:r>
            <a:r>
              <a:rPr lang="es-ES" b="1" dirty="0"/>
              <a:t> 1</a:t>
            </a:r>
            <a:r>
              <a:rPr lang="cs-CZ" b="1" dirty="0"/>
              <a:t>,</a:t>
            </a:r>
            <a:r>
              <a:rPr lang="es-ES" b="1" dirty="0"/>
              <a:t>19)</a:t>
            </a:r>
          </a:p>
        </p:txBody>
      </p:sp>
      <p:pic>
        <p:nvPicPr>
          <p:cNvPr id="6" name="Imagen 5" descr="Imagen que contiene interior, hombre, mujer, montar a caballo&#10;&#10;Descripción generada automáticamente">
            <a:extLst>
              <a:ext uri="{FF2B5EF4-FFF2-40B4-BE49-F238E27FC236}">
                <a16:creationId xmlns:a16="http://schemas.microsoft.com/office/drawing/2014/main" id="{CF985D32-BA6E-EA77-E2E5-20D8E5B542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2"/>
          <a:stretch/>
        </p:blipFill>
        <p:spPr>
          <a:xfrm>
            <a:off x="8945607" y="1706878"/>
            <a:ext cx="3152503" cy="4982277"/>
          </a:xfrm>
          <a:prstGeom prst="roundRect">
            <a:avLst>
              <a:gd name="adj" fmla="val 16667"/>
            </a:avLst>
          </a:prstGeom>
          <a:ln>
            <a:solidFill>
              <a:srgbClr val="F625A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625A0"/>
            </a:contourClr>
          </a:sp3d>
        </p:spPr>
      </p:pic>
      <p:pic>
        <p:nvPicPr>
          <p:cNvPr id="15" name="Imagen 14" descr="Un grupo de personas en un escenario&#10;&#10;Descripción generada automáticamente con confianza baja">
            <a:extLst>
              <a:ext uri="{FF2B5EF4-FFF2-40B4-BE49-F238E27FC236}">
                <a16:creationId xmlns:a16="http://schemas.microsoft.com/office/drawing/2014/main" id="{B9E59B38-31E7-0C47-D45D-29B4C1D463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8"/>
          <a:stretch/>
        </p:blipFill>
        <p:spPr>
          <a:xfrm>
            <a:off x="4712799" y="3013166"/>
            <a:ext cx="4144464" cy="3675989"/>
          </a:xfrm>
          <a:prstGeom prst="roundRect">
            <a:avLst>
              <a:gd name="adj" fmla="val 16667"/>
            </a:avLst>
          </a:prstGeom>
          <a:ln>
            <a:solidFill>
              <a:srgbClr val="F625A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625A0"/>
            </a:contourClr>
          </a:sp3d>
        </p:spPr>
      </p:pic>
      <p:pic>
        <p:nvPicPr>
          <p:cNvPr id="11" name="Imagen 10" descr="Imagen que contiene tabla, oso de peluche, oso, luz&#10;&#10;Descripción generada automáticamente">
            <a:extLst>
              <a:ext uri="{FF2B5EF4-FFF2-40B4-BE49-F238E27FC236}">
                <a16:creationId xmlns:a16="http://schemas.microsoft.com/office/drawing/2014/main" id="{0E47F8B9-A5FE-9537-2A3A-C1A65BCBC1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108105" y="3013167"/>
            <a:ext cx="4516350" cy="3675988"/>
          </a:xfrm>
          <a:prstGeom prst="roundRect">
            <a:avLst>
              <a:gd name="adj" fmla="val 16667"/>
            </a:avLst>
          </a:prstGeom>
          <a:ln>
            <a:solidFill>
              <a:srgbClr val="F625A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625A0"/>
            </a:contourClr>
          </a:sp3d>
        </p:spPr>
      </p:pic>
      <p:pic>
        <p:nvPicPr>
          <p:cNvPr id="5" name="Imagen 4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9C1AD2DB-E852-F1A1-2C87-047556AE1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8" y="2214497"/>
            <a:ext cx="258861" cy="1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8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4000" t="-3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A60BC481-8F84-49EF-8F0F-DF8C473B20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2" t="23643" r="6521" b="2397"/>
          <a:stretch/>
        </p:blipFill>
        <p:spPr>
          <a:xfrm>
            <a:off x="216052" y="1354267"/>
            <a:ext cx="6744873" cy="3228822"/>
          </a:xfrm>
          <a:prstGeom prst="roundRect">
            <a:avLst>
              <a:gd name="adj" fmla="val 16667"/>
            </a:avLst>
          </a:prstGeom>
          <a:ln w="57150">
            <a:solidFill>
              <a:srgbClr val="1776F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469DAD3-5679-8FB4-8B89-51B3074938AA}"/>
              </a:ext>
            </a:extLst>
          </p:cNvPr>
          <p:cNvSpPr txBox="1"/>
          <p:nvPr/>
        </p:nvSpPr>
        <p:spPr>
          <a:xfrm>
            <a:off x="268183" y="169695"/>
            <a:ext cx="807490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Jako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strážci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musíme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bdít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a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varovat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před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nebezpečím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pro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ty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,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kteří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spí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, </a:t>
            </a:r>
            <a:r>
              <a:rPr lang="cs-CZ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           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aby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se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připravili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na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boj a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nepřítel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je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nevzal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bez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povšimnutí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.</a:t>
            </a:r>
            <a:b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</a:b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Toto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varování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musí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být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slyšeno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ve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všech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oblastech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 </a:t>
            </a:r>
            <a:r>
              <a:rPr lang="es-ES" sz="1900" b="1" dirty="0" err="1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země</a:t>
            </a:r>
            <a:r>
              <a:rPr lang="es-ES" sz="1900" b="1" dirty="0">
                <a:solidFill>
                  <a:schemeClr val="bg1"/>
                </a:solidFill>
                <a:effectLst>
                  <a:glow rad="127000">
                    <a:srgbClr val="7A1B1C"/>
                  </a:glow>
                </a:effectLst>
              </a:rPr>
              <a:t>.
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4384673-5C04-0F7A-3673-E3FE09CB6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3086" y="86139"/>
            <a:ext cx="3601809" cy="191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2D4EAA2-FDCB-B8B5-C55F-9241989A72F0}"/>
              </a:ext>
            </a:extLst>
          </p:cNvPr>
          <p:cNvSpPr txBox="1"/>
          <p:nvPr/>
        </p:nvSpPr>
        <p:spPr>
          <a:xfrm>
            <a:off x="10033092" y="395166"/>
            <a:ext cx="2016579" cy="16927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2600" b="1" dirty="0" err="1">
                <a:solidFill>
                  <a:schemeClr val="bg1"/>
                </a:solidFill>
              </a:rPr>
              <a:t>Strážc</a:t>
            </a:r>
            <a:r>
              <a:rPr lang="cs-CZ" sz="2600" b="1" dirty="0">
                <a:solidFill>
                  <a:schemeClr val="bg1"/>
                </a:solidFill>
              </a:rPr>
              <a:t>e</a:t>
            </a:r>
            <a:r>
              <a:rPr lang="es-ES" sz="2600" b="1" dirty="0">
                <a:solidFill>
                  <a:schemeClr val="bg1"/>
                </a:solidFill>
              </a:rPr>
              <a:t>
</a:t>
            </a:r>
            <a:r>
              <a:rPr lang="es-ES" sz="2600" b="1" dirty="0" err="1">
                <a:solidFill>
                  <a:schemeClr val="bg1"/>
                </a:solidFill>
              </a:rPr>
              <a:t>varuj</a:t>
            </a:r>
            <a:r>
              <a:rPr lang="cs-CZ" sz="2600" b="1" dirty="0">
                <a:solidFill>
                  <a:schemeClr val="bg1"/>
                </a:solidFill>
              </a:rPr>
              <a:t>e</a:t>
            </a:r>
            <a:r>
              <a:rPr lang="es-ES" sz="2600" b="1" dirty="0">
                <a:solidFill>
                  <a:schemeClr val="bg1"/>
                </a:solidFill>
              </a:rPr>
              <a:t> </a:t>
            </a:r>
            <a:r>
              <a:rPr lang="es-ES" sz="2600" b="1" dirty="0" err="1">
                <a:solidFill>
                  <a:schemeClr val="bg1"/>
                </a:solidFill>
              </a:rPr>
              <a:t>před</a:t>
            </a:r>
            <a:r>
              <a:rPr lang="es-ES" sz="2600" b="1" dirty="0">
                <a:solidFill>
                  <a:schemeClr val="bg1"/>
                </a:solidFill>
              </a:rPr>
              <a:t> </a:t>
            </a:r>
            <a:r>
              <a:rPr lang="es-ES" sz="2600" b="1" dirty="0" err="1">
                <a:solidFill>
                  <a:schemeClr val="bg1"/>
                </a:solidFill>
              </a:rPr>
              <a:t>nebezpečím</a:t>
            </a:r>
            <a:r>
              <a:rPr lang="es-ES" sz="2600" b="1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83613E3-2ED0-F9DA-1D4F-B152398989D8}"/>
              </a:ext>
            </a:extLst>
          </p:cNvPr>
          <p:cNvSpPr txBox="1"/>
          <p:nvPr/>
        </p:nvSpPr>
        <p:spPr>
          <a:xfrm>
            <a:off x="7497033" y="2079727"/>
            <a:ext cx="42801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/>
              <a:t>Vystup si na horu vysokou, ty, která </a:t>
            </a:r>
            <a:r>
              <a:rPr lang="cs-CZ" b="1" dirty="0" err="1"/>
              <a:t>nedeš</a:t>
            </a:r>
            <a:r>
              <a:rPr lang="cs-CZ" b="1" dirty="0"/>
              <a:t> radostnou zvěst </a:t>
            </a:r>
            <a:r>
              <a:rPr lang="cs-CZ" b="1" dirty="0" err="1"/>
              <a:t>Sijónu</a:t>
            </a:r>
            <a:r>
              <a:rPr lang="cs-CZ" b="1" dirty="0"/>
              <a:t>, co nejvíc zesil svůj hlas, ty, která neseš radostnou zvěst Jeruzalému, zesil jej, neboj se! Řekni judským městům: ´Hle, váš Bůh!´</a:t>
            </a:r>
            <a:r>
              <a:rPr lang="es-ES" b="1" dirty="0"/>
              <a:t>” </a:t>
            </a:r>
            <a:r>
              <a:rPr lang="cs-CZ" b="1" dirty="0"/>
              <a:t>     </a:t>
            </a:r>
            <a:r>
              <a:rPr lang="es-ES" b="1" dirty="0"/>
              <a:t>(I</a:t>
            </a:r>
            <a:r>
              <a:rPr lang="cs-CZ" b="1" dirty="0" err="1"/>
              <a:t>zajáš</a:t>
            </a:r>
            <a:r>
              <a:rPr lang="es-ES" b="1" dirty="0"/>
              <a:t> 40</a:t>
            </a:r>
            <a:r>
              <a:rPr lang="cs-CZ" b="1" dirty="0"/>
              <a:t>,</a:t>
            </a:r>
            <a:r>
              <a:rPr lang="es-ES" b="1" dirty="0"/>
              <a:t>9)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D6629DD-6891-8C95-45F5-E8EBE6B86178}"/>
              </a:ext>
            </a:extLst>
          </p:cNvPr>
          <p:cNvSpPr txBox="1"/>
          <p:nvPr/>
        </p:nvSpPr>
        <p:spPr>
          <a:xfrm>
            <a:off x="7524577" y="3814172"/>
            <a:ext cx="42801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b="1"/>
            </a:lvl1pPr>
          </a:lstStyle>
          <a:p>
            <a:r>
              <a:rPr lang="es-ES" dirty="0"/>
              <a:t>“</a:t>
            </a:r>
            <a:r>
              <a:rPr lang="cs-CZ" dirty="0"/>
              <a:t>Vysvoboď ty, kdo jsou vlečeni na smrt;  což se neujmeš těch, kdo se potácejí na po-</a:t>
            </a:r>
            <a:r>
              <a:rPr lang="cs-CZ" dirty="0" err="1"/>
              <a:t>pravu</a:t>
            </a:r>
            <a:r>
              <a:rPr lang="cs-CZ" dirty="0"/>
              <a:t>?</a:t>
            </a:r>
            <a:r>
              <a:rPr lang="es-ES" dirty="0"/>
              <a:t>” (P</a:t>
            </a:r>
            <a:r>
              <a:rPr lang="cs-CZ" dirty="0" err="1"/>
              <a:t>řísloví</a:t>
            </a:r>
            <a:r>
              <a:rPr lang="es-ES" dirty="0"/>
              <a:t> 24</a:t>
            </a:r>
            <a:r>
              <a:rPr lang="cs-CZ" dirty="0"/>
              <a:t>,</a:t>
            </a:r>
            <a:r>
              <a:rPr lang="es-ES" dirty="0"/>
              <a:t>11)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7D47B23-FBB9-79B4-E0D9-1761061CABD9}"/>
              </a:ext>
            </a:extLst>
          </p:cNvPr>
          <p:cNvSpPr txBox="1"/>
          <p:nvPr/>
        </p:nvSpPr>
        <p:spPr>
          <a:xfrm>
            <a:off x="7520954" y="4757984"/>
            <a:ext cx="41195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b="1"/>
            </a:lvl1pPr>
          </a:lstStyle>
          <a:p>
            <a:r>
              <a:rPr lang="es-ES" dirty="0"/>
              <a:t>“</a:t>
            </a:r>
            <a:r>
              <a:rPr lang="cs-CZ" dirty="0"/>
              <a:t>Řeknu-li o svévolníkovi: ´Zemřeš´, a ty bys </a:t>
            </a:r>
            <a:r>
              <a:rPr lang="cs-CZ" dirty="0" err="1"/>
              <a:t>nepromluivil</a:t>
            </a:r>
            <a:r>
              <a:rPr lang="cs-CZ" dirty="0"/>
              <a:t> a svévolníka nevaroval před jeho svévolnou cestou, abys ho při-vedl k životu, ten svévolník zemře za svou nepravost , ale za jeho krev budu volat    k zodpovědnosti tebe.</a:t>
            </a:r>
            <a:r>
              <a:rPr lang="es-ES" dirty="0"/>
              <a:t>” (</a:t>
            </a:r>
            <a:r>
              <a:rPr lang="es-ES" dirty="0" err="1"/>
              <a:t>Eze</a:t>
            </a:r>
            <a:r>
              <a:rPr lang="cs-CZ" dirty="0"/>
              <a:t>ch</a:t>
            </a:r>
            <a:r>
              <a:rPr lang="es-ES" dirty="0" err="1"/>
              <a:t>iel</a:t>
            </a:r>
            <a:r>
              <a:rPr lang="es-ES" dirty="0"/>
              <a:t> 3</a:t>
            </a:r>
            <a:r>
              <a:rPr lang="cs-CZ" dirty="0"/>
              <a:t>,</a:t>
            </a:r>
            <a:r>
              <a:rPr lang="es-ES" dirty="0"/>
              <a:t>18)</a:t>
            </a:r>
          </a:p>
        </p:txBody>
      </p:sp>
      <p:pic>
        <p:nvPicPr>
          <p:cNvPr id="13" name="Imagen 12" descr="Imagen que contiene monitor, hombre, persona, pantalla&#10;&#10;Descripción generada automáticamente">
            <a:extLst>
              <a:ext uri="{FF2B5EF4-FFF2-40B4-BE49-F238E27FC236}">
                <a16:creationId xmlns:a16="http://schemas.microsoft.com/office/drawing/2014/main" id="{74273B77-8979-082A-7D3F-FDEDD845AA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2"/>
          <a:stretch/>
        </p:blipFill>
        <p:spPr>
          <a:xfrm>
            <a:off x="216052" y="4761575"/>
            <a:ext cx="3570202" cy="1839230"/>
          </a:xfrm>
          <a:prstGeom prst="roundRect">
            <a:avLst>
              <a:gd name="adj" fmla="val 16667"/>
            </a:avLst>
          </a:prstGeom>
          <a:ln w="57150">
            <a:solidFill>
              <a:srgbClr val="1776F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n 14" descr="Un par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5F51A65E-B807-8BEF-0237-017EEABE2B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t="31498" b="1521"/>
          <a:stretch/>
        </p:blipFill>
        <p:spPr>
          <a:xfrm>
            <a:off x="3883512" y="4761575"/>
            <a:ext cx="3057479" cy="1843974"/>
          </a:xfrm>
          <a:prstGeom prst="roundRect">
            <a:avLst>
              <a:gd name="adj" fmla="val 16667"/>
            </a:avLst>
          </a:prstGeom>
          <a:ln w="57150">
            <a:solidFill>
              <a:srgbClr val="1776F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0B318DCE-278C-5890-42B8-7F161D3780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092" y="2218478"/>
            <a:ext cx="258862" cy="154800"/>
          </a:xfrm>
          <a:prstGeom prst="rect">
            <a:avLst/>
          </a:prstGeom>
        </p:spPr>
      </p:pic>
      <p:pic>
        <p:nvPicPr>
          <p:cNvPr id="9" name="Imagen 8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5445F38E-B901-465B-A702-46E5220954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092" y="3960758"/>
            <a:ext cx="258862" cy="154800"/>
          </a:xfrm>
          <a:prstGeom prst="rect">
            <a:avLst/>
          </a:prstGeom>
        </p:spPr>
      </p:pic>
      <p:pic>
        <p:nvPicPr>
          <p:cNvPr id="12" name="Imagen 11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BC1AB63E-2A89-7F73-528A-4AC212C108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092" y="4941607"/>
            <a:ext cx="258862" cy="1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8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erca, hombre, viendo, computer&#10;&#10;Descripción generada automáticamente">
            <a:extLst>
              <a:ext uri="{FF2B5EF4-FFF2-40B4-BE49-F238E27FC236}">
                <a16:creationId xmlns:a16="http://schemas.microsoft.com/office/drawing/2014/main" id="{4D2CB8DE-5000-48C3-D4A6-F61198A9DC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-237" r="9277" b="237"/>
          <a:stretch/>
        </p:blipFill>
        <p:spPr>
          <a:xfrm>
            <a:off x="132805" y="3580208"/>
            <a:ext cx="4996543" cy="3103504"/>
          </a:xfrm>
          <a:prstGeom prst="round2DiagRect">
            <a:avLst>
              <a:gd name="adj1" fmla="val 0"/>
              <a:gd name="adj2" fmla="val 13865"/>
            </a:avLst>
          </a:prstGeom>
          <a:ln w="38100" cap="sq">
            <a:solidFill>
              <a:srgbClr val="F6421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F2EA5FD-996A-0524-3EFD-3ADEC7A249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9" r="1330"/>
          <a:stretch/>
        </p:blipFill>
        <p:spPr>
          <a:xfrm>
            <a:off x="5276238" y="1762165"/>
            <a:ext cx="6821871" cy="492154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6421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5038123-C06E-37CC-ACCB-FE20D8743563}"/>
              </a:ext>
            </a:extLst>
          </p:cNvPr>
          <p:cNvSpPr txBox="1"/>
          <p:nvPr/>
        </p:nvSpPr>
        <p:spPr>
          <a:xfrm>
            <a:off x="3840481" y="-13677"/>
            <a:ext cx="825762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My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jako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strážci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M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istra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máme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záchrannou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misi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které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musíme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houževnatě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pracovat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Musíme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pokusit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zachránit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duše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které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jsou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ztraceny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tomto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světě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Budeme-li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někdy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bdělí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můžeme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jim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pomoci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zachránit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tím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jim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hodíme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záchranné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lano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víry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v Krista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Ježíše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což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jediná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věc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která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nás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může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zachránit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z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tohoto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moře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hříchu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Pamatujme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však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víra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přichází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nasloucháním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nasloucháním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Božímu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slovu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. Toto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poselství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musíme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přinést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těm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kteří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neznají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Ježíše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C3F4A"/>
                  </a:glow>
                </a:effectLst>
              </a:rPr>
              <a:t>.
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C3BE267-9877-C57D-AD65-FB454D58F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90" y="86139"/>
            <a:ext cx="3601809" cy="191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7535453-1318-050E-87EC-5E60809C4CF7}"/>
              </a:ext>
            </a:extLst>
          </p:cNvPr>
          <p:cNvSpPr txBox="1"/>
          <p:nvPr/>
        </p:nvSpPr>
        <p:spPr>
          <a:xfrm>
            <a:off x="1480330" y="541791"/>
            <a:ext cx="2656114" cy="12926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2600" b="1" dirty="0" err="1">
                <a:solidFill>
                  <a:schemeClr val="bg1"/>
                </a:solidFill>
              </a:rPr>
              <a:t>Strážc</a:t>
            </a:r>
            <a:r>
              <a:rPr lang="cs-CZ" sz="2600" b="1" dirty="0">
                <a:solidFill>
                  <a:schemeClr val="bg1"/>
                </a:solidFill>
              </a:rPr>
              <a:t>e</a:t>
            </a:r>
            <a:r>
              <a:rPr lang="es-ES" sz="2600" b="1" dirty="0">
                <a:solidFill>
                  <a:schemeClr val="bg1"/>
                </a:solidFill>
              </a:rPr>
              <a:t>
</a:t>
            </a:r>
            <a:r>
              <a:rPr lang="cs-CZ" sz="2600" b="1" dirty="0">
                <a:solidFill>
                  <a:schemeClr val="bg1"/>
                </a:solidFill>
              </a:rPr>
              <a:t>zachraňuje</a:t>
            </a:r>
            <a:r>
              <a:rPr lang="es-ES" sz="2600" b="1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6F10E61-CBBB-9470-A285-FD5C4587901F}"/>
              </a:ext>
            </a:extLst>
          </p:cNvPr>
          <p:cNvSpPr txBox="1"/>
          <p:nvPr/>
        </p:nvSpPr>
        <p:spPr>
          <a:xfrm>
            <a:off x="825554" y="2063681"/>
            <a:ext cx="44291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	“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es-ES" sz="2000" b="1" dirty="0" err="1"/>
              <a:t>přivede</a:t>
            </a:r>
            <a:r>
              <a:rPr lang="es-ES" sz="2000" b="1" dirty="0"/>
              <a:t> </a:t>
            </a:r>
            <a:r>
              <a:rPr lang="es-ES" sz="2000" b="1" dirty="0" err="1"/>
              <a:t>hříšníka</a:t>
            </a:r>
            <a:r>
              <a:rPr lang="es-ES" sz="2000" b="1" dirty="0"/>
              <a:t> </a:t>
            </a:r>
            <a:r>
              <a:rPr lang="es-ES" sz="2000" b="1" dirty="0" err="1"/>
              <a:t>zpět</a:t>
            </a:r>
            <a:r>
              <a:rPr lang="es-ES" sz="2000" b="1" dirty="0"/>
              <a:t> </a:t>
            </a:r>
            <a:r>
              <a:rPr lang="cs-CZ" sz="2000" b="1" dirty="0"/>
              <a:t>       </a:t>
            </a:r>
            <a:r>
              <a:rPr lang="es-ES" sz="2000" b="1" dirty="0"/>
              <a:t>z</a:t>
            </a:r>
            <a:r>
              <a:rPr lang="cs-CZ" sz="2000" b="1" dirty="0"/>
              <a:t>e z</a:t>
            </a:r>
            <a:r>
              <a:rPr lang="es-ES" sz="2000" b="1" dirty="0" err="1"/>
              <a:t>cest</a:t>
            </a:r>
            <a:r>
              <a:rPr lang="cs-CZ" sz="2000" b="1" dirty="0"/>
              <a:t>í</a:t>
            </a:r>
            <a:r>
              <a:rPr lang="es-ES" sz="2000" b="1" dirty="0"/>
              <a:t>, </a:t>
            </a:r>
            <a:r>
              <a:rPr lang="es-ES" sz="2000" b="1" dirty="0" err="1"/>
              <a:t>zachrání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smrti</a:t>
            </a:r>
            <a:r>
              <a:rPr lang="es-ES" sz="2000" b="1" dirty="0"/>
              <a:t> a </a:t>
            </a:r>
            <a:r>
              <a:rPr lang="es-ES" sz="2000" b="1" dirty="0" err="1"/>
              <a:t>přikryje</a:t>
            </a:r>
            <a:r>
              <a:rPr lang="es-ES" sz="2000" b="1" dirty="0"/>
              <a:t> </a:t>
            </a:r>
            <a:r>
              <a:rPr lang="es-ES" sz="2000" b="1" dirty="0" err="1"/>
              <a:t>mnoho</a:t>
            </a:r>
            <a:r>
              <a:rPr lang="es-ES" sz="2000" b="1" dirty="0"/>
              <a:t> </a:t>
            </a:r>
            <a:r>
              <a:rPr lang="es-ES" sz="2000" b="1" dirty="0" err="1"/>
              <a:t>hříchů</a:t>
            </a:r>
            <a:r>
              <a:rPr lang="es-ES" sz="2000" b="1" dirty="0"/>
              <a:t>.” (</a:t>
            </a:r>
            <a:r>
              <a:rPr lang="cs-CZ" sz="2000" b="1" dirty="0"/>
              <a:t>Jakub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20)</a:t>
            </a:r>
          </a:p>
        </p:txBody>
      </p:sp>
      <p:pic>
        <p:nvPicPr>
          <p:cNvPr id="14" name="Imagen 13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DEDDEFB7-2B6B-E796-2379-124FD82F0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330" y="2210221"/>
            <a:ext cx="258861" cy="1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5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4000" r="-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CD9F287-7936-AA67-A457-1BC91FDB5396}"/>
              </a:ext>
            </a:extLst>
          </p:cNvPr>
          <p:cNvSpPr txBox="1"/>
          <p:nvPr/>
        </p:nvSpPr>
        <p:spPr>
          <a:xfrm>
            <a:off x="405587" y="120125"/>
            <a:ext cx="75914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Dobrý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strážce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musí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být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vyzbrojen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aby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bojoval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proti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nástrahám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zla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Musíme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vždy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používat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dvousečný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meč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Slovo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Boží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které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nám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pomůže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překonat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"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nepřítele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duší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".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Budeme-li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používat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tuto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mocnou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zbraň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každý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den,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budeme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vždy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posíleni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vyzbrojeni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abychom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odpověděli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slovy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"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tak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praví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Pán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91A1A"/>
                  </a:glow>
                </a:effectLst>
              </a:rPr>
              <a:t>".
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B0F47C2-5164-3273-C8B3-E684EC0AE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3015" y="142029"/>
            <a:ext cx="3601809" cy="191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AE89875-759A-4AF5-FC49-DD0815C56062}"/>
              </a:ext>
            </a:extLst>
          </p:cNvPr>
          <p:cNvSpPr txBox="1"/>
          <p:nvPr/>
        </p:nvSpPr>
        <p:spPr>
          <a:xfrm>
            <a:off x="9689242" y="651111"/>
            <a:ext cx="2656114" cy="12926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2600" b="1" dirty="0" err="1">
                <a:solidFill>
                  <a:schemeClr val="bg1"/>
                </a:solidFill>
              </a:rPr>
              <a:t>Strážc</a:t>
            </a:r>
            <a:r>
              <a:rPr lang="cs-CZ" sz="2600" b="1" dirty="0">
                <a:solidFill>
                  <a:schemeClr val="bg1"/>
                </a:solidFill>
              </a:rPr>
              <a:t>e</a:t>
            </a:r>
            <a:r>
              <a:rPr lang="es-ES" sz="2600" b="1" dirty="0">
                <a:solidFill>
                  <a:schemeClr val="bg1"/>
                </a:solidFill>
              </a:rPr>
              <a:t>
</a:t>
            </a:r>
            <a:r>
              <a:rPr lang="cs-CZ" sz="2600" b="1" dirty="0">
                <a:solidFill>
                  <a:schemeClr val="bg1"/>
                </a:solidFill>
              </a:rPr>
              <a:t>bojuje</a:t>
            </a:r>
            <a:r>
              <a:rPr lang="es-ES" sz="2600" b="1" dirty="0">
                <a:solidFill>
                  <a:schemeClr val="bg1"/>
                </a:solidFill>
              </a:rPr>
              <a:t>
</a:t>
            </a:r>
          </a:p>
        </p:txBody>
      </p:sp>
      <p:pic>
        <p:nvPicPr>
          <p:cNvPr id="8" name="Imagen 7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457FA899-F58A-8A8C-2E00-CF97B5D12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31" y="1839558"/>
            <a:ext cx="2941865" cy="4690334"/>
          </a:xfrm>
          <a:prstGeom prst="roundRect">
            <a:avLst>
              <a:gd name="adj" fmla="val 11111"/>
            </a:avLst>
          </a:prstGeom>
          <a:ln w="190500" cap="rnd">
            <a:solidFill>
              <a:srgbClr val="4EB50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76200" contourW="12700">
            <a:bevelT w="209550" h="88900" prst="hardEdge"/>
            <a:extrusionClr>
              <a:srgbClr val="63C913"/>
            </a:extrusionClr>
            <a:contourClr>
              <a:schemeClr val="bg1"/>
            </a:contourClr>
          </a:sp3d>
        </p:spPr>
      </p:pic>
      <p:pic>
        <p:nvPicPr>
          <p:cNvPr id="12" name="Imagen 11" descr="Hombre con barba y bigote&#10;&#10;Descripción generada automáticamente con confianza baja">
            <a:extLst>
              <a:ext uri="{FF2B5EF4-FFF2-40B4-BE49-F238E27FC236}">
                <a16:creationId xmlns:a16="http://schemas.microsoft.com/office/drawing/2014/main" id="{4D667793-C8AE-1A6A-2204-2E1363589F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9" r="11289"/>
          <a:stretch/>
        </p:blipFill>
        <p:spPr>
          <a:xfrm>
            <a:off x="3517236" y="1839558"/>
            <a:ext cx="4075936" cy="4690334"/>
          </a:xfrm>
          <a:prstGeom prst="roundRect">
            <a:avLst>
              <a:gd name="adj" fmla="val 11111"/>
            </a:avLst>
          </a:prstGeom>
          <a:ln w="190500" cap="rnd">
            <a:solidFill>
              <a:srgbClr val="4EB50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76200" contourW="12700">
            <a:bevelT w="209550" h="88900" prst="hardEdge"/>
            <a:extrusionClr>
              <a:srgbClr val="63C913"/>
            </a:extrusionClr>
            <a:contourClr>
              <a:schemeClr val="bg1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C3F2FE9-BF8D-ECAA-5770-FB9C18A560D0}"/>
              </a:ext>
            </a:extLst>
          </p:cNvPr>
          <p:cNvSpPr txBox="1"/>
          <p:nvPr/>
        </p:nvSpPr>
        <p:spPr>
          <a:xfrm>
            <a:off x="7997198" y="2075290"/>
            <a:ext cx="38704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/>
              <a:t>S</a:t>
            </a:r>
            <a:r>
              <a:rPr lang="es-ES" b="1" dirty="0" err="1"/>
              <a:t>lovo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je </a:t>
            </a:r>
            <a:r>
              <a:rPr lang="es-ES" b="1" dirty="0" err="1"/>
              <a:t>živé</a:t>
            </a:r>
            <a:r>
              <a:rPr lang="cs-CZ" b="1" dirty="0"/>
              <a:t>, mocné</a:t>
            </a:r>
            <a:r>
              <a:rPr lang="es-ES" b="1" dirty="0"/>
              <a:t> a </a:t>
            </a:r>
            <a:r>
              <a:rPr lang="es-ES" b="1" dirty="0" err="1"/>
              <a:t>ostřejší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jakýkoli</a:t>
            </a:r>
            <a:r>
              <a:rPr lang="es-ES" b="1" dirty="0"/>
              <a:t> </a:t>
            </a:r>
            <a:r>
              <a:rPr lang="es-ES" b="1" dirty="0" err="1"/>
              <a:t>dvousečný</a:t>
            </a:r>
            <a:r>
              <a:rPr lang="es-ES" b="1" dirty="0"/>
              <a:t> </a:t>
            </a:r>
            <a:r>
              <a:rPr lang="es-ES" b="1" dirty="0" err="1"/>
              <a:t>meč</a:t>
            </a:r>
            <a:r>
              <a:rPr lang="es-ES" b="1" dirty="0"/>
              <a:t>; </a:t>
            </a:r>
            <a:r>
              <a:rPr lang="es-ES" b="1" dirty="0" err="1"/>
              <a:t>proniká</a:t>
            </a:r>
            <a:r>
              <a:rPr lang="es-ES" b="1" dirty="0"/>
              <a:t>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cs-CZ" b="1" dirty="0"/>
              <a:t>na rozhraní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 a ducha</a:t>
            </a:r>
            <a:r>
              <a:rPr lang="cs-CZ" b="1" dirty="0"/>
              <a:t>, kosti</a:t>
            </a:r>
            <a:r>
              <a:rPr lang="es-ES" b="1" dirty="0"/>
              <a:t> a </a:t>
            </a:r>
            <a:r>
              <a:rPr lang="es-ES" b="1" dirty="0" err="1"/>
              <a:t>morku</a:t>
            </a:r>
            <a:r>
              <a:rPr lang="cs-CZ" b="1" dirty="0"/>
              <a:t>,</a:t>
            </a:r>
            <a:r>
              <a:rPr lang="es-ES" b="1" dirty="0"/>
              <a:t> a </a:t>
            </a:r>
            <a:r>
              <a:rPr lang="es-ES" b="1" dirty="0" err="1"/>
              <a:t>roz</a:t>
            </a:r>
            <a:r>
              <a:rPr lang="cs-CZ" b="1" dirty="0" err="1"/>
              <a:t>suzuje</a:t>
            </a:r>
            <a:r>
              <a:rPr lang="cs-CZ" b="1" dirty="0"/>
              <a:t> touhy i</a:t>
            </a:r>
            <a:r>
              <a:rPr lang="es-ES" b="1" dirty="0"/>
              <a:t> </a:t>
            </a:r>
            <a:r>
              <a:rPr lang="es-ES" b="1" dirty="0" err="1"/>
              <a:t>myšlenky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.” (</a:t>
            </a:r>
            <a:r>
              <a:rPr lang="cs-CZ" b="1" dirty="0"/>
              <a:t>list Židům</a:t>
            </a:r>
            <a:r>
              <a:rPr lang="es-ES" b="1" dirty="0"/>
              <a:t> 4</a:t>
            </a:r>
            <a:r>
              <a:rPr lang="cs-CZ" b="1" dirty="0"/>
              <a:t>,</a:t>
            </a:r>
            <a:r>
              <a:rPr lang="es-ES" b="1" dirty="0"/>
              <a:t>12)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6DDB7FB-195E-A481-3476-E5B1A278ACCF}"/>
              </a:ext>
            </a:extLst>
          </p:cNvPr>
          <p:cNvSpPr txBox="1"/>
          <p:nvPr/>
        </p:nvSpPr>
        <p:spPr>
          <a:xfrm>
            <a:off x="8046557" y="3685834"/>
            <a:ext cx="38704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/>
              <a:t>Vešker</a:t>
            </a:r>
            <a:r>
              <a:rPr lang="es-ES" b="1" dirty="0"/>
              <a:t>é </a:t>
            </a:r>
            <a:r>
              <a:rPr lang="es-ES" b="1" dirty="0" err="1"/>
              <a:t>Písmo</a:t>
            </a:r>
            <a:r>
              <a:rPr lang="es-ES" b="1" dirty="0"/>
              <a:t> </a:t>
            </a:r>
            <a:r>
              <a:rPr lang="cs-CZ" b="1" dirty="0"/>
              <a:t>pochází z</a:t>
            </a:r>
            <a:r>
              <a:rPr lang="es-ES" b="1" dirty="0"/>
              <a:t> Bo</a:t>
            </a:r>
            <a:r>
              <a:rPr lang="cs-CZ" b="1" dirty="0" err="1"/>
              <a:t>žího</a:t>
            </a:r>
            <a:r>
              <a:rPr lang="cs-CZ" b="1" dirty="0"/>
              <a:t> Ducha a je dobré k učení, k </a:t>
            </a:r>
            <a:r>
              <a:rPr lang="cs-CZ" b="1" dirty="0" err="1"/>
              <a:t>usvědčo</a:t>
            </a:r>
            <a:r>
              <a:rPr lang="cs-CZ" b="1" dirty="0"/>
              <a:t>-vání, k nápravě, k výchově ve </a:t>
            </a:r>
            <a:r>
              <a:rPr lang="cs-CZ" b="1" dirty="0" err="1"/>
              <a:t>sprave-dlnosti</a:t>
            </a:r>
            <a:r>
              <a:rPr lang="es-ES" b="1" dirty="0" err="1"/>
              <a:t>oučení</a:t>
            </a:r>
            <a:r>
              <a:rPr lang="es-ES" b="1" dirty="0"/>
              <a:t> o </a:t>
            </a:r>
            <a:r>
              <a:rPr lang="es-ES" b="1" dirty="0" err="1"/>
              <a:t>spravedlnosti</a:t>
            </a:r>
            <a:r>
              <a:rPr lang="cs-CZ" b="1" dirty="0"/>
              <a:t>.</a:t>
            </a:r>
            <a:r>
              <a:rPr lang="es-ES" b="1" dirty="0"/>
              <a:t>” </a:t>
            </a:r>
            <a:r>
              <a:rPr lang="cs-CZ" b="1" dirty="0"/>
              <a:t>          </a:t>
            </a:r>
            <a:r>
              <a:rPr lang="es-ES" b="1" dirty="0"/>
              <a:t>(2</a:t>
            </a:r>
            <a:r>
              <a:rPr lang="cs-CZ" b="1" dirty="0"/>
              <a:t>. list</a:t>
            </a:r>
            <a:r>
              <a:rPr lang="es-ES" b="1" dirty="0"/>
              <a:t> Timoteo</a:t>
            </a:r>
            <a:r>
              <a:rPr lang="cs-CZ" b="1" dirty="0" err="1"/>
              <a:t>vi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16)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2513B27-17CF-6854-7C5C-FC8652AB52FF}"/>
              </a:ext>
            </a:extLst>
          </p:cNvPr>
          <p:cNvSpPr txBox="1"/>
          <p:nvPr/>
        </p:nvSpPr>
        <p:spPr>
          <a:xfrm>
            <a:off x="7997198" y="5185707"/>
            <a:ext cx="401519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“V</a:t>
            </a:r>
            <a:r>
              <a:rPr lang="cs-CZ" b="1" dirty="0"/>
              <a:t>š</a:t>
            </a:r>
            <a:r>
              <a:rPr lang="es-ES" b="1" dirty="0"/>
              <a:t>e</a:t>
            </a:r>
            <a:r>
              <a:rPr lang="cs-CZ" b="1" dirty="0" err="1"/>
              <a:t>chno</a:t>
            </a:r>
            <a:r>
              <a:rPr lang="cs-CZ" b="1" dirty="0"/>
              <a:t>, co je tam </a:t>
            </a:r>
            <a:r>
              <a:rPr lang="es-ES" b="1" dirty="0" err="1"/>
              <a:t>psáno</a:t>
            </a:r>
            <a:r>
              <a:rPr lang="es-ES" b="1" dirty="0"/>
              <a:t>,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napsáno</a:t>
            </a:r>
            <a:r>
              <a:rPr lang="es-ES" b="1" dirty="0"/>
              <a:t> </a:t>
            </a:r>
            <a:r>
              <a:rPr lang="cs-CZ" b="1" dirty="0"/>
              <a:t>k našemu poučení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cs-CZ" b="1" dirty="0"/>
              <a:t>   z </a:t>
            </a:r>
            <a:r>
              <a:rPr lang="cs-CZ" b="1" dirty="0" err="1"/>
              <a:t>trpěllivosti</a:t>
            </a:r>
            <a:r>
              <a:rPr lang="cs-CZ" b="1" dirty="0"/>
              <a:t> a z</a:t>
            </a:r>
            <a:r>
              <a:rPr lang="es-ES" b="1" dirty="0"/>
              <a:t> </a:t>
            </a:r>
            <a:r>
              <a:rPr lang="es-ES" b="1" dirty="0" err="1"/>
              <a:t>povzbuzen</a:t>
            </a:r>
            <a:r>
              <a:rPr lang="cs-CZ" b="1" dirty="0"/>
              <a:t>í, které nám dává Písmo, čerpali</a:t>
            </a:r>
            <a:r>
              <a:rPr lang="es-ES" b="1" dirty="0"/>
              <a:t> </a:t>
            </a:r>
            <a:r>
              <a:rPr lang="es-ES" b="1" dirty="0" err="1"/>
              <a:t>naději</a:t>
            </a:r>
            <a:r>
              <a:rPr lang="es-ES" b="1" dirty="0"/>
              <a:t>.” </a:t>
            </a:r>
            <a:r>
              <a:rPr lang="cs-CZ" b="1" dirty="0"/>
              <a:t>                </a:t>
            </a:r>
            <a:r>
              <a:rPr lang="es-ES" b="1" dirty="0"/>
              <a:t>(</a:t>
            </a:r>
            <a:r>
              <a:rPr lang="cs-CZ" b="1" dirty="0"/>
              <a:t>list Římanům</a:t>
            </a:r>
            <a:r>
              <a:rPr lang="es-ES" b="1" dirty="0"/>
              <a:t> 15</a:t>
            </a:r>
            <a:r>
              <a:rPr lang="cs-CZ" b="1" dirty="0"/>
              <a:t>,</a:t>
            </a:r>
            <a:r>
              <a:rPr lang="es-ES" b="1" dirty="0"/>
              <a:t>4)</a:t>
            </a:r>
          </a:p>
        </p:txBody>
      </p:sp>
      <p:pic>
        <p:nvPicPr>
          <p:cNvPr id="6" name="Imagen 5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4144338E-6C54-DC07-32CB-BEFC8F0AC9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509" y="2247234"/>
            <a:ext cx="258861" cy="122526"/>
          </a:xfrm>
          <a:prstGeom prst="rect">
            <a:avLst/>
          </a:prstGeom>
        </p:spPr>
      </p:pic>
      <p:pic>
        <p:nvPicPr>
          <p:cNvPr id="7" name="Imagen 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BFCDDD01-AA4E-0813-7AEA-3063B6CDFA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508" y="3851453"/>
            <a:ext cx="258861" cy="122526"/>
          </a:xfrm>
          <a:prstGeom prst="rect">
            <a:avLst/>
          </a:prstGeom>
        </p:spPr>
      </p:pic>
      <p:pic>
        <p:nvPicPr>
          <p:cNvPr id="9" name="Imagen 8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EF6DAE31-BEA9-4957-649A-1EFDBFA49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509" y="5355609"/>
            <a:ext cx="258861" cy="12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9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1000" r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577E647-41D9-8F44-A4E1-E56A0BB2E9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3638" y="1624070"/>
            <a:ext cx="11598585" cy="5056429"/>
          </a:xfrm>
          <a:prstGeom prst="roundRect">
            <a:avLst>
              <a:gd name="adj" fmla="val 13133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083BAE6-5BE7-D0BC-FA29-3CA6652BF20D}"/>
              </a:ext>
            </a:extLst>
          </p:cNvPr>
          <p:cNvSpPr txBox="1"/>
          <p:nvPr/>
        </p:nvSpPr>
        <p:spPr>
          <a:xfrm>
            <a:off x="4125686" y="251659"/>
            <a:ext cx="76665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Jsme-li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skutečnými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strážci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M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istra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budeme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trvale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stá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t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svých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místech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Zůstaneme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pevní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nauce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bez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kolísání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. 
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Nedovolíme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aby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nás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pochybnosti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nebo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okolnosti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odvedly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od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naší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povinnosti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strážců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P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ána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3600"/>
                  </a:glow>
                </a:effectLst>
              </a:rPr>
              <a:t>.
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A4CC789-348E-F50E-9973-9B0F7198C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90" y="86139"/>
            <a:ext cx="3601809" cy="1910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E83B748-DF1E-D760-9106-2567BDBDD9EC}"/>
              </a:ext>
            </a:extLst>
          </p:cNvPr>
          <p:cNvSpPr txBox="1"/>
          <p:nvPr/>
        </p:nvSpPr>
        <p:spPr>
          <a:xfrm>
            <a:off x="1846217" y="491589"/>
            <a:ext cx="1849482" cy="892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2600" b="1" dirty="0" err="1">
                <a:solidFill>
                  <a:schemeClr val="bg1"/>
                </a:solidFill>
              </a:rPr>
              <a:t>Strážci</a:t>
            </a:r>
            <a:r>
              <a:rPr lang="es-ES" sz="2600" b="1" dirty="0">
                <a:solidFill>
                  <a:schemeClr val="bg1"/>
                </a:solidFill>
              </a:rPr>
              <a:t>
</a:t>
            </a:r>
            <a:r>
              <a:rPr lang="cs-CZ" sz="2600" b="1" dirty="0">
                <a:solidFill>
                  <a:schemeClr val="bg1"/>
                </a:solidFill>
              </a:rPr>
              <a:t>v</a:t>
            </a:r>
            <a:r>
              <a:rPr lang="es-ES" sz="2600" b="1" dirty="0" err="1">
                <a:solidFill>
                  <a:schemeClr val="bg1"/>
                </a:solidFill>
              </a:rPr>
              <a:t>ytrva</a:t>
            </a:r>
            <a:r>
              <a:rPr lang="cs-CZ" sz="2600" b="1" dirty="0">
                <a:solidFill>
                  <a:schemeClr val="bg1"/>
                </a:solidFill>
              </a:rPr>
              <a:t>jí</a:t>
            </a:r>
            <a:endParaRPr lang="es-ES" sz="2600" b="1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F9CFEEA-1DC8-B06E-CEC7-245B4239C0DF}"/>
              </a:ext>
            </a:extLst>
          </p:cNvPr>
          <p:cNvSpPr txBox="1"/>
          <p:nvPr/>
        </p:nvSpPr>
        <p:spPr>
          <a:xfrm>
            <a:off x="581684" y="2054005"/>
            <a:ext cx="49465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/>
              <a:t>Držme se neotřesitelné naděje, kterou vyznáváme, protože te, kdo nám dal zaslíbení,     je věrný.“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/>
              <a:t>(</a:t>
            </a:r>
            <a:r>
              <a:rPr lang="cs-CZ" b="1" dirty="0"/>
              <a:t>list Židům</a:t>
            </a:r>
            <a:r>
              <a:rPr lang="es-ES" b="1" dirty="0"/>
              <a:t> 10</a:t>
            </a:r>
            <a:r>
              <a:rPr lang="cs-CZ" b="1" dirty="0"/>
              <a:t>,</a:t>
            </a:r>
            <a:r>
              <a:rPr lang="es-ES" b="1" dirty="0"/>
              <a:t>23)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4894E3-5474-905C-0299-5E248CDF8BB6}"/>
              </a:ext>
            </a:extLst>
          </p:cNvPr>
          <p:cNvSpPr txBox="1"/>
          <p:nvPr/>
        </p:nvSpPr>
        <p:spPr>
          <a:xfrm>
            <a:off x="581684" y="3098703"/>
            <a:ext cx="50580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es-ES" b="1" dirty="0" err="1"/>
              <a:t>Máme-li</a:t>
            </a:r>
            <a:r>
              <a:rPr lang="es-ES" b="1" dirty="0"/>
              <a:t> </a:t>
            </a:r>
            <a:r>
              <a:rPr lang="es-ES" b="1" dirty="0" err="1"/>
              <a:t>tedy</a:t>
            </a:r>
            <a:r>
              <a:rPr lang="es-ES" b="1" dirty="0"/>
              <a:t> </a:t>
            </a:r>
            <a:r>
              <a:rPr lang="es-ES" b="1" dirty="0" err="1"/>
              <a:t>velkého</a:t>
            </a:r>
            <a:r>
              <a:rPr lang="es-ES" b="1" dirty="0"/>
              <a:t> </a:t>
            </a:r>
            <a:r>
              <a:rPr lang="es-ES" b="1" dirty="0" err="1"/>
              <a:t>velekněze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cs-CZ" b="1" dirty="0"/>
              <a:t>vstoupil až před Boží trůn</a:t>
            </a:r>
            <a:r>
              <a:rPr lang="es-ES" b="1" dirty="0"/>
              <a:t>, </a:t>
            </a:r>
            <a:r>
              <a:rPr lang="es-ES" b="1" dirty="0" err="1"/>
              <a:t>Ježíše</a:t>
            </a:r>
            <a:r>
              <a:rPr lang="es-ES" b="1" dirty="0"/>
              <a:t>, </a:t>
            </a:r>
            <a:r>
              <a:rPr lang="es-ES" b="1" dirty="0" err="1"/>
              <a:t>Syna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, </a:t>
            </a:r>
            <a:r>
              <a:rPr lang="es-ES" b="1" dirty="0" err="1"/>
              <a:t>zachovejme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vyznání</a:t>
            </a:r>
            <a:r>
              <a:rPr lang="cs-CZ" b="1" dirty="0"/>
              <a:t>.“</a:t>
            </a:r>
            <a:r>
              <a:rPr lang="es-ES" b="1" dirty="0"/>
              <a:t> (</a:t>
            </a:r>
            <a:r>
              <a:rPr lang="cs-CZ" b="1" dirty="0"/>
              <a:t>list Židům 4,14</a:t>
            </a:r>
            <a:r>
              <a:rPr lang="es-ES" b="1" dirty="0"/>
              <a:t>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ED8C11B-8A80-759C-66AF-4363E49322FF}"/>
              </a:ext>
            </a:extLst>
          </p:cNvPr>
          <p:cNvSpPr txBox="1"/>
          <p:nvPr/>
        </p:nvSpPr>
        <p:spPr>
          <a:xfrm>
            <a:off x="581684" y="4911101"/>
            <a:ext cx="51507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/>
              <a:t>J</a:t>
            </a:r>
            <a:r>
              <a:rPr lang="es-ES" b="1" dirty="0" err="1"/>
              <a:t>sem</a:t>
            </a:r>
            <a:r>
              <a:rPr lang="es-ES" b="1" dirty="0"/>
              <a:t> si </a:t>
            </a:r>
            <a:r>
              <a:rPr lang="es-ES" b="1" dirty="0" err="1"/>
              <a:t>jist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smrt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andělé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mocnosti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přítomn</a:t>
            </a:r>
            <a:r>
              <a:rPr lang="cs-CZ" b="1" dirty="0" err="1"/>
              <a:t>ost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budouc</a:t>
            </a:r>
            <a:r>
              <a:rPr lang="cs-CZ" b="1" dirty="0" err="1"/>
              <a:t>nost</a:t>
            </a:r>
            <a:r>
              <a:rPr lang="cs-CZ" b="1" dirty="0"/>
              <a:t>, ani žádná moc,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výš</a:t>
            </a:r>
            <a:r>
              <a:rPr lang="cs-CZ" b="1" dirty="0" err="1"/>
              <a:t>iny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hlub</a:t>
            </a:r>
            <a:r>
              <a:rPr lang="cs-CZ" b="1" dirty="0" err="1"/>
              <a:t>iny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cs-CZ" b="1" dirty="0"/>
              <a:t>co jiného v celém tvorstvu nedokáže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odloučit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lásky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je v </a:t>
            </a:r>
            <a:r>
              <a:rPr lang="es-ES" b="1" dirty="0" err="1"/>
              <a:t>Kristu</a:t>
            </a:r>
            <a:r>
              <a:rPr lang="es-ES" b="1" dirty="0"/>
              <a:t> </a:t>
            </a:r>
            <a:r>
              <a:rPr lang="es-ES" b="1" dirty="0" err="1"/>
              <a:t>Ježíši</a:t>
            </a:r>
            <a:r>
              <a:rPr lang="es-ES" b="1" dirty="0"/>
              <a:t>, </a:t>
            </a:r>
            <a:r>
              <a:rPr lang="es-ES" b="1" dirty="0" err="1"/>
              <a:t>našem</a:t>
            </a:r>
            <a:r>
              <a:rPr lang="es-ES" b="1" dirty="0"/>
              <a:t> </a:t>
            </a:r>
            <a:r>
              <a:rPr lang="es-ES" b="1" dirty="0" err="1"/>
              <a:t>Pánu</a:t>
            </a:r>
            <a:r>
              <a:rPr lang="es-ES" b="1" dirty="0"/>
              <a:t>.”</a:t>
            </a:r>
          </a:p>
          <a:p>
            <a:r>
              <a:rPr lang="es-ES" b="1" dirty="0"/>
              <a:t>(</a:t>
            </a:r>
            <a:r>
              <a:rPr lang="cs-CZ" b="1" dirty="0"/>
              <a:t>list Římanům</a:t>
            </a:r>
            <a:r>
              <a:rPr lang="es-ES" b="1" dirty="0"/>
              <a:t> 8</a:t>
            </a:r>
            <a:r>
              <a:rPr lang="cs-CZ" b="1" dirty="0"/>
              <a:t>,</a:t>
            </a:r>
            <a:r>
              <a:rPr lang="es-ES" b="1" dirty="0"/>
              <a:t>38</a:t>
            </a:r>
            <a:r>
              <a:rPr lang="cs-CZ" b="1" dirty="0"/>
              <a:t>.</a:t>
            </a:r>
            <a:r>
              <a:rPr lang="es-ES" b="1" dirty="0"/>
              <a:t>39)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E3F5C02-AE59-481F-0396-B5F8F2C923E3}"/>
              </a:ext>
            </a:extLst>
          </p:cNvPr>
          <p:cNvSpPr txBox="1"/>
          <p:nvPr/>
        </p:nvSpPr>
        <p:spPr>
          <a:xfrm>
            <a:off x="581684" y="4143401"/>
            <a:ext cx="5058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pl-PL" b="1" dirty="0"/>
              <a:t>Ale ten, kdo vytrvá do konce, bude spasen.</a:t>
            </a:r>
            <a:r>
              <a:rPr lang="es-ES" b="1" dirty="0"/>
              <a:t>” </a:t>
            </a:r>
          </a:p>
          <a:p>
            <a:r>
              <a:rPr lang="es-ES" b="1" dirty="0"/>
              <a:t>(Mato</a:t>
            </a:r>
            <a:r>
              <a:rPr lang="cs-CZ" b="1" dirty="0" err="1"/>
              <a:t>uš</a:t>
            </a:r>
            <a:r>
              <a:rPr lang="es-ES" b="1" dirty="0"/>
              <a:t> 24</a:t>
            </a:r>
            <a:r>
              <a:rPr lang="cs-CZ" b="1" dirty="0"/>
              <a:t>,</a:t>
            </a:r>
            <a:r>
              <a:rPr lang="es-ES" b="1" dirty="0"/>
              <a:t>13)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7D616F4D-16DE-D81A-9681-3A726AE76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3" r="24803"/>
          <a:stretch/>
        </p:blipFill>
        <p:spPr>
          <a:xfrm>
            <a:off x="8428860" y="1622724"/>
            <a:ext cx="3663554" cy="50577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431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" name="Imagen 19" descr="Icono&#10;&#10;Descripción generada automáticamente con confianza media">
            <a:extLst>
              <a:ext uri="{FF2B5EF4-FFF2-40B4-BE49-F238E27FC236}">
                <a16:creationId xmlns:a16="http://schemas.microsoft.com/office/drawing/2014/main" id="{DF5D0EBE-A47C-482A-B5F0-E2F8FA231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0" y="2190504"/>
            <a:ext cx="258861" cy="154800"/>
          </a:xfrm>
          <a:prstGeom prst="rect">
            <a:avLst/>
          </a:prstGeom>
        </p:spPr>
      </p:pic>
      <p:pic>
        <p:nvPicPr>
          <p:cNvPr id="21" name="Imagen 20" descr="Icono&#10;&#10;Descripción generada automáticamente con confianza media">
            <a:extLst>
              <a:ext uri="{FF2B5EF4-FFF2-40B4-BE49-F238E27FC236}">
                <a16:creationId xmlns:a16="http://schemas.microsoft.com/office/drawing/2014/main" id="{E8B4FD1B-A3EF-A0BD-B9F3-DE6EA2DA6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0" y="3232240"/>
            <a:ext cx="258861" cy="154800"/>
          </a:xfrm>
          <a:prstGeom prst="rect">
            <a:avLst/>
          </a:prstGeom>
        </p:spPr>
      </p:pic>
      <p:pic>
        <p:nvPicPr>
          <p:cNvPr id="22" name="Imagen 21" descr="Icono&#10;&#10;Descripción generada automáticamente con confianza media">
            <a:extLst>
              <a:ext uri="{FF2B5EF4-FFF2-40B4-BE49-F238E27FC236}">
                <a16:creationId xmlns:a16="http://schemas.microsoft.com/office/drawing/2014/main" id="{E00AC817-7839-6EA1-A099-CDA525E75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0" y="4290366"/>
            <a:ext cx="258861" cy="154800"/>
          </a:xfrm>
          <a:prstGeom prst="rect">
            <a:avLst/>
          </a:prstGeom>
        </p:spPr>
      </p:pic>
      <p:pic>
        <p:nvPicPr>
          <p:cNvPr id="23" name="Imagen 22" descr="Icono&#10;&#10;Descripción generada automáticamente con confianza media">
            <a:extLst>
              <a:ext uri="{FF2B5EF4-FFF2-40B4-BE49-F238E27FC236}">
                <a16:creationId xmlns:a16="http://schemas.microsoft.com/office/drawing/2014/main" id="{8E73D650-A453-250B-6F7C-F1BE16885D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6" y="5070421"/>
            <a:ext cx="258861" cy="154800"/>
          </a:xfrm>
          <a:prstGeom prst="rect">
            <a:avLst/>
          </a:prstGeom>
        </p:spPr>
      </p:pic>
      <p:pic>
        <p:nvPicPr>
          <p:cNvPr id="25" name="Imagen 24" descr="Una persona con fuego&#10;&#10;Descripción generada automáticamente con confianza baja">
            <a:extLst>
              <a:ext uri="{FF2B5EF4-FFF2-40B4-BE49-F238E27FC236}">
                <a16:creationId xmlns:a16="http://schemas.microsoft.com/office/drawing/2014/main" id="{A6773CEA-3615-1626-F148-F5EDEA5F29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9"/>
          <a:stretch/>
        </p:blipFill>
        <p:spPr>
          <a:xfrm>
            <a:off x="5730456" y="1620789"/>
            <a:ext cx="2496154" cy="2007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431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" name="Imagen 28" descr="Un grupo de personas posando delante de una pared verde&#10;&#10;Descripción generada automáticamente con confianza media">
            <a:extLst>
              <a:ext uri="{FF2B5EF4-FFF2-40B4-BE49-F238E27FC236}">
                <a16:creationId xmlns:a16="http://schemas.microsoft.com/office/drawing/2014/main" id="{ABBCEFFB-AC5F-C5C9-EA01-304DA24DB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333" r="-797" b="-333"/>
          <a:stretch/>
        </p:blipFill>
        <p:spPr>
          <a:xfrm>
            <a:off x="5752988" y="3820316"/>
            <a:ext cx="2496154" cy="2869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431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3277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8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1602</Words>
  <Application>Microsoft Office PowerPoint</Application>
  <PresentationFormat>Panorámica</PresentationFormat>
  <Paragraphs>42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 Fustero Carreras</cp:lastModifiedBy>
  <cp:revision>190</cp:revision>
  <dcterms:created xsi:type="dcterms:W3CDTF">2023-04-01T06:05:31Z</dcterms:created>
  <dcterms:modified xsi:type="dcterms:W3CDTF">2023-04-30T08:10:10Z</dcterms:modified>
</cp:coreProperties>
</file>