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8" r:id="rId2"/>
    <p:sldId id="281" r:id="rId3"/>
    <p:sldId id="260" r:id="rId4"/>
    <p:sldId id="270" r:id="rId5"/>
    <p:sldId id="275" r:id="rId6"/>
    <p:sldId id="265" r:id="rId7"/>
    <p:sldId id="263" r:id="rId8"/>
    <p:sldId id="277" r:id="rId9"/>
    <p:sldId id="261" r:id="rId10"/>
    <p:sldId id="285" r:id="rId11"/>
    <p:sldId id="276" r:id="rId12"/>
    <p:sldId id="279" r:id="rId13"/>
    <p:sldId id="280" r:id="rId14"/>
    <p:sldId id="278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Inverserif" charset="0"/>
      <p:regular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A7"/>
    <a:srgbClr val="FFFF00"/>
    <a:srgbClr val="5B301F"/>
    <a:srgbClr val="FFFF99"/>
    <a:srgbClr val="FFCD70"/>
    <a:srgbClr val="FFCC29"/>
    <a:srgbClr val="7D422B"/>
    <a:srgbClr val="CD8A6F"/>
    <a:srgbClr val="8078A3"/>
    <a:srgbClr val="807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E439A-D672-4807-8960-7074F001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3B84CD-64DA-8878-59EE-509B62D4D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B07138-E598-0AA5-3E2E-3461A877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A07303-270D-F18A-B7A4-7B8B89C8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0D578F-4427-F940-5EAA-1D291566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583026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F785E-5B4A-7059-B3BB-76BF3E84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0C4995-CC66-E79B-BCDF-50C60CAA4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41485-3E78-522F-95F8-11C763B2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7A1BB0-6BD7-64F0-EB43-1FED5EB6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8223DD-06A7-D793-39B1-B7BA7207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28732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88B7D1-EB57-4EDC-716A-D976A20C4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01D743-4118-EC48-AA5B-1B81ACAAA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3B7B4-CF8C-7310-E9D1-CEBE43DB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C0F125-0F8F-4E4B-FE1E-F8A4047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ADC8B9-F912-E908-527B-018CAB91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29493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6CEBD-75FA-B053-D712-B9DE40C6B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EBE44A-2A82-BE64-EE73-B8BBB9A06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DC774E-3708-808F-BE5B-F353DE05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F55F1D-A3FA-9D76-BD0B-23E338A9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F2632F-1DA7-03FB-28F2-B2083082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82977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724C9-D370-F4FC-DA29-159AE00E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D5C008-93BB-987B-0086-65464B3C3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5F6ABB-EFDA-9A2B-5D0E-2CD65793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84D527-E485-56E9-F84E-909AAA3A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235E54-3A22-F94D-697C-A3AD08D5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721454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311F9-8894-DD43-DCD3-4A629AF0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42073B-ADF0-CA27-620D-43559A4D1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5844EF-9FE4-8E05-3FCC-289B2F40B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193652-0A1A-B621-7498-9A43133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E690CF-BFFF-4D38-A03B-436CA589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58B9AC-1E82-152C-38D8-5DB5B81B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06376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1F96A-01ED-C07A-5627-98EB879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A1C0F1-6832-F0F5-67D7-8F61E5B7C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7D306E-531C-2322-4DD7-DBCB078F8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4BA75E-5612-5577-01CC-25164DFBE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549E0CA-C920-F93B-1F6D-488C5E479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CF8F21-602A-123A-0B39-77FA642F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0A8298-699E-98FB-9047-CF0A0F25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893578-7EB9-69FD-2EBC-255FC958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80018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5E819-86B1-83B4-25DB-7AFFFD48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32A9AA-4E50-8E1F-E610-8A402999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C4DDF4-6F15-0547-4B4A-D4DB28BC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469432-AE65-415A-1B82-DC7FBCA1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425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9FD85E1-CF34-4AD4-FDE4-7309F8B2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BFADF4-A9C8-6881-9C79-97952711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9C19BC-F152-6146-B1D8-0791680D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89899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97684-7B86-420C-A7C2-ADE8A9DB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E6E706-5EC4-4352-8C15-A861814B6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E67FA2-EBAD-D93E-C30E-C70B8C2E4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E90AEE-AF50-178B-B3AB-52651CC4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3DB072-C91B-23AF-2765-0DFCA8A5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C31EDF-5F5E-C208-8D0D-BC7E8C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88045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6DF4A-4D3C-5D47-881D-E35D0D61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E12BE02-31EC-12CF-DF63-777D3DDCB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878382-30E7-8DFF-48F1-9EC4F8FF5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65B034-4FE8-4807-8A23-312BBB63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987197-B4DB-E58B-E27F-C80042DA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6E7429-D94E-FD1A-6D33-460D5D12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43783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3B14CC-7D12-0DC3-1923-690CC194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8E299D-F7AE-4554-6E1E-EC72FC246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98254F-F25C-CC34-52CC-422DEFF99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C049-90D4-45C5-8FDF-C0265FB96781}" type="datetimeFigureOut">
              <a:rPr lang="es-ES" smtClean="0"/>
              <a:t>25/07/2023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29021-3501-5CF9-B347-757C7C616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A11F20-CADD-D8B2-9CC1-58EA40A10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F09B8-6FCA-4B5C-8D69-11C4BDBB03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2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ersona, exterior, hombre, grupo&#10;&#10;Descripción generada automáticamente">
            <a:extLst>
              <a:ext uri="{FF2B5EF4-FFF2-40B4-BE49-F238E27FC236}">
                <a16:creationId xmlns:a16="http://schemas.microsoft.com/office/drawing/2014/main" id="{E1F52E5A-94F5-03BF-BEA7-427DB53D4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160506"/>
            <a:ext cx="7354110" cy="6536987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FF4EAFA-C3DC-4979-A308-ACD4697BB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31" y="805294"/>
            <a:ext cx="4062996" cy="52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62425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hombre, mujer, vestido&#10;&#10;Descripción generada automáticamente">
            <a:extLst>
              <a:ext uri="{FF2B5EF4-FFF2-40B4-BE49-F238E27FC236}">
                <a16:creationId xmlns:a16="http://schemas.microsoft.com/office/drawing/2014/main" id="{4B628358-F79B-376D-8CB4-5C2C8879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83" y="0"/>
            <a:ext cx="4751717" cy="68709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B9A0220-2A01-A133-AD5A-87D48A74B0B2}"/>
              </a:ext>
            </a:extLst>
          </p:cNvPr>
          <p:cNvSpPr txBox="1"/>
          <p:nvPr/>
        </p:nvSpPr>
        <p:spPr>
          <a:xfrm>
            <a:off x="7261172" y="87972"/>
            <a:ext cx="21357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POHODLÍ</a:t>
            </a:r>
          </a:p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A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 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VERNOST
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14E4B7-CC01-6E78-3CB3-64941F83F706}"/>
              </a:ext>
            </a:extLst>
          </p:cNvPr>
          <p:cNvSpPr txBox="1"/>
          <p:nvPr/>
        </p:nvSpPr>
        <p:spPr>
          <a:xfrm>
            <a:off x="199127" y="1272602"/>
            <a:ext cx="7241156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učedníků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Jan </a:t>
            </a:r>
            <a:r>
              <a:rPr lang="es-ES" b="1" dirty="0" err="1"/>
              <a:t>jediným</a:t>
            </a:r>
            <a:r>
              <a:rPr lang="es-ES" b="1" dirty="0"/>
              <a:t> </a:t>
            </a:r>
            <a:r>
              <a:rPr lang="es-ES" b="1" dirty="0" err="1"/>
              <a:t>apoštolem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stál</a:t>
            </a:r>
            <a:r>
              <a:rPr lang="es-ES" b="1" dirty="0"/>
              <a:t> u </a:t>
            </a:r>
            <a:r>
              <a:rPr lang="es-ES" b="1" dirty="0" err="1"/>
              <a:t>paty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. </a:t>
            </a:r>
            <a:r>
              <a:rPr lang="es-ES" b="1" dirty="0" err="1"/>
              <a:t>Maria</a:t>
            </a:r>
            <a:r>
              <a:rPr lang="es-ES" b="1" dirty="0"/>
              <a:t>, </a:t>
            </a:r>
            <a:r>
              <a:rPr lang="es-ES" b="1" dirty="0" err="1"/>
              <a:t>Ježíšova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, se </a:t>
            </a:r>
            <a:r>
              <a:rPr lang="es-ES" b="1" dirty="0" err="1"/>
              <a:t>odvrátila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nemohla</a:t>
            </a:r>
            <a:r>
              <a:rPr lang="es-ES" b="1" dirty="0"/>
              <a:t> </a:t>
            </a:r>
            <a:r>
              <a:rPr lang="es-ES" b="1" dirty="0" err="1"/>
              <a:t>snést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. Ale </a:t>
            </a:r>
            <a:r>
              <a:rPr lang="es-ES" b="1" dirty="0" err="1"/>
              <a:t>nemohla</a:t>
            </a:r>
            <a:r>
              <a:rPr lang="es-ES" b="1" dirty="0"/>
              <a:t> se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držet</a:t>
            </a:r>
            <a:r>
              <a:rPr lang="es-ES" b="1" dirty="0"/>
              <a:t> </a:t>
            </a:r>
            <a:r>
              <a:rPr lang="es-ES" b="1" dirty="0" err="1"/>
              <a:t>dál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Jan </a:t>
            </a:r>
            <a:r>
              <a:rPr lang="es-ES" b="1" dirty="0" err="1"/>
              <a:t>viděl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blíží</a:t>
            </a:r>
            <a:r>
              <a:rPr lang="es-ES" b="1" dirty="0"/>
              <a:t> </a:t>
            </a:r>
            <a:r>
              <a:rPr lang="es-ES" b="1" dirty="0" err="1"/>
              <a:t>konec</a:t>
            </a:r>
            <a:r>
              <a:rPr lang="es-ES" b="1" dirty="0"/>
              <a:t>, </a:t>
            </a:r>
            <a:r>
              <a:rPr lang="es-ES" b="1" dirty="0" err="1"/>
              <a:t>vzal</a:t>
            </a:r>
            <a:r>
              <a:rPr lang="es-ES" b="1" dirty="0"/>
              <a:t> </a:t>
            </a:r>
            <a:r>
              <a:rPr lang="es-ES" b="1" dirty="0" err="1"/>
              <a:t>Marii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 ji </a:t>
            </a:r>
            <a:r>
              <a:rPr lang="es-ES" b="1" dirty="0" err="1"/>
              <a:t>doprovodil</a:t>
            </a:r>
            <a:r>
              <a:rPr lang="es-ES" b="1" dirty="0"/>
              <a:t> k </a:t>
            </a:r>
            <a:r>
              <a:rPr lang="es-ES" b="1" dirty="0" err="1"/>
              <a:t>patě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v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kritických</a:t>
            </a:r>
            <a:r>
              <a:rPr lang="es-ES" b="1" dirty="0"/>
              <a:t> </a:t>
            </a:r>
            <a:r>
              <a:rPr lang="es-ES" b="1" dirty="0" err="1"/>
              <a:t>chvílích</a:t>
            </a:r>
            <a:r>
              <a:rPr lang="es-ES" b="1" dirty="0"/>
              <a:t> se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synem</a:t>
            </a:r>
            <a:r>
              <a:rPr lang="es-ES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b="1" dirty="0"/>
              <a:t>V </a:t>
            </a:r>
            <a:r>
              <a:rPr lang="es-ES" b="1" dirty="0" err="1"/>
              <a:t>okamžiku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 si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vzpomněl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matku</a:t>
            </a:r>
            <a:r>
              <a:rPr lang="es-ES" b="1" dirty="0"/>
              <a:t>. </a:t>
            </a:r>
            <a:r>
              <a:rPr lang="es-ES" b="1" dirty="0" err="1"/>
              <a:t>Podíval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zarmoucenou</a:t>
            </a:r>
            <a:r>
              <a:rPr lang="es-ES" b="1" dirty="0"/>
              <a:t> </a:t>
            </a:r>
            <a:r>
              <a:rPr lang="es-ES" b="1" dirty="0" err="1"/>
              <a:t>tvář</a:t>
            </a:r>
            <a:r>
              <a:rPr lang="es-ES" b="1" dirty="0"/>
              <a:t> a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Jana a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Ženo</a:t>
            </a:r>
            <a:r>
              <a:rPr lang="es-ES" b="1" dirty="0"/>
              <a:t>, </a:t>
            </a:r>
            <a:r>
              <a:rPr lang="es-ES" b="1" dirty="0" err="1"/>
              <a:t>hle</a:t>
            </a:r>
            <a:r>
              <a:rPr lang="es-ES" b="1" dirty="0"/>
              <a:t>, </a:t>
            </a:r>
            <a:r>
              <a:rPr lang="es-ES" b="1" dirty="0" err="1"/>
              <a:t>tvůj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es-ES" b="1" dirty="0"/>
              <a:t>" a </a:t>
            </a:r>
            <a:r>
              <a:rPr lang="es-ES" b="1" dirty="0" err="1"/>
              <a:t>pak</a:t>
            </a:r>
            <a:r>
              <a:rPr lang="es-ES" b="1" dirty="0"/>
              <a:t> Jano</a:t>
            </a:r>
            <a:r>
              <a:rPr lang="cs-CZ" b="1" dirty="0"/>
              <a:t>-  </a:t>
            </a:r>
            <a:r>
              <a:rPr lang="es-ES" b="1" dirty="0"/>
              <a:t>vi: "</a:t>
            </a:r>
            <a:r>
              <a:rPr lang="es-ES" b="1" dirty="0" err="1"/>
              <a:t>Hle</a:t>
            </a:r>
            <a:r>
              <a:rPr lang="es-ES" b="1" dirty="0"/>
              <a:t>, </a:t>
            </a:r>
            <a:r>
              <a:rPr lang="es-ES" b="1" dirty="0" err="1"/>
              <a:t>tvá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".</a:t>
            </a:r>
          </a:p>
          <a:p>
            <a:pPr>
              <a:spcBef>
                <a:spcPts val="1800"/>
              </a:spcBef>
            </a:pPr>
            <a:r>
              <a:rPr lang="es-ES" b="1" dirty="0"/>
              <a:t>“Jan </a:t>
            </a:r>
            <a:r>
              <a:rPr lang="es-ES" b="1" dirty="0" err="1"/>
              <a:t>dokonale</a:t>
            </a:r>
            <a:r>
              <a:rPr lang="es-ES" b="1" dirty="0"/>
              <a:t> </a:t>
            </a:r>
            <a:r>
              <a:rPr lang="es-ES" b="1" dirty="0" err="1"/>
              <a:t>rozuměl</a:t>
            </a:r>
            <a:r>
              <a:rPr lang="es-ES" b="1" dirty="0"/>
              <a:t> </a:t>
            </a:r>
            <a:r>
              <a:rPr lang="es-ES" b="1" dirty="0" err="1"/>
              <a:t>Ježíšovým</a:t>
            </a:r>
            <a:r>
              <a:rPr lang="es-ES" b="1" dirty="0"/>
              <a:t> </a:t>
            </a:r>
            <a:r>
              <a:rPr lang="es-ES" b="1" dirty="0" err="1"/>
              <a:t>slovům</a:t>
            </a:r>
            <a:r>
              <a:rPr lang="es-ES" b="1" dirty="0"/>
              <a:t> a </a:t>
            </a:r>
            <a:r>
              <a:rPr lang="es-ES" b="1" dirty="0" err="1"/>
              <a:t>posvátnému</a:t>
            </a:r>
            <a:r>
              <a:rPr lang="es-ES" b="1" dirty="0"/>
              <a:t> </a:t>
            </a:r>
            <a:r>
              <a:rPr lang="es-ES" b="1" dirty="0" err="1"/>
              <a:t>poslání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mu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svěřil</a:t>
            </a:r>
            <a:r>
              <a:rPr lang="es-ES" b="1" dirty="0"/>
              <a:t>. </a:t>
            </a:r>
            <a:r>
              <a:rPr lang="es-ES" b="1" dirty="0" err="1"/>
              <a:t>Okamžitě</a:t>
            </a:r>
            <a:r>
              <a:rPr lang="es-ES" b="1" dirty="0"/>
              <a:t> </a:t>
            </a:r>
            <a:r>
              <a:rPr lang="es-ES" b="1" dirty="0" err="1"/>
              <a:t>odstranil</a:t>
            </a:r>
            <a:r>
              <a:rPr lang="es-ES" b="1" dirty="0"/>
              <a:t> </a:t>
            </a:r>
            <a:r>
              <a:rPr lang="es-ES" b="1" dirty="0" err="1"/>
              <a:t>Kristovu</a:t>
            </a:r>
            <a:r>
              <a:rPr lang="es-ES" b="1" dirty="0"/>
              <a:t> </a:t>
            </a:r>
            <a:r>
              <a:rPr lang="es-ES" b="1" dirty="0" err="1"/>
              <a:t>matku</a:t>
            </a:r>
            <a:r>
              <a:rPr lang="es-ES" b="1" dirty="0"/>
              <a:t> z </a:t>
            </a:r>
            <a:r>
              <a:rPr lang="es-ES" b="1" dirty="0" err="1"/>
              <a:t>trýznivé</a:t>
            </a:r>
            <a:r>
              <a:rPr lang="es-ES" b="1" dirty="0"/>
              <a:t> </a:t>
            </a:r>
            <a:r>
              <a:rPr lang="es-ES" b="1" dirty="0" err="1"/>
              <a:t>scény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Kalvárii</a:t>
            </a:r>
            <a:r>
              <a:rPr lang="es-ES" b="1" dirty="0"/>
              <a:t>. A </a:t>
            </a:r>
            <a:r>
              <a:rPr lang="es-ES" b="1" dirty="0" err="1"/>
              <a:t>od</a:t>
            </a:r>
            <a:r>
              <a:rPr lang="es-ES" b="1" dirty="0"/>
              <a:t> té </a:t>
            </a:r>
            <a:r>
              <a:rPr lang="es-ES" b="1" dirty="0" err="1"/>
              <a:t>chvíle</a:t>
            </a:r>
            <a:r>
              <a:rPr lang="es-ES" b="1" dirty="0"/>
              <a:t> se o ni </a:t>
            </a:r>
            <a:r>
              <a:rPr lang="es-ES" b="1" dirty="0" err="1"/>
              <a:t>staral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ji </a:t>
            </a:r>
            <a:r>
              <a:rPr lang="es-ES" b="1" dirty="0" err="1"/>
              <a:t>vzal</a:t>
            </a:r>
            <a:r>
              <a:rPr lang="es-ES" b="1" dirty="0"/>
              <a:t> k </a:t>
            </a:r>
            <a:r>
              <a:rPr lang="es-ES" b="1" dirty="0" err="1"/>
              <a:t>sobě</a:t>
            </a:r>
            <a:r>
              <a:rPr lang="es-ES" b="1" dirty="0"/>
              <a:t> </a:t>
            </a:r>
            <a:r>
              <a:rPr lang="es-ES" b="1" dirty="0" err="1"/>
              <a:t>domů</a:t>
            </a:r>
            <a:r>
              <a:rPr lang="es-ES" b="1" dirty="0"/>
              <a:t> a </a:t>
            </a:r>
            <a:r>
              <a:rPr lang="es-ES" b="1" dirty="0" err="1"/>
              <a:t>věnoval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péči</a:t>
            </a:r>
            <a:r>
              <a:rPr lang="es-ES" b="1" dirty="0"/>
              <a:t> </a:t>
            </a:r>
            <a:r>
              <a:rPr lang="es-ES" b="1" dirty="0" err="1"/>
              <a:t>milujícího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.”</a:t>
            </a:r>
            <a:r>
              <a:rPr lang="cs-CZ" b="1" dirty="0"/>
              <a:t>                                                                                                           </a:t>
            </a: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H</a:t>
            </a:r>
            <a:r>
              <a:rPr lang="cs-CZ" b="1" dirty="0" err="1"/>
              <a:t>ijas</a:t>
            </a:r>
            <a:r>
              <a:rPr lang="cs-CZ" b="1" dirty="0"/>
              <a:t> de </a:t>
            </a:r>
            <a:r>
              <a:rPr lang="es-ES" b="1" dirty="0"/>
              <a:t>D</a:t>
            </a:r>
            <a:r>
              <a:rPr lang="cs-CZ" b="1" dirty="0" err="1"/>
              <a:t>ios</a:t>
            </a:r>
            <a:r>
              <a:rPr lang="cs-CZ" b="1" dirty="0"/>
              <a:t> [Dcery Boží </a:t>
            </a:r>
            <a:r>
              <a:rPr lang="cs-CZ" sz="1200" b="1" dirty="0"/>
              <a:t>vydáno pouze ve španělštině</a:t>
            </a:r>
            <a:r>
              <a:rPr lang="cs-CZ" b="1" dirty="0"/>
              <a:t>] strana</a:t>
            </a:r>
            <a:r>
              <a:rPr lang="es-ES" b="1" dirty="0"/>
              <a:t> 53.</a:t>
            </a:r>
            <a:r>
              <a:rPr lang="cs-CZ" b="1" dirty="0"/>
              <a:t>                                  </a:t>
            </a:r>
            <a:r>
              <a:rPr lang="cs-CZ" sz="1100" b="1" dirty="0"/>
              <a:t>Autorem neoficiálního překladu je Ivo Kapec</a:t>
            </a:r>
            <a:endParaRPr lang="es-ES" sz="1100" b="1" dirty="0"/>
          </a:p>
          <a:p>
            <a:pPr>
              <a:spcBef>
                <a:spcPts val="1800"/>
              </a:spcBef>
            </a:pPr>
            <a:r>
              <a:rPr lang="es-ES" b="1" dirty="0" err="1"/>
              <a:t>Tímto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Jan </a:t>
            </a:r>
            <a:r>
              <a:rPr lang="es-ES" b="1" dirty="0" err="1"/>
              <a:t>Marii</a:t>
            </a:r>
            <a:r>
              <a:rPr lang="es-ES" b="1" dirty="0"/>
              <a:t> </a:t>
            </a:r>
            <a:r>
              <a:rPr lang="es-ES" b="1" dirty="0" err="1"/>
              <a:t>útěchou</a:t>
            </a:r>
            <a:r>
              <a:rPr lang="es-ES" b="1" dirty="0"/>
              <a:t> a </a:t>
            </a:r>
            <a:r>
              <a:rPr lang="es-ES" b="1" dirty="0" err="1"/>
              <a:t>zároveň</a:t>
            </a:r>
            <a:r>
              <a:rPr lang="es-ES" b="1" dirty="0"/>
              <a:t> </a:t>
            </a:r>
            <a:r>
              <a:rPr lang="es-ES" b="1" dirty="0" err="1"/>
              <a:t>obdržel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i </a:t>
            </a:r>
            <a:r>
              <a:rPr lang="es-ES" b="1" dirty="0" err="1"/>
              <a:t>nadále</a:t>
            </a:r>
            <a:r>
              <a:rPr lang="es-ES" b="1" dirty="0"/>
              <a:t> </a:t>
            </a:r>
            <a:r>
              <a:rPr lang="es-ES" b="1" dirty="0" err="1"/>
              <a:t>prokazovat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věrnost</a:t>
            </a:r>
            <a:r>
              <a:rPr lang="es-ES" b="1" dirty="0"/>
              <a:t> </a:t>
            </a:r>
            <a:r>
              <a:rPr lang="es-ES" b="1" dirty="0" err="1"/>
              <a:t>Mistrovi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o ni </a:t>
            </a:r>
            <a:r>
              <a:rPr lang="es-ES" b="1" dirty="0" err="1"/>
              <a:t>sta</a:t>
            </a:r>
            <a:r>
              <a:rPr lang="cs-CZ" b="1" dirty="0"/>
              <a:t>-</a:t>
            </a:r>
            <a:r>
              <a:rPr lang="es-ES" b="1" dirty="0" err="1"/>
              <a:t>ral</a:t>
            </a:r>
            <a:r>
              <a:rPr lang="es-ES" b="1" dirty="0"/>
              <a:t>.</a:t>
            </a:r>
          </a:p>
        </p:txBody>
      </p:sp>
      <p:pic>
        <p:nvPicPr>
          <p:cNvPr id="3" name="Imagen 2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FA21D153-2249-59AA-35EF-108FF88C3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3" y="69118"/>
            <a:ext cx="6221690" cy="11685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1A90E3-2598-66F9-6EC0-FAC4A6EB19C5}"/>
              </a:ext>
            </a:extLst>
          </p:cNvPr>
          <p:cNvSpPr txBox="1"/>
          <p:nvPr/>
        </p:nvSpPr>
        <p:spPr>
          <a:xfrm>
            <a:off x="7923583" y="220296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</p:spTree>
    <p:extLst>
      <p:ext uri="{BB962C8B-B14F-4D97-AF65-F5344CB8AC3E}">
        <p14:creationId xmlns:p14="http://schemas.microsoft.com/office/powerpoint/2010/main" val="29126753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uiExpand="1" build="p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D49AD6A-B133-8732-7F56-4445C0E74B50}"/>
              </a:ext>
            </a:extLst>
          </p:cNvPr>
          <p:cNvSpPr txBox="1"/>
          <p:nvPr/>
        </p:nvSpPr>
        <p:spPr>
          <a:xfrm>
            <a:off x="6869215" y="3599416"/>
            <a:ext cx="50929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Položili</a:t>
            </a:r>
            <a:r>
              <a:rPr lang="es-ES" b="1" dirty="0"/>
              <a:t> </a:t>
            </a:r>
            <a:r>
              <a:rPr lang="es-ES" b="1" dirty="0" err="1"/>
              <a:t>vězně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kříž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cs-CZ" b="1" dirty="0"/>
              <a:t> mu</a:t>
            </a:r>
            <a:r>
              <a:rPr lang="es-ES" b="1" dirty="0"/>
              <a:t> </a:t>
            </a:r>
            <a:r>
              <a:rPr lang="es-ES" b="1" dirty="0" err="1"/>
              <a:t>paže</a:t>
            </a:r>
            <a:r>
              <a:rPr lang="es-ES" b="1" dirty="0"/>
              <a:t> </a:t>
            </a:r>
            <a:r>
              <a:rPr lang="es-ES" b="1" dirty="0" err="1"/>
              <a:t>roztáhly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obě</a:t>
            </a:r>
            <a:r>
              <a:rPr lang="es-ES" b="1" dirty="0"/>
              <a:t> </a:t>
            </a:r>
            <a:r>
              <a:rPr lang="es-ES" b="1" dirty="0" err="1"/>
              <a:t>strany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hřeb</a:t>
            </a:r>
            <a:r>
              <a:rPr lang="es-ES" b="1" dirty="0"/>
              <a:t> </a:t>
            </a:r>
            <a:r>
              <a:rPr lang="es-ES" b="1" dirty="0" err="1"/>
              <a:t>prošel</a:t>
            </a:r>
            <a:r>
              <a:rPr lang="es-ES" b="1" dirty="0"/>
              <a:t> </a:t>
            </a:r>
            <a:r>
              <a:rPr lang="es-ES" b="1" dirty="0" err="1"/>
              <a:t>zápěstím</a:t>
            </a:r>
            <a:r>
              <a:rPr lang="es-ES" b="1" dirty="0"/>
              <a:t>. P</a:t>
            </a:r>
            <a:r>
              <a:rPr lang="cs-CZ" b="1" dirty="0" err="1"/>
              <a:t>odobně</a:t>
            </a:r>
            <a:r>
              <a:rPr lang="es-ES" b="1" dirty="0"/>
              <a:t> </a:t>
            </a:r>
            <a:r>
              <a:rPr lang="es-ES" b="1" dirty="0" err="1"/>
              <a:t>přibi</a:t>
            </a:r>
            <a:r>
              <a:rPr lang="cs-CZ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kříž</a:t>
            </a:r>
            <a:r>
              <a:rPr lang="cs-CZ" b="1" dirty="0"/>
              <a:t> nohy</a:t>
            </a:r>
            <a:r>
              <a:rPr lang="es-ES" b="1" dirty="0"/>
              <a:t>. </a:t>
            </a:r>
            <a:r>
              <a:rPr lang="es-ES" b="1" dirty="0" err="1"/>
              <a:t>Můžeme</a:t>
            </a:r>
            <a:r>
              <a:rPr lang="es-ES" b="1" dirty="0"/>
              <a:t> si </a:t>
            </a:r>
            <a:r>
              <a:rPr lang="es-ES" b="1" dirty="0" err="1"/>
              <a:t>představit</a:t>
            </a:r>
            <a:r>
              <a:rPr lang="es-ES" b="1" dirty="0"/>
              <a:t> </a:t>
            </a:r>
            <a:r>
              <a:rPr lang="es-ES" b="1" dirty="0" err="1"/>
              <a:t>výkřiky</a:t>
            </a:r>
            <a:r>
              <a:rPr lang="es-ES" b="1" dirty="0"/>
              <a:t> </a:t>
            </a:r>
            <a:r>
              <a:rPr lang="es-ES" b="1" dirty="0" err="1"/>
              <a:t>bolesti</a:t>
            </a:r>
            <a:r>
              <a:rPr lang="es-ES" b="1" dirty="0"/>
              <a:t> a </a:t>
            </a:r>
            <a:r>
              <a:rPr lang="es-ES" b="1" dirty="0" err="1"/>
              <a:t>urážky</a:t>
            </a:r>
            <a:r>
              <a:rPr lang="es-ES" b="1" dirty="0"/>
              <a:t> </a:t>
            </a:r>
            <a:r>
              <a:rPr lang="es-ES" b="1" dirty="0" err="1"/>
              <a:t>popravených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hřebíky</a:t>
            </a:r>
            <a:r>
              <a:rPr lang="es-ES" b="1" dirty="0"/>
              <a:t> </a:t>
            </a:r>
            <a:r>
              <a:rPr lang="cs-CZ" b="1" dirty="0"/>
              <a:t>procházely</a:t>
            </a:r>
            <a:r>
              <a:rPr lang="es-ES" b="1" dirty="0"/>
              <a:t> </a:t>
            </a:r>
            <a:r>
              <a:rPr lang="es-ES" b="1" dirty="0" err="1"/>
              <a:t>jeh</a:t>
            </a:r>
            <a:r>
              <a:rPr lang="cs-CZ" b="1" dirty="0"/>
              <a:t>o</a:t>
            </a:r>
            <a:r>
              <a:rPr lang="es-ES" b="1" dirty="0"/>
              <a:t> </a:t>
            </a:r>
            <a:r>
              <a:rPr lang="es-ES" b="1" dirty="0" err="1"/>
              <a:t>těl</a:t>
            </a:r>
            <a:r>
              <a:rPr lang="cs-CZ" b="1" dirty="0" err="1"/>
              <a:t>em</a:t>
            </a:r>
            <a:r>
              <a:rPr lang="es-ES" b="1" dirty="0"/>
              <a:t>; A </a:t>
            </a:r>
            <a:r>
              <a:rPr lang="es-ES" b="1" dirty="0" err="1"/>
              <a:t>pak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kříž</a:t>
            </a:r>
            <a:r>
              <a:rPr lang="es-ES" b="1" dirty="0"/>
              <a:t> </a:t>
            </a:r>
            <a:r>
              <a:rPr lang="cs-CZ" b="1" dirty="0"/>
              <a:t>vy</a:t>
            </a:r>
            <a:r>
              <a:rPr lang="es-ES" b="1" dirty="0" err="1"/>
              <a:t>zved</a:t>
            </a:r>
            <a:r>
              <a:rPr lang="cs-CZ" b="1" dirty="0" err="1"/>
              <a:t>li</a:t>
            </a:r>
            <a:r>
              <a:rPr lang="es-ES" b="1" dirty="0"/>
              <a:t> a </a:t>
            </a:r>
            <a:r>
              <a:rPr lang="es-ES" b="1" dirty="0" err="1"/>
              <a:t>náhle</a:t>
            </a:r>
            <a:r>
              <a:rPr lang="es-ES" b="1" dirty="0"/>
              <a:t> se </a:t>
            </a:r>
            <a:r>
              <a:rPr lang="es-ES" b="1" dirty="0" err="1"/>
              <a:t>usadil</a:t>
            </a:r>
            <a:r>
              <a:rPr lang="cs-CZ" b="1" dirty="0"/>
              <a:t>i</a:t>
            </a:r>
            <a:r>
              <a:rPr lang="es-ES" b="1" dirty="0"/>
              <a:t> v </a:t>
            </a:r>
            <a:r>
              <a:rPr lang="es-ES" b="1" dirty="0" err="1"/>
              <a:t>díře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musel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nesnesitelnou</a:t>
            </a:r>
            <a:r>
              <a:rPr lang="es-ES" b="1" dirty="0"/>
              <a:t> </a:t>
            </a:r>
            <a:r>
              <a:rPr lang="es-ES" b="1" dirty="0" err="1"/>
              <a:t>bolest</a:t>
            </a:r>
            <a:r>
              <a:rPr lang="es-ES" b="1" dirty="0"/>
              <a:t> </a:t>
            </a:r>
            <a:r>
              <a:rPr lang="es-ES" b="1" dirty="0" err="1"/>
              <a:t>všeho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mučení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vlastním</a:t>
            </a:r>
            <a:r>
              <a:rPr lang="es-ES" b="1" dirty="0"/>
              <a:t> </a:t>
            </a:r>
            <a:r>
              <a:rPr lang="es-ES" b="1" dirty="0" err="1"/>
              <a:t>těle</a:t>
            </a:r>
            <a:r>
              <a:rPr lang="es-ES" b="1" dirty="0"/>
              <a:t>, ale i </a:t>
            </a:r>
            <a:r>
              <a:rPr lang="es-ES" b="1" dirty="0" err="1"/>
              <a:t>kletby</a:t>
            </a:r>
            <a:r>
              <a:rPr lang="es-ES" b="1" dirty="0"/>
              <a:t> a </a:t>
            </a:r>
            <a:r>
              <a:rPr lang="es-ES" b="1" dirty="0" err="1"/>
              <a:t>křik</a:t>
            </a:r>
            <a:r>
              <a:rPr lang="es-ES" b="1" dirty="0"/>
              <a:t> </a:t>
            </a:r>
            <a:r>
              <a:rPr lang="es-ES" b="1" dirty="0" err="1"/>
              <a:t>dvou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, pro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zemřít</a:t>
            </a:r>
            <a:r>
              <a:rPr lang="es-ES" b="1" dirty="0"/>
              <a:t>. </a:t>
            </a:r>
            <a:r>
              <a:rPr lang="es-ES" b="1" dirty="0" err="1"/>
              <a:t>Citlivé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hluboce</a:t>
            </a:r>
            <a:r>
              <a:rPr lang="es-ES" b="1" dirty="0"/>
              <a:t> </a:t>
            </a:r>
            <a:r>
              <a:rPr lang="es-ES" b="1" dirty="0" err="1"/>
              <a:t>pociťovalo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dvou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synů</a:t>
            </a:r>
            <a:r>
              <a:rPr lang="es-ES" b="1" dirty="0"/>
              <a:t>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8FF51B7-7DAC-22A7-C127-43A4B9C8F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08" y="3429000"/>
            <a:ext cx="6347614" cy="3203154"/>
          </a:xfrm>
          <a:prstGeom prst="rect">
            <a:avLst/>
          </a:prstGeom>
          <a:ln w="38100" cap="sq">
            <a:solidFill>
              <a:srgbClr val="57D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714327E-99AC-4A4B-C3FF-ABB2EC497747}"/>
              </a:ext>
            </a:extLst>
          </p:cNvPr>
          <p:cNvSpPr txBox="1"/>
          <p:nvPr/>
        </p:nvSpPr>
        <p:spPr>
          <a:xfrm>
            <a:off x="122816" y="949529"/>
            <a:ext cx="120691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Cesta ke </a:t>
            </a:r>
            <a:r>
              <a:rPr lang="es-ES" b="1" dirty="0" err="1"/>
              <a:t>kříži</a:t>
            </a:r>
            <a:r>
              <a:rPr lang="es-ES" b="1" dirty="0"/>
              <a:t> </a:t>
            </a:r>
            <a:r>
              <a:rPr lang="es-ES" b="1" dirty="0" err="1"/>
              <a:t>představovala</a:t>
            </a:r>
            <a:r>
              <a:rPr lang="es-ES" b="1" dirty="0"/>
              <a:t> pro </a:t>
            </a:r>
            <a:r>
              <a:rPr lang="es-ES" b="1" dirty="0" err="1"/>
              <a:t>mnohé</a:t>
            </a:r>
            <a:r>
              <a:rPr lang="es-ES" b="1" dirty="0"/>
              <a:t> z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osudových</a:t>
            </a:r>
            <a:r>
              <a:rPr lang="es-ES" b="1" dirty="0"/>
              <a:t> </a:t>
            </a:r>
            <a:r>
              <a:rPr lang="es-ES" b="1" dirty="0" err="1"/>
              <a:t>událostí</a:t>
            </a:r>
            <a:r>
              <a:rPr lang="es-ES" b="1" dirty="0"/>
              <a:t> </a:t>
            </a:r>
            <a:r>
              <a:rPr lang="es-ES" b="1" dirty="0" err="1"/>
              <a:t>zúčastnili</a:t>
            </a:r>
            <a:r>
              <a:rPr lang="es-ES" b="1" dirty="0"/>
              <a:t>, </a:t>
            </a:r>
            <a:r>
              <a:rPr lang="es-ES" b="1" dirty="0" err="1"/>
              <a:t>křižovatku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 a </a:t>
            </a:r>
            <a:r>
              <a:rPr lang="es-ES" b="1" dirty="0" err="1"/>
              <a:t>smrtí</a:t>
            </a:r>
            <a:r>
              <a:rPr lang="es-ES" b="1" dirty="0"/>
              <a:t>. </a:t>
            </a:r>
            <a:r>
              <a:rPr lang="es-ES" b="1" dirty="0" err="1"/>
              <a:t>Zde</a:t>
            </a:r>
            <a:r>
              <a:rPr lang="es-ES" b="1" dirty="0"/>
              <a:t>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rozjímat</a:t>
            </a:r>
            <a:r>
              <a:rPr lang="es-ES" b="1" dirty="0"/>
              <a:t> o </a:t>
            </a:r>
            <a:r>
              <a:rPr lang="es-ES" b="1" dirty="0" err="1"/>
              <a:t>křižovatce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nabídnuta</a:t>
            </a:r>
            <a:r>
              <a:rPr lang="es-ES" b="1" dirty="0"/>
              <a:t> </a:t>
            </a:r>
            <a:r>
              <a:rPr lang="es-ES" b="1" dirty="0" err="1"/>
              <a:t>dvěma</a:t>
            </a:r>
            <a:r>
              <a:rPr lang="es-ES" b="1" dirty="0"/>
              <a:t> </a:t>
            </a:r>
            <a:r>
              <a:rPr lang="es-ES" b="1" dirty="0" err="1"/>
              <a:t>zločincům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doprovázeli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vlastním</a:t>
            </a:r>
            <a:r>
              <a:rPr lang="es-ES" b="1" dirty="0"/>
              <a:t> </a:t>
            </a:r>
            <a:r>
              <a:rPr lang="es-ES" b="1" dirty="0" err="1"/>
              <a:t>mučení</a:t>
            </a:r>
            <a:r>
              <a:rPr lang="es-ES" b="1" dirty="0"/>
              <a:t>. Tito </a:t>
            </a:r>
            <a:r>
              <a:rPr lang="es-ES" b="1" dirty="0" err="1"/>
              <a:t>muži</a:t>
            </a:r>
            <a:r>
              <a:rPr lang="es-ES" b="1" dirty="0"/>
              <a:t> </a:t>
            </a:r>
            <a:r>
              <a:rPr lang="es-ES" b="1" dirty="0" err="1"/>
              <a:t>žili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okraji</a:t>
            </a:r>
            <a:r>
              <a:rPr lang="es-ES" b="1" dirty="0"/>
              <a:t> </a:t>
            </a:r>
            <a:r>
              <a:rPr lang="es-ES" b="1" dirty="0" err="1"/>
              <a:t>společnosti</a:t>
            </a:r>
            <a:r>
              <a:rPr lang="es-ES" b="1" dirty="0"/>
              <a:t>. Z </a:t>
            </a:r>
            <a:r>
              <a:rPr lang="es-ES" b="1" dirty="0" err="1"/>
              <a:t>nějakého</a:t>
            </a:r>
            <a:r>
              <a:rPr lang="es-ES" b="1" dirty="0"/>
              <a:t> </a:t>
            </a:r>
            <a:r>
              <a:rPr lang="es-ES" b="1" dirty="0" err="1"/>
              <a:t>důvodu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oba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zločiny</a:t>
            </a:r>
            <a:r>
              <a:rPr lang="es-ES" b="1" dirty="0"/>
              <a:t> </a:t>
            </a:r>
            <a:r>
              <a:rPr lang="es-ES" b="1" dirty="0" err="1"/>
              <a:t>popraveni</a:t>
            </a:r>
            <a:r>
              <a:rPr lang="es-ES" b="1" dirty="0"/>
              <a:t> a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jediní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si </a:t>
            </a:r>
            <a:r>
              <a:rPr lang="es-ES" b="1" dirty="0" err="1"/>
              <a:t>zasloužili</a:t>
            </a:r>
            <a:r>
              <a:rPr lang="es-ES" b="1" dirty="0"/>
              <a:t> </a:t>
            </a:r>
            <a:r>
              <a:rPr lang="es-ES" b="1" dirty="0" err="1"/>
              <a:t>trest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dne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Hoře</a:t>
            </a:r>
            <a:r>
              <a:rPr lang="es-ES" b="1" dirty="0"/>
              <a:t> </a:t>
            </a:r>
            <a:r>
              <a:rPr lang="es-ES" b="1" dirty="0" err="1"/>
              <a:t>lebky</a:t>
            </a:r>
            <a:r>
              <a:rPr lang="es-ES" b="1" dirty="0"/>
              <a:t> </a:t>
            </a:r>
            <a:r>
              <a:rPr lang="es-ES" b="1" dirty="0" err="1"/>
              <a:t>dostali</a:t>
            </a:r>
            <a:r>
              <a:rPr lang="es-ES" b="1" dirty="0"/>
              <a:t> </a:t>
            </a:r>
            <a:r>
              <a:rPr lang="es-ES" b="1" dirty="0" err="1"/>
              <a:t>tři</a:t>
            </a:r>
            <a:r>
              <a:rPr lang="es-ES" b="1" dirty="0"/>
              <a:t> </a:t>
            </a:r>
            <a:r>
              <a:rPr lang="es-ES" b="1" dirty="0" err="1"/>
              <a:t>ukřižovaní</a:t>
            </a:r>
            <a:r>
              <a:rPr lang="es-ES" b="1" dirty="0"/>
              <a:t>. Kati </a:t>
            </a:r>
            <a:r>
              <a:rPr lang="es-ES" b="1" dirty="0" err="1"/>
              <a:t>úmyslně</a:t>
            </a:r>
            <a:r>
              <a:rPr lang="es-ES" b="1" dirty="0"/>
              <a:t> </a:t>
            </a:r>
            <a:r>
              <a:rPr lang="es-ES" b="1" dirty="0" err="1"/>
              <a:t>umístili</a:t>
            </a:r>
            <a:r>
              <a:rPr lang="es-ES" b="1" dirty="0"/>
              <a:t> </a:t>
            </a:r>
            <a:r>
              <a:rPr lang="es-ES" b="1" dirty="0" err="1"/>
              <a:t>nevinného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dva</a:t>
            </a:r>
            <a:r>
              <a:rPr lang="es-ES" b="1" dirty="0"/>
              <a:t> </a:t>
            </a:r>
            <a:r>
              <a:rPr lang="es-ES" b="1" dirty="0" err="1"/>
              <a:t>zločince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naznačili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z </a:t>
            </a:r>
            <a:r>
              <a:rPr lang="es-ES" b="1" dirty="0" err="1"/>
              <a:t>těch</a:t>
            </a:r>
            <a:r>
              <a:rPr lang="es-ES" b="1" dirty="0"/>
              <a:t> </a:t>
            </a:r>
            <a:r>
              <a:rPr lang="es-ES" b="1" dirty="0" err="1"/>
              <a:t>tří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nejstarším</a:t>
            </a:r>
            <a:r>
              <a:rPr lang="es-ES" b="1" dirty="0"/>
              <a:t> </a:t>
            </a:r>
            <a:r>
              <a:rPr lang="es-ES" b="1" dirty="0" err="1"/>
              <a:t>vězněm</a:t>
            </a:r>
            <a:r>
              <a:rPr lang="es-ES" b="1" dirty="0"/>
              <a:t>. Ale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použil</a:t>
            </a:r>
            <a:r>
              <a:rPr lang="es-ES" b="1" dirty="0"/>
              <a:t> toto </a:t>
            </a:r>
            <a:r>
              <a:rPr lang="es-ES" b="1" dirty="0" err="1"/>
              <a:t>nestoudné</a:t>
            </a:r>
            <a:r>
              <a:rPr lang="es-ES" b="1" dirty="0"/>
              <a:t> </a:t>
            </a:r>
            <a:r>
              <a:rPr lang="es-ES" b="1" dirty="0" err="1"/>
              <a:t>ponížení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v </a:t>
            </a:r>
            <a:r>
              <a:rPr lang="es-ES" b="1" dirty="0" err="1"/>
              <a:t>poslední</a:t>
            </a:r>
            <a:r>
              <a:rPr lang="es-ES" b="1" dirty="0"/>
              <a:t> </a:t>
            </a:r>
            <a:r>
              <a:rPr lang="es-ES" b="1" dirty="0" err="1"/>
              <a:t>chvíli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es-ES" b="1" dirty="0" err="1"/>
              <a:t>postavil</a:t>
            </a:r>
            <a:r>
              <a:rPr lang="es-ES" b="1" dirty="0"/>
              <a:t> </a:t>
            </a:r>
            <a:r>
              <a:rPr lang="es-ES" b="1" dirty="0" err="1"/>
              <a:t>dvě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křižovatku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věčným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 a </a:t>
            </a:r>
            <a:r>
              <a:rPr lang="es-ES" b="1" dirty="0" err="1"/>
              <a:t>věčnou</a:t>
            </a:r>
            <a:r>
              <a:rPr lang="es-ES" b="1" dirty="0"/>
              <a:t> </a:t>
            </a:r>
            <a:r>
              <a:rPr lang="es-ES" b="1" dirty="0" err="1"/>
              <a:t>smrtí</a:t>
            </a:r>
            <a:r>
              <a:rPr lang="es-ES" b="1" dirty="0"/>
              <a:t>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C018399-8278-A243-5EEC-2A84C6C6DD66}"/>
              </a:ext>
            </a:extLst>
          </p:cNvPr>
          <p:cNvSpPr txBox="1"/>
          <p:nvPr/>
        </p:nvSpPr>
        <p:spPr>
          <a:xfrm>
            <a:off x="122816" y="2787767"/>
            <a:ext cx="11683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Stojí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zmínku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stalo</a:t>
            </a:r>
            <a:r>
              <a:rPr lang="es-ES" b="1" dirty="0"/>
              <a:t> </a:t>
            </a:r>
            <a:r>
              <a:rPr lang="es-ES" b="1" dirty="0" err="1"/>
              <a:t>krátce</a:t>
            </a:r>
            <a:r>
              <a:rPr lang="es-ES" b="1" dirty="0"/>
              <a:t> </a:t>
            </a:r>
            <a:r>
              <a:rPr lang="es-ES" b="1" dirty="0" err="1"/>
              <a:t>předtím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promluvil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zločinec</a:t>
            </a:r>
            <a:r>
              <a:rPr lang="es-ES" b="1" dirty="0"/>
              <a:t>. </a:t>
            </a:r>
            <a:r>
              <a:rPr lang="es-ES" b="1" dirty="0" err="1"/>
              <a:t>Trest</a:t>
            </a:r>
            <a:r>
              <a:rPr lang="es-ES" b="1" dirty="0"/>
              <a:t> </a:t>
            </a:r>
            <a:r>
              <a:rPr lang="es-ES" b="1" dirty="0" err="1"/>
              <a:t>ukřižování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nesmírně</a:t>
            </a:r>
            <a:r>
              <a:rPr lang="es-ES" b="1" dirty="0"/>
              <a:t> </a:t>
            </a:r>
            <a:r>
              <a:rPr lang="es-ES" b="1" dirty="0" err="1"/>
              <a:t>krutý</a:t>
            </a:r>
            <a:r>
              <a:rPr lang="es-ES" b="1" dirty="0"/>
              <a:t> a </a:t>
            </a:r>
            <a:r>
              <a:rPr lang="es-ES" b="1" dirty="0" err="1"/>
              <a:t>bolestivý</a:t>
            </a:r>
            <a:r>
              <a:rPr lang="es-ES" b="1" dirty="0"/>
              <a:t>. 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1D1C54-0E82-E099-6A08-FC6E3A03E514}"/>
              </a:ext>
            </a:extLst>
          </p:cNvPr>
          <p:cNvSpPr txBox="1"/>
          <p:nvPr/>
        </p:nvSpPr>
        <p:spPr>
          <a:xfrm>
            <a:off x="1986021" y="3654982"/>
            <a:ext cx="282358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VECNÁ SMRT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A VECNY ZIVOT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09F32C0B-D29A-413F-D716-F811467A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91" y="54023"/>
            <a:ext cx="8446417" cy="7916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3E190-FB58-D02C-698B-A4A483064DDE}"/>
              </a:ext>
            </a:extLst>
          </p:cNvPr>
          <p:cNvSpPr txBox="1"/>
          <p:nvPr/>
        </p:nvSpPr>
        <p:spPr>
          <a:xfrm>
            <a:off x="3322826" y="4099877"/>
            <a:ext cx="300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´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A30D8E-3529-3153-40E2-D74E16FD8E6E}"/>
              </a:ext>
            </a:extLst>
          </p:cNvPr>
          <p:cNvSpPr txBox="1"/>
          <p:nvPr/>
        </p:nvSpPr>
        <p:spPr>
          <a:xfrm>
            <a:off x="2612714" y="3344658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F4F5B1-1853-C206-FF3C-71454CFA1507}"/>
              </a:ext>
            </a:extLst>
          </p:cNvPr>
          <p:cNvSpPr txBox="1"/>
          <p:nvPr/>
        </p:nvSpPr>
        <p:spPr>
          <a:xfrm>
            <a:off x="2828654" y="3344658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9D2CB2-D1F3-9157-D777-EE3EF15BFC73}"/>
              </a:ext>
            </a:extLst>
          </p:cNvPr>
          <p:cNvSpPr txBox="1"/>
          <p:nvPr/>
        </p:nvSpPr>
        <p:spPr>
          <a:xfrm>
            <a:off x="2764349" y="3866437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DD465C-378F-D1AB-0981-B8418CB071D1}"/>
              </a:ext>
            </a:extLst>
          </p:cNvPr>
          <p:cNvSpPr txBox="1"/>
          <p:nvPr/>
        </p:nvSpPr>
        <p:spPr>
          <a:xfrm>
            <a:off x="2980289" y="3866437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D2E6076-37F2-2BAC-87DD-439DAD8EE2F9}"/>
              </a:ext>
            </a:extLst>
          </p:cNvPr>
          <p:cNvSpPr txBox="1"/>
          <p:nvPr/>
        </p:nvSpPr>
        <p:spPr>
          <a:xfrm>
            <a:off x="3632041" y="3874489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</p:spTree>
    <p:extLst>
      <p:ext uri="{BB962C8B-B14F-4D97-AF65-F5344CB8AC3E}">
        <p14:creationId xmlns:p14="http://schemas.microsoft.com/office/powerpoint/2010/main" val="9026745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4" grpId="0"/>
      <p:bldP spid="4" grpId="0"/>
      <p:bldP spid="4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89B42CB-9F3B-DBB3-DA57-5B02802810A5}"/>
              </a:ext>
            </a:extLst>
          </p:cNvPr>
          <p:cNvSpPr txBox="1"/>
          <p:nvPr/>
        </p:nvSpPr>
        <p:spPr>
          <a:xfrm>
            <a:off x="13309" y="822580"/>
            <a:ext cx="781005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/>
              <a:t>V </a:t>
            </a:r>
            <a:r>
              <a:rPr lang="es-ES" b="1" dirty="0" err="1"/>
              <a:t>Ježíšových</a:t>
            </a:r>
            <a:r>
              <a:rPr lang="es-ES" b="1" dirty="0"/>
              <a:t> </a:t>
            </a:r>
            <a:r>
              <a:rPr lang="es-ES" b="1" dirty="0" err="1"/>
              <a:t>očích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tito </a:t>
            </a:r>
            <a:r>
              <a:rPr lang="es-ES" b="1" dirty="0" err="1"/>
              <a:t>dva</a:t>
            </a:r>
            <a:r>
              <a:rPr lang="es-ES" b="1" dirty="0"/>
              <a:t> </a:t>
            </a:r>
            <a:r>
              <a:rPr lang="es-ES" b="1" dirty="0" err="1"/>
              <a:t>muži</a:t>
            </a:r>
            <a:r>
              <a:rPr lang="es-ES" b="1" dirty="0"/>
              <a:t> </a:t>
            </a:r>
            <a:r>
              <a:rPr lang="es-ES" b="1" dirty="0" err="1"/>
              <a:t>svrchovaně</a:t>
            </a:r>
            <a:r>
              <a:rPr lang="es-ES" b="1" dirty="0"/>
              <a:t> </a:t>
            </a:r>
            <a:r>
              <a:rPr lang="es-ES" b="1" dirty="0" err="1"/>
              <a:t>vykoupeni</a:t>
            </a:r>
            <a:r>
              <a:rPr lang="es-ES" b="1" dirty="0"/>
              <a:t>. </a:t>
            </a:r>
            <a:r>
              <a:rPr lang="es-ES" b="1" dirty="0" err="1"/>
              <a:t>Chystal</a:t>
            </a:r>
            <a:r>
              <a:rPr lang="es-ES" b="1" dirty="0"/>
              <a:t> se </a:t>
            </a:r>
            <a:r>
              <a:rPr lang="es-ES" b="1" dirty="0" err="1"/>
              <a:t>zemřít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 oba a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.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oběť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VŠECHNY </a:t>
            </a:r>
            <a:r>
              <a:rPr lang="es-ES" b="1" dirty="0" err="1"/>
              <a:t>hříšníky</a:t>
            </a:r>
            <a:r>
              <a:rPr lang="es-ES" b="1" dirty="0"/>
              <a:t>. Ale </a:t>
            </a:r>
            <a:r>
              <a:rPr lang="es-ES" b="1" dirty="0" err="1"/>
              <a:t>rozhodnutí</a:t>
            </a:r>
            <a:r>
              <a:rPr lang="es-ES" b="1" dirty="0"/>
              <a:t> </a:t>
            </a:r>
            <a:r>
              <a:rPr lang="es-ES" b="1" dirty="0" err="1"/>
              <a:t>přijmout</a:t>
            </a:r>
            <a:r>
              <a:rPr lang="es-ES" b="1" dirty="0"/>
              <a:t> tuto </a:t>
            </a:r>
            <a:r>
              <a:rPr lang="es-ES" b="1" dirty="0" err="1"/>
              <a:t>oběť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v </a:t>
            </a:r>
            <a:r>
              <a:rPr lang="es-ES" b="1" dirty="0" err="1"/>
              <a:t>rukou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. A </a:t>
            </a:r>
            <a:r>
              <a:rPr lang="es-ES" b="1" dirty="0" err="1"/>
              <a:t>brzy</a:t>
            </a:r>
            <a:r>
              <a:rPr lang="es-ES" b="1" dirty="0"/>
              <a:t> se pro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zloděje</a:t>
            </a:r>
            <a:r>
              <a:rPr lang="es-ES" b="1" dirty="0"/>
              <a:t> </a:t>
            </a:r>
            <a:r>
              <a:rPr lang="es-ES" b="1" dirty="0" err="1"/>
              <a:t>blížila</a:t>
            </a:r>
            <a:r>
              <a:rPr lang="es-ES" b="1" dirty="0"/>
              <a:t> </a:t>
            </a:r>
            <a:r>
              <a:rPr lang="es-ES" b="1" dirty="0" err="1"/>
              <a:t>křižovatka</a:t>
            </a:r>
            <a:r>
              <a:rPr lang="es-ES" b="1" dirty="0"/>
              <a:t>, </a:t>
            </a:r>
            <a:r>
              <a:rPr lang="es-ES" b="1" dirty="0" err="1"/>
              <a:t>okamžik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.</a:t>
            </a:r>
            <a:r>
              <a:rPr lang="cs-CZ" b="1" dirty="0"/>
              <a:t>           </a:t>
            </a:r>
            <a:endParaRPr lang="es-ES" b="1" dirty="0"/>
          </a:p>
          <a:p>
            <a:pPr>
              <a:spcBef>
                <a:spcPts val="1200"/>
              </a:spcBef>
            </a:pP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 </a:t>
            </a:r>
            <a:r>
              <a:rPr lang="es-ES" b="1" dirty="0" err="1"/>
              <a:t>zaznívají</a:t>
            </a:r>
            <a:r>
              <a:rPr lang="es-ES" b="1" dirty="0"/>
              <a:t> v </a:t>
            </a:r>
            <a:r>
              <a:rPr lang="es-ES" b="1" dirty="0" err="1"/>
              <a:t>uších</a:t>
            </a:r>
            <a:r>
              <a:rPr lang="es-ES" b="1" dirty="0"/>
              <a:t> </a:t>
            </a:r>
            <a:r>
              <a:rPr lang="es-ES" b="1" dirty="0" err="1"/>
              <a:t>obou</a:t>
            </a:r>
            <a:r>
              <a:rPr lang="es-ES" b="1" dirty="0"/>
              <a:t> </a:t>
            </a:r>
            <a:r>
              <a:rPr lang="es-ES" b="1" dirty="0" err="1"/>
              <a:t>zločinců</a:t>
            </a:r>
            <a:r>
              <a:rPr lang="es-ES" b="1" dirty="0"/>
              <a:t> </a:t>
            </a:r>
            <a:r>
              <a:rPr lang="es-ES" b="1" dirty="0" err="1"/>
              <a:t>sladká</a:t>
            </a:r>
            <a:r>
              <a:rPr lang="es-ES" b="1" dirty="0"/>
              <a:t> </a:t>
            </a:r>
            <a:r>
              <a:rPr lang="es-ES" b="1" dirty="0" err="1"/>
              <a:t>Ježíšova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odpuštění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 je </a:t>
            </a:r>
            <a:r>
              <a:rPr lang="es-ES" b="1" dirty="0" err="1"/>
              <a:t>slyšet</a:t>
            </a:r>
            <a:r>
              <a:rPr lang="es-ES" b="1" dirty="0"/>
              <a:t> </a:t>
            </a:r>
            <a:r>
              <a:rPr lang="cs-CZ" b="1" dirty="0"/>
              <a:t>výsměch davu</a:t>
            </a:r>
            <a:r>
              <a:rPr lang="es-ES" b="1" dirty="0"/>
              <a:t>. Co</a:t>
            </a:r>
            <a:r>
              <a:rPr lang="cs-CZ" b="1" dirty="0"/>
              <a:t> mohou</a:t>
            </a:r>
            <a:r>
              <a:rPr lang="es-ES" b="1" dirty="0"/>
              <a:t> </a:t>
            </a:r>
            <a:r>
              <a:rPr lang="es-ES" b="1" dirty="0" err="1"/>
              <a:t>očekávat</a:t>
            </a:r>
            <a:r>
              <a:rPr lang="es-ES" b="1" dirty="0"/>
              <a:t> v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těžké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?</a:t>
            </a:r>
          </a:p>
          <a:p>
            <a:pPr>
              <a:spcBef>
                <a:spcPts val="1200"/>
              </a:spcBef>
            </a:pPr>
            <a:r>
              <a:rPr lang="cs-CZ" b="1" dirty="0"/>
              <a:t>Nejdřív slyšíme h</a:t>
            </a:r>
            <a:r>
              <a:rPr lang="es-ES" b="1" dirty="0"/>
              <a:t>las </a:t>
            </a:r>
            <a:r>
              <a:rPr lang="es-ES" b="1" dirty="0" err="1"/>
              <a:t>prvního</a:t>
            </a:r>
            <a:r>
              <a:rPr lang="es-ES" b="1" dirty="0"/>
              <a:t> </a:t>
            </a:r>
            <a:r>
              <a:rPr lang="es-ES" b="1" dirty="0" err="1"/>
              <a:t>zločince</a:t>
            </a:r>
            <a:r>
              <a:rPr lang="es-ES" b="1" dirty="0"/>
              <a:t>: "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nejsi</a:t>
            </a:r>
            <a:r>
              <a:rPr lang="es-ES" b="1" dirty="0"/>
              <a:t> </a:t>
            </a:r>
            <a:r>
              <a:rPr lang="cs-CZ" b="1" dirty="0"/>
              <a:t>Mesiáš</a:t>
            </a:r>
            <a:r>
              <a:rPr lang="es-ES" b="1" dirty="0"/>
              <a:t>? </a:t>
            </a:r>
            <a:r>
              <a:rPr lang="es-ES" b="1" dirty="0" err="1"/>
              <a:t>Zachraň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sebe a </a:t>
            </a:r>
            <a:r>
              <a:rPr lang="es-ES" b="1" dirty="0" err="1"/>
              <a:t>zachraň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" (v.39).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es-ES" b="1" dirty="0"/>
              <a:t> </a:t>
            </a:r>
            <a:r>
              <a:rPr lang="es-ES" b="1" dirty="0" err="1"/>
              <a:t>odhaluje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přinejmenším</a:t>
            </a:r>
            <a:r>
              <a:rPr lang="es-ES" b="1" dirty="0"/>
              <a:t> </a:t>
            </a:r>
            <a:r>
              <a:rPr lang="es-ES" b="1" dirty="0" err="1"/>
              <a:t>slyšel</a:t>
            </a:r>
            <a:r>
              <a:rPr lang="es-ES" b="1" dirty="0"/>
              <a:t> o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Ježíši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se </a:t>
            </a:r>
            <a:r>
              <a:rPr lang="es-ES" b="1" dirty="0" err="1"/>
              <a:t>nazýval</a:t>
            </a:r>
            <a:r>
              <a:rPr lang="es-ES" b="1" dirty="0"/>
              <a:t> </a:t>
            </a:r>
            <a:r>
              <a:rPr lang="es-ES" b="1" dirty="0" err="1"/>
              <a:t>Synem</a:t>
            </a:r>
            <a:r>
              <a:rPr lang="es-ES" b="1" dirty="0"/>
              <a:t> </a:t>
            </a:r>
            <a:r>
              <a:rPr lang="es-ES" b="1" dirty="0" err="1"/>
              <a:t>Božím</a:t>
            </a:r>
            <a:r>
              <a:rPr lang="es-ES" b="1" dirty="0"/>
              <a:t>, </a:t>
            </a:r>
            <a:r>
              <a:rPr lang="es-ES" b="1" dirty="0" err="1"/>
              <a:t>Kristem</a:t>
            </a:r>
            <a:r>
              <a:rPr lang="es-ES" b="1" dirty="0"/>
              <a:t> a </a:t>
            </a:r>
            <a:r>
              <a:rPr lang="es-ES" b="1" dirty="0" err="1"/>
              <a:t>Mesiášem</a:t>
            </a:r>
            <a:r>
              <a:rPr lang="es-ES" b="1" dirty="0"/>
              <a:t>. </a:t>
            </a:r>
            <a:r>
              <a:rPr lang="es-ES" b="1" dirty="0" err="1"/>
              <a:t>Nevíme</a:t>
            </a:r>
            <a:r>
              <a:rPr lang="es-ES" b="1" dirty="0"/>
              <a:t>, </a:t>
            </a:r>
            <a:r>
              <a:rPr lang="es-ES" b="1" dirty="0" err="1"/>
              <a:t>kolik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věděl</a:t>
            </a:r>
            <a:r>
              <a:rPr lang="es-ES" b="1" dirty="0"/>
              <a:t> o </a:t>
            </a:r>
            <a:r>
              <a:rPr lang="es-ES" b="1" dirty="0" err="1"/>
              <a:t>Ježíši</a:t>
            </a:r>
            <a:r>
              <a:rPr lang="es-ES" b="1" dirty="0"/>
              <a:t>, ale </a:t>
            </a:r>
            <a:r>
              <a:rPr lang="es-ES" b="1" dirty="0" err="1"/>
              <a:t>nikdo</a:t>
            </a:r>
            <a:r>
              <a:rPr lang="es-ES" b="1" dirty="0"/>
              <a:t> </a:t>
            </a:r>
            <a:r>
              <a:rPr lang="es-ES" b="1" dirty="0" err="1"/>
              <a:t>nemohl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v </a:t>
            </a:r>
            <a:r>
              <a:rPr lang="es-ES" b="1" dirty="0" err="1"/>
              <a:t>Palestině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o </a:t>
            </a:r>
            <a:r>
              <a:rPr lang="es-ES" b="1" dirty="0" err="1"/>
              <a:t>něm</a:t>
            </a:r>
            <a:r>
              <a:rPr lang="es-ES" b="1" dirty="0"/>
              <a:t> </a:t>
            </a:r>
            <a:r>
              <a:rPr lang="es-ES" b="1" dirty="0" err="1"/>
              <a:t>alespoň</a:t>
            </a:r>
            <a:r>
              <a:rPr lang="es-ES" b="1" dirty="0"/>
              <a:t> </a:t>
            </a:r>
            <a:r>
              <a:rPr lang="es-ES" b="1" dirty="0" err="1"/>
              <a:t>neslyšel</a:t>
            </a:r>
            <a:r>
              <a:rPr lang="es-ES" b="1" dirty="0"/>
              <a:t> </a:t>
            </a:r>
            <a:r>
              <a:rPr lang="es-ES" b="1" dirty="0" err="1"/>
              <a:t>zmínku</a:t>
            </a:r>
            <a:r>
              <a:rPr lang="es-ES" b="1" dirty="0"/>
              <a:t>. </a:t>
            </a:r>
            <a:r>
              <a:rPr lang="es-ES" b="1" dirty="0" err="1"/>
              <a:t>Faktem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křižovatce</a:t>
            </a:r>
            <a:r>
              <a:rPr lang="es-ES" b="1" dirty="0"/>
              <a:t> </a:t>
            </a:r>
            <a:r>
              <a:rPr lang="es-ES" b="1" dirty="0" err="1"/>
              <a:t>rozhodl</a:t>
            </a:r>
            <a:r>
              <a:rPr lang="es-ES" b="1" dirty="0"/>
              <a:t> </a:t>
            </a:r>
            <a:r>
              <a:rPr lang="es-ES" b="1" dirty="0" err="1"/>
              <a:t>myslet</a:t>
            </a:r>
            <a:r>
              <a:rPr lang="es-ES" b="1" dirty="0"/>
              <a:t> </a:t>
            </a:r>
            <a:r>
              <a:rPr lang="es-ES" b="1" dirty="0" err="1"/>
              <a:t>především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pohodlí</a:t>
            </a:r>
            <a:r>
              <a:rPr lang="es-ES" b="1" dirty="0"/>
              <a:t> a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bolest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uctívání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. </a:t>
            </a:r>
            <a:r>
              <a:rPr lang="es-ES" b="1" dirty="0" err="1"/>
              <a:t>Nechtěl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sebe </a:t>
            </a:r>
            <a:r>
              <a:rPr lang="es-ES" b="1" dirty="0" err="1"/>
              <a:t>vzít</a:t>
            </a:r>
            <a:r>
              <a:rPr lang="es-ES" b="1" dirty="0"/>
              <a:t> </a:t>
            </a:r>
            <a:r>
              <a:rPr lang="es-ES" b="1" dirty="0" err="1"/>
              <a:t>vinu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udělal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se </a:t>
            </a:r>
            <a:r>
              <a:rPr lang="es-ES" b="1" dirty="0" err="1"/>
              <a:t>přiznat</a:t>
            </a:r>
            <a:r>
              <a:rPr lang="es-ES" b="1" dirty="0"/>
              <a:t> ke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zločinu</a:t>
            </a:r>
            <a:r>
              <a:rPr lang="es-ES" b="1" dirty="0"/>
              <a:t>. </a:t>
            </a:r>
            <a:r>
              <a:rPr lang="es-ES" b="1" dirty="0" err="1"/>
              <a:t>Raději</a:t>
            </a:r>
            <a:r>
              <a:rPr lang="es-ES" b="1" dirty="0"/>
              <a:t> </a:t>
            </a:r>
            <a:r>
              <a:rPr lang="es-ES" b="1" dirty="0" err="1"/>
              <a:t>sváděl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neštěstí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nevinného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b="1" dirty="0" err="1"/>
              <a:t>Neodsuzoval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špatně</a:t>
            </a:r>
            <a:r>
              <a:rPr lang="es-ES" b="1" dirty="0"/>
              <a:t> </a:t>
            </a:r>
            <a:r>
              <a:rPr lang="es-ES" b="1" dirty="0" err="1"/>
              <a:t>prožitý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, ale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neschopnost</a:t>
            </a:r>
            <a:r>
              <a:rPr lang="es-ES" b="1" dirty="0"/>
              <a:t> a </a:t>
            </a:r>
            <a:r>
              <a:rPr lang="es-ES" b="1" dirty="0" err="1"/>
              <a:t>neochotu</a:t>
            </a:r>
            <a:r>
              <a:rPr lang="es-ES" b="1" dirty="0"/>
              <a:t> </a:t>
            </a:r>
            <a:r>
              <a:rPr lang="es-ES" b="1" dirty="0" err="1"/>
              <a:t>přiznat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es-ES" b="1" dirty="0" err="1"/>
              <a:t>tváří</a:t>
            </a:r>
            <a:r>
              <a:rPr lang="es-ES" b="1" dirty="0"/>
              <a:t> v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Kristově</a:t>
            </a:r>
            <a:r>
              <a:rPr lang="es-ES" b="1" dirty="0"/>
              <a:t> </a:t>
            </a:r>
            <a:r>
              <a:rPr lang="es-ES" b="1" dirty="0" err="1"/>
              <a:t>shovívavosti</a:t>
            </a:r>
            <a:r>
              <a:rPr lang="es-ES" b="1" dirty="0"/>
              <a:t>.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pýcha</a:t>
            </a:r>
            <a:r>
              <a:rPr lang="es-ES" b="1" dirty="0"/>
              <a:t>?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celoživotní</a:t>
            </a:r>
            <a:r>
              <a:rPr lang="es-ES" b="1" dirty="0"/>
              <a:t> </a:t>
            </a:r>
            <a:r>
              <a:rPr lang="es-ES" b="1" dirty="0" err="1"/>
              <a:t>zlozvyk</a:t>
            </a:r>
            <a:r>
              <a:rPr lang="es-ES" b="1" dirty="0"/>
              <a:t> </a:t>
            </a:r>
            <a:r>
              <a:rPr lang="es-ES" b="1" dirty="0" err="1"/>
              <a:t>obviňovat</a:t>
            </a:r>
            <a:r>
              <a:rPr lang="es-ES" b="1" dirty="0"/>
              <a:t> </a:t>
            </a:r>
            <a:r>
              <a:rPr lang="es-ES" b="1" dirty="0" err="1"/>
              <a:t>ostatní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špatná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? </a:t>
            </a:r>
            <a:r>
              <a:rPr lang="es-ES" b="1" dirty="0" err="1"/>
              <a:t>Nevíme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z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překážek</a:t>
            </a:r>
            <a:r>
              <a:rPr lang="es-ES" b="1" dirty="0"/>
              <a:t> </a:t>
            </a:r>
            <a:r>
              <a:rPr lang="es-ES" b="1" dirty="0" err="1"/>
              <a:t>zabránila</a:t>
            </a:r>
            <a:r>
              <a:rPr lang="es-ES" b="1" dirty="0"/>
              <a:t> </a:t>
            </a:r>
            <a:r>
              <a:rPr lang="es-ES" b="1" dirty="0" err="1"/>
              <a:t>tomuto</a:t>
            </a:r>
            <a:r>
              <a:rPr lang="es-ES" b="1" dirty="0"/>
              <a:t> </a:t>
            </a:r>
            <a:r>
              <a:rPr lang="es-ES" b="1" dirty="0" err="1"/>
              <a:t>muži</a:t>
            </a:r>
            <a:r>
              <a:rPr lang="es-ES" b="1" dirty="0"/>
              <a:t> </a:t>
            </a:r>
            <a:r>
              <a:rPr lang="es-ES" b="1" dirty="0" err="1"/>
              <a:t>přijmout</a:t>
            </a:r>
            <a:r>
              <a:rPr lang="es-ES" b="1" dirty="0"/>
              <a:t> </a:t>
            </a:r>
            <a:r>
              <a:rPr lang="es-ES" b="1" dirty="0" err="1"/>
              <a:t>nabídku</a:t>
            </a:r>
            <a:r>
              <a:rPr lang="es-ES" b="1" dirty="0"/>
              <a:t> </a:t>
            </a:r>
            <a:r>
              <a:rPr lang="es-ES" b="1" dirty="0" err="1"/>
              <a:t>spasení</a:t>
            </a:r>
            <a:r>
              <a:rPr lang="es-ES" b="1" dirty="0"/>
              <a:t>. </a:t>
            </a:r>
            <a:r>
              <a:rPr lang="es-ES" b="1" dirty="0" err="1"/>
              <a:t>Víme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nerozhodl</a:t>
            </a:r>
            <a:r>
              <a:rPr lang="es-ES" b="1" dirty="0"/>
              <a:t> </a:t>
            </a:r>
            <a:r>
              <a:rPr lang="es-ES" b="1" dirty="0" err="1"/>
              <a:t>pokořit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vyznal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, 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v </a:t>
            </a:r>
            <a:r>
              <a:rPr lang="es-ES" b="1" dirty="0" err="1"/>
              <a:t>době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19C7DD-BD32-7D6C-CBCD-7CA089BDC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29250"/>
          <a:stretch/>
        </p:blipFill>
        <p:spPr bwMode="auto">
          <a:xfrm>
            <a:off x="7907580" y="907187"/>
            <a:ext cx="4166795" cy="564776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99B26480-F928-0795-C1DA-982C5AFFB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37" y="54023"/>
            <a:ext cx="8446417" cy="7916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5FEF7C5-0904-261E-8FE7-F0B838330F82}"/>
              </a:ext>
            </a:extLst>
          </p:cNvPr>
          <p:cNvSpPr txBox="1"/>
          <p:nvPr/>
        </p:nvSpPr>
        <p:spPr>
          <a:xfrm>
            <a:off x="9250164" y="1034331"/>
            <a:ext cx="282358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VECNÁ SMRT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A VECNY ZIVOT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7D3E7D-ED73-8C07-BFAB-10E8AD28FCCC}"/>
              </a:ext>
            </a:extLst>
          </p:cNvPr>
          <p:cNvSpPr txBox="1"/>
          <p:nvPr/>
        </p:nvSpPr>
        <p:spPr>
          <a:xfrm>
            <a:off x="10586969" y="1479226"/>
            <a:ext cx="300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´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D4F838-A37E-C48D-A577-947EC9C2D67F}"/>
              </a:ext>
            </a:extLst>
          </p:cNvPr>
          <p:cNvSpPr txBox="1"/>
          <p:nvPr/>
        </p:nvSpPr>
        <p:spPr>
          <a:xfrm>
            <a:off x="9876857" y="724007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498187-223B-7CF2-D7C1-4E72F8C0A8DA}"/>
              </a:ext>
            </a:extLst>
          </p:cNvPr>
          <p:cNvSpPr txBox="1"/>
          <p:nvPr/>
        </p:nvSpPr>
        <p:spPr>
          <a:xfrm>
            <a:off x="10092797" y="724007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EEADAE-4BB1-F794-019C-0AA13EBF6CFD}"/>
              </a:ext>
            </a:extLst>
          </p:cNvPr>
          <p:cNvSpPr txBox="1"/>
          <p:nvPr/>
        </p:nvSpPr>
        <p:spPr>
          <a:xfrm>
            <a:off x="10028492" y="1245786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F1D95A0-4007-B3C8-3241-0624C68CFB93}"/>
              </a:ext>
            </a:extLst>
          </p:cNvPr>
          <p:cNvSpPr txBox="1"/>
          <p:nvPr/>
        </p:nvSpPr>
        <p:spPr>
          <a:xfrm>
            <a:off x="10244432" y="1245786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48A5D29-3624-2EB0-F626-A194547BFCD4}"/>
              </a:ext>
            </a:extLst>
          </p:cNvPr>
          <p:cNvSpPr txBox="1"/>
          <p:nvPr/>
        </p:nvSpPr>
        <p:spPr>
          <a:xfrm>
            <a:off x="10896184" y="1253838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</p:spTree>
    <p:extLst>
      <p:ext uri="{BB962C8B-B14F-4D97-AF65-F5344CB8AC3E}">
        <p14:creationId xmlns:p14="http://schemas.microsoft.com/office/powerpoint/2010/main" val="21069648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6B8507-3639-BCA9-41A1-A63C89E1AFE7}"/>
              </a:ext>
            </a:extLst>
          </p:cNvPr>
          <p:cNvSpPr txBox="1"/>
          <p:nvPr/>
        </p:nvSpPr>
        <p:spPr>
          <a:xfrm>
            <a:off x="5295482" y="942175"/>
            <a:ext cx="681494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Druhý</a:t>
            </a:r>
            <a:r>
              <a:rPr lang="es-ES" b="1" dirty="0"/>
              <a:t> </a:t>
            </a:r>
            <a:r>
              <a:rPr lang="es-ES" b="1" dirty="0" err="1"/>
              <a:t>zloděj</a:t>
            </a:r>
            <a:r>
              <a:rPr lang="es-ES" b="1" dirty="0"/>
              <a:t> se </a:t>
            </a:r>
            <a:r>
              <a:rPr lang="es-ES" b="1" dirty="0" err="1"/>
              <a:t>nechal</a:t>
            </a:r>
            <a:r>
              <a:rPr lang="es-ES" b="1" dirty="0"/>
              <a:t> </a:t>
            </a:r>
            <a:r>
              <a:rPr lang="es-ES" b="1" dirty="0" err="1"/>
              <a:t>přesvědčit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svatým</a:t>
            </a:r>
            <a:r>
              <a:rPr lang="es-ES" b="1" dirty="0"/>
              <a:t> o </a:t>
            </a:r>
            <a:r>
              <a:rPr lang="es-ES" b="1" dirty="0" err="1"/>
              <a:t>Kristově</a:t>
            </a:r>
            <a:r>
              <a:rPr lang="es-ES" b="1" dirty="0"/>
              <a:t> </a:t>
            </a:r>
            <a:r>
              <a:rPr lang="es-ES" b="1" dirty="0" err="1"/>
              <a:t>nevinnosti</a:t>
            </a:r>
            <a:r>
              <a:rPr lang="es-ES" b="1" dirty="0"/>
              <a:t>, </a:t>
            </a:r>
            <a:r>
              <a:rPr lang="es-ES" b="1" dirty="0" err="1"/>
              <a:t>kráse</a:t>
            </a:r>
            <a:r>
              <a:rPr lang="es-ES" b="1" dirty="0"/>
              <a:t> a </a:t>
            </a:r>
            <a:r>
              <a:rPr lang="es-ES" b="1" dirty="0" err="1"/>
              <a:t>ušlechtilosti</a:t>
            </a:r>
            <a:r>
              <a:rPr lang="es-ES" b="1" dirty="0"/>
              <a:t>. </a:t>
            </a:r>
            <a:r>
              <a:rPr lang="es-ES" b="1" dirty="0" err="1"/>
              <a:t>Pohnut</a:t>
            </a:r>
            <a:r>
              <a:rPr lang="es-ES" b="1" dirty="0"/>
              <a:t> </a:t>
            </a:r>
            <a:r>
              <a:rPr lang="es-ES" b="1" dirty="0" err="1"/>
              <a:t>těmito</a:t>
            </a:r>
            <a:r>
              <a:rPr lang="es-ES" b="1" dirty="0"/>
              <a:t> </a:t>
            </a:r>
            <a:r>
              <a:rPr lang="es-ES" b="1" dirty="0" err="1"/>
              <a:t>výčitkami</a:t>
            </a:r>
            <a:r>
              <a:rPr lang="es-ES" b="1" dirty="0"/>
              <a:t> </a:t>
            </a:r>
            <a:r>
              <a:rPr lang="es-ES" b="1" dirty="0" err="1"/>
              <a:t>svědomí</a:t>
            </a:r>
            <a:r>
              <a:rPr lang="es-ES" b="1" dirty="0"/>
              <a:t> se </a:t>
            </a:r>
            <a:r>
              <a:rPr lang="es-ES" b="1" dirty="0" err="1"/>
              <a:t>obrací</a:t>
            </a:r>
            <a:r>
              <a:rPr lang="es-ES" b="1" dirty="0"/>
              <a:t> k </a:t>
            </a:r>
            <a:r>
              <a:rPr lang="es-ES" b="1" dirty="0" err="1"/>
              <a:t>Ježíši</a:t>
            </a:r>
            <a:r>
              <a:rPr lang="es-ES" b="1" dirty="0"/>
              <a:t>, </a:t>
            </a:r>
            <a:r>
              <a:rPr lang="es-ES" b="1" dirty="0" err="1"/>
              <a:t>uchvácen</a:t>
            </a:r>
            <a:r>
              <a:rPr lang="es-ES" b="1" dirty="0"/>
              <a:t> </a:t>
            </a:r>
            <a:r>
              <a:rPr lang="es-ES" b="1" dirty="0" err="1"/>
              <a:t>novým</a:t>
            </a:r>
            <a:r>
              <a:rPr lang="es-ES" b="1" dirty="0"/>
              <a:t> </a:t>
            </a:r>
            <a:r>
              <a:rPr lang="es-ES" b="1" dirty="0" err="1"/>
              <a:t>pohledem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sebe sama: "</a:t>
            </a:r>
            <a:r>
              <a:rPr lang="es-ES" b="1" dirty="0" err="1"/>
              <a:t>Pane</a:t>
            </a:r>
            <a:r>
              <a:rPr lang="es-ES" b="1" dirty="0"/>
              <a:t>, </a:t>
            </a:r>
            <a:r>
              <a:rPr lang="es-ES" b="1" dirty="0" err="1"/>
              <a:t>pamatuj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přijdeš</a:t>
            </a:r>
            <a:r>
              <a:rPr lang="es-ES" b="1" dirty="0"/>
              <a:t> do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" (v.42). I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es-ES" b="1" dirty="0"/>
              <a:t> </a:t>
            </a:r>
            <a:r>
              <a:rPr lang="es-ES" b="1" dirty="0" err="1"/>
              <a:t>věděl</a:t>
            </a:r>
            <a:r>
              <a:rPr lang="es-ES" b="1" dirty="0"/>
              <a:t>: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pozemské</a:t>
            </a:r>
            <a:r>
              <a:rPr lang="es-ES" b="1" dirty="0"/>
              <a:t>,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pomoc</a:t>
            </a:r>
            <a:r>
              <a:rPr lang="es-ES" b="1" dirty="0"/>
              <a:t> </a:t>
            </a:r>
            <a:r>
              <a:rPr lang="es-ES" b="1" dirty="0" err="1"/>
              <a:t>těm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v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. 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Kajícný</a:t>
            </a:r>
            <a:r>
              <a:rPr lang="es-ES" b="1" dirty="0"/>
              <a:t> </a:t>
            </a:r>
            <a:r>
              <a:rPr lang="es-ES" b="1" dirty="0" err="1"/>
              <a:t>zloděj</a:t>
            </a:r>
            <a:r>
              <a:rPr lang="es-ES" b="1" dirty="0"/>
              <a:t> </a:t>
            </a:r>
            <a:r>
              <a:rPr lang="es-ES" b="1" dirty="0" err="1"/>
              <a:t>obdržel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mu </a:t>
            </a:r>
            <a:r>
              <a:rPr lang="es-ES" b="1" dirty="0" err="1"/>
              <a:t>sloužila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nesmírné</a:t>
            </a:r>
            <a:r>
              <a:rPr lang="es-ES" b="1" dirty="0"/>
              <a:t> </a:t>
            </a:r>
            <a:r>
              <a:rPr lang="es-ES" b="1" dirty="0" err="1"/>
              <a:t>povzbuzení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strašné</a:t>
            </a:r>
            <a:r>
              <a:rPr lang="es-ES" b="1" dirty="0"/>
              <a:t> </a:t>
            </a:r>
            <a:r>
              <a:rPr lang="es-ES" b="1" dirty="0" err="1"/>
              <a:t>tělesné</a:t>
            </a:r>
            <a:r>
              <a:rPr lang="es-ES" b="1" dirty="0"/>
              <a:t> </a:t>
            </a:r>
            <a:r>
              <a:rPr lang="es-ES" b="1" dirty="0" err="1"/>
              <a:t>bolesti</a:t>
            </a:r>
            <a:r>
              <a:rPr lang="es-ES" b="1" dirty="0"/>
              <a:t>: "</a:t>
            </a:r>
            <a:r>
              <a:rPr lang="es-ES" b="1" dirty="0" err="1"/>
              <a:t>Ujišťuji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se </a:t>
            </a:r>
            <a:r>
              <a:rPr lang="es-ES" b="1" dirty="0" err="1"/>
              <a:t>mnou</a:t>
            </a:r>
            <a:r>
              <a:rPr lang="es-ES" b="1" dirty="0"/>
              <a:t> v </a:t>
            </a:r>
            <a:r>
              <a:rPr lang="es-ES" b="1" dirty="0" err="1"/>
              <a:t>ráji</a:t>
            </a:r>
            <a:r>
              <a:rPr lang="es-ES" b="1" dirty="0"/>
              <a:t>" (v.43). Co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slibem</a:t>
            </a:r>
            <a:r>
              <a:rPr lang="es-ES" b="1" dirty="0"/>
              <a:t>? </a:t>
            </a:r>
            <a:r>
              <a:rPr lang="es-ES" b="1" dirty="0" err="1"/>
              <a:t>Zloděj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chvílí</a:t>
            </a:r>
            <a:r>
              <a:rPr lang="es-ES" b="1" dirty="0"/>
              <a:t> </a:t>
            </a:r>
            <a:r>
              <a:rPr lang="es-ES" b="1" dirty="0" err="1"/>
              <a:t>poznal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spása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s </a:t>
            </a:r>
            <a:r>
              <a:rPr lang="es-ES" b="1" dirty="0" err="1"/>
              <a:t>přicházejícím</a:t>
            </a:r>
            <a:r>
              <a:rPr lang="es-ES" b="1" dirty="0"/>
              <a:t> </a:t>
            </a:r>
            <a:r>
              <a:rPr lang="es-ES" b="1" dirty="0" err="1"/>
              <a:t>královstvím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Krista: "</a:t>
            </a:r>
            <a:r>
              <a:rPr lang="es-ES" b="1" dirty="0" err="1"/>
              <a:t>Pamatuj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přijdeš</a:t>
            </a:r>
            <a:r>
              <a:rPr lang="es-ES" b="1" dirty="0"/>
              <a:t> do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."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es-ES" b="1" dirty="0"/>
              <a:t> </a:t>
            </a:r>
            <a:r>
              <a:rPr lang="es-ES" b="1" dirty="0" err="1"/>
              <a:t>již</a:t>
            </a:r>
            <a:r>
              <a:rPr lang="es-ES" b="1" dirty="0"/>
              <a:t> </a:t>
            </a:r>
            <a:r>
              <a:rPr lang="es-ES" b="1" dirty="0" err="1"/>
              <a:t>toužil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onom</a:t>
            </a:r>
            <a:r>
              <a:rPr lang="es-ES" b="1" dirty="0"/>
              <a:t> </a:t>
            </a:r>
            <a:r>
              <a:rPr lang="es-ES" b="1" dirty="0" err="1"/>
              <a:t>slavném</a:t>
            </a:r>
            <a:r>
              <a:rPr lang="es-ES" b="1" dirty="0"/>
              <a:t> </a:t>
            </a:r>
            <a:r>
              <a:rPr lang="es-ES" b="1" dirty="0" err="1"/>
              <a:t>okamžiku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se </a:t>
            </a:r>
            <a:r>
              <a:rPr lang="es-ES" b="1" dirty="0" err="1"/>
              <a:t>umírající</a:t>
            </a:r>
            <a:r>
              <a:rPr lang="es-ES" b="1" dirty="0"/>
              <a:t> </a:t>
            </a:r>
            <a:r>
              <a:rPr lang="es-ES" b="1" dirty="0" err="1"/>
              <a:t>nevinný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es-ES" b="1" dirty="0" err="1"/>
              <a:t>hleděl</a:t>
            </a:r>
            <a:r>
              <a:rPr lang="es-ES" b="1" dirty="0"/>
              <a:t> </a:t>
            </a:r>
            <a:r>
              <a:rPr lang="es-ES" b="1" dirty="0" err="1"/>
              <a:t>prosebnýma</a:t>
            </a:r>
            <a:r>
              <a:rPr lang="es-ES" b="1" dirty="0"/>
              <a:t> </a:t>
            </a:r>
            <a:r>
              <a:rPr lang="es-ES" b="1" dirty="0" err="1"/>
              <a:t>očima</a:t>
            </a:r>
            <a:r>
              <a:rPr lang="es-ES" b="1" dirty="0"/>
              <a:t>, </a:t>
            </a:r>
            <a:r>
              <a:rPr lang="es-ES" b="1" dirty="0" err="1"/>
              <a:t>vrátí</a:t>
            </a:r>
            <a:r>
              <a:rPr lang="es-ES" b="1" dirty="0"/>
              <a:t> ve </a:t>
            </a:r>
            <a:r>
              <a:rPr lang="es-ES" b="1" dirty="0" err="1"/>
              <a:t>slávě</a:t>
            </a:r>
            <a:r>
              <a:rPr lang="es-ES" b="1" dirty="0"/>
              <a:t> </a:t>
            </a:r>
            <a:r>
              <a:rPr lang="es-ES" b="1" dirty="0" err="1"/>
              <a:t>obklopen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anděly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Král</a:t>
            </a:r>
            <a:r>
              <a:rPr lang="es-ES" b="1" dirty="0"/>
              <a:t> </a:t>
            </a:r>
            <a:r>
              <a:rPr lang="es-ES" b="1" dirty="0" err="1"/>
              <a:t>králů</a:t>
            </a:r>
            <a:r>
              <a:rPr lang="es-ES" b="1" dirty="0"/>
              <a:t> a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pánů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, </a:t>
            </a:r>
            <a:r>
              <a:rPr lang="es-ES" b="1" dirty="0" err="1"/>
              <a:t>posílená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vyznáním</a:t>
            </a:r>
            <a:r>
              <a:rPr lang="es-ES" b="1" dirty="0"/>
              <a:t> a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svatým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es-ES" b="1" dirty="0" err="1"/>
              <a:t>přemohl</a:t>
            </a:r>
            <a:r>
              <a:rPr lang="es-ES" b="1" dirty="0"/>
              <a:t>, </a:t>
            </a:r>
            <a:r>
              <a:rPr lang="es-ES" b="1" dirty="0" err="1"/>
              <a:t>pochopila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okamžik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skutečnost</a:t>
            </a:r>
            <a:r>
              <a:rPr lang="es-ES" b="1" dirty="0"/>
              <a:t>, a toto </a:t>
            </a:r>
            <a:r>
              <a:rPr lang="es-ES" b="1" dirty="0" err="1"/>
              <a:t>sevření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naplnilo</a:t>
            </a:r>
            <a:r>
              <a:rPr lang="es-ES" b="1" dirty="0"/>
              <a:t> </a:t>
            </a:r>
            <a:r>
              <a:rPr lang="es-ES" b="1" dirty="0" err="1"/>
              <a:t>nevýslovnou</a:t>
            </a:r>
            <a:r>
              <a:rPr lang="es-ES" b="1" dirty="0"/>
              <a:t> </a:t>
            </a:r>
            <a:r>
              <a:rPr lang="es-ES" b="1" dirty="0" err="1"/>
              <a:t>nadějí</a:t>
            </a:r>
            <a:r>
              <a:rPr lang="es-ES" b="1" dirty="0"/>
              <a:t> v </a:t>
            </a:r>
            <a:r>
              <a:rPr lang="es-ES" b="1" dirty="0" err="1"/>
              <a:t>tom</a:t>
            </a:r>
            <a:r>
              <a:rPr lang="cs-CZ" b="1" dirty="0"/>
              <a:t>-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posledním</a:t>
            </a:r>
            <a:r>
              <a:rPr lang="es-ES" b="1" dirty="0"/>
              <a:t> </a:t>
            </a:r>
            <a:r>
              <a:rPr lang="es-ES" b="1" dirty="0" err="1"/>
              <a:t>transu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I </a:t>
            </a:r>
            <a:r>
              <a:rPr lang="es-ES" b="1" dirty="0" err="1"/>
              <a:t>ty</a:t>
            </a:r>
            <a:r>
              <a:rPr lang="es-ES" b="1" dirty="0"/>
              <a:t> se </a:t>
            </a:r>
            <a:r>
              <a:rPr lang="es-ES" b="1" dirty="0" err="1"/>
              <a:t>musíš</a:t>
            </a:r>
            <a:r>
              <a:rPr lang="es-ES" b="1" dirty="0"/>
              <a:t> </a:t>
            </a:r>
            <a:r>
              <a:rPr lang="es-ES" b="1" dirty="0" err="1"/>
              <a:t>rozhodnout</a:t>
            </a:r>
            <a:r>
              <a:rPr lang="es-ES" b="1" dirty="0"/>
              <a:t> pro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smrt</a:t>
            </a:r>
            <a:r>
              <a:rPr lang="es-ES" b="1" dirty="0"/>
              <a:t> </a:t>
            </a:r>
            <a:r>
              <a:rPr lang="es-ES" b="1" dirty="0" err="1"/>
              <a:t>tváří</a:t>
            </a:r>
            <a:r>
              <a:rPr lang="es-ES" b="1" dirty="0"/>
              <a:t> v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pro tebe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udělal</a:t>
            </a:r>
            <a:r>
              <a:rPr lang="es-ES" b="1" dirty="0"/>
              <a:t>. </a:t>
            </a:r>
            <a:r>
              <a:rPr lang="es-ES" b="1" dirty="0" err="1"/>
              <a:t>Vyber</a:t>
            </a:r>
            <a:r>
              <a:rPr lang="es-ES" b="1" dirty="0"/>
              <a:t> si </a:t>
            </a:r>
            <a:r>
              <a:rPr lang="es-ES" b="1" dirty="0" err="1"/>
              <a:t>život</a:t>
            </a:r>
            <a:r>
              <a:rPr lang="es-ES" b="1" dirty="0"/>
              <a:t>. </a:t>
            </a:r>
          </a:p>
        </p:txBody>
      </p:sp>
      <p:pic>
        <p:nvPicPr>
          <p:cNvPr id="7" name="Imagen 6" descr="Un grupo de personas posando junto a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E41F653A-504D-D74D-1E7A-7240D8D08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" y="922079"/>
            <a:ext cx="5063178" cy="5747284"/>
          </a:xfrm>
          <a:prstGeom prst="rect">
            <a:avLst/>
          </a:prstGeom>
          <a:ln w="38100" cap="sq">
            <a:solidFill>
              <a:srgbClr val="57D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9C3198F0-B48A-83DB-3994-97BA48AC7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10" y="54023"/>
            <a:ext cx="8446417" cy="7916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EBE9488-51E9-4BA2-BA3A-6A8D1AE2D405}"/>
              </a:ext>
            </a:extLst>
          </p:cNvPr>
          <p:cNvSpPr txBox="1"/>
          <p:nvPr/>
        </p:nvSpPr>
        <p:spPr>
          <a:xfrm>
            <a:off x="-167213" y="1043757"/>
            <a:ext cx="282358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VECNÁ SMRT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A VECNY ZIVOT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EB2836-263F-14C1-1AF7-1268E4DC2477}"/>
              </a:ext>
            </a:extLst>
          </p:cNvPr>
          <p:cNvSpPr txBox="1"/>
          <p:nvPr/>
        </p:nvSpPr>
        <p:spPr>
          <a:xfrm>
            <a:off x="1169592" y="1488652"/>
            <a:ext cx="300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´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661210-FD70-2490-0D6C-862E683E6CCE}"/>
              </a:ext>
            </a:extLst>
          </p:cNvPr>
          <p:cNvSpPr txBox="1"/>
          <p:nvPr/>
        </p:nvSpPr>
        <p:spPr>
          <a:xfrm>
            <a:off x="459480" y="733433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BAF8A0-EE28-1A3A-5F64-CCBCC98A6878}"/>
              </a:ext>
            </a:extLst>
          </p:cNvPr>
          <p:cNvSpPr txBox="1"/>
          <p:nvPr/>
        </p:nvSpPr>
        <p:spPr>
          <a:xfrm>
            <a:off x="675420" y="733433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6CC5EDB-3A5E-4193-2825-0451E74A1145}"/>
              </a:ext>
            </a:extLst>
          </p:cNvPr>
          <p:cNvSpPr txBox="1"/>
          <p:nvPr/>
        </p:nvSpPr>
        <p:spPr>
          <a:xfrm>
            <a:off x="611115" y="1255212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3E4B9B-FC31-ABB9-C9B4-31E2E5FE281C}"/>
              </a:ext>
            </a:extLst>
          </p:cNvPr>
          <p:cNvSpPr txBox="1"/>
          <p:nvPr/>
        </p:nvSpPr>
        <p:spPr>
          <a:xfrm>
            <a:off x="827055" y="1255212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BCBD65E-03F4-652A-6B07-9D6083F8B113}"/>
              </a:ext>
            </a:extLst>
          </p:cNvPr>
          <p:cNvSpPr txBox="1"/>
          <p:nvPr/>
        </p:nvSpPr>
        <p:spPr>
          <a:xfrm>
            <a:off x="1478807" y="1263264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</p:spTree>
    <p:extLst>
      <p:ext uri="{BB962C8B-B14F-4D97-AF65-F5344CB8AC3E}">
        <p14:creationId xmlns:p14="http://schemas.microsoft.com/office/powerpoint/2010/main" val="3733299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070453-16C5-2ECE-9BFD-69B8C1F9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6" y="116228"/>
            <a:ext cx="6307016" cy="6636263"/>
          </a:xfrm>
          <a:prstGeom prst="rect">
            <a:avLst/>
          </a:prstGeom>
          <a:ln w="38100" cap="sq">
            <a:solidFill>
              <a:srgbClr val="BBC2E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FF3FE4C-8BDF-7C43-31FA-09FCC433E730}"/>
              </a:ext>
            </a:extLst>
          </p:cNvPr>
          <p:cNvSpPr txBox="1"/>
          <p:nvPr/>
        </p:nvSpPr>
        <p:spPr>
          <a:xfrm>
            <a:off x="6524730" y="4245366"/>
            <a:ext cx="56672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křížem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hříšník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odlišnost</a:t>
            </a:r>
            <a:r>
              <a:rPr lang="es-ES" b="1" dirty="0"/>
              <a:t> </a:t>
            </a:r>
            <a:r>
              <a:rPr lang="es-ES" b="1" dirty="0" err="1"/>
              <a:t>povahy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Krista.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hrozné</a:t>
            </a:r>
            <a:r>
              <a:rPr lang="es-ES" b="1" dirty="0"/>
              <a:t> </a:t>
            </a:r>
            <a:r>
              <a:rPr lang="es-ES" b="1" dirty="0" err="1"/>
              <a:t>následky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přestoupení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Nená</a:t>
            </a:r>
            <a:r>
              <a:rPr lang="cs-CZ" b="1" dirty="0"/>
              <a:t>-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spáchal</a:t>
            </a:r>
            <a:r>
              <a:rPr lang="es-ES" b="1" dirty="0"/>
              <a:t>, a </a:t>
            </a:r>
            <a:r>
              <a:rPr lang="es-ES" b="1" dirty="0" err="1"/>
              <a:t>lpí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Ježíši</a:t>
            </a:r>
            <a:r>
              <a:rPr lang="es-ES" b="1" dirty="0"/>
              <a:t> s </a:t>
            </a:r>
            <a:r>
              <a:rPr lang="es-ES" b="1" dirty="0" err="1"/>
              <a:t>živou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. </a:t>
            </a:r>
            <a:r>
              <a:rPr lang="es-ES" b="1" dirty="0" err="1"/>
              <a:t>Posu</a:t>
            </a:r>
            <a:r>
              <a:rPr lang="cs-CZ" b="1" dirty="0"/>
              <a:t>-</a:t>
            </a:r>
            <a:r>
              <a:rPr lang="es-ES" b="1" dirty="0" err="1"/>
              <a:t>zuje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stav</a:t>
            </a:r>
            <a:r>
              <a:rPr lang="es-ES" b="1" dirty="0"/>
              <a:t> </a:t>
            </a:r>
            <a:r>
              <a:rPr lang="es-ES" b="1" dirty="0" err="1"/>
              <a:t>nečistoty</a:t>
            </a:r>
            <a:r>
              <a:rPr lang="es-ES" b="1" dirty="0"/>
              <a:t> ve </a:t>
            </a:r>
            <a:r>
              <a:rPr lang="es-ES" b="1" dirty="0" err="1"/>
              <a:t>světle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přítomnosti</a:t>
            </a:r>
            <a:r>
              <a:rPr lang="es-ES" b="1" dirty="0"/>
              <a:t> a </a:t>
            </a:r>
            <a:r>
              <a:rPr lang="es-ES" b="1" dirty="0" err="1"/>
              <a:t>ne</a:t>
            </a:r>
            <a:r>
              <a:rPr lang="cs-CZ" b="1" dirty="0"/>
              <a:t>-</a:t>
            </a:r>
            <a:r>
              <a:rPr lang="es-ES" b="1" dirty="0" err="1"/>
              <a:t>beských</a:t>
            </a:r>
            <a:r>
              <a:rPr lang="es-ES" b="1" dirty="0"/>
              <a:t> </a:t>
            </a:r>
            <a:r>
              <a:rPr lang="es-ES" b="1" dirty="0" err="1"/>
              <a:t>inteligencí</a:t>
            </a:r>
            <a:r>
              <a:rPr lang="es-ES" b="1" dirty="0"/>
              <a:t>. </a:t>
            </a:r>
            <a:r>
              <a:rPr lang="es-ES" b="1" dirty="0" err="1"/>
              <a:t>Měří</a:t>
            </a:r>
            <a:r>
              <a:rPr lang="es-ES" b="1" dirty="0"/>
              <a:t> se </a:t>
            </a:r>
            <a:r>
              <a:rPr lang="es-ES" b="1" dirty="0" err="1"/>
              <a:t>normou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těžké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váhy</a:t>
            </a:r>
            <a:r>
              <a:rPr lang="es-ES" b="1" dirty="0"/>
              <a:t> </a:t>
            </a:r>
            <a:r>
              <a:rPr lang="es-ES" b="1" dirty="0" err="1"/>
              <a:t>svatyně</a:t>
            </a:r>
            <a:r>
              <a:rPr lang="es-ES" b="1" dirty="0"/>
              <a:t>.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čistota</a:t>
            </a:r>
            <a:r>
              <a:rPr lang="es-ES" b="1" dirty="0"/>
              <a:t> mu </a:t>
            </a:r>
            <a:r>
              <a:rPr lang="es-ES" b="1" dirty="0" err="1"/>
              <a:t>zjevila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nečistotu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ohavných</a:t>
            </a:r>
            <a:r>
              <a:rPr lang="es-ES" b="1" dirty="0"/>
              <a:t> </a:t>
            </a:r>
            <a:r>
              <a:rPr lang="es-ES" b="1" dirty="0" err="1"/>
              <a:t>barvách</a:t>
            </a:r>
            <a:r>
              <a:rPr lang="es-ES" b="1" dirty="0"/>
              <a:t>.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 z poni</a:t>
            </a:r>
            <a:r>
              <a:rPr lang="cs-CZ" b="1" dirty="0"/>
              <a:t>-</a:t>
            </a:r>
            <a:r>
              <a:rPr lang="es-ES" b="1" dirty="0" err="1"/>
              <a:t>žujícího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; </a:t>
            </a:r>
            <a:r>
              <a:rPr lang="es-ES" b="1" dirty="0" err="1"/>
              <a:t>Vzhlížej</a:t>
            </a:r>
            <a:r>
              <a:rPr lang="es-ES" b="1" dirty="0"/>
              <a:t> k </a:t>
            </a:r>
            <a:r>
              <a:rPr lang="es-ES" b="1" dirty="0" err="1"/>
              <a:t>Ježíši</a:t>
            </a:r>
            <a:r>
              <a:rPr lang="es-ES" b="1" dirty="0"/>
              <a:t> a </a:t>
            </a:r>
            <a:r>
              <a:rPr lang="es-ES" b="1" dirty="0" err="1"/>
              <a:t>žij</a:t>
            </a:r>
            <a:r>
              <a:rPr lang="es-ES" b="1" dirty="0"/>
              <a:t>” </a:t>
            </a:r>
            <a:r>
              <a:rPr lang="cs-CZ" b="1" dirty="0"/>
              <a:t>- </a:t>
            </a:r>
            <a:r>
              <a:rPr lang="cs-CZ" sz="1600" b="1" dirty="0"/>
              <a:t>EGW: </a:t>
            </a:r>
            <a:r>
              <a:rPr lang="es-ES" sz="1600" b="1" dirty="0"/>
              <a:t>TSB</a:t>
            </a:r>
            <a:r>
              <a:rPr lang="cs-CZ" sz="1600" b="1" dirty="0"/>
              <a:t> strana</a:t>
            </a:r>
            <a:r>
              <a:rPr lang="es-ES" sz="1600" b="1" dirty="0"/>
              <a:t> 1</a:t>
            </a:r>
            <a:r>
              <a:rPr lang="cs-CZ" sz="1600" b="1" dirty="0"/>
              <a:t>08</a:t>
            </a:r>
            <a:r>
              <a:rPr lang="es-ES" sz="1600" b="1" dirty="0"/>
              <a:t>.</a:t>
            </a:r>
            <a:r>
              <a:rPr lang="cs-CZ" sz="1600" b="1" dirty="0"/>
              <a:t> </a:t>
            </a:r>
            <a:r>
              <a:rPr lang="cs-CZ" sz="1100" b="1" dirty="0"/>
              <a:t>Autorem neoficiálního překladu je Ivo Kapec</a:t>
            </a:r>
            <a:endParaRPr lang="es-ES" sz="11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0BFDEE-A66E-B94F-5681-B4944819CBFF}"/>
              </a:ext>
            </a:extLst>
          </p:cNvPr>
          <p:cNvSpPr txBox="1"/>
          <p:nvPr/>
        </p:nvSpPr>
        <p:spPr>
          <a:xfrm>
            <a:off x="6524730" y="1328043"/>
            <a:ext cx="55031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Každý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zúčastnil</a:t>
            </a:r>
            <a:r>
              <a:rPr lang="es-ES" b="1" dirty="0"/>
              <a:t> </a:t>
            </a:r>
            <a:r>
              <a:rPr lang="es-ES" b="1" dirty="0" err="1"/>
              <a:t>ukřižování</a:t>
            </a:r>
            <a:r>
              <a:rPr lang="es-ES" b="1" dirty="0"/>
              <a:t>, </a:t>
            </a:r>
            <a:r>
              <a:rPr lang="es-ES" b="1" dirty="0" err="1"/>
              <a:t>činil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 </a:t>
            </a:r>
            <a:r>
              <a:rPr lang="cs-CZ" b="1" dirty="0"/>
              <a:t>                </a:t>
            </a:r>
            <a:r>
              <a:rPr lang="es-ES" b="1" dirty="0"/>
              <a:t>v </a:t>
            </a:r>
            <a:r>
              <a:rPr lang="es-ES" b="1" dirty="0" err="1"/>
              <a:t>krátkodobém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střednědobém</a:t>
            </a:r>
            <a:r>
              <a:rPr lang="es-ES" b="1" dirty="0"/>
              <a:t> </a:t>
            </a:r>
            <a:r>
              <a:rPr lang="es-ES" b="1" dirty="0" err="1"/>
              <a:t>horizontu</a:t>
            </a:r>
            <a:r>
              <a:rPr lang="es-ES" b="1" dirty="0"/>
              <a:t>. </a:t>
            </a:r>
          </a:p>
          <a:p>
            <a:r>
              <a:rPr lang="es-ES" b="1" dirty="0"/>
              <a:t> Jeden </a:t>
            </a:r>
            <a:r>
              <a:rPr lang="es-ES" b="1" dirty="0" err="1"/>
              <a:t>zlo</a:t>
            </a:r>
            <a:r>
              <a:rPr lang="cs-CZ" b="1" dirty="0" err="1"/>
              <a:t>činec</a:t>
            </a:r>
            <a:r>
              <a:rPr lang="es-ES" b="1" dirty="0"/>
              <a:t> se </a:t>
            </a:r>
            <a:r>
              <a:rPr lang="es-ES" b="1" dirty="0" err="1"/>
              <a:t>rozhodl</a:t>
            </a:r>
            <a:r>
              <a:rPr lang="es-ES" b="1" dirty="0"/>
              <a:t> </a:t>
            </a:r>
            <a:r>
              <a:rPr lang="es-ES" b="1" dirty="0" err="1"/>
              <a:t>přijmout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a </a:t>
            </a:r>
            <a:r>
              <a:rPr lang="es-ES" b="1" dirty="0" err="1"/>
              <a:t>druhý</a:t>
            </a:r>
            <a:r>
              <a:rPr lang="es-ES" b="1" dirty="0"/>
              <a:t> Ho </a:t>
            </a:r>
            <a:r>
              <a:rPr lang="es-ES" b="1" dirty="0" err="1"/>
              <a:t>odmítl</a:t>
            </a:r>
            <a:r>
              <a:rPr lang="es-ES" b="1" dirty="0"/>
              <a:t>. </a:t>
            </a:r>
            <a:r>
              <a:rPr lang="es-ES" b="1" dirty="0" err="1"/>
              <a:t>Setník</a:t>
            </a:r>
            <a:r>
              <a:rPr lang="es-ES" b="1" dirty="0"/>
              <a:t> </a:t>
            </a:r>
            <a:r>
              <a:rPr lang="es-ES" b="1" dirty="0" err="1"/>
              <a:t>uvěřil</a:t>
            </a:r>
            <a:r>
              <a:rPr lang="es-ES" b="1" dirty="0"/>
              <a:t> v </a:t>
            </a:r>
            <a:r>
              <a:rPr lang="es-ES" b="1" dirty="0" err="1"/>
              <a:t>Ježíše</a:t>
            </a:r>
            <a:r>
              <a:rPr lang="es-ES" b="1" dirty="0"/>
              <a:t>. </a:t>
            </a:r>
            <a:r>
              <a:rPr lang="es-ES" b="1" dirty="0" err="1"/>
              <a:t>Vůdcové</a:t>
            </a:r>
            <a:r>
              <a:rPr lang="es-ES" b="1" dirty="0"/>
              <a:t> </a:t>
            </a:r>
            <a:r>
              <a:rPr lang="es-ES" b="1" dirty="0" err="1"/>
              <a:t>lidu</a:t>
            </a:r>
            <a:r>
              <a:rPr lang="es-ES" b="1" dirty="0"/>
              <a:t> </a:t>
            </a:r>
            <a:r>
              <a:rPr lang="es-ES" b="1" dirty="0" err="1"/>
              <a:t>zatvrdili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postoj</a:t>
            </a:r>
            <a:r>
              <a:rPr lang="es-ES" b="1" dirty="0"/>
              <a:t> k </a:t>
            </a:r>
            <a:r>
              <a:rPr lang="es-ES" b="1" dirty="0" err="1"/>
              <a:t>Ježíši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učedníkům</a:t>
            </a:r>
            <a:r>
              <a:rPr lang="es-ES" b="1" dirty="0"/>
              <a:t> a </a:t>
            </a:r>
            <a:r>
              <a:rPr lang="es-ES" b="1" dirty="0" err="1"/>
              <a:t>pronásledovali</a:t>
            </a:r>
            <a:r>
              <a:rPr lang="es-ES" b="1" dirty="0"/>
              <a:t> </a:t>
            </a:r>
            <a:r>
              <a:rPr lang="es-ES" b="1" dirty="0" err="1"/>
              <a:t>církev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nevyčerpali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 ve </a:t>
            </a:r>
            <a:r>
              <a:rPr lang="es-ES" b="1" dirty="0" err="1"/>
              <a:t>Štěpánově</a:t>
            </a:r>
            <a:r>
              <a:rPr lang="es-ES" b="1" dirty="0"/>
              <a:t> </a:t>
            </a:r>
            <a:r>
              <a:rPr lang="es-ES" b="1" dirty="0" err="1"/>
              <a:t>mučednické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4718E7-518D-9D5F-6A24-3A4F82F434E3}"/>
              </a:ext>
            </a:extLst>
          </p:cNvPr>
          <p:cNvSpPr txBox="1"/>
          <p:nvPr/>
        </p:nvSpPr>
        <p:spPr>
          <a:xfrm>
            <a:off x="473947" y="535823"/>
            <a:ext cx="2823587" cy="2329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PRIJETÍ,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 DUVERA,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ODEVZDÁNÍ,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POSLUSNOST,</a:t>
            </a:r>
          </a:p>
          <a:p>
            <a:pPr algn="ctr">
              <a:lnSpc>
                <a:spcPts val="1500"/>
              </a:lnSpc>
            </a:pPr>
            <a:r>
              <a:rPr lang="es-ES" sz="40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…</a:t>
            </a:r>
            <a:endParaRPr lang="es-ES" sz="2400" b="1" dirty="0">
              <a:solidFill>
                <a:srgbClr val="FFFD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verserif" pitchFamily="50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F411C7-9E62-E282-D1BF-15CCFA92AA19}"/>
              </a:ext>
            </a:extLst>
          </p:cNvPr>
          <p:cNvSpPr txBox="1"/>
          <p:nvPr/>
        </p:nvSpPr>
        <p:spPr>
          <a:xfrm>
            <a:off x="6791217" y="3602312"/>
            <a:ext cx="5236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/>
              <a:t>A </a:t>
            </a:r>
            <a:r>
              <a:rPr lang="cs-CZ" sz="2000" b="1" dirty="0"/>
              <a:t>co t</a:t>
            </a:r>
            <a:r>
              <a:rPr lang="es-ES" sz="2000" b="1" dirty="0"/>
              <a:t>y? </a:t>
            </a:r>
            <a:r>
              <a:rPr lang="es-ES" sz="2000" b="1" dirty="0" err="1"/>
              <a:t>Jaké</a:t>
            </a:r>
            <a:r>
              <a:rPr lang="es-ES" sz="2000" b="1" dirty="0"/>
              <a:t> </a:t>
            </a:r>
            <a:r>
              <a:rPr lang="es-ES" sz="2000" b="1" dirty="0" err="1"/>
              <a:t>rozhodnutí</a:t>
            </a:r>
            <a:r>
              <a:rPr lang="es-ES" sz="2000" b="1" dirty="0"/>
              <a:t> </a:t>
            </a:r>
            <a:r>
              <a:rPr lang="es-ES" sz="2000" b="1" dirty="0" err="1"/>
              <a:t>učiní</a:t>
            </a:r>
            <a:r>
              <a:rPr lang="cs-CZ" sz="2000" b="1" dirty="0"/>
              <a:t>š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křížem</a:t>
            </a:r>
            <a:r>
              <a:rPr lang="es-ES" sz="2000" b="1" dirty="0"/>
              <a:t>?</a:t>
            </a:r>
          </a:p>
        </p:txBody>
      </p:sp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87C9AC93-011D-973E-A967-C27E27C38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1" y="125655"/>
            <a:ext cx="4846330" cy="109751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F9DC1B9-062F-5841-A134-B512BE41DCF1}"/>
              </a:ext>
            </a:extLst>
          </p:cNvPr>
          <p:cNvSpPr txBox="1"/>
          <p:nvPr/>
        </p:nvSpPr>
        <p:spPr>
          <a:xfrm>
            <a:off x="1556910" y="230560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8D06993-33BD-1511-9201-E28E2C315AC3}"/>
              </a:ext>
            </a:extLst>
          </p:cNvPr>
          <p:cNvSpPr txBox="1"/>
          <p:nvPr/>
        </p:nvSpPr>
        <p:spPr>
          <a:xfrm>
            <a:off x="1895167" y="748086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40B1E3-C14E-F724-2421-05552ABBA3A1}"/>
              </a:ext>
            </a:extLst>
          </p:cNvPr>
          <p:cNvSpPr txBox="1"/>
          <p:nvPr/>
        </p:nvSpPr>
        <p:spPr>
          <a:xfrm>
            <a:off x="1867265" y="1787842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FFFD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480D83A-E7C2-020D-9571-0C3AF4864F8B}"/>
              </a:ext>
            </a:extLst>
          </p:cNvPr>
          <p:cNvSpPr txBox="1"/>
          <p:nvPr/>
        </p:nvSpPr>
        <p:spPr>
          <a:xfrm>
            <a:off x="1508073" y="955598"/>
            <a:ext cx="281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rgbClr val="FFFDA7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615928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7" grpId="1"/>
      <p:bldP spid="4" grpId="0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7000" r="-5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B9832B-1A8F-E413-2233-48AE6E75EFCF}"/>
              </a:ext>
            </a:extLst>
          </p:cNvPr>
          <p:cNvSpPr txBox="1"/>
          <p:nvPr/>
        </p:nvSpPr>
        <p:spPr>
          <a:xfrm>
            <a:off x="137615" y="3342887"/>
            <a:ext cx="274248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Ukřižování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zúčastnilo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několik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lidí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lidí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Jaký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vztah 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Jaká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rozhodnutí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učinili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Změnilo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něco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jejich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životě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pohledu 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křižování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rgbClr val="7D422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pic>
        <p:nvPicPr>
          <p:cNvPr id="4" name="Imagen 3" descr="Imagen que contiene exterior, persona, montaña, hombre&#10;&#10;Descripción generada automáticamente">
            <a:extLst>
              <a:ext uri="{FF2B5EF4-FFF2-40B4-BE49-F238E27FC236}">
                <a16:creationId xmlns:a16="http://schemas.microsoft.com/office/drawing/2014/main" id="{6C82AEB2-7365-D542-EB0E-2B7F573A8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10" y="87609"/>
            <a:ext cx="8910375" cy="6682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8078A3"/>
                </a:gs>
                <a:gs pos="47000">
                  <a:srgbClr val="8078A3"/>
                </a:gs>
                <a:gs pos="75000">
                  <a:srgbClr val="CD8A6F"/>
                </a:gs>
                <a:gs pos="100000">
                  <a:srgbClr val="CD8A6F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A6DFE8-F761-6F5B-279C-B74B6EA824B1}"/>
              </a:ext>
            </a:extLst>
          </p:cNvPr>
          <p:cNvSpPr txBox="1"/>
          <p:nvPr/>
        </p:nvSpPr>
        <p:spPr>
          <a:xfrm>
            <a:off x="87045" y="191126"/>
            <a:ext cx="27840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cs-CZ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Nesl svůj kříž a vyšel     z města na místo zvané Holý vrch, hebrejsky Golgota. Tam ho ukřižovali a s ním jiné dva, z každé strany jednoho a Ježíše uprostřed</a:t>
            </a:r>
            <a:r>
              <a:rPr lang="es-ES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cs-CZ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es-ES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(Jan 19</a:t>
            </a:r>
            <a:r>
              <a:rPr lang="cs-CZ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cs-CZ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rgbClr val="FFFF99"/>
                </a:solidFill>
                <a:effectLst>
                  <a:glow rad="88900">
                    <a:srgbClr val="5B301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18).</a:t>
            </a:r>
          </a:p>
        </p:txBody>
      </p:sp>
    </p:spTree>
    <p:extLst>
      <p:ext uri="{BB962C8B-B14F-4D97-AF65-F5344CB8AC3E}">
        <p14:creationId xmlns:p14="http://schemas.microsoft.com/office/powerpoint/2010/main" val="7873189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5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A7E93B-972D-F11C-08C6-525CEB94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2" y="71411"/>
            <a:ext cx="3901850" cy="6705907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BF0CE7-3634-9177-5DA5-423D86B3B7F6}"/>
              </a:ext>
            </a:extLst>
          </p:cNvPr>
          <p:cNvSpPr txBox="1"/>
          <p:nvPr/>
        </p:nvSpPr>
        <p:spPr>
          <a:xfrm>
            <a:off x="4149608" y="1083457"/>
            <a:ext cx="8042392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pozemské</a:t>
            </a:r>
            <a:r>
              <a:rPr lang="es-ES" b="1" dirty="0"/>
              <a:t> </a:t>
            </a:r>
            <a:r>
              <a:rPr lang="es-ES" b="1" dirty="0" err="1"/>
              <a:t>služby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sužován</a:t>
            </a:r>
            <a:r>
              <a:rPr lang="es-ES" b="1" dirty="0"/>
              <a:t> </a:t>
            </a:r>
            <a:r>
              <a:rPr lang="es-ES" b="1" dirty="0" err="1"/>
              <a:t>kritikou</a:t>
            </a:r>
            <a:r>
              <a:rPr lang="es-ES" b="1" dirty="0"/>
              <a:t>, </a:t>
            </a:r>
            <a:r>
              <a:rPr lang="es-ES" b="1" dirty="0" err="1"/>
              <a:t>posměchem</a:t>
            </a:r>
            <a:r>
              <a:rPr lang="es-ES" b="1" dirty="0"/>
              <a:t> a </a:t>
            </a:r>
            <a:r>
              <a:rPr lang="es-ES" b="1" dirty="0" err="1"/>
              <a:t>urážkami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 </a:t>
            </a:r>
            <a:r>
              <a:rPr lang="es-ES" b="1" dirty="0" err="1"/>
              <a:t>nejodpornějších</a:t>
            </a:r>
            <a:r>
              <a:rPr lang="cs-CZ" b="1" dirty="0"/>
              <a:t> a nejpodlejších lidí</a:t>
            </a:r>
            <a:r>
              <a:rPr lang="es-ES" b="1" dirty="0"/>
              <a:t>. </a:t>
            </a:r>
            <a:r>
              <a:rPr lang="es-ES" b="1" dirty="0" err="1"/>
              <a:t>Každý</a:t>
            </a:r>
            <a:r>
              <a:rPr lang="es-ES" b="1" dirty="0"/>
              <a:t> z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činů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špatně</a:t>
            </a:r>
            <a:r>
              <a:rPr lang="es-ES" b="1" dirty="0"/>
              <a:t> inter</a:t>
            </a:r>
            <a:r>
              <a:rPr lang="cs-CZ" b="1" dirty="0"/>
              <a:t>-</a:t>
            </a:r>
            <a:r>
              <a:rPr lang="es-ES" b="1" dirty="0" err="1"/>
              <a:t>pretován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kritiky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chtěli</a:t>
            </a:r>
            <a:r>
              <a:rPr lang="es-ES" b="1" dirty="0"/>
              <a:t> </a:t>
            </a:r>
            <a:r>
              <a:rPr lang="es-ES" b="1" dirty="0" err="1"/>
              <a:t>vštípit</a:t>
            </a:r>
            <a:r>
              <a:rPr lang="es-ES" b="1" dirty="0"/>
              <a:t> </a:t>
            </a:r>
            <a:r>
              <a:rPr lang="es-ES" b="1" dirty="0" err="1"/>
              <a:t>pochybnosti</a:t>
            </a:r>
            <a:r>
              <a:rPr lang="es-ES" b="1" dirty="0"/>
              <a:t> a </a:t>
            </a:r>
            <a:r>
              <a:rPr lang="es-ES" b="1" dirty="0" err="1"/>
              <a:t>nedůvěru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věřící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dílem</a:t>
            </a:r>
            <a:r>
              <a:rPr lang="es-ES" b="1" dirty="0"/>
              <a:t> </a:t>
            </a:r>
            <a:r>
              <a:rPr lang="es-ES" b="1" dirty="0" err="1"/>
              <a:t>náboženských</a:t>
            </a:r>
            <a:r>
              <a:rPr lang="es-ES" b="1" dirty="0"/>
              <a:t> </a:t>
            </a:r>
            <a:r>
              <a:rPr lang="es-ES" b="1" dirty="0" err="1"/>
              <a:t>vůdců</a:t>
            </a:r>
            <a:r>
              <a:rPr lang="es-ES" b="1" dirty="0"/>
              <a:t> té </a:t>
            </a:r>
            <a:r>
              <a:rPr lang="es-ES" b="1" dirty="0" err="1"/>
              <a:t>doby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skrývali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zločinnou</a:t>
            </a:r>
            <a:r>
              <a:rPr lang="es-ES" b="1" dirty="0"/>
              <a:t> </a:t>
            </a:r>
            <a:r>
              <a:rPr lang="es-ES" b="1" dirty="0" err="1"/>
              <a:t>nenávist</a:t>
            </a:r>
            <a:r>
              <a:rPr lang="es-ES" b="1" dirty="0"/>
              <a:t> k </a:t>
            </a:r>
            <a:r>
              <a:rPr lang="es-ES" b="1" dirty="0" err="1"/>
              <a:t>Ježíši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pláštíkem</a:t>
            </a:r>
            <a:r>
              <a:rPr lang="es-ES" b="1" dirty="0"/>
              <a:t> </a:t>
            </a:r>
            <a:r>
              <a:rPr lang="es-ES" b="1" dirty="0" err="1"/>
              <a:t>povrchní</a:t>
            </a:r>
            <a:r>
              <a:rPr lang="es-ES" b="1" dirty="0"/>
              <a:t> </a:t>
            </a:r>
            <a:r>
              <a:rPr lang="es-ES" b="1" dirty="0" err="1"/>
              <a:t>svatosti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zasvětil</a:t>
            </a:r>
            <a:r>
              <a:rPr lang="es-ES" b="1" dirty="0"/>
              <a:t>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zaséval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do </a:t>
            </a:r>
            <a:r>
              <a:rPr lang="es-ES" b="1" dirty="0" err="1"/>
              <a:t>srdcí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posluchačů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/>
              <a:t>a </a:t>
            </a:r>
            <a:r>
              <a:rPr lang="es-ES" b="1" dirty="0" err="1"/>
              <a:t>doufal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semínko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a </a:t>
            </a:r>
            <a:r>
              <a:rPr lang="es-ES" b="1" dirty="0" err="1"/>
              <a:t>naděje</a:t>
            </a:r>
            <a:r>
              <a:rPr lang="es-ES" b="1" dirty="0"/>
              <a:t> </a:t>
            </a:r>
            <a:r>
              <a:rPr lang="es-ES" b="1" dirty="0" err="1"/>
              <a:t>vyklíčí</a:t>
            </a:r>
            <a:r>
              <a:rPr lang="es-ES" b="1" dirty="0"/>
              <a:t>. </a:t>
            </a:r>
            <a:r>
              <a:rPr lang="es-ES" b="1" dirty="0" err="1"/>
              <a:t>Bitva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dobrem</a:t>
            </a:r>
            <a:r>
              <a:rPr lang="es-ES" b="1" dirty="0"/>
              <a:t> a </a:t>
            </a:r>
            <a:r>
              <a:rPr lang="es-ES" b="1" dirty="0" err="1"/>
              <a:t>zlem</a:t>
            </a:r>
            <a:r>
              <a:rPr lang="es-ES" b="1" dirty="0"/>
              <a:t> </a:t>
            </a:r>
            <a:r>
              <a:rPr lang="es-ES" b="1" dirty="0" err="1"/>
              <a:t>zuřila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a </a:t>
            </a:r>
            <a:r>
              <a:rPr lang="es-ES" b="1" dirty="0" err="1"/>
              <a:t>dramaticky</a:t>
            </a:r>
            <a:r>
              <a:rPr lang="es-ES" b="1" dirty="0"/>
              <a:t> se </a:t>
            </a:r>
            <a:r>
              <a:rPr lang="es-ES" b="1" dirty="0" err="1"/>
              <a:t>točila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osoby</a:t>
            </a:r>
            <a:r>
              <a:rPr lang="es-ES" b="1" dirty="0"/>
              <a:t>. </a:t>
            </a:r>
            <a:r>
              <a:rPr lang="cs-CZ" b="1" dirty="0" err="1"/>
              <a:t>Jejo</a:t>
            </a:r>
            <a:r>
              <a:rPr lang="cs-CZ" b="1" dirty="0"/>
              <a:t> </a:t>
            </a:r>
            <a:r>
              <a:rPr lang="cs-CZ" b="1" dirty="0" err="1"/>
              <a:t>nepřítelé</a:t>
            </a:r>
            <a:r>
              <a:rPr lang="cs-CZ" b="1" dirty="0"/>
              <a:t> jej </a:t>
            </a:r>
            <a:r>
              <a:rPr lang="es-ES" b="1" dirty="0" err="1"/>
              <a:t>pomlouv</a:t>
            </a:r>
            <a:r>
              <a:rPr lang="cs-CZ" b="1" dirty="0" err="1"/>
              <a:t>ali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kritizov</a:t>
            </a:r>
            <a:r>
              <a:rPr lang="cs-CZ" b="1" dirty="0" err="1"/>
              <a:t>ali</a:t>
            </a:r>
            <a:r>
              <a:rPr lang="cs-CZ" b="1" dirty="0"/>
              <a:t> a</a:t>
            </a:r>
            <a:r>
              <a:rPr lang="es-ES" b="1" dirty="0"/>
              <a:t> </a:t>
            </a:r>
            <a:r>
              <a:rPr lang="es-ES" b="1" dirty="0" err="1"/>
              <a:t>dychtivě</a:t>
            </a:r>
            <a:r>
              <a:rPr lang="es-ES" b="1" dirty="0"/>
              <a:t> </a:t>
            </a:r>
            <a:r>
              <a:rPr lang="es-ES" b="1" dirty="0" err="1"/>
              <a:t>očekávali</a:t>
            </a:r>
            <a:r>
              <a:rPr lang="es-ES" b="1" dirty="0"/>
              <a:t> </a:t>
            </a:r>
            <a:r>
              <a:rPr lang="es-ES" b="1" dirty="0" err="1"/>
              <a:t>okamžik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cs-CZ" b="1" dirty="0"/>
              <a:t>na</a:t>
            </a:r>
            <a:r>
              <a:rPr lang="es-ES" b="1" dirty="0" err="1"/>
              <a:t>chyt</a:t>
            </a:r>
            <a:r>
              <a:rPr lang="cs-CZ" b="1" dirty="0"/>
              <a:t>aj</a:t>
            </a:r>
            <a:r>
              <a:rPr lang="es-ES" b="1" dirty="0"/>
              <a:t>í a </a:t>
            </a:r>
            <a:r>
              <a:rPr lang="es-ES" b="1" dirty="0" err="1"/>
              <a:t>vezmou</a:t>
            </a:r>
            <a:r>
              <a:rPr lang="es-ES" b="1" dirty="0"/>
              <a:t> mu </a:t>
            </a:r>
            <a:r>
              <a:rPr lang="es-ES" b="1" dirty="0" err="1"/>
              <a:t>život</a:t>
            </a:r>
            <a:r>
              <a:rPr lang="es-ES" b="1" dirty="0"/>
              <a:t>.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dosáhli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cíle</a:t>
            </a:r>
            <a:r>
              <a:rPr lang="es-ES" b="1" dirty="0"/>
              <a:t> a </a:t>
            </a:r>
            <a:r>
              <a:rPr lang="es-ES" b="1" dirty="0" err="1"/>
              <a:t>zajali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Annášem</a:t>
            </a:r>
            <a:r>
              <a:rPr lang="es-ES" b="1" dirty="0"/>
              <a:t> a </a:t>
            </a:r>
            <a:r>
              <a:rPr lang="es-ES" b="1" dirty="0" err="1"/>
              <a:t>Kaifášem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předsta</a:t>
            </a:r>
            <a:r>
              <a:rPr lang="cs-CZ" b="1" dirty="0"/>
              <a:t>-</a:t>
            </a:r>
            <a:r>
              <a:rPr lang="es-ES" b="1" dirty="0" err="1"/>
              <a:t>vovali</a:t>
            </a:r>
            <a:r>
              <a:rPr lang="es-ES" b="1" dirty="0"/>
              <a:t> </a:t>
            </a:r>
            <a:r>
              <a:rPr lang="es-ES" b="1" dirty="0" err="1"/>
              <a:t>náboženskou</a:t>
            </a:r>
            <a:r>
              <a:rPr lang="es-ES" b="1" dirty="0"/>
              <a:t> </a:t>
            </a:r>
            <a:r>
              <a:rPr lang="es-ES" b="1" dirty="0" err="1"/>
              <a:t>autoritu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jimi</a:t>
            </a:r>
            <a:r>
              <a:rPr lang="es-ES" b="1" dirty="0"/>
              <a:t> </a:t>
            </a:r>
            <a:r>
              <a:rPr lang="es-ES" b="1" dirty="0" err="1"/>
              <a:t>souzen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cs-CZ" b="1" dirty="0"/>
              <a:t>Právo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cs-CZ" b="1" dirty="0"/>
              <a:t>o zcela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. </a:t>
            </a:r>
            <a:r>
              <a:rPr lang="es-ES" b="1" dirty="0" err="1"/>
              <a:t>Argumenty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vznes</a:t>
            </a:r>
            <a:r>
              <a:rPr lang="cs-CZ" b="1" dirty="0" err="1"/>
              <a:t>li</a:t>
            </a:r>
            <a:r>
              <a:rPr lang="es-ES" b="1" dirty="0"/>
              <a:t>,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naprosto</a:t>
            </a:r>
            <a:r>
              <a:rPr lang="es-ES" b="1" dirty="0"/>
              <a:t> </a:t>
            </a:r>
            <a:r>
              <a:rPr lang="es-ES" b="1" dirty="0" err="1"/>
              <a:t>zbytečné</a:t>
            </a:r>
            <a:r>
              <a:rPr lang="es-ES" b="1" dirty="0"/>
              <a:t> a </a:t>
            </a:r>
            <a:r>
              <a:rPr lang="es-ES" b="1" dirty="0" err="1"/>
              <a:t>lživé</a:t>
            </a:r>
            <a:r>
              <a:rPr lang="es-ES" b="1" dirty="0"/>
              <a:t>. </a:t>
            </a:r>
            <a:r>
              <a:rPr lang="es-ES" b="1" dirty="0" err="1"/>
              <a:t>Věděl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promluvil</a:t>
            </a:r>
            <a:r>
              <a:rPr lang="es-ES" b="1" dirty="0"/>
              <a:t>,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jasně</a:t>
            </a:r>
            <a:r>
              <a:rPr lang="es-ES" b="1" dirty="0"/>
              <a:t> </a:t>
            </a:r>
            <a:r>
              <a:rPr lang="es-ES" b="1" dirty="0" err="1"/>
              <a:t>prokázat</a:t>
            </a:r>
            <a:r>
              <a:rPr lang="es-ES" b="1" dirty="0"/>
              <a:t> </a:t>
            </a:r>
            <a:r>
              <a:rPr lang="es-ES" b="1" dirty="0" err="1"/>
              <a:t>nepravdivost</a:t>
            </a:r>
            <a:r>
              <a:rPr lang="es-ES" b="1" dirty="0"/>
              <a:t> </a:t>
            </a:r>
            <a:r>
              <a:rPr lang="es-ES" b="1" dirty="0" err="1"/>
              <a:t>obvinění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němu</a:t>
            </a:r>
            <a:r>
              <a:rPr lang="es-ES" b="1" dirty="0"/>
              <a:t>, ale </a:t>
            </a:r>
            <a:r>
              <a:rPr lang="es-ES" b="1" dirty="0" err="1"/>
              <a:t>byl</a:t>
            </a:r>
            <a:r>
              <a:rPr lang="es-ES" b="1" dirty="0"/>
              <a:t> si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vědom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žalobci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rozhodnuti</a:t>
            </a:r>
            <a:r>
              <a:rPr lang="es-ES" b="1" dirty="0"/>
              <a:t> </a:t>
            </a:r>
            <a:r>
              <a:rPr lang="es-ES" b="1" dirty="0" err="1"/>
              <a:t>nepřijmout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druhou</a:t>
            </a:r>
            <a:r>
              <a:rPr lang="es-ES" b="1" dirty="0"/>
              <a:t> </a:t>
            </a:r>
            <a:r>
              <a:rPr lang="es-ES" b="1" dirty="0" err="1"/>
              <a:t>stranu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zřejmé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chtěli</a:t>
            </a:r>
            <a:r>
              <a:rPr lang="es-ES" b="1" dirty="0"/>
              <a:t> o</a:t>
            </a:r>
            <a:r>
              <a:rPr lang="cs-CZ" b="1" dirty="0"/>
              <a:t>b</a:t>
            </a:r>
            <a:r>
              <a:rPr lang="es-ES" b="1" dirty="0" err="1"/>
              <a:t>rá</a:t>
            </a:r>
            <a:r>
              <a:rPr lang="cs-CZ" b="1" dirty="0"/>
              <a:t>t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dav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n</a:t>
            </a:r>
            <a:r>
              <a:rPr lang="cs-CZ" b="1" dirty="0"/>
              <a:t>ě</a:t>
            </a:r>
            <a:r>
              <a:rPr lang="es-ES" b="1" dirty="0"/>
              <a:t>m</a:t>
            </a:r>
            <a:r>
              <a:rPr lang="cs-CZ" b="1" dirty="0"/>
              <a:t>u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Postoj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v té </a:t>
            </a:r>
            <a:r>
              <a:rPr lang="es-ES" b="1" dirty="0" err="1"/>
              <a:t>době</a:t>
            </a:r>
            <a:r>
              <a:rPr lang="es-ES" b="1" dirty="0"/>
              <a:t> </a:t>
            </a:r>
            <a:r>
              <a:rPr lang="es-ES" b="1" dirty="0" err="1"/>
              <a:t>projevil</a:t>
            </a:r>
            <a:r>
              <a:rPr lang="es-ES" b="1" dirty="0"/>
              <a:t>, </a:t>
            </a:r>
            <a:r>
              <a:rPr lang="es-ES" b="1" dirty="0" err="1"/>
              <a:t>předpově</a:t>
            </a:r>
            <a:r>
              <a:rPr lang="cs-CZ" b="1" dirty="0"/>
              <a:t>děl</a:t>
            </a:r>
            <a:r>
              <a:rPr lang="es-ES" b="1" dirty="0"/>
              <a:t> </a:t>
            </a:r>
            <a:r>
              <a:rPr lang="es-ES" b="1" dirty="0" err="1"/>
              <a:t>prorok</a:t>
            </a:r>
            <a:r>
              <a:rPr lang="es-ES" b="1" dirty="0"/>
              <a:t> </a:t>
            </a:r>
            <a:r>
              <a:rPr lang="es-ES" b="1" dirty="0" err="1"/>
              <a:t>Izaiášem</a:t>
            </a:r>
            <a:r>
              <a:rPr lang="es-ES" b="1" dirty="0"/>
              <a:t> o </a:t>
            </a:r>
            <a:r>
              <a:rPr lang="es-ES" b="1" dirty="0" err="1"/>
              <a:t>staletí</a:t>
            </a:r>
            <a:r>
              <a:rPr lang="es-ES" b="1" dirty="0"/>
              <a:t> </a:t>
            </a:r>
            <a:r>
              <a:rPr lang="es-ES" b="1" dirty="0" err="1"/>
              <a:t>dříve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“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cs-CZ" b="1" dirty="0" err="1"/>
              <a:t>trápe</a:t>
            </a:r>
            <a:r>
              <a:rPr lang="es-ES" b="1" dirty="0"/>
              <a:t>n a </a:t>
            </a:r>
            <a:r>
              <a:rPr lang="cs-CZ" b="1" dirty="0"/>
              <a:t>pokořil se, ústa neotevřel;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beránek</a:t>
            </a:r>
            <a:r>
              <a:rPr lang="es-ES" b="1" dirty="0"/>
              <a:t> </a:t>
            </a:r>
            <a:r>
              <a:rPr lang="cs-CZ" b="1" dirty="0"/>
              <a:t>vedený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porážku</a:t>
            </a:r>
            <a:r>
              <a:rPr lang="cs-CZ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ovce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střihači</a:t>
            </a:r>
            <a:r>
              <a:rPr lang="es-ES" b="1" dirty="0"/>
              <a:t> z</a:t>
            </a:r>
            <a:r>
              <a:rPr lang="cs-CZ" b="1" dirty="0" err="1"/>
              <a:t>ůstal</a:t>
            </a:r>
            <a:r>
              <a:rPr lang="cs-CZ" b="1" dirty="0"/>
              <a:t> němý, ústa</a:t>
            </a:r>
            <a:r>
              <a:rPr lang="es-ES" b="1" dirty="0"/>
              <a:t> </a:t>
            </a:r>
            <a:r>
              <a:rPr lang="es-ES" b="1" dirty="0" err="1"/>
              <a:t>neotevřel</a:t>
            </a:r>
            <a:r>
              <a:rPr lang="es-ES" b="1" dirty="0"/>
              <a:t>”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, 53</a:t>
            </a:r>
            <a:r>
              <a:rPr lang="cs-CZ" b="1" dirty="0"/>
              <a:t>,</a:t>
            </a:r>
            <a:r>
              <a:rPr lang="es-ES" b="1" dirty="0"/>
              <a:t>7).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7B418DD-73B5-5312-CDE4-C327538D3EAE}"/>
              </a:ext>
            </a:extLst>
          </p:cNvPr>
          <p:cNvSpPr txBox="1"/>
          <p:nvPr/>
        </p:nvSpPr>
        <p:spPr>
          <a:xfrm>
            <a:off x="211364" y="5838605"/>
            <a:ext cx="2108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ODMÍTNUTÍ A SVÁRY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7524A6-E78E-6ACC-DD9C-B98956265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770" y="92677"/>
            <a:ext cx="6858000" cy="8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296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5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A7E93B-972D-F11C-08C6-525CEB94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2" y="71411"/>
            <a:ext cx="3901850" cy="6705907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26A7F2-B968-874A-8694-84866E8612EA}"/>
              </a:ext>
            </a:extLst>
          </p:cNvPr>
          <p:cNvSpPr txBox="1"/>
          <p:nvPr/>
        </p:nvSpPr>
        <p:spPr>
          <a:xfrm>
            <a:off x="4203056" y="903502"/>
            <a:ext cx="7834133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Konečný</a:t>
            </a:r>
            <a:r>
              <a:rPr lang="es-ES" b="1" dirty="0"/>
              <a:t> </a:t>
            </a:r>
            <a:r>
              <a:rPr lang="es-ES" b="1" dirty="0" err="1"/>
              <a:t>verdikt</a:t>
            </a:r>
            <a:r>
              <a:rPr lang="es-ES" b="1" dirty="0"/>
              <a:t> </a:t>
            </a:r>
            <a:r>
              <a:rPr lang="es-ES" b="1" dirty="0" err="1"/>
              <a:t>židovského</a:t>
            </a:r>
            <a:r>
              <a:rPr lang="es-ES" b="1" dirty="0"/>
              <a:t> </a:t>
            </a:r>
            <a:r>
              <a:rPr lang="es-ES" b="1" dirty="0" err="1"/>
              <a:t>soudu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označil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vinného</a:t>
            </a:r>
            <a:r>
              <a:rPr lang="es-ES" b="1" dirty="0"/>
              <a:t>. Ale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prohlásil</a:t>
            </a:r>
            <a:r>
              <a:rPr lang="es-ES" b="1" dirty="0"/>
              <a:t>: "A</a:t>
            </a:r>
            <a:r>
              <a:rPr lang="cs-CZ" b="1" dirty="0" err="1"/>
              <a:t>le</a:t>
            </a:r>
            <a:r>
              <a:rPr lang="es-ES" b="1" dirty="0"/>
              <a:t> </a:t>
            </a:r>
            <a:r>
              <a:rPr lang="es-ES" b="1" dirty="0" err="1"/>
              <a:t>pravím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,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nynějška</a:t>
            </a:r>
            <a:r>
              <a:rPr lang="es-ES" b="1" dirty="0"/>
              <a:t> u</a:t>
            </a:r>
            <a:r>
              <a:rPr lang="cs-CZ" b="1" dirty="0" err="1"/>
              <a:t>zř</a:t>
            </a:r>
            <a:r>
              <a:rPr lang="es-ES" b="1" dirty="0" err="1"/>
              <a:t>íte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sedět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pravici</a:t>
            </a:r>
            <a:r>
              <a:rPr lang="es-ES" b="1" dirty="0"/>
              <a:t> </a:t>
            </a:r>
            <a:r>
              <a:rPr lang="cs-CZ" b="1" dirty="0"/>
              <a:t>Všemohoucího</a:t>
            </a:r>
            <a:r>
              <a:rPr lang="es-ES" b="1" dirty="0"/>
              <a:t> a </a:t>
            </a:r>
            <a:r>
              <a:rPr lang="es-ES" b="1" dirty="0" err="1"/>
              <a:t>přicházet</a:t>
            </a:r>
            <a:r>
              <a:rPr lang="es-ES" b="1" dirty="0"/>
              <a:t> </a:t>
            </a:r>
            <a:r>
              <a:rPr lang="cs-CZ" b="1" dirty="0"/>
              <a:t>s oblaky</a:t>
            </a:r>
            <a:r>
              <a:rPr lang="es-ES" b="1" dirty="0"/>
              <a:t> </a:t>
            </a:r>
            <a:r>
              <a:rPr lang="es-ES" b="1" dirty="0" err="1"/>
              <a:t>nebeský</a:t>
            </a:r>
            <a:r>
              <a:rPr lang="cs-CZ" b="1" dirty="0"/>
              <a:t>mi</a:t>
            </a:r>
            <a:r>
              <a:rPr lang="es-ES" b="1" dirty="0"/>
              <a:t>" (</a:t>
            </a:r>
            <a:r>
              <a:rPr lang="es-ES" b="1" dirty="0" err="1"/>
              <a:t>Matouš</a:t>
            </a:r>
            <a:r>
              <a:rPr lang="es-ES" b="1" dirty="0"/>
              <a:t> 26</a:t>
            </a:r>
            <a:r>
              <a:rPr lang="cs-CZ" b="1" dirty="0"/>
              <a:t>,</a:t>
            </a:r>
            <a:r>
              <a:rPr lang="es-ES" b="1" dirty="0"/>
              <a:t>64). </a:t>
            </a:r>
            <a:r>
              <a:rPr lang="es-ES" b="1" dirty="0" err="1"/>
              <a:t>Odmítnutí</a:t>
            </a:r>
            <a:r>
              <a:rPr lang="es-ES" b="1" dirty="0"/>
              <a:t> </a:t>
            </a:r>
            <a:r>
              <a:rPr lang="es-ES" b="1" dirty="0" err="1"/>
              <a:t>vůdců</a:t>
            </a:r>
            <a:r>
              <a:rPr lang="es-ES" b="1" dirty="0"/>
              <a:t> </a:t>
            </a:r>
            <a:r>
              <a:rPr lang="es-ES" b="1" dirty="0" err="1"/>
              <a:t>přineslo</a:t>
            </a:r>
            <a:r>
              <a:rPr lang="es-ES" b="1" dirty="0"/>
              <a:t> </a:t>
            </a:r>
            <a:r>
              <a:rPr lang="es-ES" b="1" dirty="0" err="1"/>
              <a:t>zkáz</a:t>
            </a:r>
            <a:r>
              <a:rPr lang="cs-CZ" b="1" dirty="0"/>
              <a:t>u</a:t>
            </a:r>
            <a:r>
              <a:rPr lang="es-ES" b="1" dirty="0"/>
              <a:t> </a:t>
            </a:r>
            <a:r>
              <a:rPr lang="es-ES" b="1" dirty="0" err="1"/>
              <a:t>lidu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přišel</a:t>
            </a:r>
            <a:r>
              <a:rPr lang="es-ES" b="1" dirty="0"/>
              <a:t> </a:t>
            </a:r>
            <a:r>
              <a:rPr lang="es-ES" b="1" dirty="0" err="1"/>
              <a:t>zachránit</a:t>
            </a:r>
            <a:r>
              <a:rPr lang="es-ES" b="1" dirty="0"/>
              <a:t>: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 je </a:t>
            </a:r>
            <a:r>
              <a:rPr lang="es-ES" b="1" dirty="0" err="1"/>
              <a:t>dostihl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Věřícím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Ježíšovo</a:t>
            </a:r>
            <a:r>
              <a:rPr lang="es-ES" b="1" dirty="0"/>
              <a:t> </a:t>
            </a:r>
            <a:r>
              <a:rPr lang="es-ES" b="1" dirty="0" err="1"/>
              <a:t>prohlášení</a:t>
            </a:r>
            <a:r>
              <a:rPr lang="es-ES" b="1" dirty="0"/>
              <a:t> </a:t>
            </a:r>
            <a:r>
              <a:rPr lang="es-ES" b="1" dirty="0" err="1"/>
              <a:t>nepřátelům</a:t>
            </a:r>
            <a:r>
              <a:rPr lang="es-ES" b="1" dirty="0"/>
              <a:t> </a:t>
            </a:r>
            <a:r>
              <a:rPr lang="es-ES" b="1" dirty="0" err="1"/>
              <a:t>důvěru</a:t>
            </a:r>
            <a:r>
              <a:rPr lang="es-ES" b="1" dirty="0"/>
              <a:t> v </a:t>
            </a:r>
            <a:r>
              <a:rPr lang="es-ES" b="1" dirty="0" err="1"/>
              <a:t>přítomnost</a:t>
            </a:r>
            <a:r>
              <a:rPr lang="es-ES" b="1" dirty="0"/>
              <a:t> i </a:t>
            </a:r>
            <a:r>
              <a:rPr lang="es-ES" b="1" dirty="0" err="1"/>
              <a:t>budoucnost</a:t>
            </a:r>
            <a:r>
              <a:rPr lang="es-ES" b="1" dirty="0"/>
              <a:t>. </a:t>
            </a:r>
            <a:r>
              <a:rPr lang="es-ES" b="1" dirty="0" err="1"/>
              <a:t>Přijmout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láskyplné</a:t>
            </a:r>
            <a:r>
              <a:rPr lang="es-ES" b="1" dirty="0"/>
              <a:t> </a:t>
            </a:r>
            <a:r>
              <a:rPr lang="es-ES" b="1" dirty="0" err="1"/>
              <a:t>pozvání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najít</a:t>
            </a:r>
            <a:r>
              <a:rPr lang="es-ES" b="1" dirty="0"/>
              <a:t> si </a:t>
            </a:r>
            <a:r>
              <a:rPr lang="es-ES" b="1" dirty="0" err="1"/>
              <a:t>důvod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. </a:t>
            </a:r>
            <a:r>
              <a:rPr lang="es-ES" b="1" dirty="0" err="1"/>
              <a:t>Volá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a </a:t>
            </a:r>
            <a:r>
              <a:rPr lang="es-ES" b="1" dirty="0" err="1"/>
              <a:t>zve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součástí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obdrží</a:t>
            </a:r>
            <a:r>
              <a:rPr lang="es-ES" b="1" dirty="0"/>
              <a:t> </a:t>
            </a:r>
            <a:r>
              <a:rPr lang="es-ES" b="1" dirty="0" err="1"/>
              <a:t>věčný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a </a:t>
            </a:r>
            <a:r>
              <a:rPr lang="es-ES" b="1" dirty="0" err="1"/>
              <a:t>obnovenou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cs-CZ" b="1" dirty="0"/>
              <a:t> již nebude </a:t>
            </a:r>
            <a:r>
              <a:rPr lang="es-ES" b="1" dirty="0"/>
              <a:t> </a:t>
            </a:r>
            <a:r>
              <a:rPr lang="es-ES" b="1" dirty="0" err="1"/>
              <a:t>bolest</a:t>
            </a:r>
            <a:r>
              <a:rPr lang="es-ES" b="1" dirty="0"/>
              <a:t>, </a:t>
            </a:r>
            <a:r>
              <a:rPr lang="es-ES" b="1" dirty="0" err="1"/>
              <a:t>zlo</a:t>
            </a:r>
            <a:r>
              <a:rPr lang="es-ES" b="1" dirty="0"/>
              <a:t> a</a:t>
            </a:r>
            <a:r>
              <a:rPr lang="cs-CZ" b="1" dirty="0"/>
              <a:t>ni</a:t>
            </a:r>
            <a:r>
              <a:rPr lang="es-ES" b="1" dirty="0"/>
              <a:t> </a:t>
            </a:r>
            <a:r>
              <a:rPr lang="es-ES" b="1" dirty="0" err="1"/>
              <a:t>smrt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F84376-9300-56BF-7C2A-9BEB8DEB722F}"/>
              </a:ext>
            </a:extLst>
          </p:cNvPr>
          <p:cNvSpPr txBox="1"/>
          <p:nvPr/>
        </p:nvSpPr>
        <p:spPr>
          <a:xfrm>
            <a:off x="4203056" y="3424364"/>
            <a:ext cx="483742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očekává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Ho </a:t>
            </a:r>
            <a:r>
              <a:rPr lang="es-ES" b="1" dirty="0" err="1"/>
              <a:t>přijmeme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 a </a:t>
            </a:r>
            <a:r>
              <a:rPr lang="es-ES" b="1" dirty="0" err="1"/>
              <a:t>Pána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životů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onen</a:t>
            </a:r>
            <a:r>
              <a:rPr lang="es-ES" b="1" dirty="0"/>
              <a:t> </a:t>
            </a:r>
            <a:r>
              <a:rPr lang="es-ES" b="1" dirty="0" err="1"/>
              <a:t>pokoj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přinést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a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trpící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zoufale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. </a:t>
            </a:r>
            <a:r>
              <a:rPr lang="es-ES" b="1" dirty="0" err="1"/>
              <a:t>Přijmout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Odmítnout</a:t>
            </a:r>
            <a:r>
              <a:rPr lang="es-ES" b="1" dirty="0"/>
              <a:t> ji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nechat</a:t>
            </a:r>
            <a:r>
              <a:rPr lang="es-ES" b="1" dirty="0"/>
              <a:t> se </a:t>
            </a:r>
            <a:r>
              <a:rPr lang="es-ES" b="1" dirty="0" err="1"/>
              <a:t>napospas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cs-CZ" b="1" dirty="0"/>
              <a:t>-</a:t>
            </a:r>
            <a:r>
              <a:rPr lang="es-ES" b="1" dirty="0" err="1"/>
              <a:t>konec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ztratit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oč</a:t>
            </a:r>
            <a:r>
              <a:rPr lang="cs-CZ" b="1" dirty="0"/>
              <a:t>e</a:t>
            </a:r>
            <a:r>
              <a:rPr lang="es-ES" b="1" dirty="0" err="1"/>
              <a:t>kává</a:t>
            </a:r>
            <a:r>
              <a:rPr lang="es-ES" b="1" dirty="0"/>
              <a:t> jiné </a:t>
            </a:r>
            <a:r>
              <a:rPr lang="es-ES" b="1" dirty="0" err="1"/>
              <a:t>zacházení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jaké</a:t>
            </a:r>
            <a:r>
              <a:rPr lang="es-ES" b="1" dirty="0"/>
              <a:t> se mu </a:t>
            </a:r>
            <a:r>
              <a:rPr lang="es-ES" b="1" dirty="0" err="1"/>
              <a:t>dostalo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nábo</a:t>
            </a:r>
            <a:r>
              <a:rPr lang="cs-CZ" b="1" dirty="0"/>
              <a:t>-</a:t>
            </a:r>
            <a:r>
              <a:rPr lang="es-ES" b="1" dirty="0" err="1"/>
              <a:t>ženských</a:t>
            </a:r>
            <a:r>
              <a:rPr lang="es-ES" b="1" dirty="0"/>
              <a:t> </a:t>
            </a:r>
            <a:r>
              <a:rPr lang="es-ES" b="1" dirty="0" err="1"/>
              <a:t>vůdců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učinit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nejdůležitější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. </a:t>
            </a:r>
            <a:r>
              <a:rPr lang="es-ES" b="1" dirty="0" err="1"/>
              <a:t>Mezitím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zůstává</a:t>
            </a:r>
            <a:r>
              <a:rPr lang="es-ES" b="1" dirty="0"/>
              <a:t> v </a:t>
            </a:r>
            <a:r>
              <a:rPr lang="es-ES" b="1" dirty="0" err="1"/>
              <a:t>očekávání</a:t>
            </a:r>
            <a:r>
              <a:rPr lang="es-ES" b="1" dirty="0"/>
              <a:t>. </a:t>
            </a:r>
          </a:p>
        </p:txBody>
      </p:sp>
      <p:pic>
        <p:nvPicPr>
          <p:cNvPr id="5" name="Imagen 4" descr="Imagen que contiene mujer, sostener, puesto, hombre&#10;&#10;Descripción generada automáticamente">
            <a:extLst>
              <a:ext uri="{FF2B5EF4-FFF2-40B4-BE49-F238E27FC236}">
                <a16:creationId xmlns:a16="http://schemas.microsoft.com/office/drawing/2014/main" id="{CF23AB88-6AF3-3080-C0EC-B730536DA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" t="14829" r="419" b="5807"/>
          <a:stretch/>
        </p:blipFill>
        <p:spPr>
          <a:xfrm>
            <a:off x="9333782" y="3372033"/>
            <a:ext cx="2527542" cy="3297570"/>
          </a:xfrm>
          <a:prstGeom prst="rect">
            <a:avLst/>
          </a:prstGeom>
          <a:ln w="38100" cap="sq">
            <a:solidFill>
              <a:srgbClr val="BB683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C380907-31B0-1032-7795-325C2DF49BDD}"/>
              </a:ext>
            </a:extLst>
          </p:cNvPr>
          <p:cNvSpPr txBox="1"/>
          <p:nvPr/>
        </p:nvSpPr>
        <p:spPr>
          <a:xfrm>
            <a:off x="211364" y="5838605"/>
            <a:ext cx="2108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ODMÍTNUTÍ A SVÁRY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CE7A83-8F66-0BE2-11B3-259AF9475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770" y="92677"/>
            <a:ext cx="6858000" cy="8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14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upo de personas sentadas en una banca de madera&#10;&#10;Descripción generada automáticamente con confianza media">
            <a:extLst>
              <a:ext uri="{FF2B5EF4-FFF2-40B4-BE49-F238E27FC236}">
                <a16:creationId xmlns:a16="http://schemas.microsoft.com/office/drawing/2014/main" id="{A1596BDA-005A-9AA0-2A4C-FF91B3C6C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40" y="127414"/>
            <a:ext cx="6637060" cy="6666038"/>
          </a:xfrm>
          <a:prstGeom prst="rect">
            <a:avLst/>
          </a:prstGeom>
          <a:effectLst>
            <a:outerShdw blurRad="50800" dist="38100" dir="8100000" algn="tr" rotWithShape="0">
              <a:srgbClr val="40F1F5">
                <a:alpha val="40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C6B7A8-A377-07DF-F829-67B958BE13F1}"/>
              </a:ext>
            </a:extLst>
          </p:cNvPr>
          <p:cNvSpPr txBox="1"/>
          <p:nvPr/>
        </p:nvSpPr>
        <p:spPr>
          <a:xfrm>
            <a:off x="9889865" y="3923012"/>
            <a:ext cx="2108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40F1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VYSMECH A POHRDÁNÍ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9F57EE-9AA4-C0DD-4F46-CB9489B0BAF2}"/>
              </a:ext>
            </a:extLst>
          </p:cNvPr>
          <p:cNvSpPr txBox="1"/>
          <p:nvPr/>
        </p:nvSpPr>
        <p:spPr>
          <a:xfrm>
            <a:off x="235282" y="1105552"/>
            <a:ext cx="530352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se </a:t>
            </a:r>
            <a:r>
              <a:rPr lang="es-ES" b="1" dirty="0" err="1"/>
              <a:t>nepřipojili</a:t>
            </a:r>
            <a:r>
              <a:rPr lang="es-ES" b="1" dirty="0"/>
              <a:t> k </a:t>
            </a:r>
            <a:r>
              <a:rPr lang="es-ES" b="1" dirty="0" err="1"/>
              <a:t>posměchu</a:t>
            </a:r>
            <a:r>
              <a:rPr lang="es-ES" b="1" dirty="0"/>
              <a:t> </a:t>
            </a:r>
            <a:r>
              <a:rPr lang="es-ES" b="1" dirty="0" err="1"/>
              <a:t>davu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sympatie</a:t>
            </a:r>
            <a:r>
              <a:rPr lang="es-ES" b="1" dirty="0"/>
              <a:t> </a:t>
            </a:r>
            <a:r>
              <a:rPr lang="es-ES" b="1" dirty="0" err="1"/>
              <a:t>doprovázely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pocítili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a </a:t>
            </a:r>
            <a:r>
              <a:rPr lang="es-ES" b="1" dirty="0" err="1"/>
              <a:t>obdivuhodnou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. </a:t>
            </a:r>
            <a:r>
              <a:rPr lang="es-ES" b="1" dirty="0" err="1"/>
              <a:t>Znali</a:t>
            </a:r>
            <a:r>
              <a:rPr lang="es-ES" b="1" dirty="0"/>
              <a:t> Ho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cs-CZ" b="1" dirty="0" err="1"/>
              <a:t>uzsravil</a:t>
            </a:r>
            <a:r>
              <a:rPr lang="es-ES" b="1" dirty="0"/>
              <a:t> </a:t>
            </a:r>
            <a:r>
              <a:rPr lang="es-ES" b="1" dirty="0" err="1"/>
              <a:t>těl</a:t>
            </a:r>
            <a:r>
              <a:rPr lang="cs-CZ" b="1" dirty="0"/>
              <a:t>o</a:t>
            </a:r>
            <a:r>
              <a:rPr lang="es-ES" b="1" dirty="0"/>
              <a:t> i </a:t>
            </a:r>
            <a:r>
              <a:rPr lang="es-ES" b="1" dirty="0" err="1"/>
              <a:t>duš</a:t>
            </a:r>
            <a:r>
              <a:rPr lang="cs-CZ" b="1" dirty="0"/>
              <a:t>i</a:t>
            </a:r>
            <a:r>
              <a:rPr lang="es-ES" b="1" dirty="0"/>
              <a:t>.</a:t>
            </a:r>
            <a:endParaRPr lang="cs-CZ" b="1" dirty="0"/>
          </a:p>
          <a:p>
            <a:pPr>
              <a:spcBef>
                <a:spcPts val="600"/>
              </a:spcBef>
            </a:pP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 err="1"/>
              <a:t>Nicméně</a:t>
            </a:r>
            <a:r>
              <a:rPr lang="es-ES" b="1" dirty="0"/>
              <a:t> </a:t>
            </a:r>
            <a:r>
              <a:rPr lang="es-ES" b="1" dirty="0" err="1"/>
              <a:t>většina</a:t>
            </a:r>
            <a:r>
              <a:rPr lang="es-ES" b="1" dirty="0"/>
              <a:t> </a:t>
            </a:r>
            <a:r>
              <a:rPr lang="es-ES" b="1" dirty="0" err="1"/>
              <a:t>davu</a:t>
            </a:r>
            <a:r>
              <a:rPr lang="es-ES" b="1" dirty="0"/>
              <a:t> </a:t>
            </a:r>
            <a:r>
              <a:rPr lang="es-ES" b="1" dirty="0" err="1"/>
              <a:t>obklopujícího</a:t>
            </a:r>
            <a:r>
              <a:rPr lang="es-ES" b="1" dirty="0"/>
              <a:t> </a:t>
            </a:r>
            <a:r>
              <a:rPr lang="es-ES" b="1" dirty="0" err="1"/>
              <a:t>kříž</a:t>
            </a:r>
            <a:r>
              <a:rPr lang="es-ES" b="1" dirty="0"/>
              <a:t> se </a:t>
            </a:r>
            <a:r>
              <a:rPr lang="es-ES" b="1" dirty="0" err="1"/>
              <a:t>Ježíši</a:t>
            </a:r>
            <a:r>
              <a:rPr lang="es-ES" b="1" dirty="0"/>
              <a:t> </a:t>
            </a:r>
            <a:r>
              <a:rPr lang="es-ES" b="1" dirty="0" err="1"/>
              <a:t>vysmívala</a:t>
            </a:r>
            <a:r>
              <a:rPr lang="es-ES" b="1" dirty="0"/>
              <a:t> a </a:t>
            </a:r>
            <a:r>
              <a:rPr lang="es-ES" b="1" dirty="0" err="1"/>
              <a:t>pohrdala</a:t>
            </a:r>
            <a:r>
              <a:rPr lang="es-ES" b="1" dirty="0"/>
              <a:t> </a:t>
            </a:r>
            <a:r>
              <a:rPr lang="es-ES" b="1" dirty="0" err="1"/>
              <a:t>jím</a:t>
            </a:r>
            <a:r>
              <a:rPr lang="es-ES" b="1" dirty="0"/>
              <a:t>: “</a:t>
            </a:r>
            <a:r>
              <a:rPr lang="cs-CZ" b="1" dirty="0"/>
              <a:t>Kolemjdoucí ho uráželi; potřásali hlavou a říkali: ´T</a:t>
            </a:r>
            <a:r>
              <a:rPr lang="es-ES" b="1" dirty="0"/>
              <a:t>y, </a:t>
            </a:r>
            <a:r>
              <a:rPr lang="es-ES" b="1" dirty="0" err="1"/>
              <a:t>kte</a:t>
            </a:r>
            <a:r>
              <a:rPr lang="cs-CZ" b="1" dirty="0" err="1"/>
              <a:t>rý</a:t>
            </a:r>
            <a:r>
              <a:rPr lang="cs-CZ" b="1" dirty="0"/>
              <a:t> chceš z</a:t>
            </a:r>
            <a:r>
              <a:rPr lang="es-ES" b="1" dirty="0" err="1"/>
              <a:t>boř</a:t>
            </a:r>
            <a:r>
              <a:rPr lang="cs-CZ" b="1" dirty="0"/>
              <a:t>i</a:t>
            </a:r>
            <a:r>
              <a:rPr lang="es-ES" b="1" dirty="0"/>
              <a:t>t </a:t>
            </a:r>
            <a:r>
              <a:rPr lang="es-ES" b="1" dirty="0" err="1"/>
              <a:t>chrám</a:t>
            </a:r>
            <a:r>
              <a:rPr lang="es-ES" b="1" dirty="0"/>
              <a:t> a ve </a:t>
            </a:r>
            <a:r>
              <a:rPr lang="es-ES" b="1" dirty="0" err="1"/>
              <a:t>třech</a:t>
            </a:r>
            <a:r>
              <a:rPr lang="es-ES" b="1" dirty="0"/>
              <a:t> </a:t>
            </a:r>
            <a:r>
              <a:rPr lang="es-ES" b="1" dirty="0" err="1"/>
              <a:t>dnech</a:t>
            </a:r>
            <a:r>
              <a:rPr lang="es-ES" b="1" dirty="0"/>
              <a:t> </a:t>
            </a:r>
            <a:r>
              <a:rPr lang="cs-CZ" b="1" dirty="0"/>
              <a:t>jej postavit</a:t>
            </a:r>
            <a:r>
              <a:rPr lang="es-ES" b="1" dirty="0"/>
              <a:t>, </a:t>
            </a:r>
            <a:r>
              <a:rPr lang="es-ES" b="1" dirty="0" err="1"/>
              <a:t>zachraň</a:t>
            </a:r>
            <a:r>
              <a:rPr lang="cs-CZ" b="1" dirty="0"/>
              <a:t> sám</a:t>
            </a:r>
            <a:r>
              <a:rPr lang="es-ES" b="1" dirty="0"/>
              <a:t> s</a:t>
            </a:r>
            <a:r>
              <a:rPr lang="cs-CZ" b="1" dirty="0" err="1"/>
              <a:t>eb</a:t>
            </a:r>
            <a:r>
              <a:rPr lang="es-ES" b="1" dirty="0"/>
              <a:t>e a </a:t>
            </a:r>
            <a:r>
              <a:rPr lang="es-ES" b="1" dirty="0" err="1"/>
              <a:t>ses</a:t>
            </a:r>
            <a:r>
              <a:rPr lang="cs-CZ" b="1" dirty="0"/>
              <a:t>-</a:t>
            </a:r>
            <a:r>
              <a:rPr lang="es-ES" b="1" dirty="0" err="1"/>
              <a:t>tup</a:t>
            </a:r>
            <a:r>
              <a:rPr lang="es-ES" b="1" dirty="0"/>
              <a:t> z </a:t>
            </a:r>
            <a:r>
              <a:rPr lang="es-ES" b="1" dirty="0" err="1"/>
              <a:t>kříže</a:t>
            </a:r>
            <a:r>
              <a:rPr lang="cs-CZ" b="1" dirty="0"/>
              <a:t>!´</a:t>
            </a:r>
            <a:r>
              <a:rPr lang="es-ES" b="1" dirty="0"/>
              <a:t>” (Mar</a:t>
            </a:r>
            <a:r>
              <a:rPr lang="cs-CZ" b="1" dirty="0" err="1"/>
              <a:t>ek</a:t>
            </a:r>
            <a:r>
              <a:rPr lang="es-ES" b="1" dirty="0"/>
              <a:t> 15</a:t>
            </a:r>
            <a:r>
              <a:rPr lang="cs-CZ" b="1" dirty="0"/>
              <a:t>,</a:t>
            </a:r>
            <a:r>
              <a:rPr lang="es-ES" b="1" dirty="0"/>
              <a:t>29</a:t>
            </a:r>
            <a:r>
              <a:rPr lang="cs-CZ" b="1" dirty="0"/>
              <a:t>.</a:t>
            </a:r>
            <a:r>
              <a:rPr lang="es-ES" b="1" dirty="0"/>
              <a:t>30).</a:t>
            </a:r>
            <a:endParaRPr lang="cs-CZ" b="1" dirty="0"/>
          </a:p>
          <a:p>
            <a:pPr>
              <a:spcBef>
                <a:spcPts val="600"/>
              </a:spcBef>
            </a:pP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 err="1"/>
              <a:t>Někteří</a:t>
            </a:r>
            <a:r>
              <a:rPr lang="es-ES" b="1" dirty="0"/>
              <a:t> z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několika</a:t>
            </a:r>
            <a:r>
              <a:rPr lang="es-ES" b="1" dirty="0"/>
              <a:t> </a:t>
            </a:r>
            <a:r>
              <a:rPr lang="es-ES" b="1" dirty="0" err="1"/>
              <a:t>dny</a:t>
            </a:r>
            <a:r>
              <a:rPr lang="es-ES" b="1" dirty="0"/>
              <a:t> </a:t>
            </a:r>
            <a:r>
              <a:rPr lang="es-ES" b="1" dirty="0" err="1"/>
              <a:t>křičeli</a:t>
            </a:r>
            <a:r>
              <a:rPr lang="es-ES" b="1" dirty="0"/>
              <a:t> hosana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cs-CZ" b="1" dirty="0"/>
              <a:t>vjezdu do Jeruzaléma</a:t>
            </a:r>
            <a:r>
              <a:rPr lang="es-ES" b="1" dirty="0"/>
              <a:t>, se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es-ES" b="1" dirty="0" err="1"/>
              <a:t>Spasiteli</a:t>
            </a:r>
            <a:r>
              <a:rPr lang="es-ES" b="1" dirty="0"/>
              <a:t> </a:t>
            </a:r>
            <a:r>
              <a:rPr lang="es-ES" b="1" dirty="0" err="1"/>
              <a:t>vysmívali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nechali</a:t>
            </a:r>
            <a:r>
              <a:rPr lang="es-ES" b="1" dirty="0"/>
              <a:t> </a:t>
            </a:r>
            <a:r>
              <a:rPr lang="es-ES" b="1" dirty="0" err="1"/>
              <a:t>unést</a:t>
            </a:r>
            <a:r>
              <a:rPr lang="es-ES" b="1" dirty="0"/>
              <a:t> </a:t>
            </a:r>
            <a:r>
              <a:rPr lang="es-ES" b="1" dirty="0" err="1"/>
              <a:t>satanským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ovládal</a:t>
            </a:r>
            <a:r>
              <a:rPr lang="es-ES" b="1" dirty="0"/>
              <a:t> </a:t>
            </a:r>
            <a:r>
              <a:rPr lang="es-ES" b="1" dirty="0" err="1"/>
              <a:t>dav</a:t>
            </a:r>
            <a:r>
              <a:rPr lang="es-ES" b="1" dirty="0"/>
              <a:t>.</a:t>
            </a:r>
            <a:r>
              <a:rPr lang="cs-CZ" b="1" dirty="0"/>
              <a:t> 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cs-CZ" b="1" dirty="0"/>
              <a:t>                                                                  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dlouhých</a:t>
            </a:r>
            <a:r>
              <a:rPr lang="es-ES" b="1" dirty="0"/>
              <a:t> </a:t>
            </a:r>
            <a:r>
              <a:rPr lang="es-ES" b="1" dirty="0" err="1"/>
              <a:t>hodin</a:t>
            </a:r>
            <a:r>
              <a:rPr lang="es-ES" b="1" dirty="0"/>
              <a:t> </a:t>
            </a:r>
            <a:r>
              <a:rPr lang="es-ES" b="1" dirty="0" err="1"/>
              <a:t>agónie</a:t>
            </a:r>
            <a:r>
              <a:rPr lang="es-ES" b="1" dirty="0"/>
              <a:t> </a:t>
            </a:r>
            <a:r>
              <a:rPr lang="es-ES" b="1" dirty="0" err="1"/>
              <a:t>snášel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hanobení</a:t>
            </a:r>
            <a:r>
              <a:rPr lang="es-ES" b="1" dirty="0"/>
              <a:t>, </a:t>
            </a:r>
            <a:r>
              <a:rPr lang="es-ES" b="1" dirty="0" err="1"/>
              <a:t>výsměch</a:t>
            </a:r>
            <a:r>
              <a:rPr lang="es-ES" b="1" dirty="0"/>
              <a:t>, </a:t>
            </a:r>
            <a:r>
              <a:rPr lang="es-ES" b="1" dirty="0" err="1"/>
              <a:t>výsměch</a:t>
            </a:r>
            <a:r>
              <a:rPr lang="es-ES" b="1" dirty="0"/>
              <a:t> a </a:t>
            </a:r>
            <a:r>
              <a:rPr lang="es-ES" b="1" dirty="0" err="1"/>
              <a:t>prokl</a:t>
            </a:r>
            <a:r>
              <a:rPr lang="cs-CZ" b="1" dirty="0" err="1"/>
              <a:t>ínán</a:t>
            </a:r>
            <a:r>
              <a:rPr lang="es-ES" b="1" dirty="0"/>
              <a:t>í </a:t>
            </a:r>
            <a:r>
              <a:rPr lang="es-ES" b="1" dirty="0" err="1"/>
              <a:t>davu</a:t>
            </a:r>
            <a:r>
              <a:rPr lang="es-ES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55FE2-9112-FB39-BD95-F166CF6DB2D1}"/>
              </a:ext>
            </a:extLst>
          </p:cNvPr>
          <p:cNvSpPr txBox="1"/>
          <p:nvPr/>
        </p:nvSpPr>
        <p:spPr>
          <a:xfrm>
            <a:off x="10214794" y="3842341"/>
            <a:ext cx="300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40F1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´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D55D9-71EA-3F47-DBF4-065B3643D007}"/>
              </a:ext>
            </a:extLst>
          </p:cNvPr>
          <p:cNvSpPr txBox="1"/>
          <p:nvPr/>
        </p:nvSpPr>
        <p:spPr>
          <a:xfrm>
            <a:off x="10905202" y="3618063"/>
            <a:ext cx="167495" cy="364124"/>
          </a:xfrm>
          <a:prstGeom prst="rect">
            <a:avLst/>
          </a:prstGeom>
          <a:noFill/>
        </p:spPr>
        <p:txBody>
          <a:bodyPr wrap="square" anchor="ctr" anchorCtr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1100" b="1" dirty="0">
                <a:solidFill>
                  <a:srgbClr val="40F1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^^v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F3C55F58-9079-4A1D-8A13-F4FED87DD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88" y="89706"/>
            <a:ext cx="2447978" cy="9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40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  <p:bldP spid="5" grpId="0"/>
      <p:bldP spid="5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jugando un video juego&#10;&#10;Descripción generada automáticamente con confianza baja">
            <a:extLst>
              <a:ext uri="{FF2B5EF4-FFF2-40B4-BE49-F238E27FC236}">
                <a16:creationId xmlns:a16="http://schemas.microsoft.com/office/drawing/2014/main" id="{4E17B980-B30D-387D-EC1A-2B5E940E2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19" y="2796988"/>
            <a:ext cx="6017923" cy="4061012"/>
          </a:xfrm>
          <a:prstGeom prst="rect">
            <a:avLst/>
          </a:prstGeom>
          <a:effectLst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EBCB583-3C32-17F2-C7DD-3470E37B39C2}"/>
              </a:ext>
            </a:extLst>
          </p:cNvPr>
          <p:cNvSpPr txBox="1"/>
          <p:nvPr/>
        </p:nvSpPr>
        <p:spPr>
          <a:xfrm>
            <a:off x="75300" y="859120"/>
            <a:ext cx="1207366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Po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es-ES" b="1" dirty="0" err="1"/>
              <a:t>zatčení</a:t>
            </a:r>
            <a:r>
              <a:rPr lang="es-ES" b="1" dirty="0"/>
              <a:t>,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Jidášově</a:t>
            </a:r>
            <a:r>
              <a:rPr lang="es-ES" b="1" dirty="0"/>
              <a:t> </a:t>
            </a:r>
            <a:r>
              <a:rPr lang="es-ES" b="1" dirty="0" err="1"/>
              <a:t>nechvalně</a:t>
            </a:r>
            <a:r>
              <a:rPr lang="es-ES" b="1" dirty="0"/>
              <a:t> </a:t>
            </a:r>
            <a:r>
              <a:rPr lang="es-ES" b="1" dirty="0" err="1"/>
              <a:t>proslulé</a:t>
            </a:r>
            <a:r>
              <a:rPr lang="es-ES" b="1" dirty="0"/>
              <a:t> </a:t>
            </a:r>
            <a:r>
              <a:rPr lang="es-ES" b="1" dirty="0" err="1"/>
              <a:t>zradě</a:t>
            </a:r>
            <a:r>
              <a:rPr lang="es-ES" b="1" dirty="0"/>
              <a:t>, se </a:t>
            </a:r>
            <a:r>
              <a:rPr lang="es-ES" b="1" dirty="0" err="1"/>
              <a:t>Spasitel</a:t>
            </a:r>
            <a:r>
              <a:rPr lang="es-ES" b="1" dirty="0"/>
              <a:t> </a:t>
            </a:r>
            <a:r>
              <a:rPr lang="es-ES" b="1" dirty="0" err="1"/>
              <a:t>musel</a:t>
            </a:r>
            <a:r>
              <a:rPr lang="es-ES" b="1" dirty="0"/>
              <a:t> </a:t>
            </a:r>
            <a:r>
              <a:rPr lang="es-ES" b="1" dirty="0" err="1"/>
              <a:t>objevit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různými</a:t>
            </a:r>
            <a:r>
              <a:rPr lang="es-ES" b="1" dirty="0"/>
              <a:t> </a:t>
            </a:r>
            <a:r>
              <a:rPr lang="es-ES" b="1" dirty="0" err="1"/>
              <a:t>židovskými</a:t>
            </a:r>
            <a:r>
              <a:rPr lang="es-ES" b="1" dirty="0"/>
              <a:t> </a:t>
            </a:r>
            <a:r>
              <a:rPr lang="es-ES" b="1" dirty="0" err="1"/>
              <a:t>autoritami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a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cs-CZ" b="1" dirty="0"/>
              <a:t>vy</a:t>
            </a:r>
            <a:r>
              <a:rPr lang="es-ES" b="1" dirty="0" err="1"/>
              <a:t>dán</a:t>
            </a:r>
            <a:r>
              <a:rPr lang="es-ES" b="1" dirty="0"/>
              <a:t> </a:t>
            </a:r>
            <a:r>
              <a:rPr lang="es-ES" b="1" dirty="0" err="1"/>
              <a:t>římským</a:t>
            </a:r>
            <a:r>
              <a:rPr lang="es-ES" b="1" dirty="0"/>
              <a:t> </a:t>
            </a:r>
            <a:r>
              <a:rPr lang="es-ES" b="1" dirty="0" err="1"/>
              <a:t>vojákům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cs-CZ" b="1" dirty="0"/>
              <a:t> nad ním</a:t>
            </a:r>
            <a:r>
              <a:rPr lang="es-ES" b="1" dirty="0"/>
              <a:t> </a:t>
            </a:r>
            <a:r>
              <a:rPr lang="es-ES" b="1" dirty="0" err="1"/>
              <a:t>vykonali</a:t>
            </a:r>
            <a:r>
              <a:rPr lang="es-ES" b="1" dirty="0"/>
              <a:t> </a:t>
            </a:r>
            <a:r>
              <a:rPr lang="es-ES" b="1" dirty="0" err="1"/>
              <a:t>rozsudek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Mellersh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knize</a:t>
            </a:r>
            <a:r>
              <a:rPr lang="es-ES" b="1" dirty="0"/>
              <a:t> </a:t>
            </a:r>
            <a:r>
              <a:rPr lang="es-ES" b="1" dirty="0" err="1"/>
              <a:t>nazvané</a:t>
            </a:r>
            <a:r>
              <a:rPr lang="es-ES" b="1" dirty="0"/>
              <a:t> </a:t>
            </a:r>
            <a:r>
              <a:rPr lang="es-ES" b="1" dirty="0" err="1"/>
              <a:t>Římský</a:t>
            </a:r>
            <a:r>
              <a:rPr lang="es-ES" b="1" dirty="0"/>
              <a:t> </a:t>
            </a:r>
            <a:r>
              <a:rPr lang="es-ES" b="1" dirty="0" err="1"/>
              <a:t>voják</a:t>
            </a:r>
            <a:r>
              <a:rPr lang="es-ES" b="1" dirty="0"/>
              <a:t> </a:t>
            </a:r>
            <a:r>
              <a:rPr lang="es-ES" b="1" dirty="0" err="1"/>
              <a:t>popisuje</a:t>
            </a:r>
            <a:r>
              <a:rPr lang="es-ES" b="1" dirty="0"/>
              <a:t> </a:t>
            </a:r>
            <a:r>
              <a:rPr lang="es-ES" b="1" dirty="0" err="1"/>
              <a:t>armádu</a:t>
            </a:r>
            <a:r>
              <a:rPr lang="es-ES" b="1" dirty="0"/>
              <a:t> </a:t>
            </a:r>
            <a:r>
              <a:rPr lang="es-ES" b="1" dirty="0" err="1"/>
              <a:t>císařského</a:t>
            </a:r>
            <a:r>
              <a:rPr lang="es-ES" b="1" dirty="0"/>
              <a:t> </a:t>
            </a:r>
            <a:r>
              <a:rPr lang="es-ES" b="1" dirty="0" err="1"/>
              <a:t>Říma</a:t>
            </a:r>
            <a:r>
              <a:rPr lang="es-ES" b="1" dirty="0"/>
              <a:t> </a:t>
            </a:r>
            <a:r>
              <a:rPr lang="es-ES" b="1" dirty="0" err="1"/>
              <a:t>těmito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: "</a:t>
            </a:r>
            <a:r>
              <a:rPr lang="es-ES" b="1" dirty="0" err="1"/>
              <a:t>Úkolem</a:t>
            </a:r>
            <a:r>
              <a:rPr lang="es-ES" b="1" dirty="0"/>
              <a:t> </a:t>
            </a:r>
            <a:r>
              <a:rPr lang="es-ES" b="1" dirty="0" err="1"/>
              <a:t>vojáka</a:t>
            </a:r>
            <a:r>
              <a:rPr lang="es-ES" b="1" dirty="0"/>
              <a:t> je </a:t>
            </a:r>
            <a:r>
              <a:rPr lang="es-ES" b="1" dirty="0" err="1"/>
              <a:t>zabíjet</a:t>
            </a:r>
            <a:r>
              <a:rPr lang="es-ES" b="1" dirty="0"/>
              <a:t>, </a:t>
            </a:r>
            <a:r>
              <a:rPr lang="cs-CZ" b="1" dirty="0"/>
              <a:t>        </a:t>
            </a:r>
            <a:r>
              <a:rPr lang="es-ES" b="1" dirty="0"/>
              <a:t>ale</a:t>
            </a:r>
            <a:r>
              <a:rPr lang="cs-CZ" b="1" dirty="0"/>
              <a:t> </a:t>
            </a:r>
            <a:r>
              <a:rPr lang="es-ES" b="1" dirty="0"/>
              <a:t>v </a:t>
            </a:r>
            <a:r>
              <a:rPr lang="es-ES" b="1" dirty="0" err="1"/>
              <a:t>případě</a:t>
            </a:r>
            <a:r>
              <a:rPr lang="es-ES" b="1" dirty="0"/>
              <a:t> </a:t>
            </a:r>
            <a:r>
              <a:rPr lang="es-ES" b="1" dirty="0" err="1"/>
              <a:t>římského</a:t>
            </a:r>
            <a:r>
              <a:rPr lang="es-ES" b="1" dirty="0"/>
              <a:t> </a:t>
            </a:r>
            <a:r>
              <a:rPr lang="es-ES" b="1" dirty="0" err="1"/>
              <a:t>vojáka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zabíjet</a:t>
            </a:r>
            <a:r>
              <a:rPr lang="es-ES" b="1" dirty="0"/>
              <a:t> </a:t>
            </a:r>
            <a:r>
              <a:rPr lang="es-ES" b="1" dirty="0" err="1"/>
              <a:t>odporným</a:t>
            </a:r>
            <a:r>
              <a:rPr lang="es-ES" b="1" dirty="0"/>
              <a:t> a </a:t>
            </a:r>
            <a:r>
              <a:rPr lang="es-ES" b="1" dirty="0" err="1"/>
              <a:t>opovrženíhodným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." T</a:t>
            </a:r>
            <a:r>
              <a:rPr lang="cs-CZ" b="1" dirty="0" err="1"/>
              <a:t>ím</a:t>
            </a:r>
            <a:r>
              <a:rPr lang="cs-CZ" b="1" dirty="0"/>
              <a:t> se</a:t>
            </a:r>
            <a:r>
              <a:rPr lang="es-ES" b="1" dirty="0"/>
              <a:t> </a:t>
            </a:r>
            <a:r>
              <a:rPr lang="es-ES" b="1" dirty="0" err="1"/>
              <a:t>vysvětluje</a:t>
            </a:r>
            <a:r>
              <a:rPr lang="es-ES" b="1" dirty="0"/>
              <a:t> </a:t>
            </a:r>
            <a:r>
              <a:rPr lang="es-ES" b="1" dirty="0" err="1"/>
              <a:t>hr</a:t>
            </a:r>
            <a:r>
              <a:rPr lang="cs-CZ" b="1" dirty="0"/>
              <a:t>ů</a:t>
            </a:r>
            <a:r>
              <a:rPr lang="es-ES" b="1" dirty="0" err="1"/>
              <a:t>zné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/>
              <a:t>a </a:t>
            </a:r>
            <a:r>
              <a:rPr lang="es-ES" b="1" dirty="0" err="1"/>
              <a:t>kruté</a:t>
            </a:r>
            <a:r>
              <a:rPr lang="es-ES" b="1" dirty="0"/>
              <a:t> </a:t>
            </a:r>
            <a:r>
              <a:rPr lang="es-ES" b="1" dirty="0" err="1"/>
              <a:t>zacházení</a:t>
            </a:r>
            <a:r>
              <a:rPr lang="es-ES" b="1" dirty="0"/>
              <a:t>, </a:t>
            </a:r>
            <a:r>
              <a:rPr lang="es-ES" b="1" dirty="0" err="1"/>
              <a:t>kterého</a:t>
            </a:r>
            <a:r>
              <a:rPr lang="es-ES" b="1" dirty="0"/>
              <a:t> se </a:t>
            </a:r>
            <a:r>
              <a:rPr lang="es-ES" b="1" dirty="0" err="1"/>
              <a:t>Ježíši</a:t>
            </a:r>
            <a:r>
              <a:rPr lang="es-ES" b="1" dirty="0"/>
              <a:t> </a:t>
            </a:r>
            <a:r>
              <a:rPr lang="es-ES" b="1" dirty="0" err="1"/>
              <a:t>dostalo</a:t>
            </a:r>
            <a:r>
              <a:rPr lang="es-ES" b="1" dirty="0"/>
              <a:t> z </a:t>
            </a:r>
            <a:r>
              <a:rPr lang="es-ES" b="1" dirty="0" err="1"/>
              <a:t>rukou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katů</a:t>
            </a:r>
            <a:r>
              <a:rPr lang="es-ES" b="1" dirty="0"/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4EB5C7-AE1E-7A5E-4D29-54A35648C7B2}"/>
              </a:ext>
            </a:extLst>
          </p:cNvPr>
          <p:cNvSpPr txBox="1"/>
          <p:nvPr/>
        </p:nvSpPr>
        <p:spPr>
          <a:xfrm>
            <a:off x="75300" y="2402719"/>
            <a:ext cx="10628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římští</a:t>
            </a:r>
            <a:r>
              <a:rPr lang="es-ES" b="1" dirty="0"/>
              <a:t> </a:t>
            </a:r>
            <a:r>
              <a:rPr lang="es-ES" b="1" dirty="0" err="1"/>
              <a:t>vojáci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nemilosrdně</a:t>
            </a:r>
            <a:r>
              <a:rPr lang="es-ES" b="1" dirty="0"/>
              <a:t> </a:t>
            </a:r>
            <a:r>
              <a:rPr lang="es-ES" b="1" dirty="0" err="1"/>
              <a:t>bičovali</a:t>
            </a:r>
            <a:r>
              <a:rPr lang="es-ES" b="1" dirty="0"/>
              <a:t>, </a:t>
            </a:r>
            <a:r>
              <a:rPr lang="cs-CZ" b="1" dirty="0"/>
              <a:t>nasadili mu na hlavu</a:t>
            </a:r>
            <a:r>
              <a:rPr lang="es-ES" b="1" dirty="0"/>
              <a:t> </a:t>
            </a:r>
            <a:r>
              <a:rPr lang="es-ES" b="1" dirty="0" err="1"/>
              <a:t>korunou</a:t>
            </a:r>
            <a:r>
              <a:rPr lang="es-ES" b="1" dirty="0"/>
              <a:t> z </a:t>
            </a:r>
            <a:r>
              <a:rPr lang="cs-CZ" b="1" dirty="0"/>
              <a:t>bodající</a:t>
            </a:r>
            <a:r>
              <a:rPr lang="es-ES" b="1" dirty="0"/>
              <a:t>ch </a:t>
            </a:r>
            <a:r>
              <a:rPr lang="es-ES" b="1" dirty="0" err="1"/>
              <a:t>trnů</a:t>
            </a:r>
            <a:r>
              <a:rPr lang="es-ES" b="1" dirty="0"/>
              <a:t> a </a:t>
            </a:r>
            <a:r>
              <a:rPr lang="cs-CZ" b="1" dirty="0"/>
              <a:t>po</a:t>
            </a:r>
            <a:r>
              <a:rPr lang="es-ES" b="1" dirty="0" err="1"/>
              <a:t>smívali</a:t>
            </a:r>
            <a:r>
              <a:rPr lang="es-ES" b="1" dirty="0"/>
              <a:t> se mu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mu </a:t>
            </a:r>
            <a:r>
              <a:rPr lang="es-ES" b="1" dirty="0" err="1"/>
              <a:t>vysmívali</a:t>
            </a:r>
            <a:r>
              <a:rPr lang="es-ES" b="1" dirty="0"/>
              <a:t> a </a:t>
            </a:r>
            <a:r>
              <a:rPr lang="es-ES" b="1" dirty="0" err="1"/>
              <a:t>zesměšňovali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nároky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božské</a:t>
            </a:r>
            <a:r>
              <a:rPr lang="es-ES" b="1" dirty="0"/>
              <a:t> </a:t>
            </a:r>
            <a:r>
              <a:rPr lang="es-ES" b="1" dirty="0" err="1"/>
              <a:t>kralování</a:t>
            </a:r>
            <a:r>
              <a:rPr lang="es-ES" b="1" dirty="0"/>
              <a:t>. </a:t>
            </a:r>
            <a:r>
              <a:rPr lang="es-ES" b="1" dirty="0" err="1"/>
              <a:t>Potom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strastiplné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Kalvárii</a:t>
            </a:r>
            <a:r>
              <a:rPr lang="es-ES" b="1" dirty="0"/>
              <a:t>, se </a:t>
            </a:r>
            <a:r>
              <a:rPr lang="cs-CZ" b="1" dirty="0" err="1"/>
              <a:t>bavi</a:t>
            </a:r>
            <a:r>
              <a:rPr lang="es-ES" b="1" dirty="0" err="1"/>
              <a:t>li</a:t>
            </a:r>
            <a:r>
              <a:rPr lang="es-ES" b="1" dirty="0"/>
              <a:t> t</a:t>
            </a:r>
            <a:r>
              <a:rPr lang="cs-CZ" b="1" dirty="0" err="1"/>
              <a:t>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bičovali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opakovaně</a:t>
            </a:r>
            <a:r>
              <a:rPr lang="es-ES" b="1" dirty="0"/>
              <a:t> </a:t>
            </a:r>
            <a:r>
              <a:rPr lang="es-ES" b="1" dirty="0" err="1"/>
              <a:t>nepadl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tíhou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. A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přišli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ukřižování</a:t>
            </a:r>
            <a:r>
              <a:rPr lang="es-ES" b="1" dirty="0"/>
              <a:t>,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 mu </a:t>
            </a:r>
            <a:r>
              <a:rPr lang="es-ES" b="1" dirty="0" err="1"/>
              <a:t>probodli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 a </a:t>
            </a:r>
            <a:r>
              <a:rPr lang="es-ES" b="1" dirty="0" err="1"/>
              <a:t>nohy</a:t>
            </a:r>
            <a:r>
              <a:rPr lang="es-ES" b="1" dirty="0"/>
              <a:t> </a:t>
            </a:r>
            <a:r>
              <a:rPr lang="es-ES" b="1" dirty="0" err="1"/>
              <a:t>silnými</a:t>
            </a:r>
            <a:r>
              <a:rPr lang="es-ES" b="1" dirty="0"/>
              <a:t> </a:t>
            </a:r>
            <a:r>
              <a:rPr lang="es-ES" b="1" dirty="0" err="1"/>
              <a:t>hřeby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 se </a:t>
            </a:r>
            <a:r>
              <a:rPr lang="es-ES" b="1" dirty="0" err="1"/>
              <a:t>zdánlivou</a:t>
            </a:r>
            <a:r>
              <a:rPr lang="es-ES" b="1" dirty="0"/>
              <a:t> a </a:t>
            </a:r>
            <a:r>
              <a:rPr lang="es-ES" b="1" dirty="0" err="1"/>
              <a:t>krutou</a:t>
            </a:r>
            <a:r>
              <a:rPr lang="es-ES" b="1" dirty="0"/>
              <a:t> </a:t>
            </a:r>
            <a:r>
              <a:rPr lang="es-ES" b="1" dirty="0" err="1"/>
              <a:t>lhostejností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do té </a:t>
            </a:r>
            <a:r>
              <a:rPr lang="es-ES" b="1" dirty="0" err="1"/>
              <a:t>míry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trp</a:t>
            </a:r>
            <a:r>
              <a:rPr lang="cs-CZ" b="1" dirty="0"/>
              <a:t>ě</a:t>
            </a:r>
            <a:r>
              <a:rPr lang="es-ES" b="1" dirty="0"/>
              <a:t>l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kříži</a:t>
            </a:r>
            <a:r>
              <a:rPr lang="es-ES" b="1" dirty="0"/>
              <a:t>, oni </a:t>
            </a:r>
            <a:r>
              <a:rPr lang="es-ES" b="1" dirty="0" err="1"/>
              <a:t>losovali</a:t>
            </a:r>
            <a:r>
              <a:rPr lang="es-ES" b="1" dirty="0"/>
              <a:t> o </a:t>
            </a:r>
            <a:r>
              <a:rPr lang="cs-CZ" b="1" dirty="0"/>
              <a:t>jeho oděv</a:t>
            </a:r>
            <a:r>
              <a:rPr lang="es-ES" b="1" dirty="0"/>
              <a:t> (Mato</a:t>
            </a:r>
            <a:r>
              <a:rPr lang="cs-CZ" b="1" dirty="0" err="1"/>
              <a:t>uš</a:t>
            </a:r>
            <a:r>
              <a:rPr lang="es-ES" b="1" dirty="0"/>
              <a:t> 27</a:t>
            </a:r>
            <a:r>
              <a:rPr lang="cs-CZ" b="1" dirty="0"/>
              <a:t>,</a:t>
            </a:r>
            <a:r>
              <a:rPr lang="es-ES" b="1" dirty="0"/>
              <a:t>35).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FDC767-2D3E-2B66-0E45-B5CAD9305A06}"/>
              </a:ext>
            </a:extLst>
          </p:cNvPr>
          <p:cNvSpPr txBox="1"/>
          <p:nvPr/>
        </p:nvSpPr>
        <p:spPr>
          <a:xfrm>
            <a:off x="75300" y="3969047"/>
            <a:ext cx="6131051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čteme</a:t>
            </a:r>
            <a:r>
              <a:rPr lang="es-ES" b="1" dirty="0"/>
              <a:t> a </a:t>
            </a:r>
            <a:r>
              <a:rPr lang="es-ES" b="1" dirty="0" err="1"/>
              <a:t>přemýšlíme</a:t>
            </a:r>
            <a:r>
              <a:rPr lang="es-ES" b="1" dirty="0"/>
              <a:t> o </a:t>
            </a:r>
            <a:r>
              <a:rPr lang="es-ES" b="1" dirty="0" err="1"/>
              <a:t>krutosti</a:t>
            </a:r>
            <a:r>
              <a:rPr lang="es-ES" b="1" dirty="0"/>
              <a:t> </a:t>
            </a:r>
            <a:r>
              <a:rPr lang="es-ES" b="1" dirty="0" err="1"/>
              <a:t>římských</a:t>
            </a:r>
            <a:r>
              <a:rPr lang="es-ES" b="1" dirty="0"/>
              <a:t> </a:t>
            </a:r>
            <a:r>
              <a:rPr lang="es-ES" b="1" dirty="0" err="1"/>
              <a:t>vojáků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Ježíši</a:t>
            </a:r>
            <a:r>
              <a:rPr lang="es-ES" b="1" dirty="0"/>
              <a:t>, </a:t>
            </a:r>
            <a:r>
              <a:rPr lang="es-ES" b="1" dirty="0" err="1"/>
              <a:t>zažíváme</a:t>
            </a:r>
            <a:r>
              <a:rPr lang="es-ES" b="1" dirty="0"/>
              <a:t> </a:t>
            </a:r>
            <a:r>
              <a:rPr lang="es-ES" b="1" dirty="0" err="1"/>
              <a:t>nevyhnutelný</a:t>
            </a:r>
            <a:r>
              <a:rPr lang="es-ES" b="1" dirty="0"/>
              <a:t> </a:t>
            </a:r>
            <a:r>
              <a:rPr lang="es-ES" b="1" dirty="0" err="1"/>
              <a:t>pocit</a:t>
            </a:r>
            <a:r>
              <a:rPr lang="es-ES" b="1" dirty="0"/>
              <a:t> </a:t>
            </a:r>
            <a:r>
              <a:rPr lang="es-ES" b="1" dirty="0" err="1"/>
              <a:t>intenzivního</a:t>
            </a:r>
            <a:r>
              <a:rPr lang="es-ES" b="1" dirty="0"/>
              <a:t> </a:t>
            </a:r>
            <a:r>
              <a:rPr lang="es-ES" b="1" dirty="0" err="1"/>
              <a:t>odmítnutí</a:t>
            </a:r>
            <a:r>
              <a:rPr lang="es-ES" b="1" dirty="0"/>
              <a:t> </a:t>
            </a:r>
            <a:r>
              <a:rPr lang="es-ES" b="1" dirty="0" err="1"/>
              <a:t>takového</a:t>
            </a:r>
            <a:r>
              <a:rPr lang="es-ES" b="1" dirty="0"/>
              <a:t> </a:t>
            </a:r>
            <a:r>
              <a:rPr lang="es-ES" b="1" dirty="0" err="1"/>
              <a:t>hrubého</a:t>
            </a:r>
            <a:r>
              <a:rPr lang="es-ES" b="1" dirty="0"/>
              <a:t> a </a:t>
            </a:r>
            <a:r>
              <a:rPr lang="es-ES" b="1" dirty="0" err="1"/>
              <a:t>nelidského</a:t>
            </a:r>
            <a:r>
              <a:rPr lang="es-ES" b="1" dirty="0"/>
              <a:t> </a:t>
            </a:r>
            <a:r>
              <a:rPr lang="es-ES" b="1" dirty="0" err="1"/>
              <a:t>zacházení</a:t>
            </a:r>
            <a:r>
              <a:rPr lang="es-ES" b="1" dirty="0"/>
              <a:t>. </a:t>
            </a:r>
            <a:r>
              <a:rPr lang="es-ES" b="1" dirty="0" err="1"/>
              <a:t>Nesmíme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zapomínat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cs-CZ" b="1" dirty="0"/>
              <a:t>svými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cs-CZ" b="1" dirty="0"/>
              <a:t>y neseme spoluvinu na</a:t>
            </a:r>
            <a:r>
              <a:rPr lang="es-ES" b="1" dirty="0"/>
              <a:t> </a:t>
            </a:r>
            <a:r>
              <a:rPr lang="es-ES" b="1" dirty="0" err="1"/>
              <a:t>Ježíšov</a:t>
            </a:r>
            <a:r>
              <a:rPr lang="cs-CZ" b="1" dirty="0"/>
              <a:t>ě</a:t>
            </a:r>
            <a:r>
              <a:rPr lang="es-ES" b="1" dirty="0"/>
              <a:t> </a:t>
            </a:r>
            <a:r>
              <a:rPr lang="es-ES" b="1" dirty="0" err="1"/>
              <a:t>ukřižování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římští</a:t>
            </a:r>
            <a:r>
              <a:rPr lang="es-ES" b="1" dirty="0"/>
              <a:t> </a:t>
            </a:r>
            <a:r>
              <a:rPr lang="es-ES" b="1" dirty="0" err="1"/>
              <a:t>vojáci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ukřižovali</a:t>
            </a:r>
            <a:r>
              <a:rPr lang="es-ES" b="1" dirty="0"/>
              <a:t>. Proto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pokorně</a:t>
            </a:r>
            <a:r>
              <a:rPr lang="es-ES" b="1" dirty="0"/>
              <a:t> a s </a:t>
            </a:r>
            <a:r>
              <a:rPr lang="es-ES" b="1" dirty="0" err="1"/>
              <a:t>láskou</a:t>
            </a:r>
            <a:r>
              <a:rPr lang="es-ES" b="1" dirty="0"/>
              <a:t> </a:t>
            </a:r>
            <a:r>
              <a:rPr lang="es-ES" b="1" dirty="0" err="1"/>
              <a:t>usilovat</a:t>
            </a:r>
            <a:r>
              <a:rPr lang="es-ES" b="1" dirty="0"/>
              <a:t> o </a:t>
            </a:r>
            <a:r>
              <a:rPr lang="es-ES" b="1" dirty="0" err="1"/>
              <a:t>odpuštění</a:t>
            </a:r>
            <a:r>
              <a:rPr lang="es-ES" b="1" dirty="0"/>
              <a:t> </a:t>
            </a:r>
            <a:r>
              <a:rPr lang="es-ES" b="1" dirty="0" err="1"/>
              <a:t>božského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 a </a:t>
            </a:r>
            <a:r>
              <a:rPr lang="es-ES" b="1" dirty="0" err="1"/>
              <a:t>přijímat</a:t>
            </a:r>
            <a:r>
              <a:rPr lang="es-ES" b="1" dirty="0"/>
              <a:t> Ho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takového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se </a:t>
            </a:r>
            <a:r>
              <a:rPr lang="es-ES" b="1" dirty="0" err="1"/>
              <a:t>těšili</a:t>
            </a:r>
            <a:r>
              <a:rPr lang="es-ES" b="1" dirty="0"/>
              <a:t> </a:t>
            </a:r>
            <a:r>
              <a:rPr lang="es-ES" b="1" dirty="0" err="1"/>
              <a:t>pokoji</a:t>
            </a:r>
            <a:r>
              <a:rPr lang="es-ES" b="1" dirty="0"/>
              <a:t> a </a:t>
            </a:r>
            <a:r>
              <a:rPr lang="es-ES" b="1" dirty="0" err="1"/>
              <a:t>nevýslovné</a:t>
            </a:r>
            <a:r>
              <a:rPr lang="es-ES" b="1" dirty="0"/>
              <a:t> </a:t>
            </a:r>
            <a:r>
              <a:rPr lang="es-ES" b="1" dirty="0" err="1"/>
              <a:t>radosti</a:t>
            </a:r>
            <a:r>
              <a:rPr lang="es-ES" b="1" dirty="0"/>
              <a:t> </a:t>
            </a:r>
            <a:r>
              <a:rPr lang="es-ES" b="1" dirty="0" err="1"/>
              <a:t>věčné</a:t>
            </a:r>
            <a:r>
              <a:rPr lang="es-ES" b="1" dirty="0"/>
              <a:t> a </a:t>
            </a:r>
            <a:r>
              <a:rPr lang="es-ES" b="1" dirty="0" err="1"/>
              <a:t>svobodné</a:t>
            </a:r>
            <a:r>
              <a:rPr lang="es-ES" b="1" dirty="0"/>
              <a:t> </a:t>
            </a:r>
            <a:r>
              <a:rPr lang="es-ES" b="1" dirty="0" err="1"/>
              <a:t>spásy</a:t>
            </a:r>
            <a:r>
              <a:rPr lang="es-ES" b="1" dirty="0"/>
              <a:t>. </a:t>
            </a:r>
            <a:endParaRPr lang="es-ES" b="1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A96B11-D3D5-9997-B4BC-0FB5D9E6E4A3}"/>
              </a:ext>
            </a:extLst>
          </p:cNvPr>
          <p:cNvSpPr txBox="1"/>
          <p:nvPr/>
        </p:nvSpPr>
        <p:spPr>
          <a:xfrm>
            <a:off x="6206351" y="3940766"/>
            <a:ext cx="4546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B55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KRUTOST A LHOSTEJNOST</a:t>
            </a:r>
          </a:p>
        </p:txBody>
      </p:sp>
      <p:pic>
        <p:nvPicPr>
          <p:cNvPr id="8" name="Imagen 7" descr="Texto, Logotipo&#10;&#10;Descripción generada automáticamente">
            <a:extLst>
              <a:ext uri="{FF2B5EF4-FFF2-40B4-BE49-F238E27FC236}">
                <a16:creationId xmlns:a16="http://schemas.microsoft.com/office/drawing/2014/main" id="{F03DB982-5DBB-3289-6511-2D1C92EDC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5" y="18854"/>
            <a:ext cx="8490488" cy="9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465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  <p:bldP spid="9" grpId="0" uiExpand="1" build="p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6A20C39-7C96-66F4-6C68-D637A3B77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2" y="265557"/>
            <a:ext cx="4034120" cy="6455261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610320-7C09-AD72-23F2-4F0B7A14921E}"/>
              </a:ext>
            </a:extLst>
          </p:cNvPr>
          <p:cNvSpPr txBox="1"/>
          <p:nvPr/>
        </p:nvSpPr>
        <p:spPr>
          <a:xfrm>
            <a:off x="4302857" y="1058031"/>
            <a:ext cx="77558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Zastavte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chvíli</a:t>
            </a:r>
            <a:r>
              <a:rPr lang="es-ES" b="1" dirty="0"/>
              <a:t> a </a:t>
            </a:r>
            <a:r>
              <a:rPr lang="es-ES" b="1" dirty="0" err="1"/>
              <a:t>podívejte</a:t>
            </a:r>
            <a:r>
              <a:rPr lang="es-ES" b="1" dirty="0"/>
              <a:t> se </a:t>
            </a:r>
            <a:r>
              <a:rPr lang="es-ES" b="1" dirty="0" err="1"/>
              <a:t>směrem</a:t>
            </a:r>
            <a:r>
              <a:rPr lang="es-ES" b="1" dirty="0"/>
              <a:t> ke </a:t>
            </a:r>
            <a:r>
              <a:rPr lang="es-ES" b="1" dirty="0" err="1"/>
              <a:t>Kalvárii</a:t>
            </a:r>
            <a:r>
              <a:rPr lang="es-ES" b="1" dirty="0"/>
              <a:t>...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podíváte</a:t>
            </a:r>
            <a:r>
              <a:rPr lang="es-ES" b="1" dirty="0"/>
              <a:t> do </a:t>
            </a:r>
            <a:r>
              <a:rPr lang="es-ES" b="1" dirty="0" err="1"/>
              <a:t>dálky</a:t>
            </a:r>
            <a:r>
              <a:rPr lang="es-ES" b="1" dirty="0"/>
              <a:t>, </a:t>
            </a:r>
            <a:r>
              <a:rPr lang="es-ES" b="1" dirty="0" err="1"/>
              <a:t>uvidíte</a:t>
            </a:r>
            <a:r>
              <a:rPr lang="es-ES" b="1" dirty="0"/>
              <a:t> </a:t>
            </a:r>
            <a:r>
              <a:rPr lang="es-ES" b="1" dirty="0" err="1"/>
              <a:t>fyzickou</a:t>
            </a:r>
            <a:r>
              <a:rPr lang="es-ES" b="1" dirty="0"/>
              <a:t> </a:t>
            </a:r>
            <a:r>
              <a:rPr lang="es-ES" b="1" dirty="0" err="1"/>
              <a:t>temnotu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ji </a:t>
            </a:r>
            <a:r>
              <a:rPr lang="es-ES" b="1" dirty="0" err="1"/>
              <a:t>obklopuje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27</a:t>
            </a:r>
            <a:r>
              <a:rPr lang="cs-CZ" b="1" dirty="0"/>
              <a:t>,</a:t>
            </a:r>
            <a:r>
              <a:rPr lang="es-ES" b="1" dirty="0"/>
              <a:t>45), ale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přiblížíte</a:t>
            </a:r>
            <a:r>
              <a:rPr lang="es-ES" b="1" dirty="0"/>
              <a:t>, </a:t>
            </a:r>
            <a:r>
              <a:rPr lang="es-ES" b="1" dirty="0" err="1"/>
              <a:t>uvidíte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temnotu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obklopuje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nechali</a:t>
            </a:r>
            <a:r>
              <a:rPr lang="es-ES" b="1" dirty="0"/>
              <a:t> </a:t>
            </a:r>
            <a:r>
              <a:rPr lang="es-ES" b="1" dirty="0" err="1"/>
              <a:t>ovládat</a:t>
            </a:r>
            <a:r>
              <a:rPr lang="es-ES" b="1" dirty="0"/>
              <a:t> </a:t>
            </a:r>
            <a:r>
              <a:rPr lang="es-ES" b="1" dirty="0" err="1"/>
              <a:t>nenávistí</a:t>
            </a:r>
            <a:r>
              <a:rPr lang="es-ES" b="1" dirty="0"/>
              <a:t>. </a:t>
            </a:r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náboženští</a:t>
            </a:r>
            <a:r>
              <a:rPr lang="es-ES" b="1" dirty="0"/>
              <a:t> </a:t>
            </a:r>
            <a:r>
              <a:rPr lang="es-ES" b="1" dirty="0" err="1"/>
              <a:t>vůdci</a:t>
            </a:r>
            <a:r>
              <a:rPr lang="es-ES" b="1" dirty="0"/>
              <a:t> </a:t>
            </a:r>
            <a:r>
              <a:rPr lang="es-ES" b="1" dirty="0" err="1"/>
              <a:t>zaslepení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vlastními</a:t>
            </a:r>
            <a:r>
              <a:rPr lang="es-ES" b="1" dirty="0"/>
              <a:t> </a:t>
            </a:r>
            <a:r>
              <a:rPr lang="es-ES" b="1" dirty="0" err="1"/>
              <a:t>tradicemi</a:t>
            </a:r>
            <a:r>
              <a:rPr lang="es-ES" b="1" dirty="0"/>
              <a:t>; </a:t>
            </a:r>
            <a:r>
              <a:rPr lang="es-ES" b="1" dirty="0" err="1"/>
              <a:t>nevděčný</a:t>
            </a:r>
            <a:r>
              <a:rPr lang="es-ES" b="1" dirty="0"/>
              <a:t> </a:t>
            </a:r>
            <a:r>
              <a:rPr lang="es-ES" b="1" dirty="0" err="1"/>
              <a:t>zástup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smrt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tolik</a:t>
            </a:r>
            <a:r>
              <a:rPr lang="es-ES" b="1" dirty="0"/>
              <a:t> dobra </a:t>
            </a:r>
            <a:r>
              <a:rPr lang="es-ES" b="1" dirty="0" err="1"/>
              <a:t>prokázal</a:t>
            </a:r>
            <a:r>
              <a:rPr lang="es-ES" b="1" dirty="0"/>
              <a:t>; </a:t>
            </a:r>
            <a:r>
              <a:rPr lang="es-ES" b="1" dirty="0" err="1"/>
              <a:t>setník</a:t>
            </a:r>
            <a:r>
              <a:rPr lang="es-ES" b="1" dirty="0"/>
              <a:t> a </a:t>
            </a:r>
            <a:r>
              <a:rPr lang="es-ES" b="1" dirty="0" err="1"/>
              <a:t>sadističtí</a:t>
            </a:r>
            <a:r>
              <a:rPr lang="es-ES" b="1" dirty="0"/>
              <a:t> </a:t>
            </a:r>
            <a:r>
              <a:rPr lang="es-ES" b="1" dirty="0" err="1"/>
              <a:t>římští</a:t>
            </a:r>
            <a:r>
              <a:rPr lang="es-ES" b="1" dirty="0"/>
              <a:t> </a:t>
            </a:r>
            <a:r>
              <a:rPr lang="es-ES" b="1" dirty="0" err="1"/>
              <a:t>vojáci</a:t>
            </a:r>
            <a:r>
              <a:rPr lang="es-ES" b="1" dirty="0"/>
              <a:t>, </a:t>
            </a:r>
            <a:r>
              <a:rPr lang="es-ES" b="1" dirty="0" err="1"/>
              <a:t>představitelé</a:t>
            </a:r>
            <a:r>
              <a:rPr lang="es-ES" b="1" dirty="0"/>
              <a:t> </a:t>
            </a:r>
            <a:r>
              <a:rPr lang="es-ES" b="1" dirty="0" err="1"/>
              <a:t>mocné</a:t>
            </a:r>
            <a:r>
              <a:rPr lang="es-ES" b="1" dirty="0"/>
              <a:t> </a:t>
            </a:r>
            <a:r>
              <a:rPr lang="es-ES" b="1" dirty="0" err="1"/>
              <a:t>říše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ovládá</a:t>
            </a:r>
            <a:r>
              <a:rPr lang="es-ES" b="1" dirty="0"/>
              <a:t> </a:t>
            </a:r>
            <a:r>
              <a:rPr lang="es-ES" b="1" dirty="0" err="1"/>
              <a:t>Izrael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F0E77A-B891-D236-BDB3-7F2C56FB00EB}"/>
              </a:ext>
            </a:extLst>
          </p:cNvPr>
          <p:cNvSpPr txBox="1"/>
          <p:nvPr/>
        </p:nvSpPr>
        <p:spPr>
          <a:xfrm>
            <a:off x="4302857" y="3053049"/>
            <a:ext cx="43983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</a:t>
            </a:r>
            <a:r>
              <a:rPr lang="es-ES" b="1" dirty="0" err="1"/>
              <a:t>pojď</a:t>
            </a:r>
            <a:r>
              <a:rPr lang="cs-CZ" b="1" dirty="0"/>
              <a:t>m</a:t>
            </a:r>
            <a:r>
              <a:rPr lang="es-ES" b="1" dirty="0"/>
              <a:t>e </a:t>
            </a:r>
            <a:r>
              <a:rPr lang="es-ES" b="1" dirty="0" err="1"/>
              <a:t>trochu</a:t>
            </a:r>
            <a:r>
              <a:rPr lang="es-ES" b="1" dirty="0"/>
              <a:t> </a:t>
            </a:r>
            <a:r>
              <a:rPr lang="es-ES" b="1" dirty="0" err="1"/>
              <a:t>blíž</a:t>
            </a:r>
            <a:r>
              <a:rPr lang="es-ES" b="1" dirty="0"/>
              <a:t>... </a:t>
            </a:r>
            <a:r>
              <a:rPr lang="es-ES" b="1" dirty="0" err="1"/>
              <a:t>Podívej</a:t>
            </a:r>
            <a:r>
              <a:rPr lang="cs-CZ" b="1" dirty="0"/>
              <a:t>m</a:t>
            </a:r>
            <a:r>
              <a:rPr lang="es-ES" b="1" dirty="0"/>
              <a:t>e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patu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. </a:t>
            </a:r>
            <a:r>
              <a:rPr lang="es-ES" b="1" dirty="0" err="1"/>
              <a:t>Všechno</a:t>
            </a:r>
            <a:r>
              <a:rPr lang="es-ES" b="1" dirty="0"/>
              <a:t> je </a:t>
            </a:r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jinak</a:t>
            </a:r>
            <a:r>
              <a:rPr lang="es-ES" b="1" dirty="0"/>
              <a:t>! </a:t>
            </a:r>
            <a:r>
              <a:rPr lang="cs-CZ" b="1" dirty="0"/>
              <a:t>Tam n</a:t>
            </a:r>
            <a:r>
              <a:rPr lang="es-ES" b="1" dirty="0" err="1"/>
              <a:t>ení</a:t>
            </a:r>
            <a:r>
              <a:rPr lang="es-ES" b="1" dirty="0"/>
              <a:t> </a:t>
            </a:r>
            <a:r>
              <a:rPr lang="es-ES" b="1" dirty="0" err="1"/>
              <a:t>žádná</a:t>
            </a:r>
            <a:r>
              <a:rPr lang="es-ES" b="1" dirty="0"/>
              <a:t> </a:t>
            </a:r>
            <a:r>
              <a:rPr lang="es-ES" b="1" dirty="0" err="1"/>
              <a:t>tma</a:t>
            </a:r>
            <a:r>
              <a:rPr lang="es-ES" b="1" dirty="0"/>
              <a:t>. </a:t>
            </a:r>
            <a:r>
              <a:rPr lang="es-ES" b="1" dirty="0" err="1"/>
              <a:t>Proč</a:t>
            </a:r>
            <a:r>
              <a:rPr lang="es-ES" b="1" dirty="0"/>
              <a:t>? </a:t>
            </a:r>
            <a:r>
              <a:rPr lang="es-ES" b="1" dirty="0" err="1"/>
              <a:t>Divíte</a:t>
            </a:r>
            <a:r>
              <a:rPr lang="es-ES" b="1" dirty="0"/>
              <a:t> se.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cs-CZ" b="1" dirty="0" err="1"/>
              <a:t>pr</a:t>
            </a:r>
            <a:r>
              <a:rPr lang="es-ES" b="1" dirty="0" err="1"/>
              <a:t>oto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 je </a:t>
            </a:r>
            <a:r>
              <a:rPr lang="es-ES" b="1" dirty="0" err="1"/>
              <a:t>láska</a:t>
            </a:r>
            <a:r>
              <a:rPr lang="es-ES" b="1" dirty="0"/>
              <a:t> a </a:t>
            </a:r>
            <a:r>
              <a:rPr lang="es-ES" b="1" dirty="0" err="1"/>
              <a:t>pravá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vyhání</a:t>
            </a:r>
            <a:r>
              <a:rPr lang="es-ES" b="1" dirty="0"/>
              <a:t> </a:t>
            </a:r>
            <a:r>
              <a:rPr lang="es-ES" b="1" dirty="0" err="1"/>
              <a:t>temnotu</a:t>
            </a:r>
            <a:r>
              <a:rPr lang="es-ES" b="1" dirty="0"/>
              <a:t> </a:t>
            </a:r>
            <a:r>
              <a:rPr lang="es-ES" b="1" dirty="0" err="1"/>
              <a:t>strachu</a:t>
            </a:r>
            <a:r>
              <a:rPr lang="es-ES" b="1" dirty="0"/>
              <a:t>. (1</a:t>
            </a:r>
            <a:r>
              <a:rPr lang="cs-CZ" b="1" dirty="0"/>
              <a:t>. list</a:t>
            </a:r>
            <a:r>
              <a:rPr lang="es-ES" b="1" dirty="0"/>
              <a:t> Jan</a:t>
            </a:r>
            <a:r>
              <a:rPr lang="cs-CZ" b="1" dirty="0" err="1"/>
              <a:t>ův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18). </a:t>
            </a:r>
            <a:r>
              <a:rPr lang="es-ES" b="1" dirty="0" err="1"/>
              <a:t>Tam</a:t>
            </a:r>
            <a:r>
              <a:rPr lang="es-ES" b="1" dirty="0"/>
              <a:t>, u </a:t>
            </a:r>
            <a:r>
              <a:rPr lang="es-ES" b="1" dirty="0" err="1"/>
              <a:t>paty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zbožné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zmatené</a:t>
            </a:r>
            <a:r>
              <a:rPr lang="es-ES" b="1" dirty="0"/>
              <a:t> a </a:t>
            </a:r>
            <a:r>
              <a:rPr lang="es-ES" b="1" dirty="0" err="1"/>
              <a:t>hluboce</a:t>
            </a:r>
            <a:r>
              <a:rPr lang="es-ES" b="1" dirty="0"/>
              <a:t> </a:t>
            </a:r>
            <a:r>
              <a:rPr lang="es-ES" b="1" dirty="0" err="1"/>
              <a:t>zarmoucené</a:t>
            </a:r>
            <a:r>
              <a:rPr lang="es-ES" b="1" dirty="0"/>
              <a:t>, </a:t>
            </a:r>
            <a:r>
              <a:rPr lang="es-ES" b="1" dirty="0" err="1"/>
              <a:t>následovaly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Kalvárii</a:t>
            </a:r>
            <a:r>
              <a:rPr lang="es-ES" b="1" dirty="0"/>
              <a:t>. </a:t>
            </a:r>
            <a:r>
              <a:rPr lang="es-ES" b="1" dirty="0" err="1"/>
              <a:t>Fyzicky</a:t>
            </a:r>
            <a:r>
              <a:rPr lang="es-ES" b="1" dirty="0"/>
              <a:t> pro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nemohou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p</a:t>
            </a:r>
            <a:r>
              <a:rPr lang="es-ES" b="1" dirty="0" err="1"/>
              <a:t>řesto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zahrnou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nejvíce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 v </a:t>
            </a:r>
            <a:r>
              <a:rPr lang="es-ES" b="1" dirty="0" err="1"/>
              <a:t>hodině</a:t>
            </a:r>
            <a:r>
              <a:rPr lang="es-ES" b="1" dirty="0"/>
              <a:t> </a:t>
            </a:r>
            <a:r>
              <a:rPr lang="es-ES" b="1" dirty="0" err="1"/>
              <a:t>nekonečné</a:t>
            </a:r>
            <a:r>
              <a:rPr lang="es-ES" b="1" dirty="0"/>
              <a:t> </a:t>
            </a:r>
            <a:r>
              <a:rPr lang="es-ES" b="1" dirty="0" err="1"/>
              <a:t>agónie</a:t>
            </a:r>
            <a:r>
              <a:rPr lang="cs-CZ" b="1" dirty="0"/>
              <a:t>:</a:t>
            </a:r>
            <a:r>
              <a:rPr lang="es-ES" b="1" dirty="0"/>
              <a:t> </a:t>
            </a:r>
            <a:r>
              <a:rPr lang="es-ES" b="1" dirty="0" err="1"/>
              <a:t>Zahrnují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. </a:t>
            </a:r>
          </a:p>
        </p:txBody>
      </p:sp>
      <p:pic>
        <p:nvPicPr>
          <p:cNvPr id="9" name="Imagen 8" descr="Imagen que contiene persona, gente, grupo, hombre&#10;&#10;Descripción generada automáticamente">
            <a:extLst>
              <a:ext uri="{FF2B5EF4-FFF2-40B4-BE49-F238E27FC236}">
                <a16:creationId xmlns:a16="http://schemas.microsoft.com/office/drawing/2014/main" id="{FF1C3380-3B80-566B-507C-343F8F762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641" y="2907232"/>
            <a:ext cx="3120616" cy="3802828"/>
          </a:xfrm>
          <a:prstGeom prst="rect">
            <a:avLst/>
          </a:prstGeom>
          <a:ln w="38100" cap="sq">
            <a:solidFill>
              <a:srgbClr val="D42E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4AFF1D2-CFC2-12D3-47C8-7AA7C28EC003}"/>
              </a:ext>
            </a:extLst>
          </p:cNvPr>
          <p:cNvSpPr txBox="1"/>
          <p:nvPr/>
        </p:nvSpPr>
        <p:spPr>
          <a:xfrm>
            <a:off x="2000922" y="5859145"/>
            <a:ext cx="2135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89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LÁSKA A SOUCIT</a:t>
            </a:r>
          </a:p>
        </p:txBody>
      </p:sp>
      <p:pic>
        <p:nvPicPr>
          <p:cNvPr id="8" name="Imagen 7" descr="Imagen que contiene dibujo, alimentos, señal&#10;&#10;Descripción generada automáticamente">
            <a:extLst>
              <a:ext uri="{FF2B5EF4-FFF2-40B4-BE49-F238E27FC236}">
                <a16:creationId xmlns:a16="http://schemas.microsoft.com/office/drawing/2014/main" id="{1B4DC006-73DA-A316-9EF0-2D00F36D6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18" y="100805"/>
            <a:ext cx="7564366" cy="10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589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hombre, mujer, azul&#10;&#10;Descripción generada automáticamente">
            <a:extLst>
              <a:ext uri="{FF2B5EF4-FFF2-40B4-BE49-F238E27FC236}">
                <a16:creationId xmlns:a16="http://schemas.microsoft.com/office/drawing/2014/main" id="{103E94E9-C04B-99E2-563F-1E1B2F88E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t="633" r="2239" b="400"/>
          <a:stretch/>
        </p:blipFill>
        <p:spPr>
          <a:xfrm>
            <a:off x="6860068" y="2257778"/>
            <a:ext cx="5192082" cy="4401205"/>
          </a:xfrm>
          <a:prstGeom prst="rect">
            <a:avLst/>
          </a:prstGeom>
          <a:ln w="38100" cap="sq">
            <a:solidFill>
              <a:srgbClr val="D42E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634D087-43E4-A047-A4F6-8CEB5782CAE0}"/>
              </a:ext>
            </a:extLst>
          </p:cNvPr>
          <p:cNvSpPr txBox="1"/>
          <p:nvPr/>
        </p:nvSpPr>
        <p:spPr>
          <a:xfrm>
            <a:off x="0" y="961046"/>
            <a:ext cx="12009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 (Marek 15</a:t>
            </a:r>
            <a:r>
              <a:rPr lang="cs-CZ" b="1" dirty="0"/>
              <a:t>,</a:t>
            </a:r>
            <a:r>
              <a:rPr lang="es-ES" b="1" dirty="0"/>
              <a:t>40; Mat</a:t>
            </a:r>
            <a:r>
              <a:rPr lang="cs-CZ" b="1" dirty="0" err="1"/>
              <a:t>ouš</a:t>
            </a:r>
            <a:r>
              <a:rPr lang="es-ES" b="1" dirty="0"/>
              <a:t> 27</a:t>
            </a:r>
            <a:r>
              <a:rPr lang="cs-CZ" b="1" dirty="0"/>
              <a:t>,</a:t>
            </a:r>
            <a:r>
              <a:rPr lang="es-ES" b="1" dirty="0"/>
              <a:t>56; Jan 19</a:t>
            </a:r>
            <a:r>
              <a:rPr lang="cs-CZ" b="1" dirty="0"/>
              <a:t>,</a:t>
            </a:r>
            <a:r>
              <a:rPr lang="es-ES" b="1" dirty="0"/>
              <a:t>25)? Salome,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předběhla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dobu</a:t>
            </a:r>
            <a:r>
              <a:rPr lang="es-ES" b="1" dirty="0"/>
              <a:t> a </a:t>
            </a:r>
            <a:r>
              <a:rPr lang="es-ES" b="1" dirty="0" err="1"/>
              <a:t>vznesla</a:t>
            </a:r>
            <a:r>
              <a:rPr lang="es-ES" b="1" dirty="0"/>
              <a:t> </a:t>
            </a:r>
            <a:r>
              <a:rPr lang="es-ES" b="1" dirty="0" err="1"/>
              <a:t>smělou</a:t>
            </a:r>
            <a:r>
              <a:rPr lang="es-ES" b="1" dirty="0"/>
              <a:t> </a:t>
            </a:r>
            <a:r>
              <a:rPr lang="es-ES" b="1" dirty="0" err="1"/>
              <a:t>prosbu</a:t>
            </a:r>
            <a:r>
              <a:rPr lang="es-ES" b="1" dirty="0"/>
              <a:t> k </a:t>
            </a:r>
            <a:r>
              <a:rPr lang="es-ES" b="1" dirty="0" err="1"/>
              <a:t>Ježíši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20</a:t>
            </a:r>
            <a:r>
              <a:rPr lang="cs-CZ" b="1" dirty="0"/>
              <a:t>,</a:t>
            </a:r>
            <a:r>
              <a:rPr lang="es-ES" b="1" dirty="0"/>
              <a:t>20</a:t>
            </a:r>
            <a:r>
              <a:rPr lang="cs-CZ" b="1" dirty="0"/>
              <a:t>.</a:t>
            </a:r>
            <a:r>
              <a:rPr lang="es-ES" b="1" dirty="0"/>
              <a:t>21). Marie </a:t>
            </a:r>
            <a:r>
              <a:rPr lang="es-ES" b="1" dirty="0" err="1"/>
              <a:t>Magdalská</a:t>
            </a:r>
            <a:r>
              <a:rPr lang="es-ES" b="1" dirty="0"/>
              <a:t>, </a:t>
            </a:r>
            <a:r>
              <a:rPr lang="es-ES" b="1" dirty="0" err="1"/>
              <a:t>veliká</a:t>
            </a:r>
            <a:r>
              <a:rPr lang="es-ES" b="1" dirty="0"/>
              <a:t> </a:t>
            </a:r>
            <a:r>
              <a:rPr lang="es-ES" b="1" dirty="0" err="1"/>
              <a:t>hříšnice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odpuštěno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z </a:t>
            </a:r>
            <a:r>
              <a:rPr lang="es-ES" b="1" dirty="0" err="1"/>
              <a:t>vděčnosti</a:t>
            </a:r>
            <a:r>
              <a:rPr lang="es-ES" b="1" dirty="0"/>
              <a:t> </a:t>
            </a:r>
            <a:r>
              <a:rPr lang="es-ES" b="1" dirty="0" err="1"/>
              <a:t>pomazala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drahocennou</a:t>
            </a:r>
            <a:r>
              <a:rPr lang="es-ES" b="1" dirty="0"/>
              <a:t> </a:t>
            </a:r>
            <a:r>
              <a:rPr lang="es-ES" b="1" dirty="0" err="1"/>
              <a:t>vůní</a:t>
            </a:r>
            <a:r>
              <a:rPr lang="es-ES" b="1" dirty="0"/>
              <a:t> (J</a:t>
            </a:r>
            <a:r>
              <a:rPr lang="cs-CZ" b="1" dirty="0" err="1"/>
              <a:t>an</a:t>
            </a:r>
            <a:r>
              <a:rPr lang="es-ES" b="1" dirty="0"/>
              <a:t> 12,3). Marie, </a:t>
            </a:r>
            <a:r>
              <a:rPr lang="es-ES" b="1" dirty="0" err="1"/>
              <a:t>manželka</a:t>
            </a:r>
            <a:r>
              <a:rPr lang="es-ES" b="1" dirty="0"/>
              <a:t> </a:t>
            </a:r>
            <a:r>
              <a:rPr lang="es-ES" b="1" dirty="0" err="1"/>
              <a:t>Kleofášova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 – a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věkových</a:t>
            </a:r>
            <a:r>
              <a:rPr lang="es-ES" b="1" dirty="0"/>
              <a:t> </a:t>
            </a:r>
            <a:r>
              <a:rPr lang="es-ES" b="1" dirty="0" err="1"/>
              <a:t>kategorií</a:t>
            </a:r>
            <a:r>
              <a:rPr lang="es-ES" b="1" dirty="0"/>
              <a:t> –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uznávána</a:t>
            </a:r>
            <a:r>
              <a:rPr lang="es-ES" b="1" dirty="0"/>
              <a:t>. </a:t>
            </a:r>
            <a:r>
              <a:rPr lang="es-ES" b="1" dirty="0" err="1"/>
              <a:t>Vše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o </a:t>
            </a:r>
            <a:r>
              <a:rPr lang="es-ES" b="1" dirty="0" err="1"/>
              <a:t>ní</a:t>
            </a:r>
            <a:r>
              <a:rPr lang="es-ES" b="1" dirty="0"/>
              <a:t> </a:t>
            </a:r>
            <a:r>
              <a:rPr lang="es-ES" b="1" dirty="0" err="1"/>
              <a:t>známo</a:t>
            </a:r>
            <a:r>
              <a:rPr lang="es-ES" b="1" dirty="0"/>
              <a:t>, je,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tam</a:t>
            </a:r>
            <a:r>
              <a:rPr lang="es-ES" b="1" dirty="0"/>
              <a:t> a </a:t>
            </a:r>
            <a:r>
              <a:rPr lang="es-ES" b="1" dirty="0" err="1"/>
              <a:t>čelí</a:t>
            </a:r>
            <a:r>
              <a:rPr lang="es-ES" b="1" dirty="0"/>
              <a:t> </a:t>
            </a:r>
            <a:r>
              <a:rPr lang="es-ES" b="1" dirty="0" err="1"/>
              <a:t>nebezpečí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26A29F-5539-B7B8-FDED-B0C346783D4E}"/>
              </a:ext>
            </a:extLst>
          </p:cNvPr>
          <p:cNvSpPr txBox="1"/>
          <p:nvPr/>
        </p:nvSpPr>
        <p:spPr>
          <a:xfrm>
            <a:off x="0" y="2229496"/>
            <a:ext cx="68600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 </a:t>
            </a:r>
            <a:r>
              <a:rPr lang="es-ES" b="1" dirty="0" err="1"/>
              <a:t>samozřejmě</a:t>
            </a:r>
            <a:r>
              <a:rPr lang="es-ES" b="1" dirty="0"/>
              <a:t> je tu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ta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třiceti</a:t>
            </a:r>
            <a:r>
              <a:rPr lang="es-ES" b="1" dirty="0"/>
              <a:t> </a:t>
            </a:r>
            <a:r>
              <a:rPr lang="es-ES" b="1" dirty="0" err="1"/>
              <a:t>lety</a:t>
            </a:r>
            <a:r>
              <a:rPr lang="es-ES" b="1" dirty="0"/>
              <a:t> </a:t>
            </a:r>
            <a:r>
              <a:rPr lang="es-ES" b="1" dirty="0" err="1"/>
              <a:t>dočkala</a:t>
            </a:r>
            <a:r>
              <a:rPr lang="es-ES" b="1" dirty="0"/>
              <a:t> </a:t>
            </a:r>
            <a:r>
              <a:rPr lang="es-ES" b="1" dirty="0" err="1"/>
              <a:t>posměchu</a:t>
            </a:r>
            <a:r>
              <a:rPr lang="es-ES" b="1" dirty="0"/>
              <a:t> a </a:t>
            </a:r>
            <a:r>
              <a:rPr lang="es-ES" b="1" dirty="0" err="1"/>
              <a:t>posměchu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lůně</a:t>
            </a:r>
            <a:r>
              <a:rPr lang="es-ES" b="1" dirty="0"/>
              <a:t> </a:t>
            </a:r>
            <a:r>
              <a:rPr lang="es-ES" b="1" dirty="0" err="1"/>
              <a:t>nosila</a:t>
            </a:r>
            <a:r>
              <a:rPr lang="es-ES" b="1" dirty="0"/>
              <a:t> "</a:t>
            </a:r>
            <a:r>
              <a:rPr lang="es-ES" b="1" dirty="0" err="1"/>
              <a:t>zázrak</a:t>
            </a:r>
            <a:r>
              <a:rPr lang="es-ES" b="1" dirty="0"/>
              <a:t> </a:t>
            </a:r>
            <a:r>
              <a:rPr lang="es-ES" b="1" dirty="0" err="1"/>
              <a:t>zázraků</a:t>
            </a:r>
            <a:r>
              <a:rPr lang="es-ES" b="1" dirty="0"/>
              <a:t>": </a:t>
            </a:r>
            <a:r>
              <a:rPr lang="es-ES" b="1" dirty="0" err="1"/>
              <a:t>Dítě</a:t>
            </a:r>
            <a:r>
              <a:rPr lang="es-ES" b="1" dirty="0"/>
              <a:t>, </a:t>
            </a:r>
            <a:r>
              <a:rPr lang="es-ES" b="1" dirty="0" err="1"/>
              <a:t>jehož</a:t>
            </a:r>
            <a:r>
              <a:rPr lang="es-ES" b="1" dirty="0"/>
              <a:t> </a:t>
            </a:r>
            <a:r>
              <a:rPr lang="es-ES" b="1" dirty="0" err="1"/>
              <a:t>otec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nebeského</a:t>
            </a:r>
            <a:r>
              <a:rPr lang="es-ES" b="1" dirty="0"/>
              <a:t> </a:t>
            </a:r>
            <a:r>
              <a:rPr lang="es-ES" b="1" dirty="0" err="1"/>
              <a:t>původu</a:t>
            </a:r>
            <a:r>
              <a:rPr lang="es-ES" b="1" dirty="0"/>
              <a:t>. </a:t>
            </a:r>
            <a:r>
              <a:rPr lang="es-ES" b="1" dirty="0" err="1"/>
              <a:t>Sladká</a:t>
            </a:r>
            <a:r>
              <a:rPr lang="es-ES" b="1" dirty="0"/>
              <a:t> a </a:t>
            </a:r>
            <a:r>
              <a:rPr lang="es-ES" b="1" dirty="0" err="1"/>
              <a:t>dobrá</a:t>
            </a:r>
            <a:r>
              <a:rPr lang="es-ES" b="1" dirty="0"/>
              <a:t> </a:t>
            </a:r>
            <a:r>
              <a:rPr lang="es-ES" b="1" dirty="0" err="1"/>
              <a:t>Maria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plně</a:t>
            </a:r>
            <a:r>
              <a:rPr lang="es-ES" b="1" dirty="0"/>
              <a:t> </a:t>
            </a:r>
            <a:r>
              <a:rPr lang="es-ES" b="1" dirty="0" err="1"/>
              <a:t>nechápala</a:t>
            </a:r>
            <a:r>
              <a:rPr lang="es-ES" b="1" dirty="0"/>
              <a:t> </a:t>
            </a:r>
            <a:r>
              <a:rPr lang="es-ES" b="1" dirty="0" err="1"/>
              <a:t>poslání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, mu </a:t>
            </a:r>
            <a:r>
              <a:rPr lang="es-ES" b="1" dirty="0" err="1"/>
              <a:t>zasvětila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Je </a:t>
            </a:r>
            <a:r>
              <a:rPr lang="es-ES" b="1" dirty="0" err="1"/>
              <a:t>tam</a:t>
            </a:r>
            <a:r>
              <a:rPr lang="es-ES" b="1" dirty="0"/>
              <a:t> s </a:t>
            </a:r>
            <a:r>
              <a:rPr lang="es-ES" b="1" dirty="0" err="1"/>
              <a:t>krvácejícím</a:t>
            </a:r>
            <a:r>
              <a:rPr lang="es-ES" b="1" dirty="0"/>
              <a:t> </a:t>
            </a:r>
            <a:r>
              <a:rPr lang="es-ES" b="1" dirty="0" err="1"/>
              <a:t>srdcem</a:t>
            </a:r>
            <a:r>
              <a:rPr lang="es-ES" b="1" dirty="0"/>
              <a:t> a </a:t>
            </a:r>
            <a:r>
              <a:rPr lang="es-ES" b="1" dirty="0" err="1"/>
              <a:t>nataženýma</a:t>
            </a:r>
            <a:r>
              <a:rPr lang="es-ES" b="1" dirty="0"/>
              <a:t> </a:t>
            </a:r>
            <a:r>
              <a:rPr lang="es-ES" b="1" dirty="0" err="1"/>
              <a:t>rukama</a:t>
            </a:r>
            <a:r>
              <a:rPr lang="es-ES" b="1" dirty="0"/>
              <a:t>. </a:t>
            </a:r>
            <a:r>
              <a:rPr lang="es-ES" b="1" dirty="0" err="1"/>
              <a:t>Stejné</a:t>
            </a:r>
            <a:r>
              <a:rPr lang="es-ES" b="1" dirty="0"/>
              <a:t> </a:t>
            </a:r>
            <a:r>
              <a:rPr lang="es-ES" b="1" dirty="0" err="1"/>
              <a:t>paže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lákaly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maličkého</a:t>
            </a:r>
            <a:r>
              <a:rPr lang="es-ES" b="1" dirty="0"/>
              <a:t> a </a:t>
            </a:r>
            <a:r>
              <a:rPr lang="es-ES" b="1" dirty="0" err="1"/>
              <a:t>osvobodily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nebezpečí</a:t>
            </a:r>
            <a:r>
              <a:rPr lang="es-ES" b="1" dirty="0"/>
              <a:t>, se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dotknout</a:t>
            </a:r>
            <a:r>
              <a:rPr lang="es-ES" b="1" dirty="0"/>
              <a:t> a </a:t>
            </a:r>
            <a:r>
              <a:rPr lang="es-ES" b="1" dirty="0" err="1"/>
              <a:t>zmírnit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zesměšňovaného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mnozí</a:t>
            </a:r>
            <a:r>
              <a:rPr lang="es-ES" b="1" dirty="0"/>
              <a:t> </a:t>
            </a:r>
            <a:r>
              <a:rPr lang="es-ES" b="1" dirty="0" err="1"/>
              <a:t>vyděšení</a:t>
            </a:r>
            <a:r>
              <a:rPr lang="es-ES" b="1" dirty="0"/>
              <a:t> </a:t>
            </a:r>
            <a:r>
              <a:rPr lang="es-ES" b="1" dirty="0" err="1"/>
              <a:t>žáci</a:t>
            </a:r>
            <a:r>
              <a:rPr lang="es-ES" b="1" dirty="0"/>
              <a:t> </a:t>
            </a:r>
            <a:r>
              <a:rPr lang="es-ES" b="1" dirty="0" err="1"/>
              <a:t>opustili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Mistra</a:t>
            </a:r>
            <a:r>
              <a:rPr lang="es-ES" b="1" dirty="0"/>
              <a:t>, </a:t>
            </a:r>
            <a:r>
              <a:rPr lang="es-ES" b="1" dirty="0" err="1"/>
              <a:t>rozhodli</a:t>
            </a:r>
            <a:r>
              <a:rPr lang="es-ES" b="1" dirty="0"/>
              <a:t> se </a:t>
            </a:r>
            <a:r>
              <a:rPr lang="es-ES" b="1" dirty="0" err="1"/>
              <a:t>být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es-ES" b="1" dirty="0" err="1"/>
              <a:t>konce</a:t>
            </a:r>
            <a:r>
              <a:rPr lang="es-ES" b="1" dirty="0"/>
              <a:t>. </a:t>
            </a:r>
            <a:r>
              <a:rPr lang="es-ES" b="1" dirty="0" err="1"/>
              <a:t>Nebojí</a:t>
            </a:r>
            <a:r>
              <a:rPr lang="es-ES" b="1" dirty="0"/>
              <a:t> se,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stát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ukovaná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nimi</a:t>
            </a:r>
            <a:r>
              <a:rPr lang="es-ES" b="1" dirty="0"/>
              <a:t> a </a:t>
            </a:r>
            <a:r>
              <a:rPr lang="es-ES" b="1" dirty="0" err="1"/>
              <a:t>Ježíšem</a:t>
            </a:r>
            <a:r>
              <a:rPr lang="es-ES" b="1" dirty="0"/>
              <a:t> </a:t>
            </a:r>
            <a:r>
              <a:rPr lang="es-ES" b="1" dirty="0" err="1"/>
              <a:t>proniká</a:t>
            </a:r>
            <a:r>
              <a:rPr lang="es-ES" b="1" dirty="0"/>
              <a:t> </a:t>
            </a:r>
            <a:r>
              <a:rPr lang="es-ES" b="1" dirty="0" err="1"/>
              <a:t>branami</a:t>
            </a:r>
            <a:r>
              <a:rPr lang="es-ES" b="1" dirty="0"/>
              <a:t> </a:t>
            </a:r>
            <a:r>
              <a:rPr lang="es-ES" b="1" dirty="0" err="1"/>
              <a:t>strachu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Máte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vyzařovala</a:t>
            </a:r>
            <a:r>
              <a:rPr lang="es-ES" b="1" dirty="0"/>
              <a:t> </a:t>
            </a:r>
            <a:r>
              <a:rPr lang="cs-CZ" b="1" dirty="0"/>
              <a:t>na </a:t>
            </a:r>
            <a:r>
              <a:rPr lang="es-ES" b="1" dirty="0" err="1"/>
              <a:t>Kalvárii</a:t>
            </a:r>
            <a:r>
              <a:rPr lang="es-ES" b="1" dirty="0"/>
              <a:t>? </a:t>
            </a:r>
            <a:r>
              <a:rPr lang="es-ES" b="1" dirty="0" err="1"/>
              <a:t>Pokud</a:t>
            </a:r>
            <a:r>
              <a:rPr lang="es-ES" b="1" dirty="0"/>
              <a:t> ji </a:t>
            </a:r>
            <a:r>
              <a:rPr lang="es-ES" b="1" dirty="0" err="1"/>
              <a:t>vlastnily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cs-CZ" b="1" dirty="0"/>
              <a:t> té doby</a:t>
            </a:r>
            <a:r>
              <a:rPr lang="es-ES" b="1" dirty="0"/>
              <a:t>, </a:t>
            </a:r>
            <a:r>
              <a:rPr lang="es-ES" b="1" dirty="0" err="1"/>
              <a:t>můžete</a:t>
            </a:r>
            <a:r>
              <a:rPr lang="es-ES" b="1" dirty="0"/>
              <a:t> ji </a:t>
            </a:r>
            <a:r>
              <a:rPr lang="es-ES" b="1" dirty="0" err="1"/>
              <a:t>mít</a:t>
            </a:r>
            <a:r>
              <a:rPr lang="es-ES" b="1" dirty="0"/>
              <a:t> i </a:t>
            </a:r>
            <a:r>
              <a:rPr lang="es-ES" b="1" dirty="0" err="1"/>
              <a:t>vy</a:t>
            </a:r>
            <a:r>
              <a:rPr lang="es-ES" b="1" dirty="0"/>
              <a:t>. </a:t>
            </a:r>
            <a:r>
              <a:rPr lang="es-ES" b="1" dirty="0" err="1"/>
              <a:t>Otevřete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a </a:t>
            </a:r>
            <a:r>
              <a:rPr lang="es-ES" b="1" dirty="0" err="1"/>
              <a:t>dovolte</a:t>
            </a:r>
            <a:r>
              <a:rPr lang="es-ES" b="1" dirty="0"/>
              <a:t> </a:t>
            </a:r>
            <a:r>
              <a:rPr lang="es-ES" b="1" dirty="0" err="1"/>
              <a:t>milujícímu</a:t>
            </a:r>
            <a:r>
              <a:rPr lang="es-ES" b="1" dirty="0"/>
              <a:t> </a:t>
            </a:r>
            <a:r>
              <a:rPr lang="es-ES" b="1" dirty="0" err="1"/>
              <a:t>Ježíši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naplnil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,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poznají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vzhlíželi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Kalvárii</a:t>
            </a:r>
            <a:r>
              <a:rPr lang="es-ES" b="1" dirty="0"/>
              <a:t>, ale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Maria</a:t>
            </a:r>
            <a:r>
              <a:rPr lang="es-ES" b="1" dirty="0"/>
              <a:t> a </a:t>
            </a:r>
            <a:r>
              <a:rPr lang="es-ES" b="1" dirty="0" err="1"/>
              <a:t>ostatní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odevzdali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</a:t>
            </a:r>
            <a:r>
              <a:rPr lang="es-ES" b="1" dirty="0" err="1"/>
              <a:t>Spasiteli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, u </a:t>
            </a:r>
            <a:r>
              <a:rPr lang="es-ES" b="1" dirty="0" err="1"/>
              <a:t>paty</a:t>
            </a:r>
            <a:r>
              <a:rPr lang="es-ES" b="1" dirty="0"/>
              <a:t> </a:t>
            </a:r>
            <a:r>
              <a:rPr lang="es-ES" b="1" dirty="0" err="1"/>
              <a:t>kříže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8953B8-0108-E7AE-FCAF-2C5C69159B64}"/>
              </a:ext>
            </a:extLst>
          </p:cNvPr>
          <p:cNvSpPr txBox="1"/>
          <p:nvPr/>
        </p:nvSpPr>
        <p:spPr>
          <a:xfrm>
            <a:off x="9794138" y="5827987"/>
            <a:ext cx="2135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89E3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LÁSKA A SOUCIT</a:t>
            </a:r>
          </a:p>
        </p:txBody>
      </p:sp>
      <p:pic>
        <p:nvPicPr>
          <p:cNvPr id="2" name="Imagen 1" descr="Imagen que contiene dibujo, alimentos, señal&#10;&#10;Descripción generada automáticamente">
            <a:extLst>
              <a:ext uri="{FF2B5EF4-FFF2-40B4-BE49-F238E27FC236}">
                <a16:creationId xmlns:a16="http://schemas.microsoft.com/office/drawing/2014/main" id="{E8C01561-9F6C-AEA2-106A-C5955D6EA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44" y="56072"/>
            <a:ext cx="8550112" cy="9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310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A24CCE-E8D7-9CC7-1E49-AE29128F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27" y="1172867"/>
            <a:ext cx="4584212" cy="5521273"/>
          </a:xfrm>
          <a:prstGeom prst="rect">
            <a:avLst/>
          </a:prstGeom>
          <a:ln w="38100" cap="sq">
            <a:solidFill>
              <a:srgbClr val="DEAEF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58DA0E-6B0B-05FB-0877-7B9BF5CD0EC5}"/>
              </a:ext>
            </a:extLst>
          </p:cNvPr>
          <p:cNvSpPr txBox="1"/>
          <p:nvPr/>
        </p:nvSpPr>
        <p:spPr>
          <a:xfrm>
            <a:off x="4821947" y="178413"/>
            <a:ext cx="7315200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Kalvárii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nejeden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příležitost</a:t>
            </a:r>
            <a:r>
              <a:rPr lang="es-ES" b="1" dirty="0"/>
              <a:t> </a:t>
            </a:r>
            <a:r>
              <a:rPr lang="es-ES" b="1" dirty="0" err="1"/>
              <a:t>změnit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názor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a </a:t>
            </a:r>
            <a:r>
              <a:rPr lang="es-ES" b="1" dirty="0" err="1"/>
              <a:t>projevit</a:t>
            </a:r>
            <a:r>
              <a:rPr lang="es-ES" b="1" dirty="0"/>
              <a:t>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několika</a:t>
            </a:r>
            <a:r>
              <a:rPr lang="es-ES" b="1" dirty="0"/>
              <a:t> </a:t>
            </a:r>
            <a:r>
              <a:rPr lang="es-ES" b="1" dirty="0" err="1"/>
              <a:t>hodin</a:t>
            </a:r>
            <a:r>
              <a:rPr lang="es-ES" b="1" dirty="0"/>
              <a:t> </a:t>
            </a:r>
            <a:r>
              <a:rPr lang="es-ES" b="1" dirty="0" err="1"/>
              <a:t>novou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 v </a:t>
            </a:r>
            <a:r>
              <a:rPr lang="es-ES" b="1" dirty="0" err="1"/>
              <a:t>Ně</a:t>
            </a:r>
            <a:r>
              <a:rPr lang="cs-CZ" b="1" dirty="0"/>
              <a:t>j</a:t>
            </a:r>
            <a:r>
              <a:rPr lang="es-ES" b="1" dirty="0"/>
              <a:t>. </a:t>
            </a:r>
            <a:r>
              <a:rPr lang="es-ES" b="1" dirty="0" err="1"/>
              <a:t>Římský</a:t>
            </a:r>
            <a:r>
              <a:rPr lang="es-ES" b="1" dirty="0"/>
              <a:t> </a:t>
            </a:r>
            <a:r>
              <a:rPr lang="es-ES" b="1" dirty="0" err="1"/>
              <a:t>setník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. </a:t>
            </a:r>
          </a:p>
          <a:p>
            <a:pPr>
              <a:spcBef>
                <a:spcPts val="1800"/>
              </a:spcBef>
            </a:pPr>
            <a:r>
              <a:rPr lang="es-ES" b="1" dirty="0" err="1"/>
              <a:t>Setník</a:t>
            </a:r>
            <a:r>
              <a:rPr lang="es-ES" b="1" dirty="0"/>
              <a:t> </a:t>
            </a:r>
            <a:r>
              <a:rPr lang="es-ES" b="1" dirty="0" err="1"/>
              <a:t>spatřil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a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,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přimělo</a:t>
            </a:r>
            <a:r>
              <a:rPr lang="es-ES" b="1" dirty="0"/>
              <a:t> </a:t>
            </a:r>
            <a:r>
              <a:rPr lang="es-ES" b="1" dirty="0" err="1"/>
              <a:t>uvěřit</a:t>
            </a:r>
            <a:r>
              <a:rPr lang="es-ES" b="1" dirty="0"/>
              <a:t> v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ve </a:t>
            </a:r>
            <a:r>
              <a:rPr lang="es-ES" b="1" dirty="0" err="1"/>
              <a:t>Spasitele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.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nově</a:t>
            </a:r>
            <a:r>
              <a:rPr lang="es-ES" b="1" dirty="0"/>
              <a:t> </a:t>
            </a:r>
            <a:r>
              <a:rPr lang="es-ES" b="1" dirty="0" err="1"/>
              <a:t>nalezená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přiměla</a:t>
            </a:r>
            <a:r>
              <a:rPr lang="es-ES" b="1" dirty="0"/>
              <a:t> </a:t>
            </a:r>
            <a:r>
              <a:rPr lang="es-ES" b="1" dirty="0" err="1"/>
              <a:t>říci</a:t>
            </a:r>
            <a:r>
              <a:rPr lang="es-ES" b="1" dirty="0"/>
              <a:t>: „</a:t>
            </a:r>
            <a:r>
              <a:rPr lang="cs-CZ" b="1" dirty="0"/>
              <a:t>On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cs-CZ" b="1" dirty="0" err="1"/>
              <a:t>opravd</a:t>
            </a:r>
            <a:r>
              <a:rPr lang="es-ES" b="1" dirty="0"/>
              <a:t>u </a:t>
            </a:r>
            <a:r>
              <a:rPr lang="es-ES" b="1" dirty="0" err="1"/>
              <a:t>Syn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." (M</a:t>
            </a:r>
            <a:r>
              <a:rPr lang="cs-CZ" b="1" dirty="0"/>
              <a:t>a</a:t>
            </a:r>
            <a:r>
              <a:rPr lang="es-ES" b="1" dirty="0"/>
              <a:t>t</a:t>
            </a:r>
            <a:r>
              <a:rPr lang="cs-CZ" b="1" dirty="0" err="1"/>
              <a:t>ouš</a:t>
            </a:r>
            <a:r>
              <a:rPr lang="es-ES" b="1" dirty="0"/>
              <a:t> 27</a:t>
            </a:r>
            <a:r>
              <a:rPr lang="cs-CZ" b="1" dirty="0"/>
              <a:t>,</a:t>
            </a:r>
            <a:r>
              <a:rPr lang="es-ES" b="1" dirty="0"/>
              <a:t>54).</a:t>
            </a:r>
          </a:p>
          <a:p>
            <a:pPr>
              <a:spcBef>
                <a:spcPts val="1800"/>
              </a:spcBef>
            </a:pPr>
            <a:r>
              <a:rPr lang="es-ES" b="1" dirty="0" err="1"/>
              <a:t>Setník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důstojníkem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starosti</a:t>
            </a:r>
            <a:r>
              <a:rPr lang="es-ES" b="1" dirty="0"/>
              <a:t> </a:t>
            </a:r>
            <a:r>
              <a:rPr lang="es-ES" b="1" dirty="0" err="1"/>
              <a:t>provádění</a:t>
            </a:r>
            <a:r>
              <a:rPr lang="es-ES" b="1" dirty="0"/>
              <a:t> </a:t>
            </a:r>
            <a:r>
              <a:rPr lang="es-ES" b="1" dirty="0" err="1"/>
              <a:t>příkazu</a:t>
            </a:r>
            <a:r>
              <a:rPr lang="es-ES" b="1" dirty="0"/>
              <a:t> k </a:t>
            </a:r>
            <a:r>
              <a:rPr lang="es-ES" b="1" dirty="0" err="1"/>
              <a:t>ukřižo</a:t>
            </a:r>
            <a:r>
              <a:rPr lang="cs-CZ" b="1" dirty="0"/>
              <a:t>-</a:t>
            </a:r>
            <a:r>
              <a:rPr lang="es-ES" b="1" dirty="0" err="1"/>
              <a:t>vání</a:t>
            </a:r>
            <a:r>
              <a:rPr lang="es-ES" b="1" dirty="0"/>
              <a:t> a </a:t>
            </a:r>
            <a:r>
              <a:rPr lang="es-ES" b="1" dirty="0" err="1"/>
              <a:t>zabraňoval</a:t>
            </a:r>
            <a:r>
              <a:rPr lang="es-ES" b="1" dirty="0"/>
              <a:t> a </a:t>
            </a:r>
            <a:r>
              <a:rPr lang="es-ES" b="1" dirty="0" err="1"/>
              <a:t>kontroloval</a:t>
            </a:r>
            <a:r>
              <a:rPr lang="es-ES" b="1" dirty="0"/>
              <a:t> </a:t>
            </a:r>
            <a:r>
              <a:rPr lang="es-ES" b="1" dirty="0" err="1"/>
              <a:t>jakékoli</a:t>
            </a:r>
            <a:r>
              <a:rPr lang="es-ES" b="1" dirty="0"/>
              <a:t> </a:t>
            </a:r>
            <a:r>
              <a:rPr lang="es-ES" b="1" dirty="0" err="1"/>
              <a:t>rušení</a:t>
            </a:r>
            <a:r>
              <a:rPr lang="es-ES" b="1" dirty="0"/>
              <a:t> v </a:t>
            </a:r>
            <a:r>
              <a:rPr lang="es-ES" b="1" dirty="0" err="1"/>
              <a:t>davu</a:t>
            </a:r>
            <a:r>
              <a:rPr lang="es-ES" b="1" dirty="0"/>
              <a:t> </a:t>
            </a:r>
            <a:r>
              <a:rPr lang="es-ES" b="1" dirty="0" err="1"/>
              <a:t>diváků</a:t>
            </a:r>
            <a:r>
              <a:rPr lang="es-ES" b="1" dirty="0"/>
              <a:t>. </a:t>
            </a:r>
            <a:r>
              <a:rPr lang="es-ES" b="1" dirty="0" err="1"/>
              <a:t>Možná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nesoucího</a:t>
            </a:r>
            <a:r>
              <a:rPr lang="es-ES" b="1" dirty="0"/>
              <a:t> </a:t>
            </a:r>
            <a:r>
              <a:rPr lang="es-ES" b="1" dirty="0" err="1"/>
              <a:t>těžký</a:t>
            </a:r>
            <a:r>
              <a:rPr lang="es-ES" b="1" dirty="0"/>
              <a:t> </a:t>
            </a:r>
            <a:r>
              <a:rPr lang="es-ES" b="1" dirty="0" err="1"/>
              <a:t>kříž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Via</a:t>
            </a:r>
            <a:r>
              <a:rPr lang="es-ES" b="1" dirty="0"/>
              <a:t> Dolorosa a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vojáky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zatloukají</a:t>
            </a:r>
            <a:r>
              <a:rPr lang="es-ES" b="1" dirty="0"/>
              <a:t> </a:t>
            </a:r>
            <a:r>
              <a:rPr lang="es-ES" b="1" dirty="0" err="1"/>
              <a:t>hřeby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probodly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 a </a:t>
            </a:r>
            <a:r>
              <a:rPr lang="es-ES" b="1" dirty="0" err="1"/>
              <a:t>nohy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. </a:t>
            </a:r>
            <a:r>
              <a:rPr lang="es-ES" b="1" dirty="0" err="1"/>
              <a:t>Možná</a:t>
            </a:r>
            <a:r>
              <a:rPr lang="es-ES" b="1" dirty="0"/>
              <a:t> </a:t>
            </a:r>
            <a:r>
              <a:rPr lang="es-ES" b="1" dirty="0" err="1"/>
              <a:t>cítil</a:t>
            </a:r>
            <a:r>
              <a:rPr lang="es-ES" b="1" dirty="0"/>
              <a:t> </a:t>
            </a:r>
            <a:r>
              <a:rPr lang="es-ES" b="1" dirty="0" err="1"/>
              <a:t>zármutek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, a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milosrdenstvím</a:t>
            </a:r>
            <a:r>
              <a:rPr lang="es-ES" b="1" dirty="0"/>
              <a:t> a </a:t>
            </a:r>
            <a:r>
              <a:rPr lang="es-ES" b="1" dirty="0" err="1"/>
              <a:t>pravdou</a:t>
            </a:r>
            <a:r>
              <a:rPr lang="es-ES" b="1" dirty="0"/>
              <a:t> </a:t>
            </a:r>
            <a:r>
              <a:rPr lang="es-ES" b="1" dirty="0" err="1"/>
              <a:t>vyjádřenou</a:t>
            </a:r>
            <a:r>
              <a:rPr lang="es-ES" b="1" dirty="0"/>
              <a:t> ve </a:t>
            </a:r>
            <a:r>
              <a:rPr lang="es-ES" b="1" dirty="0" err="1"/>
              <a:t>tváři</a:t>
            </a:r>
            <a:r>
              <a:rPr lang="es-ES" b="1" dirty="0"/>
              <a:t> </a:t>
            </a:r>
            <a:r>
              <a:rPr lang="es-ES" b="1" dirty="0" err="1"/>
              <a:t>Božského</a:t>
            </a:r>
            <a:r>
              <a:rPr lang="es-ES" b="1" dirty="0"/>
              <a:t> </a:t>
            </a:r>
            <a:r>
              <a:rPr lang="es-ES" b="1" dirty="0" err="1"/>
              <a:t>Trpícího</a:t>
            </a:r>
            <a:r>
              <a:rPr lang="es-ES" b="1" dirty="0"/>
              <a:t>. </a:t>
            </a:r>
            <a:r>
              <a:rPr lang="es-ES" b="1" dirty="0" err="1"/>
              <a:t>Faktem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zapůsobilo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a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umí</a:t>
            </a:r>
            <a:r>
              <a:rPr lang="cs-CZ" b="1" dirty="0"/>
              <a:t>-</a:t>
            </a:r>
            <a:r>
              <a:rPr lang="es-ES" b="1" dirty="0" err="1"/>
              <a:t>rajícího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. </a:t>
            </a:r>
            <a:r>
              <a:rPr lang="es-ES" b="1" dirty="0" err="1"/>
              <a:t>Všiml</a:t>
            </a:r>
            <a:r>
              <a:rPr lang="es-ES" b="1" dirty="0"/>
              <a:t> si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pokory</a:t>
            </a:r>
            <a:r>
              <a:rPr lang="es-ES" b="1" dirty="0"/>
              <a:t>, </a:t>
            </a:r>
            <a:r>
              <a:rPr lang="es-ES" b="1" dirty="0" err="1"/>
              <a:t>ochoty</a:t>
            </a:r>
            <a:r>
              <a:rPr lang="es-ES" b="1" dirty="0"/>
              <a:t> </a:t>
            </a:r>
            <a:r>
              <a:rPr lang="es-ES" b="1" dirty="0" err="1"/>
              <a:t>odpustit</a:t>
            </a:r>
            <a:r>
              <a:rPr lang="es-ES" b="1" dirty="0"/>
              <a:t> </a:t>
            </a:r>
            <a:r>
              <a:rPr lang="es-ES" b="1" dirty="0" err="1"/>
              <a:t>nepřátelům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trpělivosti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volání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vítězství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pronesl</a:t>
            </a:r>
            <a:r>
              <a:rPr lang="es-ES" b="1" dirty="0"/>
              <a:t> </a:t>
            </a:r>
            <a:r>
              <a:rPr lang="es-ES" b="1" dirty="0" err="1"/>
              <a:t>těsně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smrtí</a:t>
            </a:r>
            <a:r>
              <a:rPr lang="es-ES" b="1" dirty="0"/>
              <a:t>: "</a:t>
            </a:r>
            <a:r>
              <a:rPr lang="es-ES" b="1" dirty="0" err="1"/>
              <a:t>Dokonáno</a:t>
            </a:r>
            <a:r>
              <a:rPr lang="es-ES" b="1" dirty="0"/>
              <a:t> </a:t>
            </a:r>
            <a:r>
              <a:rPr lang="es-ES" b="1" dirty="0" err="1"/>
              <a:t>jest</a:t>
            </a:r>
            <a:r>
              <a:rPr lang="es-ES" b="1" dirty="0"/>
              <a:t>" (J</a:t>
            </a:r>
            <a:r>
              <a:rPr lang="cs-CZ" b="1" dirty="0" err="1"/>
              <a:t>an</a:t>
            </a:r>
            <a:r>
              <a:rPr lang="es-ES" b="1" dirty="0"/>
              <a:t> 19,30).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</a:t>
            </a:r>
            <a:r>
              <a:rPr lang="es-ES" b="1" dirty="0" err="1"/>
              <a:t>rostla</a:t>
            </a:r>
            <a:r>
              <a:rPr lang="es-ES" b="1" dirty="0"/>
              <a:t> z </a:t>
            </a:r>
            <a:r>
              <a:rPr lang="es-ES" b="1" dirty="0" err="1"/>
              <a:t>pohledu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a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důkazem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Ježíšovo</a:t>
            </a:r>
            <a:r>
              <a:rPr lang="es-ES" b="1" dirty="0"/>
              <a:t> </a:t>
            </a:r>
            <a:r>
              <a:rPr lang="es-ES" b="1" dirty="0" err="1"/>
              <a:t>vykupitelské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marné</a:t>
            </a:r>
            <a:r>
              <a:rPr lang="es-ES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smírná</a:t>
            </a:r>
            <a:r>
              <a:rPr lang="es-ES" b="1" dirty="0"/>
              <a:t> </a:t>
            </a:r>
            <a:r>
              <a:rPr lang="es-ES" b="1" dirty="0" err="1"/>
              <a:t>smrt</a:t>
            </a:r>
            <a:r>
              <a:rPr lang="es-ES" b="1" dirty="0"/>
              <a:t> </a:t>
            </a:r>
            <a:r>
              <a:rPr lang="es-ES" b="1" dirty="0" err="1"/>
              <a:t>poskytuje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 pro </a:t>
            </a:r>
            <a:r>
              <a:rPr lang="es-ES" b="1" dirty="0" err="1"/>
              <a:t>spasení</a:t>
            </a:r>
            <a:r>
              <a:rPr lang="es-ES" b="1" dirty="0"/>
              <a:t> </a:t>
            </a:r>
            <a:r>
              <a:rPr lang="es-ES" b="1" dirty="0" err="1"/>
              <a:t>lidstva</a:t>
            </a:r>
            <a:r>
              <a:rPr lang="es-ES" b="1" dirty="0"/>
              <a:t> (</a:t>
            </a:r>
            <a:r>
              <a:rPr lang="cs-CZ" b="1" dirty="0"/>
              <a:t>list </a:t>
            </a:r>
            <a:r>
              <a:rPr lang="es-ES" b="1" dirty="0" err="1"/>
              <a:t>Ko</a:t>
            </a:r>
            <a:r>
              <a:rPr lang="cs-CZ" b="1" dirty="0" err="1"/>
              <a:t>loským</a:t>
            </a:r>
            <a:r>
              <a:rPr lang="es-ES" b="1" dirty="0"/>
              <a:t> 1,20), ale </a:t>
            </a:r>
            <a:r>
              <a:rPr lang="es-ES" b="1" dirty="0" err="1"/>
              <a:t>víra</a:t>
            </a:r>
            <a:r>
              <a:rPr lang="es-ES" b="1" dirty="0"/>
              <a:t> je </a:t>
            </a:r>
            <a:r>
              <a:rPr lang="es-ES" b="1" dirty="0" err="1"/>
              <a:t>podmínkou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spásy</a:t>
            </a:r>
            <a:r>
              <a:rPr lang="es-ES" b="1" dirty="0"/>
              <a:t>.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Spasitele</a:t>
            </a:r>
            <a:r>
              <a:rPr lang="es-ES" b="1" dirty="0"/>
              <a:t> </a:t>
            </a:r>
            <a:r>
              <a:rPr lang="es-ES" b="1" dirty="0" err="1"/>
              <a:t>nemůžeme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spasení</a:t>
            </a:r>
            <a:r>
              <a:rPr lang="es-ES" b="1" dirty="0"/>
              <a:t>. </a:t>
            </a:r>
            <a:r>
              <a:rPr lang="es-ES" b="1" dirty="0" err="1"/>
              <a:t>Nemůžeme</a:t>
            </a:r>
            <a:r>
              <a:rPr lang="es-ES" b="1" dirty="0"/>
              <a:t> </a:t>
            </a:r>
            <a:r>
              <a:rPr lang="es-ES" b="1" dirty="0" err="1"/>
              <a:t>získat</a:t>
            </a:r>
            <a:r>
              <a:rPr lang="es-ES" b="1" dirty="0"/>
              <a:t> dar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Dárce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daru</a:t>
            </a:r>
            <a:r>
              <a:rPr lang="es-ES" b="1" dirty="0"/>
              <a:t>. </a:t>
            </a:r>
            <a:r>
              <a:rPr lang="es-ES" b="1" dirty="0" err="1"/>
              <a:t>Věčný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dar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, ale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je dar.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825903-46C1-0F05-61B9-B99316363657}"/>
              </a:ext>
            </a:extLst>
          </p:cNvPr>
          <p:cNvSpPr txBox="1"/>
          <p:nvPr/>
        </p:nvSpPr>
        <p:spPr>
          <a:xfrm>
            <a:off x="84607" y="1258928"/>
            <a:ext cx="2108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DEAE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verserif" pitchFamily="50" charset="0"/>
              </a:rPr>
              <a:t>VÍRA A SPASENÍ</a:t>
            </a:r>
          </a:p>
        </p:txBody>
      </p:sp>
      <p:pic>
        <p:nvPicPr>
          <p:cNvPr id="4" name="Imagen 3" descr="Imagen que contiene fila, diferente, montón, forrado&#10;&#10;Descripción generada automáticamente">
            <a:extLst>
              <a:ext uri="{FF2B5EF4-FFF2-40B4-BE49-F238E27FC236}">
                <a16:creationId xmlns:a16="http://schemas.microsoft.com/office/drawing/2014/main" id="{658987CB-2F40-33F6-97B3-808196E54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8" y="92688"/>
            <a:ext cx="4268203" cy="8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4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0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3004</Words>
  <Application>Microsoft Office PowerPoint</Application>
  <PresentationFormat>Panorámica</PresentationFormat>
  <Paragraphs>97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Inverserif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231</cp:revision>
  <dcterms:created xsi:type="dcterms:W3CDTF">2023-07-08T06:14:33Z</dcterms:created>
  <dcterms:modified xsi:type="dcterms:W3CDTF">2023-07-25T10:17:17Z</dcterms:modified>
</cp:coreProperties>
</file>