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8" r:id="rId2"/>
    <p:sldId id="259" r:id="rId3"/>
    <p:sldId id="309" r:id="rId4"/>
    <p:sldId id="310" r:id="rId5"/>
    <p:sldId id="313" r:id="rId6"/>
    <p:sldId id="306" r:id="rId7"/>
    <p:sldId id="260" r:id="rId8"/>
    <p:sldId id="270" r:id="rId9"/>
    <p:sldId id="304" r:id="rId10"/>
    <p:sldId id="261" r:id="rId11"/>
    <p:sldId id="262" r:id="rId12"/>
    <p:sldId id="263" r:id="rId13"/>
    <p:sldId id="264" r:id="rId14"/>
    <p:sldId id="272" r:id="rId15"/>
    <p:sldId id="315" r:id="rId16"/>
    <p:sldId id="265" r:id="rId17"/>
    <p:sldId id="317" r:id="rId18"/>
    <p:sldId id="305" r:id="rId19"/>
    <p:sldId id="266" r:id="rId20"/>
    <p:sldId id="267" r:id="rId21"/>
    <p:sldId id="316" r:id="rId22"/>
    <p:sldId id="273" r:id="rId23"/>
    <p:sldId id="276" r:id="rId24"/>
    <p:sldId id="303" r:id="rId25"/>
    <p:sldId id="299" r:id="rId26"/>
    <p:sldId id="300" r:id="rId27"/>
    <p:sldId id="277" r:id="rId28"/>
    <p:sldId id="278" r:id="rId29"/>
    <p:sldId id="279" r:id="rId30"/>
    <p:sldId id="280" r:id="rId31"/>
    <p:sldId id="296" r:id="rId32"/>
    <p:sldId id="281" r:id="rId33"/>
    <p:sldId id="307" r:id="rId34"/>
    <p:sldId id="284" r:id="rId35"/>
    <p:sldId id="285" r:id="rId36"/>
    <p:sldId id="286" r:id="rId37"/>
    <p:sldId id="287" r:id="rId38"/>
    <p:sldId id="297" r:id="rId39"/>
    <p:sldId id="308" r:id="rId40"/>
    <p:sldId id="275" r:id="rId41"/>
    <p:sldId id="288" r:id="rId42"/>
    <p:sldId id="289" r:id="rId43"/>
    <p:sldId id="290" r:id="rId44"/>
    <p:sldId id="291" r:id="rId45"/>
    <p:sldId id="292" r:id="rId46"/>
    <p:sldId id="293" r:id="rId4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F37903"/>
    <a:srgbClr val="F3AC03"/>
    <a:srgbClr val="F2D800"/>
    <a:srgbClr val="B1B63F"/>
    <a:srgbClr val="84A650"/>
    <a:srgbClr val="5AA351"/>
    <a:srgbClr val="5B9B83"/>
    <a:srgbClr val="1F73D6"/>
    <a:srgbClr val="163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4" autoAdjust="0"/>
    <p:restoredTop sz="96240" autoAdjust="0"/>
  </p:normalViewPr>
  <p:slideViewPr>
    <p:cSldViewPr snapToGrid="0">
      <p:cViewPr varScale="1">
        <p:scale>
          <a:sx n="106" d="100"/>
          <a:sy n="106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image" Target="../media/image54.jpg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image" Target="../media/image46.jpg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image" Target="../media/image54.jpg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9A5A5D-87F9-45BC-966C-BD32F560D25D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EBEA37-1173-4221-A1F6-217110D26DD7}">
      <dgm:prSet custT="1"/>
      <dgm:spPr/>
      <dgm:t>
        <a:bodyPr lIns="108000"/>
        <a:lstStyle/>
        <a:p>
          <a:r>
            <a:rPr lang="es-ES" sz="1800" b="1" dirty="0" err="1"/>
            <a:t>Od</a:t>
          </a:r>
          <a:r>
            <a:rPr lang="es-ES" sz="1800" b="1" dirty="0"/>
            <a:t> </a:t>
          </a:r>
          <a:r>
            <a:rPr lang="es-ES" sz="1800" b="1" dirty="0" err="1"/>
            <a:t>slavnostní</a:t>
          </a:r>
          <a:r>
            <a:rPr lang="cs-CZ" sz="1800" b="1" dirty="0"/>
            <a:t>-</a:t>
          </a:r>
          <a:r>
            <a:rPr lang="es-ES" sz="1800" b="1" dirty="0" err="1"/>
            <a:t>ho</a:t>
          </a:r>
          <a:r>
            <a:rPr lang="es-ES" sz="1800" b="1" dirty="0"/>
            <a:t> a </a:t>
          </a:r>
          <a:r>
            <a:rPr lang="es-ES" sz="1800" b="1" dirty="0" err="1"/>
            <a:t>hluboké</a:t>
          </a:r>
          <a:r>
            <a:rPr lang="cs-CZ" sz="1800" b="1" dirty="0"/>
            <a:t>-</a:t>
          </a:r>
          <a:r>
            <a:rPr lang="es-ES" sz="1800" b="1" dirty="0" err="1"/>
            <a:t>ho</a:t>
          </a:r>
          <a:r>
            <a:rPr lang="es-ES" sz="1800" b="1" dirty="0"/>
            <a:t> </a:t>
          </a:r>
          <a:r>
            <a:rPr lang="es-ES" sz="1800" b="1" dirty="0" err="1"/>
            <a:t>dunění</a:t>
          </a:r>
          <a:r>
            <a:rPr lang="es-ES" sz="1800" b="1" dirty="0"/>
            <a:t> </a:t>
          </a:r>
          <a:r>
            <a:rPr lang="es-ES" sz="1800" b="1" dirty="0" err="1"/>
            <a:t>hro</a:t>
          </a:r>
          <a:r>
            <a:rPr lang="cs-CZ" sz="1800" b="1" dirty="0"/>
            <a:t>-</a:t>
          </a:r>
          <a:r>
            <a:rPr lang="es-ES" sz="1800" b="1" dirty="0"/>
            <a:t>mu a </a:t>
          </a:r>
          <a:r>
            <a:rPr lang="es-ES" sz="1800" b="1" dirty="0" err="1"/>
            <a:t>neustálé</a:t>
          </a:r>
          <a:r>
            <a:rPr lang="cs-CZ" sz="1800" b="1" dirty="0"/>
            <a:t>-</a:t>
          </a:r>
          <a:r>
            <a:rPr lang="es-ES" sz="1800" b="1" dirty="0" err="1"/>
            <a:t>ho</a:t>
          </a:r>
          <a:r>
            <a:rPr lang="es-ES" sz="1800" b="1" dirty="0"/>
            <a:t> </a:t>
          </a:r>
          <a:r>
            <a:rPr lang="es-ES" sz="1800" b="1" dirty="0" err="1"/>
            <a:t>hukotu</a:t>
          </a:r>
          <a:r>
            <a:rPr lang="es-ES" sz="1800" b="1" dirty="0"/>
            <a:t> </a:t>
          </a:r>
          <a:r>
            <a:rPr lang="es-ES" sz="1800" b="1" dirty="0" err="1"/>
            <a:t>sta</a:t>
          </a:r>
          <a:r>
            <a:rPr lang="cs-CZ" sz="1800" b="1" dirty="0"/>
            <a:t>-</a:t>
          </a:r>
          <a:r>
            <a:rPr lang="es-ES" sz="1800" b="1" dirty="0" err="1"/>
            <a:t>rého</a:t>
          </a:r>
          <a:r>
            <a:rPr lang="es-ES" sz="1800" b="1" dirty="0"/>
            <a:t> </a:t>
          </a:r>
          <a:r>
            <a:rPr lang="es-ES" sz="1800" b="1" dirty="0" err="1"/>
            <a:t>oceánu</a:t>
          </a:r>
          <a:r>
            <a:rPr lang="es-ES" sz="1800" b="1" dirty="0"/>
            <a:t> </a:t>
          </a:r>
          <a:r>
            <a:rPr lang="es-ES" sz="1800" b="1" dirty="0" err="1"/>
            <a:t>až</a:t>
          </a:r>
          <a:r>
            <a:rPr lang="es-ES" sz="1800" b="1" dirty="0"/>
            <a:t> </a:t>
          </a:r>
          <a:r>
            <a:rPr lang="es-ES" sz="1800" b="1" dirty="0" err="1"/>
            <a:t>po</a:t>
          </a:r>
          <a:r>
            <a:rPr lang="es-ES" sz="1800" b="1" dirty="0"/>
            <a:t> </a:t>
          </a:r>
          <a:r>
            <a:rPr lang="es-ES" sz="1800" b="1" dirty="0" err="1"/>
            <a:t>radostné</a:t>
          </a:r>
          <a:r>
            <a:rPr lang="es-ES" sz="1800" b="1" dirty="0"/>
            <a:t> </a:t>
          </a:r>
          <a:r>
            <a:rPr lang="es-ES" sz="1800" b="1" dirty="0" err="1"/>
            <a:t>písně</a:t>
          </a:r>
          <a:r>
            <a:rPr lang="es-ES" sz="1800" b="1" dirty="0"/>
            <a:t>, </a:t>
          </a:r>
          <a:r>
            <a:rPr lang="es-ES" sz="1800" b="1" dirty="0" err="1"/>
            <a:t>které</a:t>
          </a:r>
          <a:r>
            <a:rPr lang="es-ES" sz="1800" b="1" dirty="0"/>
            <a:t> </a:t>
          </a:r>
          <a:r>
            <a:rPr lang="es-ES" sz="1800" b="1" dirty="0" err="1"/>
            <a:t>naplňují</a:t>
          </a:r>
          <a:r>
            <a:rPr lang="es-ES" sz="1800" b="1" dirty="0"/>
            <a:t> </a:t>
          </a:r>
          <a:r>
            <a:rPr lang="es-ES" sz="1800" b="1" dirty="0" err="1"/>
            <a:t>lesy</a:t>
          </a:r>
          <a:r>
            <a:rPr lang="es-ES" sz="1800" b="1" dirty="0"/>
            <a:t> </a:t>
          </a:r>
          <a:r>
            <a:rPr lang="es-ES" sz="1800" b="1" dirty="0" err="1"/>
            <a:t>melodií</a:t>
          </a:r>
          <a:r>
            <a:rPr lang="es-ES" sz="1800" b="1" dirty="0"/>
            <a:t>, </a:t>
          </a:r>
          <a:r>
            <a:rPr lang="es-ES" sz="1800" b="1" dirty="0" err="1"/>
            <a:t>deset</a:t>
          </a:r>
          <a:r>
            <a:rPr lang="es-ES" sz="1800" b="1" dirty="0"/>
            <a:t> </a:t>
          </a:r>
          <a:r>
            <a:rPr lang="es-ES" sz="1800" b="1" dirty="0" err="1"/>
            <a:t>tisíc</a:t>
          </a:r>
          <a:r>
            <a:rPr lang="es-ES" sz="1800" b="1" dirty="0"/>
            <a:t> </a:t>
          </a:r>
          <a:r>
            <a:rPr lang="es-ES" sz="1800" b="1" dirty="0" err="1"/>
            <a:t>hlasů</a:t>
          </a:r>
          <a:r>
            <a:rPr lang="es-ES" sz="1800" b="1" dirty="0"/>
            <a:t> </a:t>
          </a:r>
          <a:r>
            <a:rPr lang="es-ES" sz="1800" b="1" dirty="0" err="1"/>
            <a:t>pří</a:t>
          </a:r>
          <a:r>
            <a:rPr lang="cs-CZ" sz="1800" b="1" dirty="0"/>
            <a:t>-</a:t>
          </a:r>
          <a:r>
            <a:rPr lang="es-ES" sz="1800" b="1" dirty="0" err="1"/>
            <a:t>rody</a:t>
          </a:r>
          <a:r>
            <a:rPr lang="es-ES" sz="1800" b="1" dirty="0"/>
            <a:t> </a:t>
          </a:r>
          <a:r>
            <a:rPr lang="es-ES" sz="1800" b="1" dirty="0" err="1"/>
            <a:t>vyjadřuje</a:t>
          </a:r>
          <a:r>
            <a:rPr lang="es-ES" sz="1800" b="1" dirty="0"/>
            <a:t> </a:t>
          </a:r>
          <a:r>
            <a:rPr lang="es-ES" sz="1800" b="1" dirty="0" err="1"/>
            <a:t>svou</a:t>
          </a:r>
          <a:r>
            <a:rPr lang="es-ES" sz="1800" b="1" dirty="0"/>
            <a:t> </a:t>
          </a:r>
          <a:r>
            <a:rPr lang="es-ES" sz="1800" b="1" dirty="0" err="1"/>
            <a:t>chválu</a:t>
          </a:r>
          <a:r>
            <a:rPr lang="es-ES" sz="1800" b="1" dirty="0"/>
            <a:t>. 
</a:t>
          </a:r>
        </a:p>
      </dgm:t>
    </dgm:pt>
    <dgm:pt modelId="{205C8DB0-02E5-40B9-918B-E8E89B46DAAB}" type="parTrans" cxnId="{D4E66D96-8279-407A-A8A1-9D733E86FFB8}">
      <dgm:prSet/>
      <dgm:spPr/>
      <dgm:t>
        <a:bodyPr/>
        <a:lstStyle/>
        <a:p>
          <a:endParaRPr lang="es-ES" sz="1800" b="1"/>
        </a:p>
      </dgm:t>
    </dgm:pt>
    <dgm:pt modelId="{1FD8CDDA-789B-4924-8491-AA109975AB00}" type="sibTrans" cxnId="{D4E66D96-8279-407A-A8A1-9D733E86FFB8}">
      <dgm:prSet/>
      <dgm:spPr/>
      <dgm:t>
        <a:bodyPr/>
        <a:lstStyle/>
        <a:p>
          <a:endParaRPr lang="es-ES" sz="1800" b="1"/>
        </a:p>
      </dgm:t>
    </dgm:pt>
    <dgm:pt modelId="{C646F70D-14E0-44A8-8483-00EBCEA35CB7}">
      <dgm:prSet custT="1"/>
      <dgm:spPr/>
      <dgm:t>
        <a:bodyPr/>
        <a:lstStyle/>
        <a:p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zemi</a:t>
          </a:r>
          <a:r>
            <a:rPr lang="es-ES" sz="1800" b="1" dirty="0"/>
            <a:t>, v </a:t>
          </a:r>
          <a:r>
            <a:rPr lang="es-ES" sz="1800" b="1" dirty="0" err="1"/>
            <a:t>moři</a:t>
          </a:r>
          <a:r>
            <a:rPr lang="es-ES" sz="1800" b="1" dirty="0"/>
            <a:t> i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obloze</a:t>
          </a:r>
          <a:r>
            <a:rPr lang="es-ES" sz="1800" b="1" dirty="0"/>
            <a:t>, s </a:t>
          </a:r>
          <a:r>
            <a:rPr lang="es-ES" sz="1800" b="1" dirty="0" err="1"/>
            <a:t>jejich</a:t>
          </a:r>
          <a:r>
            <a:rPr lang="es-ES" sz="1800" b="1" dirty="0"/>
            <a:t> </a:t>
          </a:r>
          <a:r>
            <a:rPr lang="es-ES" sz="1800" b="1" dirty="0" err="1"/>
            <a:t>nádhernými</a:t>
          </a:r>
          <a:r>
            <a:rPr lang="es-ES" sz="1800" b="1" dirty="0"/>
            <a:t> </a:t>
          </a:r>
          <a:r>
            <a:rPr lang="es-ES" sz="1800" b="1" dirty="0" err="1"/>
            <a:t>odstíny</a:t>
          </a:r>
          <a:r>
            <a:rPr lang="es-ES" sz="1800" b="1" dirty="0"/>
            <a:t> a </a:t>
          </a:r>
          <a:r>
            <a:rPr lang="es-ES" sz="1800" b="1" dirty="0" err="1"/>
            <a:t>barvami</a:t>
          </a:r>
          <a:r>
            <a:rPr lang="es-ES" sz="1800" b="1" dirty="0"/>
            <a:t>, </a:t>
          </a:r>
          <a:r>
            <a:rPr lang="es-ES" sz="1800" b="1" dirty="0" err="1"/>
            <a:t>které</a:t>
          </a:r>
          <a:r>
            <a:rPr lang="es-ES" sz="1800" b="1" dirty="0"/>
            <a:t> se </a:t>
          </a:r>
          <a:r>
            <a:rPr lang="es-ES" sz="1800" b="1" dirty="0" err="1"/>
            <a:t>mění</a:t>
          </a:r>
          <a:r>
            <a:rPr lang="es-ES" sz="1800" b="1" dirty="0"/>
            <a:t> </a:t>
          </a:r>
          <a:r>
            <a:rPr lang="cs-CZ" sz="1800" b="1" dirty="0"/>
            <a:t>       </a:t>
          </a:r>
          <a:r>
            <a:rPr lang="es-ES" sz="1800" b="1" dirty="0"/>
            <a:t>v </a:t>
          </a:r>
          <a:r>
            <a:rPr lang="es-ES" sz="1800" b="1" dirty="0" err="1"/>
            <a:t>nádherném</a:t>
          </a:r>
          <a:r>
            <a:rPr lang="es-ES" sz="1800" b="1" dirty="0"/>
            <a:t> </a:t>
          </a:r>
          <a:r>
            <a:rPr lang="es-ES" sz="1800" b="1" dirty="0" err="1"/>
            <a:t>kontrastu</a:t>
          </a:r>
          <a:r>
            <a:rPr lang="es-ES" sz="1800" b="1" dirty="0"/>
            <a:t> </a:t>
          </a:r>
          <a:r>
            <a:rPr lang="es-ES" sz="1800" b="1" dirty="0" err="1"/>
            <a:t>nebo</a:t>
          </a:r>
          <a:r>
            <a:rPr lang="es-ES" sz="1800" b="1" dirty="0"/>
            <a:t> </a:t>
          </a:r>
          <a:r>
            <a:rPr lang="es-ES" sz="1800" b="1" dirty="0" err="1"/>
            <a:t>harmonicky</a:t>
          </a:r>
          <a:r>
            <a:rPr lang="es-ES" sz="1800" b="1" dirty="0"/>
            <a:t> </a:t>
          </a:r>
          <a:r>
            <a:rPr lang="es-ES" sz="1800" b="1" dirty="0" err="1"/>
            <a:t>splývají</a:t>
          </a:r>
          <a:r>
            <a:rPr lang="es-ES" sz="1800" b="1" dirty="0"/>
            <a:t>, </a:t>
          </a:r>
          <a:r>
            <a:rPr lang="es-ES" sz="1800" b="1" dirty="0" err="1"/>
            <a:t>vidíme</a:t>
          </a:r>
          <a:r>
            <a:rPr lang="es-ES" sz="1800" b="1" dirty="0"/>
            <a:t> </a:t>
          </a:r>
          <a:r>
            <a:rPr lang="cs-CZ" sz="1800" b="1" dirty="0"/>
            <a:t>J</a:t>
          </a:r>
          <a:r>
            <a:rPr lang="es-ES" sz="1800" b="1" dirty="0" err="1"/>
            <a:t>eho</a:t>
          </a:r>
          <a:r>
            <a:rPr lang="es-ES" sz="1800" b="1" dirty="0"/>
            <a:t> </a:t>
          </a:r>
          <a:r>
            <a:rPr lang="es-ES" sz="1800" b="1" dirty="0" err="1"/>
            <a:t>slávu</a:t>
          </a:r>
          <a:r>
            <a:rPr lang="es-ES" sz="1800" b="1" dirty="0"/>
            <a:t>. 
</a:t>
          </a:r>
        </a:p>
      </dgm:t>
    </dgm:pt>
    <dgm:pt modelId="{7DD6CEB8-4ED0-4F69-820C-F22F4B5BE230}" type="parTrans" cxnId="{00759F73-816B-426D-B0C2-3181C6D4875F}">
      <dgm:prSet/>
      <dgm:spPr/>
      <dgm:t>
        <a:bodyPr/>
        <a:lstStyle/>
        <a:p>
          <a:endParaRPr lang="es-ES" sz="1800" b="1"/>
        </a:p>
      </dgm:t>
    </dgm:pt>
    <dgm:pt modelId="{A47A34AB-FC6D-4757-B2B0-581749F4DBFF}" type="sibTrans" cxnId="{00759F73-816B-426D-B0C2-3181C6D4875F}">
      <dgm:prSet/>
      <dgm:spPr/>
      <dgm:t>
        <a:bodyPr/>
        <a:lstStyle/>
        <a:p>
          <a:endParaRPr lang="es-ES" sz="1800" b="1"/>
        </a:p>
      </dgm:t>
    </dgm:pt>
    <dgm:pt modelId="{08E120C3-80FD-415F-8F2C-85D3D6C65811}">
      <dgm:prSet custT="1"/>
      <dgm:spPr/>
      <dgm:t>
        <a:bodyPr/>
        <a:lstStyle/>
        <a:p>
          <a:r>
            <a:rPr lang="es-ES" sz="1800" b="1" dirty="0" err="1"/>
            <a:t>Obloha</a:t>
          </a:r>
          <a:r>
            <a:rPr lang="es-ES" sz="1800" b="1" dirty="0"/>
            <a:t>, </a:t>
          </a:r>
          <a:r>
            <a:rPr lang="es-ES" sz="1800" b="1" dirty="0" err="1"/>
            <a:t>která</a:t>
          </a:r>
          <a:r>
            <a:rPr lang="es-ES" sz="1800" b="1" dirty="0"/>
            <a:t> se </a:t>
          </a:r>
          <a:r>
            <a:rPr lang="es-ES" sz="1800" b="1" dirty="0" err="1"/>
            <a:t>rozprostírá</a:t>
          </a:r>
          <a:r>
            <a:rPr lang="es-ES" sz="1800" b="1" dirty="0"/>
            <a:t> </a:t>
          </a:r>
          <a:r>
            <a:rPr lang="es-ES" sz="1800" b="1" dirty="0" err="1"/>
            <a:t>nad</a:t>
          </a:r>
          <a:r>
            <a:rPr lang="es-ES" sz="1800" b="1" dirty="0"/>
            <a:t> </a:t>
          </a:r>
          <a:r>
            <a:rPr lang="es-ES" sz="1800" b="1" dirty="0" err="1"/>
            <a:t>naší</a:t>
          </a:r>
          <a:r>
            <a:rPr lang="es-ES" sz="1800" b="1" dirty="0"/>
            <a:t> </a:t>
          </a:r>
          <a:r>
            <a:rPr lang="es-ES" sz="1800" b="1" dirty="0" err="1"/>
            <a:t>hla</a:t>
          </a:r>
          <a:r>
            <a:rPr lang="cs-CZ" sz="1800" b="1" dirty="0"/>
            <a:t>-</a:t>
          </a:r>
          <a:r>
            <a:rPr lang="es-ES" sz="1800" b="1" dirty="0" err="1"/>
            <a:t>vou</a:t>
          </a:r>
          <a:r>
            <a:rPr lang="es-ES" sz="1800" b="1" dirty="0"/>
            <a:t>, a </a:t>
          </a:r>
          <a:r>
            <a:rPr lang="es-ES" sz="1800" b="1" dirty="0" err="1"/>
            <a:t>země</a:t>
          </a:r>
          <a:r>
            <a:rPr lang="es-ES" sz="1800" b="1" dirty="0"/>
            <a:t>, </a:t>
          </a:r>
          <a:r>
            <a:rPr lang="es-ES" sz="1800" b="1" dirty="0" err="1"/>
            <a:t>která</a:t>
          </a:r>
          <a:r>
            <a:rPr lang="es-ES" sz="1800" b="1" dirty="0"/>
            <a:t> se </a:t>
          </a:r>
          <a:r>
            <a:rPr lang="es-ES" sz="1800" b="1" dirty="0" err="1"/>
            <a:t>pod</a:t>
          </a:r>
          <a:r>
            <a:rPr lang="es-ES" sz="1800" b="1" dirty="0"/>
            <a:t> </a:t>
          </a:r>
          <a:r>
            <a:rPr lang="es-ES" sz="1800" b="1" dirty="0" err="1"/>
            <a:t>našima</a:t>
          </a:r>
          <a:r>
            <a:rPr lang="es-ES" sz="1800" b="1" dirty="0"/>
            <a:t> </a:t>
          </a:r>
          <a:r>
            <a:rPr lang="es-ES" sz="1800" b="1" dirty="0" err="1"/>
            <a:t>nohama</a:t>
          </a:r>
          <a:r>
            <a:rPr lang="es-ES" sz="1800" b="1" dirty="0"/>
            <a:t> </a:t>
          </a:r>
          <a:r>
            <a:rPr lang="es-ES" sz="1800" b="1" dirty="0" err="1"/>
            <a:t>rozšiřuje</a:t>
          </a:r>
          <a:r>
            <a:rPr lang="es-ES" sz="1800" b="1" dirty="0"/>
            <a:t> </a:t>
          </a:r>
          <a:r>
            <a:rPr lang="es-ES" sz="1800" b="1" dirty="0" err="1"/>
            <a:t>pokry</a:t>
          </a:r>
          <a:r>
            <a:rPr lang="cs-CZ" sz="1800" b="1" dirty="0"/>
            <a:t>-</a:t>
          </a:r>
          <a:r>
            <a:rPr lang="es-ES" sz="1800" b="1" dirty="0" err="1"/>
            <a:t>tá</a:t>
          </a:r>
          <a:r>
            <a:rPr lang="es-ES" sz="1800" b="1" dirty="0"/>
            <a:t> </a:t>
          </a:r>
          <a:r>
            <a:rPr lang="es-ES" sz="1800" b="1" dirty="0" err="1"/>
            <a:t>kobercem</a:t>
          </a:r>
          <a:r>
            <a:rPr lang="es-ES" sz="1800" b="1" dirty="0"/>
            <a:t> </a:t>
          </a:r>
          <a:r>
            <a:rPr lang="es-ES" sz="1800" b="1" dirty="0" err="1"/>
            <a:t>zeleně</a:t>
          </a:r>
          <a:r>
            <a:rPr lang="es-ES" sz="1800" b="1" dirty="0"/>
            <a:t>, </a:t>
          </a:r>
          <a:r>
            <a:rPr lang="es-ES" sz="1800" b="1" dirty="0" err="1"/>
            <a:t>nám</a:t>
          </a:r>
          <a:r>
            <a:rPr lang="es-ES" sz="1800" b="1" dirty="0"/>
            <a:t> </a:t>
          </a:r>
          <a:r>
            <a:rPr lang="es-ES" sz="1800" b="1" dirty="0" err="1"/>
            <a:t>připomínají</a:t>
          </a:r>
          <a:r>
            <a:rPr lang="es-ES" sz="1800" b="1" dirty="0"/>
            <a:t> </a:t>
          </a:r>
          <a:r>
            <a:rPr lang="es-ES" sz="1800" b="1" dirty="0" err="1"/>
            <a:t>Boží</a:t>
          </a:r>
          <a:r>
            <a:rPr lang="es-ES" sz="1800" b="1" dirty="0"/>
            <a:t> </a:t>
          </a:r>
          <a:r>
            <a:rPr lang="es-ES" sz="1800" b="1" dirty="0" err="1"/>
            <a:t>moc</a:t>
          </a:r>
          <a:r>
            <a:rPr lang="es-ES" sz="1800" b="1" dirty="0"/>
            <a:t> a </a:t>
          </a:r>
          <a:r>
            <a:rPr lang="es-ES" sz="1800" b="1" dirty="0" err="1"/>
            <a:t>také</a:t>
          </a:r>
          <a:r>
            <a:rPr lang="es-ES" sz="1800" b="1" dirty="0"/>
            <a:t> </a:t>
          </a:r>
          <a:r>
            <a:rPr lang="cs-CZ" sz="1800" b="1" dirty="0"/>
            <a:t>J</a:t>
          </a:r>
          <a:r>
            <a:rPr lang="es-ES" sz="1800" b="1" dirty="0" err="1"/>
            <a:t>eho</a:t>
          </a:r>
          <a:r>
            <a:rPr lang="es-ES" sz="1800" b="1" dirty="0"/>
            <a:t> </a:t>
          </a:r>
          <a:r>
            <a:rPr lang="es-ES" sz="1800" b="1" dirty="0" err="1"/>
            <a:t>dobrotu</a:t>
          </a:r>
          <a:r>
            <a:rPr lang="es-ES" sz="1800" b="1" dirty="0"/>
            <a:t>. 
</a:t>
          </a:r>
        </a:p>
      </dgm:t>
    </dgm:pt>
    <dgm:pt modelId="{CA443212-41F3-4859-9039-7984A5574611}" type="parTrans" cxnId="{CF468449-F594-4FE2-8A6F-AEF0D7B53580}">
      <dgm:prSet/>
      <dgm:spPr/>
      <dgm:t>
        <a:bodyPr/>
        <a:lstStyle/>
        <a:p>
          <a:endParaRPr lang="es-ES" sz="1800" b="1"/>
        </a:p>
      </dgm:t>
    </dgm:pt>
    <dgm:pt modelId="{5E261D78-5F2E-4E86-AF67-7D7A4424598A}" type="sibTrans" cxnId="{CF468449-F594-4FE2-8A6F-AEF0D7B53580}">
      <dgm:prSet/>
      <dgm:spPr/>
      <dgm:t>
        <a:bodyPr/>
        <a:lstStyle/>
        <a:p>
          <a:endParaRPr lang="es-ES" sz="1800" b="1"/>
        </a:p>
      </dgm:t>
    </dgm:pt>
    <dgm:pt modelId="{D744CC3E-61D4-475D-9076-21FFBE749E29}">
      <dgm:prSet custT="1"/>
      <dgm:spPr/>
      <dgm:t>
        <a:bodyPr/>
        <a:lstStyle/>
        <a:p>
          <a:r>
            <a:rPr lang="es-ES" sz="1800" b="1" dirty="0" err="1"/>
            <a:t>Stromy</a:t>
          </a:r>
          <a:r>
            <a:rPr lang="es-ES" sz="1800" b="1" dirty="0"/>
            <a:t>, </a:t>
          </a:r>
          <a:r>
            <a:rPr lang="es-ES" sz="1800" b="1" dirty="0" err="1"/>
            <a:t>které</a:t>
          </a:r>
          <a:r>
            <a:rPr lang="es-ES" sz="1800" b="1" dirty="0"/>
            <a:t> </a:t>
          </a:r>
          <a:r>
            <a:rPr lang="es-ES" sz="1800" b="1" dirty="0" err="1"/>
            <a:t>mávají</a:t>
          </a:r>
          <a:r>
            <a:rPr lang="es-ES" sz="1800" b="1" dirty="0"/>
            <a:t> </a:t>
          </a:r>
          <a:r>
            <a:rPr lang="es-ES" sz="1800" b="1" dirty="0" err="1"/>
            <a:t>svými</a:t>
          </a:r>
          <a:r>
            <a:rPr lang="es-ES" sz="1800" b="1" dirty="0"/>
            <a:t> </a:t>
          </a:r>
          <a:r>
            <a:rPr lang="es-ES" sz="1800" b="1" dirty="0" err="1"/>
            <a:t>zelenými</a:t>
          </a:r>
          <a:r>
            <a:rPr lang="es-ES" sz="1800" b="1" dirty="0"/>
            <a:t> </a:t>
          </a:r>
          <a:r>
            <a:rPr lang="es-ES" sz="1800" b="1" dirty="0" err="1"/>
            <a:t>prapory</a:t>
          </a:r>
          <a:r>
            <a:rPr lang="es-ES" sz="1800" b="1" dirty="0"/>
            <a:t> ve </a:t>
          </a:r>
          <a:r>
            <a:rPr lang="es-ES" sz="1800" b="1" dirty="0" err="1"/>
            <a:t>slu</a:t>
          </a:r>
          <a:r>
            <a:rPr lang="cs-CZ" sz="1800" b="1" dirty="0"/>
            <a:t>-</a:t>
          </a:r>
          <a:r>
            <a:rPr lang="es-ES" sz="1800" b="1" dirty="0" err="1"/>
            <a:t>nečním</a:t>
          </a:r>
          <a:r>
            <a:rPr lang="es-ES" sz="1800" b="1" dirty="0"/>
            <a:t> </a:t>
          </a:r>
          <a:r>
            <a:rPr lang="es-ES" sz="1800" b="1" dirty="0" err="1"/>
            <a:t>světle</a:t>
          </a:r>
          <a:r>
            <a:rPr lang="es-ES" sz="1800" b="1" dirty="0"/>
            <a:t>, </a:t>
          </a:r>
          <a:r>
            <a:rPr lang="es-ES" sz="1800" b="1" dirty="0" err="1"/>
            <a:t>květiny</a:t>
          </a:r>
          <a:r>
            <a:rPr lang="es-ES" sz="1800" b="1" dirty="0"/>
            <a:t> ve </a:t>
          </a:r>
          <a:r>
            <a:rPr lang="es-ES" sz="1800" b="1" dirty="0" err="1"/>
            <a:t>své</a:t>
          </a:r>
          <a:r>
            <a:rPr lang="es-ES" sz="1800" b="1" dirty="0"/>
            <a:t> </a:t>
          </a:r>
          <a:r>
            <a:rPr lang="es-ES" sz="1800" b="1" dirty="0" err="1"/>
            <a:t>jemné</a:t>
          </a:r>
          <a:r>
            <a:rPr lang="es-ES" sz="1800" b="1" dirty="0"/>
            <a:t> </a:t>
          </a:r>
          <a:r>
            <a:rPr lang="es-ES" sz="1800" b="1" dirty="0" err="1"/>
            <a:t>kráse</a:t>
          </a:r>
          <a:r>
            <a:rPr lang="es-ES" sz="1800" b="1" dirty="0"/>
            <a:t> </a:t>
          </a:r>
          <a:r>
            <a:rPr lang="es-ES" sz="1800" b="1" dirty="0" err="1"/>
            <a:t>ukazují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své</a:t>
          </a:r>
          <a:r>
            <a:rPr lang="cs-CZ" sz="1800" b="1" dirty="0"/>
            <a:t>-</a:t>
          </a:r>
          <a:r>
            <a:rPr lang="es-ES" sz="1800" b="1" dirty="0" err="1"/>
            <a:t>ho</a:t>
          </a:r>
          <a:r>
            <a:rPr lang="es-ES" sz="1800" b="1" dirty="0"/>
            <a:t> </a:t>
          </a:r>
          <a:r>
            <a:rPr lang="es-ES" sz="1800" b="1" dirty="0" err="1"/>
            <a:t>Stvořitele</a:t>
          </a:r>
          <a:r>
            <a:rPr lang="es-ES" sz="1800" b="1" dirty="0"/>
            <a:t>. 
</a:t>
          </a:r>
        </a:p>
      </dgm:t>
    </dgm:pt>
    <dgm:pt modelId="{535A6013-5DC4-4E04-8DFE-A946C582DC8B}" type="parTrans" cxnId="{88D6346C-7CCD-4373-BA93-495C954F59E8}">
      <dgm:prSet/>
      <dgm:spPr/>
      <dgm:t>
        <a:bodyPr/>
        <a:lstStyle/>
        <a:p>
          <a:endParaRPr lang="es-ES" sz="1800" b="1"/>
        </a:p>
      </dgm:t>
    </dgm:pt>
    <dgm:pt modelId="{DA03E93E-98A7-4ABA-ACE6-13E100B85488}" type="sibTrans" cxnId="{88D6346C-7CCD-4373-BA93-495C954F59E8}">
      <dgm:prSet/>
      <dgm:spPr/>
      <dgm:t>
        <a:bodyPr/>
        <a:lstStyle/>
        <a:p>
          <a:endParaRPr lang="es-ES" sz="1800" b="1"/>
        </a:p>
      </dgm:t>
    </dgm:pt>
    <dgm:pt modelId="{933ADC20-42CC-4B80-8141-60B6B571ADB8}">
      <dgm:prSet custT="1"/>
      <dgm:spPr/>
      <dgm:t>
        <a:bodyPr/>
        <a:lstStyle/>
        <a:p>
          <a:r>
            <a:rPr lang="es-ES" sz="1800" b="1" dirty="0" err="1"/>
            <a:t>Živá</a:t>
          </a:r>
          <a:r>
            <a:rPr lang="es-ES" sz="1800" b="1" dirty="0"/>
            <a:t> </a:t>
          </a:r>
          <a:r>
            <a:rPr lang="es-ES" sz="1800" b="1" dirty="0" err="1"/>
            <a:t>zeleň</a:t>
          </a:r>
          <a:r>
            <a:rPr lang="es-ES" sz="1800" b="1" dirty="0"/>
            <a:t>, </a:t>
          </a:r>
          <a:r>
            <a:rPr lang="es-ES" sz="1800" b="1" dirty="0" err="1"/>
            <a:t>která</a:t>
          </a:r>
          <a:r>
            <a:rPr lang="es-ES" sz="1800" b="1" dirty="0"/>
            <a:t> </a:t>
          </a:r>
          <a:r>
            <a:rPr lang="es-ES" sz="1800" b="1" dirty="0" err="1"/>
            <a:t>pokrývá</a:t>
          </a:r>
          <a:r>
            <a:rPr lang="es-ES" sz="1800" b="1" dirty="0"/>
            <a:t> </a:t>
          </a:r>
          <a:r>
            <a:rPr lang="es-ES" sz="1800" b="1" dirty="0" err="1"/>
            <a:t>zemi</a:t>
          </a:r>
          <a:r>
            <a:rPr lang="es-ES" sz="1800" b="1" dirty="0"/>
            <a:t>, </a:t>
          </a:r>
          <a:r>
            <a:rPr lang="es-ES" sz="1800" b="1" dirty="0" err="1"/>
            <a:t>mluví</a:t>
          </a:r>
          <a:r>
            <a:rPr lang="es-ES" sz="1800" b="1" dirty="0"/>
            <a:t> </a:t>
          </a:r>
          <a:r>
            <a:rPr lang="cs-CZ" sz="1800" b="1" dirty="0"/>
            <a:t>      </a:t>
          </a:r>
          <a:r>
            <a:rPr lang="es-ES" sz="1800" b="1" dirty="0"/>
            <a:t>o </a:t>
          </a:r>
          <a:r>
            <a:rPr lang="es-ES" sz="1800" b="1" dirty="0" err="1"/>
            <a:t>Boží</a:t>
          </a:r>
          <a:r>
            <a:rPr lang="es-ES" sz="1800" b="1" dirty="0"/>
            <a:t> </a:t>
          </a:r>
          <a:r>
            <a:rPr lang="es-ES" sz="1800" b="1" dirty="0" err="1"/>
            <a:t>péči</a:t>
          </a:r>
          <a:r>
            <a:rPr lang="es-ES" sz="1800" b="1" dirty="0"/>
            <a:t> </a:t>
          </a:r>
          <a:r>
            <a:rPr lang="cs-CZ" sz="1800" b="1" dirty="0"/>
            <a:t>         i </a:t>
          </a:r>
          <a:r>
            <a:rPr lang="es-ES" sz="1800" b="1" dirty="0"/>
            <a:t>o</a:t>
          </a:r>
          <a:r>
            <a:rPr lang="cs-CZ" sz="1800" b="1" dirty="0"/>
            <a:t> ty</a:t>
          </a:r>
          <a:r>
            <a:rPr lang="es-ES" sz="1800" b="1" dirty="0"/>
            <a:t> </a:t>
          </a:r>
          <a:r>
            <a:rPr lang="es-ES" sz="1800" b="1" dirty="0" err="1"/>
            <a:t>nejprostší</a:t>
          </a:r>
          <a:r>
            <a:rPr lang="es-ES" sz="1800" b="1" dirty="0"/>
            <a:t> </a:t>
          </a:r>
          <a:r>
            <a:rPr lang="cs-CZ" sz="1800" b="1" dirty="0"/>
            <a:t>    </a:t>
          </a:r>
          <a:r>
            <a:rPr lang="es-ES" sz="1800" b="1" dirty="0" err="1"/>
            <a:t>tvor</a:t>
          </a:r>
          <a:r>
            <a:rPr lang="cs-CZ" sz="1800" b="1" dirty="0"/>
            <a:t>y</a:t>
          </a:r>
          <a:r>
            <a:rPr lang="es-ES" sz="1800" b="1" dirty="0"/>
            <a:t>. 
</a:t>
          </a:r>
        </a:p>
      </dgm:t>
    </dgm:pt>
    <dgm:pt modelId="{062D24DF-D353-45DD-90CE-B84EE0349E5C}" type="parTrans" cxnId="{E4C03EF4-6A87-4BB8-A228-E53F1F873DC0}">
      <dgm:prSet/>
      <dgm:spPr/>
      <dgm:t>
        <a:bodyPr/>
        <a:lstStyle/>
        <a:p>
          <a:endParaRPr lang="es-ES" sz="1800" b="1"/>
        </a:p>
      </dgm:t>
    </dgm:pt>
    <dgm:pt modelId="{F66FABA4-4B1D-4D7F-B28B-BAECEDC265F0}" type="sibTrans" cxnId="{E4C03EF4-6A87-4BB8-A228-E53F1F873DC0}">
      <dgm:prSet/>
      <dgm:spPr/>
      <dgm:t>
        <a:bodyPr/>
        <a:lstStyle/>
        <a:p>
          <a:endParaRPr lang="es-ES" sz="1800" b="1"/>
        </a:p>
      </dgm:t>
    </dgm:pt>
    <dgm:pt modelId="{0CFFD948-5632-418C-BFDC-B90866F45F90}">
      <dgm:prSet custT="1"/>
      <dgm:spPr/>
      <dgm:t>
        <a:bodyPr/>
        <a:lstStyle/>
        <a:p>
          <a:r>
            <a:rPr lang="es-ES" sz="1800" b="1" dirty="0" err="1"/>
            <a:t>Jeskyně</a:t>
          </a:r>
          <a:r>
            <a:rPr lang="es-ES" sz="1800" b="1" dirty="0"/>
            <a:t> </a:t>
          </a:r>
          <a:r>
            <a:rPr lang="es-ES" sz="1800" b="1" dirty="0" err="1"/>
            <a:t>moře</a:t>
          </a:r>
          <a:r>
            <a:rPr lang="es-ES" sz="1800" b="1" dirty="0"/>
            <a:t> a </a:t>
          </a:r>
          <a:r>
            <a:rPr lang="es-ES" sz="1800" b="1" dirty="0" err="1"/>
            <a:t>hlubiny</a:t>
          </a:r>
          <a:r>
            <a:rPr lang="es-ES" sz="1800" b="1" dirty="0"/>
            <a:t> </a:t>
          </a:r>
          <a:r>
            <a:rPr lang="es-ES" sz="1800" b="1" dirty="0" err="1"/>
            <a:t>země</a:t>
          </a:r>
          <a:r>
            <a:rPr lang="es-ES" sz="1800" b="1" dirty="0"/>
            <a:t> </a:t>
          </a:r>
          <a:r>
            <a:rPr lang="es-ES" sz="1800" b="1" dirty="0" err="1"/>
            <a:t>odhalují</a:t>
          </a:r>
          <a:r>
            <a:rPr lang="es-ES" sz="1800" b="1" dirty="0"/>
            <a:t> </a:t>
          </a:r>
          <a:r>
            <a:rPr lang="es-ES" sz="1800" b="1" dirty="0" err="1"/>
            <a:t>své</a:t>
          </a:r>
          <a:r>
            <a:rPr lang="es-ES" sz="1800" b="1" dirty="0"/>
            <a:t> </a:t>
          </a:r>
          <a:r>
            <a:rPr lang="es-ES" sz="1800" b="1" dirty="0" err="1"/>
            <a:t>poklady</a:t>
          </a:r>
          <a:r>
            <a:rPr lang="es-ES" sz="1800" b="1" dirty="0"/>
            <a:t>. 
</a:t>
          </a:r>
        </a:p>
      </dgm:t>
    </dgm:pt>
    <dgm:pt modelId="{197F185D-F193-4EAD-A95E-99002DF2D27E}" type="parTrans" cxnId="{C5C90EC3-7CB6-490C-B2FD-0FFD95452116}">
      <dgm:prSet/>
      <dgm:spPr/>
      <dgm:t>
        <a:bodyPr/>
        <a:lstStyle/>
        <a:p>
          <a:endParaRPr lang="es-ES" sz="1800" b="1"/>
        </a:p>
      </dgm:t>
    </dgm:pt>
    <dgm:pt modelId="{8172DDE6-A69C-4D96-A5A8-AB0528668DB8}" type="sibTrans" cxnId="{C5C90EC3-7CB6-490C-B2FD-0FFD95452116}">
      <dgm:prSet/>
      <dgm:spPr/>
      <dgm:t>
        <a:bodyPr/>
        <a:lstStyle/>
        <a:p>
          <a:endParaRPr lang="es-ES" sz="1800" b="1"/>
        </a:p>
      </dgm:t>
    </dgm:pt>
    <dgm:pt modelId="{6E2B339B-69EC-4ADD-8298-A11CB4377F6C}">
      <dgm:prSet custT="1"/>
      <dgm:spPr/>
      <dgm:t>
        <a:bodyPr/>
        <a:lstStyle/>
        <a:p>
          <a:r>
            <a:rPr lang="es-ES" sz="1800" b="1" dirty="0"/>
            <a:t>Ten, </a:t>
          </a:r>
          <a:r>
            <a:rPr lang="es-ES" sz="1800" b="1" dirty="0" err="1"/>
            <a:t>kdo</a:t>
          </a:r>
          <a:r>
            <a:rPr lang="es-ES" sz="1800" b="1" dirty="0"/>
            <a:t> </a:t>
          </a:r>
          <a:r>
            <a:rPr lang="es-ES" sz="1800" b="1" dirty="0" err="1"/>
            <a:t>vložil</a:t>
          </a:r>
          <a:r>
            <a:rPr lang="es-ES" sz="1800" b="1" dirty="0"/>
            <a:t> </a:t>
          </a:r>
          <a:r>
            <a:rPr lang="es-ES" sz="1800" b="1" dirty="0" err="1"/>
            <a:t>perly</a:t>
          </a:r>
          <a:r>
            <a:rPr lang="es-ES" sz="1800" b="1" dirty="0"/>
            <a:t> do </a:t>
          </a:r>
          <a:r>
            <a:rPr lang="es-ES" sz="1800" b="1" dirty="0" err="1"/>
            <a:t>oceánu</a:t>
          </a:r>
          <a:r>
            <a:rPr lang="es-ES" sz="1800" b="1" dirty="0"/>
            <a:t> a </a:t>
          </a:r>
          <a:r>
            <a:rPr lang="es-ES" sz="1800" b="1" dirty="0" err="1"/>
            <a:t>ametyst</a:t>
          </a:r>
          <a:r>
            <a:rPr lang="es-ES" sz="1800" b="1" dirty="0"/>
            <a:t> a </a:t>
          </a:r>
          <a:r>
            <a:rPr lang="es-ES" sz="1800" b="1" dirty="0" err="1"/>
            <a:t>chryzolit</a:t>
          </a:r>
          <a:r>
            <a:rPr lang="es-ES" sz="1800" b="1" dirty="0"/>
            <a:t> </a:t>
          </a:r>
          <a:r>
            <a:rPr lang="es-ES" sz="1800" b="1" dirty="0" err="1"/>
            <a:t>mezi</a:t>
          </a:r>
          <a:r>
            <a:rPr lang="es-ES" sz="1800" b="1" dirty="0"/>
            <a:t> </a:t>
          </a:r>
          <a:r>
            <a:rPr lang="es-ES" sz="1800" b="1" dirty="0" err="1"/>
            <a:t>skály</a:t>
          </a:r>
          <a:r>
            <a:rPr lang="es-ES" sz="1800" b="1" dirty="0"/>
            <a:t>, </a:t>
          </a:r>
          <a:r>
            <a:rPr lang="es-ES" sz="1800" b="1" dirty="0" err="1"/>
            <a:t>miluje</a:t>
          </a:r>
          <a:r>
            <a:rPr lang="es-ES" sz="1800" b="1" dirty="0"/>
            <a:t> </a:t>
          </a:r>
          <a:r>
            <a:rPr lang="cs-CZ" sz="1800" b="1" dirty="0"/>
            <a:t>nádheru</a:t>
          </a:r>
          <a:r>
            <a:rPr lang="es-ES" sz="1800" b="1" dirty="0"/>
            <a:t>.
</a:t>
          </a:r>
        </a:p>
      </dgm:t>
    </dgm:pt>
    <dgm:pt modelId="{00E74DF0-A7F5-4E24-8B89-8AC50BF35B27}" type="parTrans" cxnId="{95E3F249-A4AB-4F3A-AA6A-DA0CADD07B21}">
      <dgm:prSet/>
      <dgm:spPr/>
      <dgm:t>
        <a:bodyPr/>
        <a:lstStyle/>
        <a:p>
          <a:endParaRPr lang="es-ES" sz="1800" b="1"/>
        </a:p>
      </dgm:t>
    </dgm:pt>
    <dgm:pt modelId="{BCBB1847-9422-420D-A35C-48B25E4D2991}" type="sibTrans" cxnId="{95E3F249-A4AB-4F3A-AA6A-DA0CADD07B21}">
      <dgm:prSet/>
      <dgm:spPr/>
      <dgm:t>
        <a:bodyPr/>
        <a:lstStyle/>
        <a:p>
          <a:endParaRPr lang="es-ES" sz="1800" b="1"/>
        </a:p>
      </dgm:t>
    </dgm:pt>
    <dgm:pt modelId="{8F455036-EFC3-4607-AF9C-87783B21B14B}" type="pres">
      <dgm:prSet presAssocID="{669A5A5D-87F9-45BC-966C-BD32F560D25D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7BAF1890-84AE-4C01-A8E3-78E123D7ACE9}" type="pres">
      <dgm:prSet presAssocID="{E1EBEA37-1173-4221-A1F6-217110D26DD7}" presName="composite" presStyleCnt="0"/>
      <dgm:spPr/>
    </dgm:pt>
    <dgm:pt modelId="{1DBD215D-2375-47EE-ABA7-337DD4783819}" type="pres">
      <dgm:prSet presAssocID="{E1EBEA37-1173-4221-A1F6-217110D26DD7}" presName="Image" presStyleLbl="align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345EF2A-B75C-46F1-A407-8EFB6CD80D26}" type="pres">
      <dgm:prSet presAssocID="{E1EBEA37-1173-4221-A1F6-217110D26DD7}" presName="Accent" presStyleLbl="parChTrans1D1" presStyleIdx="0" presStyleCnt="7"/>
      <dgm:spPr/>
    </dgm:pt>
    <dgm:pt modelId="{E5D03476-5A53-4AD9-BD7E-CABF87BCE8DC}" type="pres">
      <dgm:prSet presAssocID="{E1EBEA37-1173-4221-A1F6-217110D26DD7}" presName="Parent" presStyleLbl="revTx" presStyleIdx="0" presStyleCnt="7" custScaleX="97745">
        <dgm:presLayoutVars>
          <dgm:chMax val="0"/>
          <dgm:chPref val="0"/>
          <dgm:bulletEnabled val="1"/>
        </dgm:presLayoutVars>
      </dgm:prSet>
      <dgm:spPr/>
    </dgm:pt>
    <dgm:pt modelId="{B724E0EC-BDE0-4B87-96A7-E60E60071538}" type="pres">
      <dgm:prSet presAssocID="{1FD8CDDA-789B-4924-8491-AA109975AB00}" presName="sibTrans" presStyleCnt="0"/>
      <dgm:spPr/>
    </dgm:pt>
    <dgm:pt modelId="{D4E3C3E4-EA4D-46EF-B8CF-B4056D71F039}" type="pres">
      <dgm:prSet presAssocID="{C646F70D-14E0-44A8-8483-00EBCEA35CB7}" presName="composite" presStyleCnt="0"/>
      <dgm:spPr/>
    </dgm:pt>
    <dgm:pt modelId="{B6162DA1-AA37-44FD-8DDB-E9129C420910}" type="pres">
      <dgm:prSet presAssocID="{C646F70D-14E0-44A8-8483-00EBCEA35CB7}" presName="Image" presStyleLbl="alignNode1" presStyleIdx="1" presStyleCnt="7" custLinFactNeighborX="-439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FE03110-1D3D-49A2-9572-FE3FFD3CC09A}" type="pres">
      <dgm:prSet presAssocID="{C646F70D-14E0-44A8-8483-00EBCEA35CB7}" presName="Accent" presStyleLbl="parChTrans1D1" presStyleIdx="1" presStyleCnt="7" custLinFactX="-29246304" custLinFactNeighborX="-29300000"/>
      <dgm:spPr/>
    </dgm:pt>
    <dgm:pt modelId="{1A2339F2-2A9D-49BA-AFBD-5ABE74FD400D}" type="pres">
      <dgm:prSet presAssocID="{C646F70D-14E0-44A8-8483-00EBCEA35CB7}" presName="Parent" presStyleLbl="revTx" presStyleIdx="1" presStyleCnt="7" custScaleX="116235">
        <dgm:presLayoutVars>
          <dgm:chMax val="0"/>
          <dgm:chPref val="0"/>
          <dgm:bulletEnabled val="1"/>
        </dgm:presLayoutVars>
      </dgm:prSet>
      <dgm:spPr/>
    </dgm:pt>
    <dgm:pt modelId="{818BE1D1-AD63-476F-9644-BE64AB501D86}" type="pres">
      <dgm:prSet presAssocID="{A47A34AB-FC6D-4757-B2B0-581749F4DBFF}" presName="sibTrans" presStyleCnt="0"/>
      <dgm:spPr/>
    </dgm:pt>
    <dgm:pt modelId="{9DC9EFC3-1CBE-40C1-8D86-EAB13F1AE9EB}" type="pres">
      <dgm:prSet presAssocID="{08E120C3-80FD-415F-8F2C-85D3D6C65811}" presName="composite" presStyleCnt="0"/>
      <dgm:spPr/>
    </dgm:pt>
    <dgm:pt modelId="{5754A513-D26F-4199-97C5-4C6E7726AA68}" type="pres">
      <dgm:prSet presAssocID="{08E120C3-80FD-415F-8F2C-85D3D6C65811}" presName="Image" presStyleLbl="alignNode1" presStyleIdx="2" presStyleCnt="7" custLinFactNeighborX="-951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5E2B700-13C7-4F06-974E-19E584803D7D}" type="pres">
      <dgm:prSet presAssocID="{08E120C3-80FD-415F-8F2C-85D3D6C65811}" presName="Accent" presStyleLbl="parChTrans1D1" presStyleIdx="2" presStyleCnt="7" custLinFactX="-43900000" custLinFactNeighborX="-43919455" custLinFactNeighborY="-366"/>
      <dgm:spPr/>
    </dgm:pt>
    <dgm:pt modelId="{F0CDF392-AFAC-4784-AC76-5452C2AA439E}" type="pres">
      <dgm:prSet presAssocID="{08E120C3-80FD-415F-8F2C-85D3D6C65811}" presName="Parent" presStyleLbl="revTx" presStyleIdx="2" presStyleCnt="7" custLinFactNeighborX="-7320">
        <dgm:presLayoutVars>
          <dgm:chMax val="0"/>
          <dgm:chPref val="0"/>
          <dgm:bulletEnabled val="1"/>
        </dgm:presLayoutVars>
      </dgm:prSet>
      <dgm:spPr/>
    </dgm:pt>
    <dgm:pt modelId="{9EE3C24F-8A96-4DAD-BE1F-910C092B77FE}" type="pres">
      <dgm:prSet presAssocID="{5E261D78-5F2E-4E86-AF67-7D7A4424598A}" presName="sibTrans" presStyleCnt="0"/>
      <dgm:spPr/>
    </dgm:pt>
    <dgm:pt modelId="{EFE09C68-F67B-4AB7-875C-ECFDE4D2B151}" type="pres">
      <dgm:prSet presAssocID="{D744CC3E-61D4-475D-9076-21FFBE749E29}" presName="composite" presStyleCnt="0"/>
      <dgm:spPr/>
    </dgm:pt>
    <dgm:pt modelId="{9CBFD2B3-A569-4DDD-8F84-F6DF84E6045E}" type="pres">
      <dgm:prSet presAssocID="{D744CC3E-61D4-475D-9076-21FFBE749E29}" presName="Image" presStyleLbl="alignNode1" presStyleIdx="3" presStyleCnt="7" custLinFactNeighborX="-658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D39CB1A-114D-45ED-9D36-0315234C599F}" type="pres">
      <dgm:prSet presAssocID="{D744CC3E-61D4-475D-9076-21FFBE749E29}" presName="Accent" presStyleLbl="parChTrans1D1" presStyleIdx="3" presStyleCnt="7" custLinFactX="-32900000" custLinFactNeighborX="-32964592"/>
      <dgm:spPr/>
    </dgm:pt>
    <dgm:pt modelId="{80AAE605-DE31-47AB-8A6B-94CFE33C9CB5}" type="pres">
      <dgm:prSet presAssocID="{D744CC3E-61D4-475D-9076-21FFBE749E29}" presName="Parent" presStyleLbl="revTx" presStyleIdx="3" presStyleCnt="7" custLinFactNeighborX="-2928">
        <dgm:presLayoutVars>
          <dgm:chMax val="0"/>
          <dgm:chPref val="0"/>
          <dgm:bulletEnabled val="1"/>
        </dgm:presLayoutVars>
      </dgm:prSet>
      <dgm:spPr/>
    </dgm:pt>
    <dgm:pt modelId="{A5570EE3-0608-42D9-8E48-1FC4973EE35E}" type="pres">
      <dgm:prSet presAssocID="{DA03E93E-98A7-4ABA-ACE6-13E100B85488}" presName="sibTrans" presStyleCnt="0"/>
      <dgm:spPr/>
    </dgm:pt>
    <dgm:pt modelId="{3CC0CEDB-7A05-40DA-BD7E-985AD03977C3}" type="pres">
      <dgm:prSet presAssocID="{933ADC20-42CC-4B80-8141-60B6B571ADB8}" presName="composite" presStyleCnt="0"/>
      <dgm:spPr/>
    </dgm:pt>
    <dgm:pt modelId="{33868537-BF62-4EF2-9859-4DA3957A7368}" type="pres">
      <dgm:prSet presAssocID="{933ADC20-42CC-4B80-8141-60B6B571ADB8}" presName="Image" presStyleLbl="alignNode1" presStyleIdx="4" presStyleCnt="7" custLinFactNeighborX="-366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6DA633F3-336A-4AE1-BF4A-C524FE35D272}" type="pres">
      <dgm:prSet presAssocID="{933ADC20-42CC-4B80-8141-60B6B571ADB8}" presName="Accent" presStyleLbl="parChTrans1D1" presStyleIdx="4" presStyleCnt="7" custLinFactX="-14600000" custLinFactNeighborX="-14673152"/>
      <dgm:spPr/>
    </dgm:pt>
    <dgm:pt modelId="{D04D035C-C175-4127-A6C0-3CA7DA05A543}" type="pres">
      <dgm:prSet presAssocID="{933ADC20-42CC-4B80-8141-60B6B571ADB8}" presName="Parent" presStyleLbl="revTx" presStyleIdx="4" presStyleCnt="7" custLinFactNeighborX="-2928">
        <dgm:presLayoutVars>
          <dgm:chMax val="0"/>
          <dgm:chPref val="0"/>
          <dgm:bulletEnabled val="1"/>
        </dgm:presLayoutVars>
      </dgm:prSet>
      <dgm:spPr/>
    </dgm:pt>
    <dgm:pt modelId="{2AB489CB-8EBA-4EDF-9A4C-E1E894448078}" type="pres">
      <dgm:prSet presAssocID="{F66FABA4-4B1D-4D7F-B28B-BAECEDC265F0}" presName="sibTrans" presStyleCnt="0"/>
      <dgm:spPr/>
    </dgm:pt>
    <dgm:pt modelId="{14CEEEF2-D4DE-4AC3-BE0E-C76819194716}" type="pres">
      <dgm:prSet presAssocID="{0CFFD948-5632-418C-BFDC-B90866F45F90}" presName="composite" presStyleCnt="0"/>
      <dgm:spPr/>
    </dgm:pt>
    <dgm:pt modelId="{28DC15FC-4305-4F16-9B4F-D1EAA1AE6D27}" type="pres">
      <dgm:prSet presAssocID="{0CFFD948-5632-418C-BFDC-B90866F45F90}" presName="Image" presStyleLbl="alignNode1" presStyleIdx="5" presStyleCnt="7" custLinFactNeighborX="-146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70EA5CA-C145-4F86-B989-116736395541}" type="pres">
      <dgm:prSet presAssocID="{0CFFD948-5632-418C-BFDC-B90866F45F90}" presName="Accent" presStyleLbl="parChTrans1D1" presStyleIdx="5" presStyleCnt="7" custLinFactX="-7300000" custLinFactNeighborX="-7336576"/>
      <dgm:spPr/>
    </dgm:pt>
    <dgm:pt modelId="{C0EE39A1-3EEB-4895-9701-7030A6B9F216}" type="pres">
      <dgm:prSet presAssocID="{0CFFD948-5632-418C-BFDC-B90866F45F90}" presName="Paren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B691B7BB-08A8-4C1E-8A35-844C11FD6CBA}" type="pres">
      <dgm:prSet presAssocID="{8172DDE6-A69C-4D96-A5A8-AB0528668DB8}" presName="sibTrans" presStyleCnt="0"/>
      <dgm:spPr/>
    </dgm:pt>
    <dgm:pt modelId="{D01ABB8F-3467-4134-AD8F-07DE5E32A700}" type="pres">
      <dgm:prSet presAssocID="{6E2B339B-69EC-4ADD-8298-A11CB4377F6C}" presName="composite" presStyleCnt="0"/>
      <dgm:spPr/>
    </dgm:pt>
    <dgm:pt modelId="{76F0E622-ED4A-4459-BA5D-EE32F184CDDD}" type="pres">
      <dgm:prSet presAssocID="{6E2B339B-69EC-4ADD-8298-A11CB4377F6C}" presName="Image" presStyleLbl="alignNode1" presStyleIdx="6" presStyleCnt="7" custScaleY="132587" custLinFactNeighborX="384" custLinFactNeighborY="9520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34" r="-3734"/>
          </a:stretch>
        </a:blipFill>
      </dgm:spPr>
    </dgm:pt>
    <dgm:pt modelId="{CA69D754-C5D0-4254-8BC0-711684A81F57}" type="pres">
      <dgm:prSet presAssocID="{6E2B339B-69EC-4ADD-8298-A11CB4377F6C}" presName="Accent" presStyleLbl="parChTrans1D1" presStyleIdx="6" presStyleCnt="7"/>
      <dgm:spPr/>
    </dgm:pt>
    <dgm:pt modelId="{296A2F1F-9847-4318-A12F-0B26D3E7A529}" type="pres">
      <dgm:prSet presAssocID="{6E2B339B-69EC-4ADD-8298-A11CB4377F6C}" presName="Parent" presStyleLbl="revTx" presStyleIdx="6" presStyleCnt="7" custLinFactNeighborX="384" custLinFactNeighborY="32954">
        <dgm:presLayoutVars>
          <dgm:chMax val="0"/>
          <dgm:chPref val="0"/>
          <dgm:bulletEnabled val="1"/>
        </dgm:presLayoutVars>
      </dgm:prSet>
      <dgm:spPr/>
    </dgm:pt>
  </dgm:ptLst>
  <dgm:cxnLst>
    <dgm:cxn modelId="{F7426113-B1A1-4D23-8B44-FC8AAB7E39A4}" type="presOf" srcId="{933ADC20-42CC-4B80-8141-60B6B571ADB8}" destId="{D04D035C-C175-4127-A6C0-3CA7DA05A543}" srcOrd="0" destOrd="0" presId="urn:microsoft.com/office/officeart/2008/layout/PictureLineup"/>
    <dgm:cxn modelId="{47868237-2D20-4BDC-911A-FDF7B264D628}" type="presOf" srcId="{6E2B339B-69EC-4ADD-8298-A11CB4377F6C}" destId="{296A2F1F-9847-4318-A12F-0B26D3E7A529}" srcOrd="0" destOrd="0" presId="urn:microsoft.com/office/officeart/2008/layout/PictureLineup"/>
    <dgm:cxn modelId="{37179A44-C12E-4DE6-B6DA-B9F2D90AEE15}" type="presOf" srcId="{E1EBEA37-1173-4221-A1F6-217110D26DD7}" destId="{E5D03476-5A53-4AD9-BD7E-CABF87BCE8DC}" srcOrd="0" destOrd="0" presId="urn:microsoft.com/office/officeart/2008/layout/PictureLineup"/>
    <dgm:cxn modelId="{CF468449-F594-4FE2-8A6F-AEF0D7B53580}" srcId="{669A5A5D-87F9-45BC-966C-BD32F560D25D}" destId="{08E120C3-80FD-415F-8F2C-85D3D6C65811}" srcOrd="2" destOrd="0" parTransId="{CA443212-41F3-4859-9039-7984A5574611}" sibTransId="{5E261D78-5F2E-4E86-AF67-7D7A4424598A}"/>
    <dgm:cxn modelId="{95E3F249-A4AB-4F3A-AA6A-DA0CADD07B21}" srcId="{669A5A5D-87F9-45BC-966C-BD32F560D25D}" destId="{6E2B339B-69EC-4ADD-8298-A11CB4377F6C}" srcOrd="6" destOrd="0" parTransId="{00E74DF0-A7F5-4E24-8B89-8AC50BF35B27}" sibTransId="{BCBB1847-9422-420D-A35C-48B25E4D2991}"/>
    <dgm:cxn modelId="{88D6346C-7CCD-4373-BA93-495C954F59E8}" srcId="{669A5A5D-87F9-45BC-966C-BD32F560D25D}" destId="{D744CC3E-61D4-475D-9076-21FFBE749E29}" srcOrd="3" destOrd="0" parTransId="{535A6013-5DC4-4E04-8DFE-A946C582DC8B}" sibTransId="{DA03E93E-98A7-4ABA-ACE6-13E100B85488}"/>
    <dgm:cxn modelId="{00759F73-816B-426D-B0C2-3181C6D4875F}" srcId="{669A5A5D-87F9-45BC-966C-BD32F560D25D}" destId="{C646F70D-14E0-44A8-8483-00EBCEA35CB7}" srcOrd="1" destOrd="0" parTransId="{7DD6CEB8-4ED0-4F69-820C-F22F4B5BE230}" sibTransId="{A47A34AB-FC6D-4757-B2B0-581749F4DBFF}"/>
    <dgm:cxn modelId="{564C1D7D-4A05-4463-B9FF-765C35FBD0D1}" type="presOf" srcId="{669A5A5D-87F9-45BC-966C-BD32F560D25D}" destId="{8F455036-EFC3-4607-AF9C-87783B21B14B}" srcOrd="0" destOrd="0" presId="urn:microsoft.com/office/officeart/2008/layout/PictureLineup"/>
    <dgm:cxn modelId="{494C6B7D-329A-451C-9518-793A5CA21804}" type="presOf" srcId="{08E120C3-80FD-415F-8F2C-85D3D6C65811}" destId="{F0CDF392-AFAC-4784-AC76-5452C2AA439E}" srcOrd="0" destOrd="0" presId="urn:microsoft.com/office/officeart/2008/layout/PictureLineup"/>
    <dgm:cxn modelId="{D4E66D96-8279-407A-A8A1-9D733E86FFB8}" srcId="{669A5A5D-87F9-45BC-966C-BD32F560D25D}" destId="{E1EBEA37-1173-4221-A1F6-217110D26DD7}" srcOrd="0" destOrd="0" parTransId="{205C8DB0-02E5-40B9-918B-E8E89B46DAAB}" sibTransId="{1FD8CDDA-789B-4924-8491-AA109975AB00}"/>
    <dgm:cxn modelId="{10C60DA5-2207-4487-9C05-95DE270331AF}" type="presOf" srcId="{D744CC3E-61D4-475D-9076-21FFBE749E29}" destId="{80AAE605-DE31-47AB-8A6B-94CFE33C9CB5}" srcOrd="0" destOrd="0" presId="urn:microsoft.com/office/officeart/2008/layout/PictureLineup"/>
    <dgm:cxn modelId="{C5C90EC3-7CB6-490C-B2FD-0FFD95452116}" srcId="{669A5A5D-87F9-45BC-966C-BD32F560D25D}" destId="{0CFFD948-5632-418C-BFDC-B90866F45F90}" srcOrd="5" destOrd="0" parTransId="{197F185D-F193-4EAD-A95E-99002DF2D27E}" sibTransId="{8172DDE6-A69C-4D96-A5A8-AB0528668DB8}"/>
    <dgm:cxn modelId="{536484DB-5526-41DF-A9D6-F2CA110855A2}" type="presOf" srcId="{C646F70D-14E0-44A8-8483-00EBCEA35CB7}" destId="{1A2339F2-2A9D-49BA-AFBD-5ABE74FD400D}" srcOrd="0" destOrd="0" presId="urn:microsoft.com/office/officeart/2008/layout/PictureLineup"/>
    <dgm:cxn modelId="{83C070EF-9263-43DE-B378-660963A6E884}" type="presOf" srcId="{0CFFD948-5632-418C-BFDC-B90866F45F90}" destId="{C0EE39A1-3EEB-4895-9701-7030A6B9F216}" srcOrd="0" destOrd="0" presId="urn:microsoft.com/office/officeart/2008/layout/PictureLineup"/>
    <dgm:cxn modelId="{E4C03EF4-6A87-4BB8-A228-E53F1F873DC0}" srcId="{669A5A5D-87F9-45BC-966C-BD32F560D25D}" destId="{933ADC20-42CC-4B80-8141-60B6B571ADB8}" srcOrd="4" destOrd="0" parTransId="{062D24DF-D353-45DD-90CE-B84EE0349E5C}" sibTransId="{F66FABA4-4B1D-4D7F-B28B-BAECEDC265F0}"/>
    <dgm:cxn modelId="{70F0B7D2-4EDD-49BA-8EEF-CDDA1DFBF3C4}" type="presParOf" srcId="{8F455036-EFC3-4607-AF9C-87783B21B14B}" destId="{7BAF1890-84AE-4C01-A8E3-78E123D7ACE9}" srcOrd="0" destOrd="0" presId="urn:microsoft.com/office/officeart/2008/layout/PictureLineup"/>
    <dgm:cxn modelId="{11305835-DCA6-4C59-B00B-80BECD9AFF59}" type="presParOf" srcId="{7BAF1890-84AE-4C01-A8E3-78E123D7ACE9}" destId="{1DBD215D-2375-47EE-ABA7-337DD4783819}" srcOrd="0" destOrd="0" presId="urn:microsoft.com/office/officeart/2008/layout/PictureLineup"/>
    <dgm:cxn modelId="{3B5FD32B-6F54-4EC9-A8FA-9E584E607124}" type="presParOf" srcId="{7BAF1890-84AE-4C01-A8E3-78E123D7ACE9}" destId="{E345EF2A-B75C-46F1-A407-8EFB6CD80D26}" srcOrd="1" destOrd="0" presId="urn:microsoft.com/office/officeart/2008/layout/PictureLineup"/>
    <dgm:cxn modelId="{36F8CC41-D9C0-4FE6-9EDF-1206C85DFA0A}" type="presParOf" srcId="{7BAF1890-84AE-4C01-A8E3-78E123D7ACE9}" destId="{E5D03476-5A53-4AD9-BD7E-CABF87BCE8DC}" srcOrd="2" destOrd="0" presId="urn:microsoft.com/office/officeart/2008/layout/PictureLineup"/>
    <dgm:cxn modelId="{90E26F10-65B3-43DC-B8B1-90C9435C1AC2}" type="presParOf" srcId="{8F455036-EFC3-4607-AF9C-87783B21B14B}" destId="{B724E0EC-BDE0-4B87-96A7-E60E60071538}" srcOrd="1" destOrd="0" presId="urn:microsoft.com/office/officeart/2008/layout/PictureLineup"/>
    <dgm:cxn modelId="{706FDCDD-0B08-4849-BD26-0882B2D1C15C}" type="presParOf" srcId="{8F455036-EFC3-4607-AF9C-87783B21B14B}" destId="{D4E3C3E4-EA4D-46EF-B8CF-B4056D71F039}" srcOrd="2" destOrd="0" presId="urn:microsoft.com/office/officeart/2008/layout/PictureLineup"/>
    <dgm:cxn modelId="{CC436BDF-07EE-47D8-8CD6-8213EFE5A3DF}" type="presParOf" srcId="{D4E3C3E4-EA4D-46EF-B8CF-B4056D71F039}" destId="{B6162DA1-AA37-44FD-8DDB-E9129C420910}" srcOrd="0" destOrd="0" presId="urn:microsoft.com/office/officeart/2008/layout/PictureLineup"/>
    <dgm:cxn modelId="{8D43E6D8-445E-4089-86B0-D4137E4C3DEF}" type="presParOf" srcId="{D4E3C3E4-EA4D-46EF-B8CF-B4056D71F039}" destId="{DFE03110-1D3D-49A2-9572-FE3FFD3CC09A}" srcOrd="1" destOrd="0" presId="urn:microsoft.com/office/officeart/2008/layout/PictureLineup"/>
    <dgm:cxn modelId="{E518CEA1-3A78-45F6-AD41-CABE5C167B5C}" type="presParOf" srcId="{D4E3C3E4-EA4D-46EF-B8CF-B4056D71F039}" destId="{1A2339F2-2A9D-49BA-AFBD-5ABE74FD400D}" srcOrd="2" destOrd="0" presId="urn:microsoft.com/office/officeart/2008/layout/PictureLineup"/>
    <dgm:cxn modelId="{C4C60CFA-3DA5-4F93-AC11-0F75EAB9A623}" type="presParOf" srcId="{8F455036-EFC3-4607-AF9C-87783B21B14B}" destId="{818BE1D1-AD63-476F-9644-BE64AB501D86}" srcOrd="3" destOrd="0" presId="urn:microsoft.com/office/officeart/2008/layout/PictureLineup"/>
    <dgm:cxn modelId="{07B19A2A-6B41-4C60-AE26-952983F5E6B4}" type="presParOf" srcId="{8F455036-EFC3-4607-AF9C-87783B21B14B}" destId="{9DC9EFC3-1CBE-40C1-8D86-EAB13F1AE9EB}" srcOrd="4" destOrd="0" presId="urn:microsoft.com/office/officeart/2008/layout/PictureLineup"/>
    <dgm:cxn modelId="{DE456942-157B-4171-9CA1-09E729A818EB}" type="presParOf" srcId="{9DC9EFC3-1CBE-40C1-8D86-EAB13F1AE9EB}" destId="{5754A513-D26F-4199-97C5-4C6E7726AA68}" srcOrd="0" destOrd="0" presId="urn:microsoft.com/office/officeart/2008/layout/PictureLineup"/>
    <dgm:cxn modelId="{63CD7F70-89DF-4259-A1AC-CF188D94B17F}" type="presParOf" srcId="{9DC9EFC3-1CBE-40C1-8D86-EAB13F1AE9EB}" destId="{45E2B700-13C7-4F06-974E-19E584803D7D}" srcOrd="1" destOrd="0" presId="urn:microsoft.com/office/officeart/2008/layout/PictureLineup"/>
    <dgm:cxn modelId="{2C01F162-8DD3-4A09-9961-FB82DF5AA265}" type="presParOf" srcId="{9DC9EFC3-1CBE-40C1-8D86-EAB13F1AE9EB}" destId="{F0CDF392-AFAC-4784-AC76-5452C2AA439E}" srcOrd="2" destOrd="0" presId="urn:microsoft.com/office/officeart/2008/layout/PictureLineup"/>
    <dgm:cxn modelId="{DB5D847B-B8C9-4AC4-B063-3B8B67F67F01}" type="presParOf" srcId="{8F455036-EFC3-4607-AF9C-87783B21B14B}" destId="{9EE3C24F-8A96-4DAD-BE1F-910C092B77FE}" srcOrd="5" destOrd="0" presId="urn:microsoft.com/office/officeart/2008/layout/PictureLineup"/>
    <dgm:cxn modelId="{7EFCDCC9-FEC6-44E7-B806-C9DA7599FAD2}" type="presParOf" srcId="{8F455036-EFC3-4607-AF9C-87783B21B14B}" destId="{EFE09C68-F67B-4AB7-875C-ECFDE4D2B151}" srcOrd="6" destOrd="0" presId="urn:microsoft.com/office/officeart/2008/layout/PictureLineup"/>
    <dgm:cxn modelId="{8A5E58C1-DB19-4703-B222-BC37A8FF0655}" type="presParOf" srcId="{EFE09C68-F67B-4AB7-875C-ECFDE4D2B151}" destId="{9CBFD2B3-A569-4DDD-8F84-F6DF84E6045E}" srcOrd="0" destOrd="0" presId="urn:microsoft.com/office/officeart/2008/layout/PictureLineup"/>
    <dgm:cxn modelId="{F4B02194-9832-426C-A263-8C36AD6EAAB3}" type="presParOf" srcId="{EFE09C68-F67B-4AB7-875C-ECFDE4D2B151}" destId="{9D39CB1A-114D-45ED-9D36-0315234C599F}" srcOrd="1" destOrd="0" presId="urn:microsoft.com/office/officeart/2008/layout/PictureLineup"/>
    <dgm:cxn modelId="{BF82C249-D6BA-4122-8DAB-1BD57E4666CD}" type="presParOf" srcId="{EFE09C68-F67B-4AB7-875C-ECFDE4D2B151}" destId="{80AAE605-DE31-47AB-8A6B-94CFE33C9CB5}" srcOrd="2" destOrd="0" presId="urn:microsoft.com/office/officeart/2008/layout/PictureLineup"/>
    <dgm:cxn modelId="{358DF6FF-FFCC-4097-BA6B-47C89F0A22D5}" type="presParOf" srcId="{8F455036-EFC3-4607-AF9C-87783B21B14B}" destId="{A5570EE3-0608-42D9-8E48-1FC4973EE35E}" srcOrd="7" destOrd="0" presId="urn:microsoft.com/office/officeart/2008/layout/PictureLineup"/>
    <dgm:cxn modelId="{2CAB5442-3ADB-4024-9473-D7F82E6C82A6}" type="presParOf" srcId="{8F455036-EFC3-4607-AF9C-87783B21B14B}" destId="{3CC0CEDB-7A05-40DA-BD7E-985AD03977C3}" srcOrd="8" destOrd="0" presId="urn:microsoft.com/office/officeart/2008/layout/PictureLineup"/>
    <dgm:cxn modelId="{D5EBC0D1-4B1B-4AFA-A815-7D3E4CE8662F}" type="presParOf" srcId="{3CC0CEDB-7A05-40DA-BD7E-985AD03977C3}" destId="{33868537-BF62-4EF2-9859-4DA3957A7368}" srcOrd="0" destOrd="0" presId="urn:microsoft.com/office/officeart/2008/layout/PictureLineup"/>
    <dgm:cxn modelId="{6BDBCC1D-FE82-4765-9AB1-B58A6EC6341E}" type="presParOf" srcId="{3CC0CEDB-7A05-40DA-BD7E-985AD03977C3}" destId="{6DA633F3-336A-4AE1-BF4A-C524FE35D272}" srcOrd="1" destOrd="0" presId="urn:microsoft.com/office/officeart/2008/layout/PictureLineup"/>
    <dgm:cxn modelId="{AA293D6C-21E8-41DD-ABF7-3F63D8C417A0}" type="presParOf" srcId="{3CC0CEDB-7A05-40DA-BD7E-985AD03977C3}" destId="{D04D035C-C175-4127-A6C0-3CA7DA05A543}" srcOrd="2" destOrd="0" presId="urn:microsoft.com/office/officeart/2008/layout/PictureLineup"/>
    <dgm:cxn modelId="{F11283EE-50DB-434B-B0E3-3DBF359DD02F}" type="presParOf" srcId="{8F455036-EFC3-4607-AF9C-87783B21B14B}" destId="{2AB489CB-8EBA-4EDF-9A4C-E1E894448078}" srcOrd="9" destOrd="0" presId="urn:microsoft.com/office/officeart/2008/layout/PictureLineup"/>
    <dgm:cxn modelId="{68213D5F-241C-46A9-958C-742563885448}" type="presParOf" srcId="{8F455036-EFC3-4607-AF9C-87783B21B14B}" destId="{14CEEEF2-D4DE-4AC3-BE0E-C76819194716}" srcOrd="10" destOrd="0" presId="urn:microsoft.com/office/officeart/2008/layout/PictureLineup"/>
    <dgm:cxn modelId="{67956D4B-B428-4900-A41A-FE0A72693FA8}" type="presParOf" srcId="{14CEEEF2-D4DE-4AC3-BE0E-C76819194716}" destId="{28DC15FC-4305-4F16-9B4F-D1EAA1AE6D27}" srcOrd="0" destOrd="0" presId="urn:microsoft.com/office/officeart/2008/layout/PictureLineup"/>
    <dgm:cxn modelId="{680ADDE5-36F3-4286-996C-55986EBF82EB}" type="presParOf" srcId="{14CEEEF2-D4DE-4AC3-BE0E-C76819194716}" destId="{270EA5CA-C145-4F86-B989-116736395541}" srcOrd="1" destOrd="0" presId="urn:microsoft.com/office/officeart/2008/layout/PictureLineup"/>
    <dgm:cxn modelId="{6A1C36EC-FA7C-4491-BECB-F9E2D0E37330}" type="presParOf" srcId="{14CEEEF2-D4DE-4AC3-BE0E-C76819194716}" destId="{C0EE39A1-3EEB-4895-9701-7030A6B9F216}" srcOrd="2" destOrd="0" presId="urn:microsoft.com/office/officeart/2008/layout/PictureLineup"/>
    <dgm:cxn modelId="{184730DE-7A4A-462E-AE63-FB7F1D061AAE}" type="presParOf" srcId="{8F455036-EFC3-4607-AF9C-87783B21B14B}" destId="{B691B7BB-08A8-4C1E-8A35-844C11FD6CBA}" srcOrd="11" destOrd="0" presId="urn:microsoft.com/office/officeart/2008/layout/PictureLineup"/>
    <dgm:cxn modelId="{674A6470-2402-4B53-A2DB-6EFA93505A19}" type="presParOf" srcId="{8F455036-EFC3-4607-AF9C-87783B21B14B}" destId="{D01ABB8F-3467-4134-AD8F-07DE5E32A700}" srcOrd="12" destOrd="0" presId="urn:microsoft.com/office/officeart/2008/layout/PictureLineup"/>
    <dgm:cxn modelId="{BE416AF9-FD87-4B3E-A12B-CD6B95A2E7B5}" type="presParOf" srcId="{D01ABB8F-3467-4134-AD8F-07DE5E32A700}" destId="{76F0E622-ED4A-4459-BA5D-EE32F184CDDD}" srcOrd="0" destOrd="0" presId="urn:microsoft.com/office/officeart/2008/layout/PictureLineup"/>
    <dgm:cxn modelId="{798F0A33-5FAA-4AD4-87C8-20ECFED0FF1B}" type="presParOf" srcId="{D01ABB8F-3467-4134-AD8F-07DE5E32A700}" destId="{CA69D754-C5D0-4254-8BC0-711684A81F57}" srcOrd="1" destOrd="0" presId="urn:microsoft.com/office/officeart/2008/layout/PictureLineup"/>
    <dgm:cxn modelId="{5F5ED447-236F-4FC0-8279-F350730CFAD0}" type="presParOf" srcId="{D01ABB8F-3467-4134-AD8F-07DE5E32A700}" destId="{296A2F1F-9847-4318-A12F-0B26D3E7A529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AE1A7F-6E64-4DC2-9C74-4E14DF8B2AF1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BC66F-BF75-4C0D-87CB-637A4F135A68}">
      <dgm:prSet custT="1"/>
      <dgm:spPr/>
      <dgm:t>
        <a:bodyPr/>
        <a:lstStyle/>
        <a:p>
          <a:r>
            <a:rPr lang="es-ES" sz="1600" b="1" dirty="0" err="1"/>
            <a:t>Slunce</a:t>
          </a:r>
          <a:r>
            <a:rPr lang="es-ES" sz="1600" b="1" dirty="0"/>
            <a:t> </a:t>
          </a:r>
          <a:r>
            <a:rPr lang="es-ES" sz="1600" b="1" dirty="0" err="1"/>
            <a:t>vycházející</a:t>
          </a:r>
          <a:r>
            <a:rPr lang="es-ES" sz="1600" b="1" dirty="0"/>
            <a:t> </a:t>
          </a:r>
          <a:r>
            <a:rPr lang="cs-CZ" sz="1600" b="1" dirty="0"/>
            <a:t>       </a:t>
          </a:r>
          <a:r>
            <a:rPr lang="es-ES" sz="1600" b="1" dirty="0" err="1"/>
            <a:t>na</a:t>
          </a:r>
          <a:r>
            <a:rPr lang="es-ES" sz="1600" b="1" dirty="0"/>
            <a:t> </a:t>
          </a:r>
          <a:r>
            <a:rPr lang="es-ES" sz="1600" b="1" dirty="0" err="1"/>
            <a:t>nebesích</a:t>
          </a:r>
          <a:r>
            <a:rPr lang="es-ES" sz="1600" b="1" dirty="0"/>
            <a:t> </a:t>
          </a:r>
          <a:r>
            <a:rPr lang="es-ES" sz="1600" b="1" dirty="0" err="1"/>
            <a:t>představuje</a:t>
          </a:r>
          <a:r>
            <a:rPr lang="es-ES" sz="1600" b="1" dirty="0"/>
            <a:t> </a:t>
          </a:r>
          <a:r>
            <a:rPr lang="es-ES" sz="1600" b="1" dirty="0" err="1"/>
            <a:t>Toho</a:t>
          </a:r>
          <a:r>
            <a:rPr lang="es-ES" sz="1600" b="1" dirty="0"/>
            <a:t>, </a:t>
          </a:r>
          <a:r>
            <a:rPr lang="es-ES" sz="1600" b="1" dirty="0" err="1"/>
            <a:t>který</a:t>
          </a:r>
          <a:r>
            <a:rPr lang="es-ES" sz="1600" b="1" dirty="0"/>
            <a:t> je </a:t>
          </a:r>
          <a:r>
            <a:rPr lang="es-ES" sz="1600" b="1" dirty="0" err="1"/>
            <a:t>životem</a:t>
          </a:r>
          <a:r>
            <a:rPr lang="es-ES" sz="1600" b="1" dirty="0"/>
            <a:t> a </a:t>
          </a:r>
          <a:r>
            <a:rPr lang="es-ES" sz="1600" b="1" dirty="0" err="1"/>
            <a:t>svět</a:t>
          </a:r>
          <a:r>
            <a:rPr lang="cs-CZ" sz="1600" b="1" dirty="0"/>
            <a:t>-</a:t>
          </a:r>
          <a:r>
            <a:rPr lang="es-ES" sz="1600" b="1" dirty="0" err="1"/>
            <a:t>lem</a:t>
          </a:r>
          <a:r>
            <a:rPr lang="es-ES" sz="1600" b="1" dirty="0"/>
            <a:t> </a:t>
          </a:r>
          <a:r>
            <a:rPr lang="es-ES" sz="1600" b="1" dirty="0" err="1"/>
            <a:t>všeho</a:t>
          </a:r>
          <a:r>
            <a:rPr lang="es-ES" sz="1600" b="1" dirty="0"/>
            <a:t>, </a:t>
          </a:r>
          <a:r>
            <a:rPr lang="es-ES" sz="1600" b="1" dirty="0" err="1"/>
            <a:t>co</a:t>
          </a:r>
          <a:r>
            <a:rPr lang="es-ES" sz="1600" b="1" dirty="0"/>
            <a:t> </a:t>
          </a:r>
          <a:r>
            <a:rPr lang="es-ES" sz="1600" b="1" dirty="0" err="1"/>
            <a:t>stvořil</a:t>
          </a:r>
          <a:r>
            <a:rPr lang="es-ES" sz="1600" b="1" dirty="0"/>
            <a:t>. 
</a:t>
          </a:r>
        </a:p>
      </dgm:t>
    </dgm:pt>
    <dgm:pt modelId="{5FB4D14A-C140-4BCC-8DA5-A0EDB905492D}" type="parTrans" cxnId="{B8C3B6A8-BCB3-4539-A27B-40C7E436292E}">
      <dgm:prSet/>
      <dgm:spPr/>
      <dgm:t>
        <a:bodyPr/>
        <a:lstStyle/>
        <a:p>
          <a:endParaRPr lang="es-ES" sz="1600" b="1"/>
        </a:p>
      </dgm:t>
    </dgm:pt>
    <dgm:pt modelId="{007AA321-FF1F-4E71-8D98-8C81DD87AD8A}" type="sibTrans" cxnId="{B8C3B6A8-BCB3-4539-A27B-40C7E436292E}">
      <dgm:prSet/>
      <dgm:spPr/>
      <dgm:t>
        <a:bodyPr/>
        <a:lstStyle/>
        <a:p>
          <a:endParaRPr lang="es-ES" sz="1600" b="1"/>
        </a:p>
      </dgm:t>
    </dgm:pt>
    <dgm:pt modelId="{BB35072B-18C6-4EA1-BE7D-3E4CE763C86F}">
      <dgm:prSet custT="1"/>
      <dgm:spPr/>
      <dgm:t>
        <a:bodyPr/>
        <a:lstStyle/>
        <a:p>
          <a:r>
            <a:rPr lang="es-ES" sz="1600" b="1" dirty="0" err="1"/>
            <a:t>Každý</a:t>
          </a:r>
          <a:r>
            <a:rPr lang="es-ES" sz="1600" b="1" dirty="0"/>
            <a:t> </a:t>
          </a:r>
          <a:r>
            <a:rPr lang="es-ES" sz="1600" b="1" dirty="0" err="1"/>
            <a:t>lístek</a:t>
          </a:r>
          <a:r>
            <a:rPr lang="es-ES" sz="1600" b="1" dirty="0"/>
            <a:t> a </a:t>
          </a:r>
          <a:r>
            <a:rPr lang="es-ES" sz="1600" b="1" dirty="0" err="1"/>
            <a:t>květ</a:t>
          </a:r>
          <a:r>
            <a:rPr lang="es-ES" sz="1600" b="1" dirty="0"/>
            <a:t> s </a:t>
          </a:r>
          <a:r>
            <a:rPr lang="es-ES" sz="1600" b="1" dirty="0" err="1"/>
            <a:t>různými</a:t>
          </a:r>
          <a:r>
            <a:rPr lang="es-ES" sz="1600" b="1" dirty="0"/>
            <a:t> </a:t>
          </a:r>
          <a:r>
            <a:rPr lang="es-ES" sz="1600" b="1" dirty="0" err="1"/>
            <a:t>barvami</a:t>
          </a:r>
          <a:r>
            <a:rPr lang="es-ES" sz="1600" b="1" dirty="0"/>
            <a:t>, </a:t>
          </a:r>
          <a:r>
            <a:rPr lang="es-ES" sz="1600" b="1" dirty="0" err="1"/>
            <a:t>které</a:t>
          </a:r>
          <a:r>
            <a:rPr lang="es-ES" sz="1600" b="1" dirty="0"/>
            <a:t> </a:t>
          </a:r>
          <a:r>
            <a:rPr lang="es-ES" sz="1600" b="1" dirty="0" err="1"/>
            <a:t>provoní</a:t>
          </a:r>
          <a:r>
            <a:rPr lang="es-ES" sz="1600" b="1" dirty="0"/>
            <a:t> </a:t>
          </a:r>
          <a:r>
            <a:rPr lang="es-ES" sz="1600" b="1" dirty="0" err="1"/>
            <a:t>vzduch</a:t>
          </a:r>
          <a:r>
            <a:rPr lang="es-ES" sz="1600" b="1" dirty="0"/>
            <a:t>, </a:t>
          </a:r>
          <a:r>
            <a:rPr lang="cs-CZ" sz="1600" b="1" dirty="0"/>
            <a:t>nás</a:t>
          </a:r>
          <a:r>
            <a:rPr lang="es-ES" sz="1600" b="1" dirty="0"/>
            <a:t> </a:t>
          </a:r>
          <a:r>
            <a:rPr lang="es-ES" sz="1600" b="1" dirty="0" err="1"/>
            <a:t>učí</a:t>
          </a:r>
          <a:r>
            <a:rPr lang="es-ES" sz="1600" b="1" dirty="0"/>
            <a:t>, </a:t>
          </a:r>
          <a:r>
            <a:rPr lang="es-ES" sz="1600" b="1" dirty="0" err="1"/>
            <a:t>že</a:t>
          </a:r>
          <a:r>
            <a:rPr lang="es-ES" sz="1600" b="1" dirty="0"/>
            <a:t> </a:t>
          </a:r>
          <a:r>
            <a:rPr lang="es-ES" sz="1600" b="1" dirty="0" err="1"/>
            <a:t>Bůh</a:t>
          </a:r>
          <a:r>
            <a:rPr lang="es-ES" sz="1600" b="1" dirty="0"/>
            <a:t> je </a:t>
          </a:r>
          <a:r>
            <a:rPr lang="es-ES" sz="1600" b="1" dirty="0" err="1"/>
            <a:t>láska</a:t>
          </a:r>
          <a:r>
            <a:rPr lang="es-ES" sz="1600" b="1" dirty="0"/>
            <a:t>.
</a:t>
          </a:r>
        </a:p>
      </dgm:t>
    </dgm:pt>
    <dgm:pt modelId="{A50D71BB-A191-4F1F-B706-660978126B44}" type="parTrans" cxnId="{764F1857-27DB-462D-B0E4-C9879B05BE61}">
      <dgm:prSet/>
      <dgm:spPr/>
      <dgm:t>
        <a:bodyPr/>
        <a:lstStyle/>
        <a:p>
          <a:endParaRPr lang="es-ES" sz="1600" b="1"/>
        </a:p>
      </dgm:t>
    </dgm:pt>
    <dgm:pt modelId="{63180B7D-131D-4AFB-ADE1-2E8253453221}" type="sibTrans" cxnId="{764F1857-27DB-462D-B0E4-C9879B05BE61}">
      <dgm:prSet/>
      <dgm:spPr/>
      <dgm:t>
        <a:bodyPr/>
        <a:lstStyle/>
        <a:p>
          <a:endParaRPr lang="es-ES" sz="1600" b="1"/>
        </a:p>
      </dgm:t>
    </dgm:pt>
    <dgm:pt modelId="{D1F919F7-2F40-4AE5-AD37-A1DCFE01C5F8}">
      <dgm:prSet custT="1"/>
      <dgm:spPr/>
      <dgm:t>
        <a:bodyPr/>
        <a:lstStyle/>
        <a:p>
          <a:r>
            <a:rPr lang="es-ES" sz="1600" b="1" dirty="0" err="1"/>
            <a:t>Podmínka</a:t>
          </a:r>
          <a:r>
            <a:rPr lang="es-ES" sz="1600" b="1" dirty="0"/>
            <a:t> pro </a:t>
          </a:r>
          <a:r>
            <a:rPr lang="es-ES" sz="1600" b="1" dirty="0" err="1"/>
            <a:t>všechny</a:t>
          </a:r>
          <a:r>
            <a:rPr lang="es-ES" sz="1600" b="1" dirty="0"/>
            <a:t> </a:t>
          </a:r>
          <a:r>
            <a:rPr lang="es-ES" sz="1600" b="1" dirty="0" err="1"/>
            <a:t>předměty</a:t>
          </a:r>
          <a:r>
            <a:rPr lang="es-ES" sz="1600" b="1" dirty="0"/>
            <a:t> </a:t>
          </a:r>
          <a:r>
            <a:rPr lang="es-ES" sz="1600" b="1" dirty="0" err="1"/>
            <a:t>Jeho</a:t>
          </a:r>
          <a:r>
            <a:rPr lang="es-ES" sz="1600" b="1" dirty="0"/>
            <a:t> </a:t>
          </a:r>
          <a:r>
            <a:rPr lang="es-ES" sz="1600" b="1" dirty="0" err="1"/>
            <a:t>stvoření</a:t>
          </a:r>
          <a:r>
            <a:rPr lang="es-ES" sz="1600" b="1" dirty="0"/>
            <a:t> je </a:t>
          </a:r>
          <a:r>
            <a:rPr lang="es-ES" sz="1600" b="1" dirty="0" err="1"/>
            <a:t>stejná</a:t>
          </a:r>
          <a:r>
            <a:rPr lang="es-ES" sz="1600" b="1" dirty="0"/>
            <a:t>: </a:t>
          </a:r>
          <a:r>
            <a:rPr lang="es-ES" sz="1600" b="1" dirty="0" err="1"/>
            <a:t>život</a:t>
          </a:r>
          <a:r>
            <a:rPr lang="es-ES" sz="1600" b="1" dirty="0"/>
            <a:t> </a:t>
          </a:r>
          <a:r>
            <a:rPr lang="es-ES" sz="1600" b="1" dirty="0" err="1"/>
            <a:t>udržovaný</a:t>
          </a:r>
          <a:r>
            <a:rPr lang="es-ES" sz="1600" b="1" dirty="0"/>
            <a:t> </a:t>
          </a:r>
          <a:r>
            <a:rPr lang="es-ES" sz="1600" b="1" dirty="0" err="1"/>
            <a:t>životem</a:t>
          </a:r>
          <a:r>
            <a:rPr lang="es-ES" sz="1600" b="1" dirty="0"/>
            <a:t> </a:t>
          </a:r>
          <a:r>
            <a:rPr lang="es-ES" sz="1600" b="1" dirty="0" err="1"/>
            <a:t>přijatým</a:t>
          </a:r>
          <a:r>
            <a:rPr lang="es-ES" sz="1600" b="1" dirty="0"/>
            <a:t> </a:t>
          </a:r>
          <a:r>
            <a:rPr lang="es-ES" sz="1600" b="1" dirty="0" err="1"/>
            <a:t>od</a:t>
          </a:r>
          <a:r>
            <a:rPr lang="es-ES" sz="1600" b="1" dirty="0"/>
            <a:t> </a:t>
          </a:r>
          <a:r>
            <a:rPr lang="es-ES" sz="1600" b="1" dirty="0" err="1"/>
            <a:t>Boha</a:t>
          </a:r>
          <a:r>
            <a:rPr lang="es-ES" sz="1600" b="1" dirty="0"/>
            <a:t>, </a:t>
          </a:r>
          <a:r>
            <a:rPr lang="es-ES" sz="1600" b="1" dirty="0" err="1"/>
            <a:t>který</a:t>
          </a:r>
          <a:r>
            <a:rPr lang="es-ES" sz="1600" b="1" dirty="0"/>
            <a:t> je v </a:t>
          </a:r>
          <a:r>
            <a:rPr lang="es-ES" sz="1600" b="1" dirty="0" err="1"/>
            <a:t>souladu</a:t>
          </a:r>
          <a:r>
            <a:rPr lang="es-ES" sz="1600" b="1" dirty="0"/>
            <a:t> </a:t>
          </a:r>
          <a:r>
            <a:rPr lang="cs-CZ" sz="1600" b="1" dirty="0"/>
            <a:t>  </a:t>
          </a:r>
          <a:r>
            <a:rPr lang="es-ES" sz="1600" b="1" dirty="0"/>
            <a:t>s </a:t>
          </a:r>
          <a:r>
            <a:rPr lang="es-ES" sz="1600" b="1" dirty="0" err="1"/>
            <a:t>vůlí</a:t>
          </a:r>
          <a:r>
            <a:rPr lang="es-ES" sz="1600" b="1" dirty="0"/>
            <a:t> </a:t>
          </a:r>
          <a:r>
            <a:rPr lang="es-ES" sz="1600" b="1" dirty="0" err="1"/>
            <a:t>Stvořitele</a:t>
          </a:r>
          <a:r>
            <a:rPr lang="es-ES" sz="1600" b="1" dirty="0"/>
            <a:t>.
</a:t>
          </a:r>
        </a:p>
      </dgm:t>
    </dgm:pt>
    <dgm:pt modelId="{15291AB6-46EA-45E0-B3E1-77F206E73F95}" type="parTrans" cxnId="{7EC9A882-A017-4A02-80B4-F8484C12DB2A}">
      <dgm:prSet/>
      <dgm:spPr/>
      <dgm:t>
        <a:bodyPr/>
        <a:lstStyle/>
        <a:p>
          <a:endParaRPr lang="es-ES" sz="1600" b="1"/>
        </a:p>
      </dgm:t>
    </dgm:pt>
    <dgm:pt modelId="{33C7C100-F20C-4EB9-9128-8BCB703AC083}" type="sibTrans" cxnId="{7EC9A882-A017-4A02-80B4-F8484C12DB2A}">
      <dgm:prSet/>
      <dgm:spPr/>
      <dgm:t>
        <a:bodyPr/>
        <a:lstStyle/>
        <a:p>
          <a:endParaRPr lang="es-ES" sz="1600" b="1"/>
        </a:p>
      </dgm:t>
    </dgm:pt>
    <dgm:pt modelId="{694C99BA-421A-410D-BCCC-F0B5C67921D1}">
      <dgm:prSet custT="1"/>
      <dgm:spPr/>
      <dgm:t>
        <a:bodyPr/>
        <a:lstStyle/>
        <a:p>
          <a:r>
            <a:rPr lang="es-ES" sz="1600" b="1" dirty="0" err="1"/>
            <a:t>Pán</a:t>
          </a:r>
          <a:r>
            <a:rPr lang="es-ES" sz="1600" b="1" dirty="0"/>
            <a:t> </a:t>
          </a:r>
          <a:r>
            <a:rPr lang="es-ES" sz="1600" b="1" dirty="0" err="1"/>
            <a:t>vkládá</a:t>
          </a:r>
          <a:r>
            <a:rPr lang="es-ES" sz="1600" b="1" dirty="0"/>
            <a:t> do </a:t>
          </a:r>
          <a:r>
            <a:rPr lang="es-ES" sz="1600" b="1" dirty="0" err="1"/>
            <a:t>semene</a:t>
          </a:r>
          <a:r>
            <a:rPr lang="es-ES" sz="1600" b="1" dirty="0"/>
            <a:t> </a:t>
          </a:r>
          <a:r>
            <a:rPr lang="es-ES" sz="1600" b="1" dirty="0" err="1"/>
            <a:t>svou</a:t>
          </a:r>
          <a:r>
            <a:rPr lang="es-ES" sz="1600" b="1" dirty="0"/>
            <a:t> </a:t>
          </a:r>
          <a:r>
            <a:rPr lang="es-ES" sz="1600" b="1" dirty="0" err="1"/>
            <a:t>životní</a:t>
          </a:r>
          <a:r>
            <a:rPr lang="es-ES" sz="1600" b="1" dirty="0"/>
            <a:t> </a:t>
          </a:r>
          <a:r>
            <a:rPr lang="es-ES" sz="1600" b="1" dirty="0" err="1"/>
            <a:t>sílu</a:t>
          </a:r>
          <a:r>
            <a:rPr lang="es-ES" sz="1600" b="1" dirty="0"/>
            <a:t>, </a:t>
          </a:r>
          <a:r>
            <a:rPr lang="es-ES" sz="1600" b="1" dirty="0" err="1"/>
            <a:t>způsobuje</a:t>
          </a:r>
          <a:r>
            <a:rPr lang="es-ES" sz="1600" b="1" dirty="0"/>
            <a:t>, </a:t>
          </a:r>
          <a:r>
            <a:rPr lang="es-ES" sz="1600" b="1" dirty="0" err="1"/>
            <a:t>že</a:t>
          </a:r>
          <a:r>
            <a:rPr lang="es-ES" sz="1600" b="1" dirty="0"/>
            <a:t> </a:t>
          </a:r>
          <a:r>
            <a:rPr lang="es-ES" sz="1600" b="1" dirty="0" err="1"/>
            <a:t>klíčí</a:t>
          </a:r>
          <a:r>
            <a:rPr lang="es-ES" sz="1600" b="1" dirty="0"/>
            <a:t> a </a:t>
          </a:r>
          <a:r>
            <a:rPr lang="es-ES" sz="1600" b="1" dirty="0" err="1"/>
            <a:t>má</a:t>
          </a:r>
          <a:r>
            <a:rPr lang="es-ES" sz="1600" b="1" dirty="0"/>
            <a:t> </a:t>
          </a:r>
          <a:r>
            <a:rPr lang="es-ES" sz="1600" b="1" dirty="0" err="1"/>
            <a:t>život</a:t>
          </a:r>
          <a:r>
            <a:rPr lang="es-ES" sz="1600" b="1" dirty="0"/>
            <a:t>. </a:t>
          </a:r>
          <a:r>
            <a:rPr lang="es-ES" sz="1600" b="1" dirty="0" err="1"/>
            <a:t>Dobrý</a:t>
          </a:r>
          <a:r>
            <a:rPr lang="es-ES" sz="1600" b="1" dirty="0"/>
            <a:t> </a:t>
          </a:r>
          <a:r>
            <a:rPr lang="es-ES" sz="1600" b="1" dirty="0" err="1"/>
            <a:t>příklad</a:t>
          </a:r>
          <a:r>
            <a:rPr lang="es-ES" sz="1600" b="1" dirty="0"/>
            <a:t> </a:t>
          </a:r>
          <a:r>
            <a:rPr lang="es-ES" sz="1600" b="1" dirty="0" err="1"/>
            <a:t>Boží</a:t>
          </a:r>
          <a:r>
            <a:rPr lang="es-ES" sz="1600" b="1" dirty="0"/>
            <a:t> </a:t>
          </a:r>
          <a:r>
            <a:rPr lang="es-ES" sz="1600" b="1" dirty="0" err="1"/>
            <a:t>moci</a:t>
          </a:r>
          <a:r>
            <a:rPr lang="es-ES" sz="1600" b="1" dirty="0"/>
            <a:t> </a:t>
          </a:r>
          <a:r>
            <a:rPr lang="es-ES" sz="1600" b="1" dirty="0" err="1"/>
            <a:t>konat</a:t>
          </a:r>
          <a:r>
            <a:rPr lang="es-ES" sz="1600" b="1" dirty="0"/>
            <a:t> </a:t>
          </a:r>
          <a:r>
            <a:rPr lang="es-ES" sz="1600" b="1" dirty="0" err="1"/>
            <a:t>zázraky</a:t>
          </a:r>
          <a:r>
            <a:rPr lang="es-ES" sz="1600" b="1" dirty="0"/>
            <a:t>.
</a:t>
          </a:r>
        </a:p>
      </dgm:t>
    </dgm:pt>
    <dgm:pt modelId="{B4E68D73-80AB-4F9D-AAB4-116C66AAC024}" type="parTrans" cxnId="{57D9B674-89B7-4088-971E-827696D57A08}">
      <dgm:prSet/>
      <dgm:spPr/>
      <dgm:t>
        <a:bodyPr/>
        <a:lstStyle/>
        <a:p>
          <a:endParaRPr lang="es-ES" sz="1600" b="1"/>
        </a:p>
      </dgm:t>
    </dgm:pt>
    <dgm:pt modelId="{0AF31CE2-2427-4106-B145-41C4163A6198}" type="sibTrans" cxnId="{57D9B674-89B7-4088-971E-827696D57A08}">
      <dgm:prSet/>
      <dgm:spPr/>
      <dgm:t>
        <a:bodyPr/>
        <a:lstStyle/>
        <a:p>
          <a:endParaRPr lang="es-ES" sz="1600" b="1"/>
        </a:p>
      </dgm:t>
    </dgm:pt>
    <dgm:pt modelId="{E85D4C44-4CD7-43E5-A931-DDFFF9AD4606}">
      <dgm:prSet custT="1"/>
      <dgm:spPr/>
      <dgm:t>
        <a:bodyPr/>
        <a:lstStyle/>
        <a:p>
          <a:r>
            <a:rPr lang="es-ES" sz="1600" b="1" dirty="0" err="1"/>
            <a:t>Ptáci</a:t>
          </a:r>
          <a:r>
            <a:rPr lang="es-ES" sz="1600" b="1" dirty="0"/>
            <a:t> </a:t>
          </a:r>
          <a:r>
            <a:rPr lang="es-ES" sz="1600" b="1" dirty="0" err="1"/>
            <a:t>jsou</a:t>
          </a:r>
          <a:r>
            <a:rPr lang="es-ES" sz="1600" b="1" dirty="0"/>
            <a:t> </a:t>
          </a:r>
          <a:r>
            <a:rPr lang="es-ES" sz="1600" b="1" dirty="0" err="1"/>
            <a:t>učiteli</a:t>
          </a:r>
          <a:r>
            <a:rPr lang="es-ES" sz="1600" b="1" dirty="0"/>
            <a:t> </a:t>
          </a:r>
          <a:r>
            <a:rPr lang="es-ES" sz="1600" b="1" dirty="0" err="1"/>
            <a:t>sladké</a:t>
          </a:r>
          <a:r>
            <a:rPr lang="es-ES" sz="1600" b="1" dirty="0"/>
            <a:t> </a:t>
          </a:r>
          <a:r>
            <a:rPr lang="es-ES" sz="1600" b="1" dirty="0" err="1"/>
            <a:t>lekce</a:t>
          </a:r>
          <a:r>
            <a:rPr lang="es-ES" sz="1600" b="1" dirty="0"/>
            <a:t> </a:t>
          </a:r>
          <a:r>
            <a:rPr lang="es-ES" sz="1600" b="1" dirty="0" err="1"/>
            <a:t>důvěry</a:t>
          </a:r>
          <a:r>
            <a:rPr lang="es-ES" sz="1600" b="1" dirty="0"/>
            <a:t> a </a:t>
          </a:r>
          <a:r>
            <a:rPr lang="es-ES" sz="1600" b="1" dirty="0" err="1"/>
            <a:t>chvály</a:t>
          </a:r>
          <a:r>
            <a:rPr lang="es-ES" sz="1600" b="1" dirty="0"/>
            <a:t>. </a:t>
          </a:r>
          <a:r>
            <a:rPr lang="es-ES" sz="1600" b="1" dirty="0" err="1"/>
            <a:t>Jsou</a:t>
          </a:r>
          <a:r>
            <a:rPr lang="es-ES" sz="1600" b="1" dirty="0"/>
            <a:t> </a:t>
          </a:r>
          <a:r>
            <a:rPr lang="es-ES" sz="1600" b="1" dirty="0" err="1"/>
            <a:t>neustále</a:t>
          </a:r>
          <a:r>
            <a:rPr lang="es-ES" sz="1600" b="1" dirty="0"/>
            <a:t> </a:t>
          </a:r>
          <a:r>
            <a:rPr lang="es-ES" sz="1600" b="1" dirty="0" err="1"/>
            <a:t>vystavováni</a:t>
          </a:r>
          <a:r>
            <a:rPr lang="es-ES" sz="1600" b="1" dirty="0"/>
            <a:t> </a:t>
          </a:r>
          <a:r>
            <a:rPr lang="es-ES" sz="1600" b="1" dirty="0" err="1"/>
            <a:t>nepřátelům</a:t>
          </a:r>
          <a:r>
            <a:rPr lang="es-ES" sz="1600" b="1" dirty="0"/>
            <a:t>, </a:t>
          </a:r>
          <a:r>
            <a:rPr lang="es-ES" sz="1600" b="1" dirty="0" err="1"/>
            <a:t>kteří</a:t>
          </a:r>
          <a:r>
            <a:rPr lang="es-ES" sz="1600" b="1" dirty="0"/>
            <a:t> se je </a:t>
          </a:r>
          <a:r>
            <a:rPr lang="es-ES" sz="1600" b="1" dirty="0" err="1"/>
            <a:t>snaží</a:t>
          </a:r>
          <a:r>
            <a:rPr lang="es-ES" sz="1600" b="1" dirty="0"/>
            <a:t> </a:t>
          </a:r>
          <a:r>
            <a:rPr lang="es-ES" sz="1600" b="1" dirty="0" err="1"/>
            <a:t>zničit</a:t>
          </a:r>
          <a:r>
            <a:rPr lang="es-ES" sz="1600" b="1" dirty="0"/>
            <a:t>, a </a:t>
          </a:r>
          <a:r>
            <a:rPr lang="es-ES" sz="1600" b="1" dirty="0" err="1"/>
            <a:t>přesto</a:t>
          </a:r>
          <a:r>
            <a:rPr lang="es-ES" sz="1600" b="1" dirty="0"/>
            <a:t> </a:t>
          </a:r>
          <a:r>
            <a:rPr lang="cs-CZ" sz="1600" b="1" dirty="0"/>
            <a:t>  </a:t>
          </a:r>
          <a:r>
            <a:rPr lang="es-ES" sz="1600" b="1" dirty="0"/>
            <a:t>v </a:t>
          </a:r>
          <a:r>
            <a:rPr lang="es-ES" sz="1600" b="1" dirty="0" err="1"/>
            <a:t>jakém</a:t>
          </a:r>
          <a:r>
            <a:rPr lang="es-ES" sz="1600" b="1" dirty="0"/>
            <a:t> </a:t>
          </a:r>
          <a:r>
            <a:rPr lang="es-ES" sz="1600" b="1" dirty="0" err="1"/>
            <a:t>duchu</a:t>
          </a:r>
          <a:r>
            <a:rPr lang="es-ES" sz="1600" b="1" dirty="0"/>
            <a:t> </a:t>
          </a:r>
          <a:r>
            <a:rPr lang="es-ES" sz="1600" b="1" dirty="0" err="1"/>
            <a:t>dělají</a:t>
          </a:r>
          <a:r>
            <a:rPr lang="es-ES" sz="1600" b="1" dirty="0"/>
            <a:t> </a:t>
          </a:r>
          <a:r>
            <a:rPr lang="es-ES" sz="1600" b="1" dirty="0" err="1"/>
            <a:t>svou</a:t>
          </a:r>
          <a:r>
            <a:rPr lang="es-ES" sz="1600" b="1" dirty="0"/>
            <a:t> </a:t>
          </a:r>
          <a:r>
            <a:rPr lang="es-ES" sz="1600" b="1" dirty="0" err="1"/>
            <a:t>práci</a:t>
          </a:r>
          <a:r>
            <a:rPr lang="es-ES" sz="1600" b="1" dirty="0"/>
            <a:t>! </a:t>
          </a:r>
          <a:r>
            <a:rPr lang="es-ES" sz="1600" b="1" dirty="0" err="1"/>
            <a:t>Jak</a:t>
          </a:r>
          <a:r>
            <a:rPr lang="es-ES" sz="1600" b="1" dirty="0"/>
            <a:t> </a:t>
          </a:r>
          <a:r>
            <a:rPr lang="es-ES" sz="1600" b="1" dirty="0" err="1"/>
            <a:t>radostné</a:t>
          </a:r>
          <a:r>
            <a:rPr lang="es-ES" sz="1600" b="1" dirty="0"/>
            <a:t> </a:t>
          </a:r>
          <a:r>
            <a:rPr lang="es-ES" sz="1600" b="1" dirty="0" err="1"/>
            <a:t>jsou</a:t>
          </a:r>
          <a:r>
            <a:rPr lang="es-ES" sz="1600" b="1" dirty="0"/>
            <a:t> </a:t>
          </a:r>
          <a:r>
            <a:rPr lang="es-ES" sz="1600" b="1" dirty="0" err="1"/>
            <a:t>jejich</a:t>
          </a:r>
          <a:r>
            <a:rPr lang="es-ES" sz="1600" b="1" dirty="0"/>
            <a:t> </a:t>
          </a:r>
          <a:r>
            <a:rPr lang="es-ES" sz="1600" b="1" dirty="0" err="1"/>
            <a:t>písně</a:t>
          </a:r>
          <a:r>
            <a:rPr lang="es-ES" sz="1600" b="1" dirty="0"/>
            <a:t>!
</a:t>
          </a:r>
        </a:p>
      </dgm:t>
    </dgm:pt>
    <dgm:pt modelId="{A3D76DBB-A95E-4D98-8D85-500CC3027A17}" type="parTrans" cxnId="{31A70CC6-42F8-4E7B-8B92-46E92979CE9B}">
      <dgm:prSet/>
      <dgm:spPr/>
      <dgm:t>
        <a:bodyPr/>
        <a:lstStyle/>
        <a:p>
          <a:endParaRPr lang="es-ES" sz="1600" b="1"/>
        </a:p>
      </dgm:t>
    </dgm:pt>
    <dgm:pt modelId="{7B63822A-AF28-4E61-B700-32FD9844C408}" type="sibTrans" cxnId="{31A70CC6-42F8-4E7B-8B92-46E92979CE9B}">
      <dgm:prSet/>
      <dgm:spPr/>
      <dgm:t>
        <a:bodyPr/>
        <a:lstStyle/>
        <a:p>
          <a:endParaRPr lang="es-ES" sz="1600" b="1"/>
        </a:p>
      </dgm:t>
    </dgm:pt>
    <dgm:pt modelId="{1B9BD964-E6AD-4C76-A90A-67957014D2FB}">
      <dgm:prSet custT="1"/>
      <dgm:spPr/>
      <dgm:t>
        <a:bodyPr/>
        <a:lstStyle/>
        <a:p>
          <a:r>
            <a:rPr lang="es-ES" sz="1600" b="1" dirty="0" err="1"/>
            <a:t>Hmyz</a:t>
          </a:r>
          <a:r>
            <a:rPr lang="es-ES" sz="1600" b="1" dirty="0"/>
            <a:t> </a:t>
          </a:r>
          <a:r>
            <a:rPr lang="es-ES" sz="1600" b="1" dirty="0" err="1"/>
            <a:t>učí</a:t>
          </a:r>
          <a:r>
            <a:rPr lang="es-ES" sz="1600" b="1" dirty="0"/>
            <a:t> </a:t>
          </a:r>
          <a:r>
            <a:rPr lang="es-ES" sz="1600" b="1" dirty="0" err="1"/>
            <a:t>pracovitosti</a:t>
          </a:r>
          <a:r>
            <a:rPr lang="es-ES" sz="1600" b="1" dirty="0"/>
            <a:t>. </a:t>
          </a:r>
          <a:r>
            <a:rPr lang="es-ES" sz="1600" b="1" dirty="0" err="1"/>
            <a:t>Mravenci</a:t>
          </a:r>
          <a:r>
            <a:rPr lang="es-ES" sz="1600" b="1" dirty="0"/>
            <a:t> </a:t>
          </a:r>
          <a:r>
            <a:rPr lang="cs-CZ" sz="1600" b="1" dirty="0"/>
            <a:t>nám dávají</a:t>
          </a:r>
          <a:r>
            <a:rPr lang="es-ES" sz="1600" b="1" dirty="0"/>
            <a:t> </a:t>
          </a:r>
          <a:r>
            <a:rPr lang="es-ES" sz="1600" b="1" dirty="0" err="1"/>
            <a:t>lekce</a:t>
          </a:r>
          <a:r>
            <a:rPr lang="es-ES" sz="1600" b="1" dirty="0"/>
            <a:t> </a:t>
          </a:r>
          <a:r>
            <a:rPr lang="es-ES" sz="1600" b="1" dirty="0" err="1"/>
            <a:t>trpělivé</a:t>
          </a:r>
          <a:r>
            <a:rPr lang="es-ES" sz="1600" b="1" dirty="0"/>
            <a:t> </a:t>
          </a:r>
          <a:r>
            <a:rPr lang="es-ES" sz="1600" b="1" dirty="0" err="1"/>
            <a:t>práce</a:t>
          </a:r>
          <a:r>
            <a:rPr lang="es-ES" sz="1600" b="1" dirty="0"/>
            <a:t>, </a:t>
          </a:r>
          <a:r>
            <a:rPr lang="es-ES" sz="1600" b="1" dirty="0" err="1"/>
            <a:t>vytrvalosti</a:t>
          </a:r>
          <a:r>
            <a:rPr lang="es-ES" sz="1600" b="1" dirty="0"/>
            <a:t> </a:t>
          </a:r>
          <a:r>
            <a:rPr lang="es-ES" sz="1600" b="1" dirty="0" err="1"/>
            <a:t>při</a:t>
          </a:r>
          <a:r>
            <a:rPr lang="es-ES" sz="1600" b="1" dirty="0"/>
            <a:t> </a:t>
          </a:r>
          <a:r>
            <a:rPr lang="es-ES" sz="1600" b="1" dirty="0" err="1"/>
            <a:t>překo</a:t>
          </a:r>
          <a:r>
            <a:rPr lang="cs-CZ" sz="1600" b="1" dirty="0"/>
            <a:t>-</a:t>
          </a:r>
          <a:r>
            <a:rPr lang="es-ES" sz="1600" b="1" dirty="0" err="1"/>
            <a:t>návání</a:t>
          </a:r>
          <a:r>
            <a:rPr lang="es-ES" sz="1600" b="1" dirty="0"/>
            <a:t> </a:t>
          </a:r>
          <a:r>
            <a:rPr lang="es-ES" sz="1600" b="1" dirty="0" err="1"/>
            <a:t>překážek</a:t>
          </a:r>
          <a:r>
            <a:rPr lang="es-ES" sz="1600" b="1" dirty="0"/>
            <a:t>, </a:t>
          </a:r>
          <a:r>
            <a:rPr lang="es-ES" sz="1600" b="1" dirty="0" err="1"/>
            <a:t>předvídavosti</a:t>
          </a:r>
          <a:r>
            <a:rPr lang="es-ES" sz="1600" b="1" dirty="0"/>
            <a:t> do bu</a:t>
          </a:r>
          <a:r>
            <a:rPr lang="cs-CZ" sz="1600" b="1" dirty="0"/>
            <a:t>-</a:t>
          </a:r>
          <a:r>
            <a:rPr lang="es-ES" sz="1600" b="1" dirty="0" err="1"/>
            <a:t>doucna</a:t>
          </a:r>
          <a:r>
            <a:rPr lang="es-ES" sz="1600" b="1" dirty="0"/>
            <a:t>. </a:t>
          </a:r>
          <a:r>
            <a:rPr lang="es-ES" sz="1600" b="1" dirty="0" err="1"/>
            <a:t>Pracovité</a:t>
          </a:r>
          <a:r>
            <a:rPr lang="es-ES" sz="1600" b="1" dirty="0"/>
            <a:t> </a:t>
          </a:r>
          <a:r>
            <a:rPr lang="es-ES" sz="1600" b="1" dirty="0" err="1"/>
            <a:t>vče</a:t>
          </a:r>
          <a:r>
            <a:rPr lang="cs-CZ" sz="1600" b="1" dirty="0"/>
            <a:t>-</a:t>
          </a:r>
          <a:r>
            <a:rPr lang="es-ES" sz="1600" b="1" dirty="0" err="1"/>
            <a:t>ly</a:t>
          </a:r>
          <a:r>
            <a:rPr lang="es-ES" sz="1600" b="1" dirty="0"/>
            <a:t> </a:t>
          </a:r>
          <a:r>
            <a:rPr lang="es-ES" sz="1600" b="1" dirty="0" err="1"/>
            <a:t>dodržují</a:t>
          </a:r>
          <a:r>
            <a:rPr lang="es-ES" sz="1600" b="1" dirty="0"/>
            <a:t> </a:t>
          </a:r>
          <a:r>
            <a:rPr lang="es-ES" sz="1600" b="1" dirty="0" err="1"/>
            <a:t>dokonalý</a:t>
          </a:r>
          <a:r>
            <a:rPr lang="es-ES" sz="1600" b="1" dirty="0"/>
            <a:t> </a:t>
          </a:r>
          <a:r>
            <a:rPr lang="es-ES" sz="1600" b="1" dirty="0" err="1"/>
            <a:t>pořádek</a:t>
          </a:r>
          <a:r>
            <a:rPr lang="es-ES" sz="1600" b="1" dirty="0"/>
            <a:t> a </a:t>
          </a:r>
          <a:r>
            <a:rPr lang="cs-CZ" sz="1600" b="1" dirty="0"/>
            <a:t>netolerují  mezi sebou </a:t>
          </a:r>
          <a:r>
            <a:rPr lang="es-ES" sz="1600" b="1" dirty="0" err="1"/>
            <a:t>žádn</a:t>
          </a:r>
          <a:r>
            <a:rPr lang="cs-CZ" sz="1600" b="1" dirty="0"/>
            <a:t>é</a:t>
          </a:r>
          <a:r>
            <a:rPr lang="es-ES" sz="1600" b="1" dirty="0"/>
            <a:t> </a:t>
          </a:r>
          <a:r>
            <a:rPr lang="es-ES" sz="1600" b="1" dirty="0" err="1"/>
            <a:t>povaleč</a:t>
          </a:r>
          <a:r>
            <a:rPr lang="cs-CZ" sz="1600" b="1" dirty="0"/>
            <a:t>e</a:t>
          </a:r>
          <a:r>
            <a:rPr lang="es-ES" sz="1600" b="1" dirty="0"/>
            <a:t>. </a:t>
          </a:r>
          <a:r>
            <a:rPr lang="es-ES" sz="1600" b="1" dirty="0" err="1"/>
            <a:t>Vykonávají</a:t>
          </a:r>
          <a:r>
            <a:rPr lang="es-ES" sz="1600" b="1" dirty="0"/>
            <a:t> </a:t>
          </a:r>
          <a:r>
            <a:rPr lang="es-ES" sz="1600" b="1" dirty="0" err="1"/>
            <a:t>práci</a:t>
          </a:r>
          <a:r>
            <a:rPr lang="es-ES" sz="1600" b="1" dirty="0"/>
            <a:t>, </a:t>
          </a:r>
          <a:r>
            <a:rPr lang="es-ES" sz="1600" b="1" dirty="0" err="1"/>
            <a:t>která</a:t>
          </a:r>
          <a:r>
            <a:rPr lang="es-ES" sz="1600" b="1" dirty="0"/>
            <a:t> je </a:t>
          </a:r>
          <a:r>
            <a:rPr lang="es-ES" sz="1600" b="1" dirty="0" err="1"/>
            <a:t>každé</a:t>
          </a:r>
          <a:r>
            <a:rPr lang="cs-CZ" sz="1600" b="1" dirty="0"/>
            <a:t>-</a:t>
          </a:r>
          <a:r>
            <a:rPr lang="es-ES" sz="1600" b="1" dirty="0"/>
            <a:t>mu </a:t>
          </a:r>
          <a:r>
            <a:rPr lang="es-ES" sz="1600" b="1" dirty="0" err="1"/>
            <a:t>přidělena</a:t>
          </a:r>
          <a:r>
            <a:rPr lang="es-ES" sz="1600" b="1" dirty="0"/>
            <a:t>, s </a:t>
          </a:r>
          <a:r>
            <a:rPr lang="es-ES" sz="1600" b="1" dirty="0" err="1"/>
            <a:t>inteli</a:t>
          </a:r>
          <a:r>
            <a:rPr lang="cs-CZ" sz="1600" b="1" dirty="0"/>
            <a:t>-</a:t>
          </a:r>
          <a:r>
            <a:rPr lang="es-ES" sz="1600" b="1" dirty="0" err="1"/>
            <a:t>gencí</a:t>
          </a:r>
          <a:r>
            <a:rPr lang="es-ES" sz="1600" b="1" dirty="0"/>
            <a:t> a </a:t>
          </a:r>
          <a:r>
            <a:rPr lang="es-ES" sz="1600" b="1" dirty="0" err="1"/>
            <a:t>činností</a:t>
          </a:r>
          <a:r>
            <a:rPr lang="es-ES" sz="1600" b="1" dirty="0"/>
            <a:t>, </a:t>
          </a:r>
          <a:r>
            <a:rPr lang="es-ES" sz="1600" b="1" dirty="0" err="1"/>
            <a:t>která</a:t>
          </a:r>
          <a:r>
            <a:rPr lang="es-ES" sz="1600" b="1" dirty="0"/>
            <a:t> </a:t>
          </a:r>
          <a:r>
            <a:rPr lang="es-ES" sz="1600" b="1" dirty="0" err="1"/>
            <a:t>přesahuje</a:t>
          </a:r>
          <a:r>
            <a:rPr lang="es-ES" sz="1600" b="1" dirty="0"/>
            <a:t> </a:t>
          </a:r>
          <a:r>
            <a:rPr lang="es-ES" sz="1600" b="1" dirty="0" err="1"/>
            <a:t>naše</a:t>
          </a:r>
          <a:r>
            <a:rPr lang="es-ES" sz="1600" b="1" dirty="0"/>
            <a:t> </a:t>
          </a:r>
          <a:r>
            <a:rPr lang="es-ES" sz="1600" b="1" dirty="0" err="1"/>
            <a:t>chápá</a:t>
          </a:r>
          <a:r>
            <a:rPr lang="cs-CZ" sz="1600" b="1" dirty="0"/>
            <a:t>-</a:t>
          </a:r>
          <a:r>
            <a:rPr lang="es-ES" sz="1600" b="1" dirty="0" err="1"/>
            <a:t>ní</a:t>
          </a:r>
          <a:r>
            <a:rPr lang="es-ES" sz="1600" b="1" dirty="0"/>
            <a:t>.
</a:t>
          </a:r>
        </a:p>
      </dgm:t>
    </dgm:pt>
    <dgm:pt modelId="{45623908-09A4-4422-AF4D-2AF97AC81167}" type="parTrans" cxnId="{30826EC6-149B-4B4D-A576-03BD27338A01}">
      <dgm:prSet/>
      <dgm:spPr/>
      <dgm:t>
        <a:bodyPr/>
        <a:lstStyle/>
        <a:p>
          <a:endParaRPr lang="es-ES" sz="1600" b="1"/>
        </a:p>
      </dgm:t>
    </dgm:pt>
    <dgm:pt modelId="{A03CA661-B9A7-4713-BEBE-F8D99ECEE3E6}" type="sibTrans" cxnId="{30826EC6-149B-4B4D-A576-03BD27338A01}">
      <dgm:prSet/>
      <dgm:spPr/>
      <dgm:t>
        <a:bodyPr/>
        <a:lstStyle/>
        <a:p>
          <a:endParaRPr lang="es-ES" sz="1600" b="1"/>
        </a:p>
      </dgm:t>
    </dgm:pt>
    <dgm:pt modelId="{ABB0B1E1-3379-4F59-9020-764E073252EB}">
      <dgm:prSet custT="1"/>
      <dgm:spPr/>
      <dgm:t>
        <a:bodyPr/>
        <a:lstStyle/>
        <a:p>
          <a:r>
            <a:rPr lang="es-ES" sz="1600" b="1" dirty="0" err="1"/>
            <a:t>Různé</a:t>
          </a:r>
          <a:r>
            <a:rPr lang="es-ES" sz="1600" b="1" dirty="0"/>
            <a:t> </a:t>
          </a:r>
          <a:r>
            <a:rPr lang="es-ES" sz="1600" b="1" dirty="0" err="1"/>
            <a:t>druhy</a:t>
          </a:r>
          <a:r>
            <a:rPr lang="es-ES" sz="1600" b="1" dirty="0"/>
            <a:t> </a:t>
          </a:r>
          <a:r>
            <a:rPr lang="es-ES" sz="1600" b="1" dirty="0" err="1"/>
            <a:t>rostlin</a:t>
          </a:r>
          <a:r>
            <a:rPr lang="es-ES" sz="1600" b="1" dirty="0"/>
            <a:t> </a:t>
          </a:r>
          <a:r>
            <a:rPr lang="es-ES" sz="1600" b="1" dirty="0" err="1"/>
            <a:t>vyžadují</a:t>
          </a:r>
          <a:r>
            <a:rPr lang="es-ES" sz="1600" b="1" dirty="0"/>
            <a:t> </a:t>
          </a:r>
          <a:r>
            <a:rPr lang="es-ES" sz="1600" b="1" dirty="0" err="1"/>
            <a:t>různou</a:t>
          </a:r>
          <a:r>
            <a:rPr lang="es-ES" sz="1600" b="1" dirty="0"/>
            <a:t> </a:t>
          </a:r>
          <a:r>
            <a:rPr lang="es-ES" sz="1600" b="1" dirty="0" err="1"/>
            <a:t>půdu</a:t>
          </a:r>
          <a:r>
            <a:rPr lang="es-ES" sz="1600" b="1" dirty="0"/>
            <a:t> a </a:t>
          </a:r>
          <a:r>
            <a:rPr lang="es-ES" sz="1600" b="1" dirty="0" err="1"/>
            <a:t>kultivaci</a:t>
          </a:r>
          <a:r>
            <a:rPr lang="es-ES" sz="1600" b="1" dirty="0"/>
            <a:t> a </a:t>
          </a:r>
          <a:r>
            <a:rPr lang="es-ES" sz="1600" b="1" dirty="0" err="1"/>
            <a:t>pod</a:t>
          </a:r>
          <a:r>
            <a:rPr lang="cs-CZ" sz="1600" b="1" dirty="0"/>
            <a:t>-</a:t>
          </a:r>
          <a:r>
            <a:rPr lang="es-ES" sz="1600" b="1" dirty="0" err="1"/>
            <a:t>mínkou</a:t>
          </a:r>
          <a:r>
            <a:rPr lang="es-ES" sz="1600" b="1" dirty="0"/>
            <a:t> </a:t>
          </a:r>
          <a:r>
            <a:rPr lang="es-ES" sz="1600" b="1" dirty="0" err="1"/>
            <a:t>úspěchu</a:t>
          </a:r>
          <a:r>
            <a:rPr lang="es-ES" sz="1600" b="1" dirty="0"/>
            <a:t> je </a:t>
          </a:r>
          <a:r>
            <a:rPr lang="es-ES" sz="1600" b="1" dirty="0" err="1"/>
            <a:t>poslušnost</a:t>
          </a:r>
          <a:r>
            <a:rPr lang="es-ES" sz="1600" b="1" dirty="0"/>
            <a:t> </a:t>
          </a:r>
          <a:r>
            <a:rPr lang="es-ES" sz="1600" b="1" dirty="0" err="1"/>
            <a:t>zákonům</a:t>
          </a:r>
          <a:r>
            <a:rPr lang="es-ES" sz="1600" b="1" dirty="0"/>
            <a:t>, </a:t>
          </a:r>
          <a:r>
            <a:rPr lang="es-ES" sz="1600" b="1" dirty="0" err="1"/>
            <a:t>které</a:t>
          </a:r>
          <a:r>
            <a:rPr lang="es-ES" sz="1600" b="1" dirty="0"/>
            <a:t> </a:t>
          </a:r>
          <a:r>
            <a:rPr lang="es-ES" sz="1600" b="1" dirty="0" err="1"/>
            <a:t>řídí</a:t>
          </a:r>
          <a:r>
            <a:rPr lang="es-ES" sz="1600" b="1" dirty="0"/>
            <a:t> </a:t>
          </a:r>
          <a:r>
            <a:rPr lang="es-ES" sz="1600" b="1" dirty="0" err="1"/>
            <a:t>každou</a:t>
          </a:r>
          <a:r>
            <a:rPr lang="es-ES" sz="1600" b="1" dirty="0"/>
            <a:t> z </a:t>
          </a:r>
          <a:r>
            <a:rPr lang="es-ES" sz="1600" b="1" dirty="0" err="1"/>
            <a:t>nich</a:t>
          </a:r>
          <a:r>
            <a:rPr lang="es-ES" sz="1600" b="1" dirty="0"/>
            <a:t>. </a:t>
          </a:r>
          <a:r>
            <a:rPr lang="es-ES" sz="1600" b="1" dirty="0" err="1"/>
            <a:t>Učí</a:t>
          </a:r>
          <a:r>
            <a:rPr lang="es-ES" sz="1600" b="1" dirty="0"/>
            <a:t> </a:t>
          </a:r>
          <a:r>
            <a:rPr lang="cs-CZ" sz="1600" b="1" dirty="0"/>
            <a:t>nás</a:t>
          </a:r>
          <a:r>
            <a:rPr lang="es-ES" sz="1600" b="1" dirty="0"/>
            <a:t> </a:t>
          </a:r>
          <a:r>
            <a:rPr lang="es-ES" sz="1600" b="1" dirty="0" err="1"/>
            <a:t>péč</a:t>
          </a:r>
          <a:r>
            <a:rPr lang="cs-CZ" sz="1600" b="1" dirty="0"/>
            <a:t>i</a:t>
          </a:r>
          <a:r>
            <a:rPr lang="es-ES" sz="1600" b="1" dirty="0"/>
            <a:t>, </a:t>
          </a:r>
          <a:r>
            <a:rPr lang="es-ES" sz="1600" b="1" dirty="0" err="1"/>
            <a:t>trpělivosti</a:t>
          </a:r>
          <a:r>
            <a:rPr lang="es-ES" sz="1600" b="1" dirty="0"/>
            <a:t>, </a:t>
          </a:r>
          <a:r>
            <a:rPr lang="es-ES" sz="1600" b="1" dirty="0" err="1"/>
            <a:t>pozor</a:t>
          </a:r>
          <a:r>
            <a:rPr lang="cs-CZ" sz="1600" b="1" dirty="0"/>
            <a:t>-</a:t>
          </a:r>
          <a:r>
            <a:rPr lang="es-ES" sz="1600" b="1" dirty="0" err="1"/>
            <a:t>nosti</a:t>
          </a:r>
          <a:r>
            <a:rPr lang="es-ES" sz="1600" b="1" dirty="0"/>
            <a:t> k </a:t>
          </a:r>
          <a:r>
            <a:rPr lang="es-ES" sz="1600" b="1" dirty="0" err="1"/>
            <a:t>detailu</a:t>
          </a:r>
          <a:r>
            <a:rPr lang="es-ES" sz="1600" b="1" dirty="0"/>
            <a:t> a </a:t>
          </a:r>
          <a:r>
            <a:rPr lang="es-ES" sz="1600" b="1" dirty="0" err="1"/>
            <a:t>poslušnosti</a:t>
          </a:r>
          <a:r>
            <a:rPr lang="es-ES" sz="1600" b="1" dirty="0"/>
            <a:t> </a:t>
          </a:r>
          <a:r>
            <a:rPr lang="es-ES" sz="1600" b="1" dirty="0" err="1"/>
            <a:t>záko</a:t>
          </a:r>
          <a:r>
            <a:rPr lang="cs-CZ" sz="1600" b="1" dirty="0"/>
            <a:t>-</a:t>
          </a:r>
          <a:r>
            <a:rPr lang="es-ES" sz="1600" b="1" dirty="0" err="1"/>
            <a:t>na</a:t>
          </a:r>
          <a:r>
            <a:rPr lang="es-ES" sz="1600" b="1" dirty="0"/>
            <a:t>.
</a:t>
          </a:r>
        </a:p>
      </dgm:t>
    </dgm:pt>
    <dgm:pt modelId="{9E6C2C39-D69D-4033-BB68-2F5BAB6805F4}" type="parTrans" cxnId="{E16557CE-0047-4E48-8D96-33E5E25CA109}">
      <dgm:prSet/>
      <dgm:spPr/>
      <dgm:t>
        <a:bodyPr/>
        <a:lstStyle/>
        <a:p>
          <a:endParaRPr lang="es-ES" sz="1600" b="1"/>
        </a:p>
      </dgm:t>
    </dgm:pt>
    <dgm:pt modelId="{29F7EE4D-8D38-4ED6-879A-5C797498D770}" type="sibTrans" cxnId="{E16557CE-0047-4E48-8D96-33E5E25CA109}">
      <dgm:prSet/>
      <dgm:spPr/>
      <dgm:t>
        <a:bodyPr/>
        <a:lstStyle/>
        <a:p>
          <a:endParaRPr lang="es-ES" sz="1600" b="1"/>
        </a:p>
      </dgm:t>
    </dgm:pt>
    <dgm:pt modelId="{A17033BC-91E6-4D62-8926-9DE5BC23C32F}" type="pres">
      <dgm:prSet presAssocID="{ADAE1A7F-6E64-4DC2-9C74-4E14DF8B2AF1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D6E39F62-B266-4883-9FA5-AEC996EB0AE1}" type="pres">
      <dgm:prSet presAssocID="{643BC66F-BF75-4C0D-87CB-637A4F135A68}" presName="composite" presStyleCnt="0"/>
      <dgm:spPr/>
    </dgm:pt>
    <dgm:pt modelId="{4C70D656-A2CB-4B3F-9F62-72B8C719B52A}" type="pres">
      <dgm:prSet presAssocID="{643BC66F-BF75-4C0D-87CB-637A4F135A68}" presName="Image" presStyleLbl="alignNode1" presStyleIdx="0" presStyleCnt="7" custLinFactNeighborX="-198" custLinFactNeighborY="-9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C2994DCC-B63C-4143-8FC5-71002FAAC40C}" type="pres">
      <dgm:prSet presAssocID="{643BC66F-BF75-4C0D-87CB-637A4F135A68}" presName="Accent" presStyleLbl="parChTrans1D1" presStyleIdx="0" presStyleCnt="7"/>
      <dgm:spPr/>
    </dgm:pt>
    <dgm:pt modelId="{A0DC94E8-25E0-4F6B-A042-6956BF115763}" type="pres">
      <dgm:prSet presAssocID="{643BC66F-BF75-4C0D-87CB-637A4F135A68}" presName="Paren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850256E1-43CD-4E38-A737-66E734CD6181}" type="pres">
      <dgm:prSet presAssocID="{007AA321-FF1F-4E71-8D98-8C81DD87AD8A}" presName="sibTrans" presStyleCnt="0"/>
      <dgm:spPr/>
    </dgm:pt>
    <dgm:pt modelId="{DEB08748-DAE8-4D83-A7F7-A4200CD08BC0}" type="pres">
      <dgm:prSet presAssocID="{BB35072B-18C6-4EA1-BE7D-3E4CE763C86F}" presName="composite" presStyleCnt="0"/>
      <dgm:spPr/>
    </dgm:pt>
    <dgm:pt modelId="{096EA572-2F70-4285-9003-C5F29B6B5D6E}" type="pres">
      <dgm:prSet presAssocID="{BB35072B-18C6-4EA1-BE7D-3E4CE763C86F}" presName="Image" presStyleLbl="alignNode1" presStyleIdx="1" presStyleCnt="7" custLinFactNeighborX="54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889" r="-17625"/>
          </a:stretch>
        </a:blipFill>
      </dgm:spPr>
    </dgm:pt>
    <dgm:pt modelId="{1EE9C069-E124-40D1-B3FB-0D0B16F14176}" type="pres">
      <dgm:prSet presAssocID="{BB35072B-18C6-4EA1-BE7D-3E4CE763C86F}" presName="Accent" presStyleLbl="parChTrans1D1" presStyleIdx="1" presStyleCnt="7"/>
      <dgm:spPr>
        <a:ln w="38100"/>
      </dgm:spPr>
    </dgm:pt>
    <dgm:pt modelId="{732C2124-DD31-4699-A45C-118824560249}" type="pres">
      <dgm:prSet presAssocID="{BB35072B-18C6-4EA1-BE7D-3E4CE763C86F}" presName="Parent" presStyleLbl="revTx" presStyleIdx="1" presStyleCnt="7" custScaleX="99432">
        <dgm:presLayoutVars>
          <dgm:chMax val="0"/>
          <dgm:chPref val="0"/>
          <dgm:bulletEnabled val="1"/>
        </dgm:presLayoutVars>
      </dgm:prSet>
      <dgm:spPr/>
    </dgm:pt>
    <dgm:pt modelId="{6729AA3B-1102-48F1-84C7-AD465BA1463F}" type="pres">
      <dgm:prSet presAssocID="{63180B7D-131D-4AFB-ADE1-2E8253453221}" presName="sibTrans" presStyleCnt="0"/>
      <dgm:spPr/>
    </dgm:pt>
    <dgm:pt modelId="{208067F2-4A0A-46FC-8005-70D6D7668DEE}" type="pres">
      <dgm:prSet presAssocID="{D1F919F7-2F40-4AE5-AD37-A1DCFE01C5F8}" presName="composite" presStyleCnt="0"/>
      <dgm:spPr/>
    </dgm:pt>
    <dgm:pt modelId="{DC76B2DC-820B-49FE-A0C8-F995D4E24D6B}" type="pres">
      <dgm:prSet presAssocID="{D1F919F7-2F40-4AE5-AD37-A1DCFE01C5F8}" presName="Image" presStyleLbl="alignNode1" presStyleIdx="2" presStyleCnt="7" custScaleX="10453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8BBA78B5-ED41-4765-A536-3D8AF86C5CF0}" type="pres">
      <dgm:prSet presAssocID="{D1F919F7-2F40-4AE5-AD37-A1DCFE01C5F8}" presName="Accent" presStyleLbl="parChTrans1D1" presStyleIdx="2" presStyleCnt="7" custLinFactX="-13642690" custLinFactNeighborX="-13700000"/>
      <dgm:spPr>
        <a:ln w="38100"/>
      </dgm:spPr>
    </dgm:pt>
    <dgm:pt modelId="{136CBE12-7E69-4257-B8DB-60F85E970279}" type="pres">
      <dgm:prSet presAssocID="{D1F919F7-2F40-4AE5-AD37-A1DCFE01C5F8}" presName="Parent" presStyleLbl="revTx" presStyleIdx="2" presStyleCnt="7" custScaleX="114463" custLinFactNeighborX="7746" custLinFactNeighborY="-2212">
        <dgm:presLayoutVars>
          <dgm:chMax val="0"/>
          <dgm:chPref val="0"/>
          <dgm:bulletEnabled val="1"/>
        </dgm:presLayoutVars>
      </dgm:prSet>
      <dgm:spPr/>
    </dgm:pt>
    <dgm:pt modelId="{DBF1C2D8-7CC7-4EAF-9112-920A98153CDF}" type="pres">
      <dgm:prSet presAssocID="{33C7C100-F20C-4EB9-9128-8BCB703AC083}" presName="sibTrans" presStyleCnt="0"/>
      <dgm:spPr/>
    </dgm:pt>
    <dgm:pt modelId="{AD5118C4-6E73-4E9C-BD5C-2AD255D0E218}" type="pres">
      <dgm:prSet presAssocID="{694C99BA-421A-410D-BCCC-F0B5C67921D1}" presName="composite" presStyleCnt="0"/>
      <dgm:spPr/>
    </dgm:pt>
    <dgm:pt modelId="{224B424A-E245-4D6E-A42E-2B2B4A4F1DB3}" type="pres">
      <dgm:prSet presAssocID="{694C99BA-421A-410D-BCCC-F0B5C67921D1}" presName="Image" presStyleLbl="alignNod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77F5E54-8C68-4F0B-9BCA-5BD168AF255C}" type="pres">
      <dgm:prSet presAssocID="{694C99BA-421A-410D-BCCC-F0B5C67921D1}" presName="Accent" presStyleLbl="parChTrans1D1" presStyleIdx="3" presStyleCnt="7"/>
      <dgm:spPr>
        <a:ln w="38100"/>
      </dgm:spPr>
    </dgm:pt>
    <dgm:pt modelId="{23B7B0D6-6915-40E6-9585-D1850F286E08}" type="pres">
      <dgm:prSet presAssocID="{694C99BA-421A-410D-BCCC-F0B5C67921D1}" presName="Parent" presStyleLbl="revTx" presStyleIdx="3" presStyleCnt="7" custScaleX="97699">
        <dgm:presLayoutVars>
          <dgm:chMax val="0"/>
          <dgm:chPref val="0"/>
          <dgm:bulletEnabled val="1"/>
        </dgm:presLayoutVars>
      </dgm:prSet>
      <dgm:spPr/>
    </dgm:pt>
    <dgm:pt modelId="{A7F2911C-C56B-4DB2-81E8-2DB40566451A}" type="pres">
      <dgm:prSet presAssocID="{0AF31CE2-2427-4106-B145-41C4163A6198}" presName="sibTrans" presStyleCnt="0"/>
      <dgm:spPr/>
    </dgm:pt>
    <dgm:pt modelId="{61C9A8E5-A0FF-4AAB-A800-A564863350E8}" type="pres">
      <dgm:prSet presAssocID="{E85D4C44-4CD7-43E5-A931-DDFFF9AD4606}" presName="composite" presStyleCnt="0"/>
      <dgm:spPr/>
    </dgm:pt>
    <dgm:pt modelId="{31D8FF30-FEC7-4A2E-BFBB-F1EDC6A1DB67}" type="pres">
      <dgm:prSet presAssocID="{E85D4C44-4CD7-43E5-A931-DDFFF9AD4606}" presName="Image" presStyleLbl="alignNod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6CC3C5A-0DCA-420D-972E-EBF485F5EACE}" type="pres">
      <dgm:prSet presAssocID="{E85D4C44-4CD7-43E5-A931-DDFFF9AD4606}" presName="Accent" presStyleLbl="parChTrans1D1" presStyleIdx="4" presStyleCnt="7" custScaleX="2000000" custScaleY="101795" custLinFactX="-2700000" custLinFactNeighborX="-2728286" custLinFactNeighborY="810"/>
      <dgm:spPr>
        <a:ln w="38100"/>
      </dgm:spPr>
    </dgm:pt>
    <dgm:pt modelId="{E03E6AA8-730C-4C1F-8B69-9C320A566ED9}" type="pres">
      <dgm:prSet presAssocID="{E85D4C44-4CD7-43E5-A931-DDFFF9AD4606}" presName="Paren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F6BB7A67-2110-4FC7-8D66-FDF437DAAA25}" type="pres">
      <dgm:prSet presAssocID="{7B63822A-AF28-4E61-B700-32FD9844C408}" presName="sibTrans" presStyleCnt="0"/>
      <dgm:spPr/>
    </dgm:pt>
    <dgm:pt modelId="{C6C62ED4-8ACD-420C-AD51-8506F822AA8D}" type="pres">
      <dgm:prSet presAssocID="{1B9BD964-E6AD-4C76-A90A-67957014D2FB}" presName="composite" presStyleCnt="0"/>
      <dgm:spPr/>
    </dgm:pt>
    <dgm:pt modelId="{E51E1D64-351F-4420-AF0F-00C2BB7367A5}" type="pres">
      <dgm:prSet presAssocID="{1B9BD964-E6AD-4C76-A90A-67957014D2FB}" presName="Image" presStyleLbl="alignNode1" presStyleIdx="5" presStyleCnt="7" custScaleX="131467" custLinFactNeighborX="7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28" r="-7028"/>
          </a:stretch>
        </a:blipFill>
      </dgm:spPr>
    </dgm:pt>
    <dgm:pt modelId="{2FC410C2-3F11-4941-A8D9-B93732EFF353}" type="pres">
      <dgm:prSet presAssocID="{1B9BD964-E6AD-4C76-A90A-67957014D2FB}" presName="Accent" presStyleLbl="parChTrans1D1" presStyleIdx="5" presStyleCnt="7" custLinFactX="-78598783" custLinFactNeighborX="-78600000" custLinFactNeighborY="271"/>
      <dgm:spPr>
        <a:ln w="38100"/>
      </dgm:spPr>
    </dgm:pt>
    <dgm:pt modelId="{172C4D06-8BB2-43E7-B862-89B265CB968A}" type="pres">
      <dgm:prSet presAssocID="{1B9BD964-E6AD-4C76-A90A-67957014D2FB}" presName="Parent" presStyleLbl="revTx" presStyleIdx="5" presStyleCnt="7" custScaleX="128465" custLinFactNeighborX="1626">
        <dgm:presLayoutVars>
          <dgm:chMax val="0"/>
          <dgm:chPref val="0"/>
          <dgm:bulletEnabled val="1"/>
        </dgm:presLayoutVars>
      </dgm:prSet>
      <dgm:spPr/>
    </dgm:pt>
    <dgm:pt modelId="{3EBC23BD-A67D-4353-9112-F062A9339585}" type="pres">
      <dgm:prSet presAssocID="{A03CA661-B9A7-4713-BEBE-F8D99ECEE3E6}" presName="sibTrans" presStyleCnt="0"/>
      <dgm:spPr/>
    </dgm:pt>
    <dgm:pt modelId="{1FB8063C-8DEB-40AF-93AD-B8BDD62BEDD0}" type="pres">
      <dgm:prSet presAssocID="{ABB0B1E1-3379-4F59-9020-764E073252EB}" presName="composite" presStyleCnt="0"/>
      <dgm:spPr/>
    </dgm:pt>
    <dgm:pt modelId="{7965937C-66F4-4B34-B971-C9FE96DC62F3}" type="pres">
      <dgm:prSet presAssocID="{ABB0B1E1-3379-4F59-9020-764E073252EB}" presName="Image" presStyleLbl="alignNode1" presStyleIdx="6" presStyleCnt="7" custScaleX="11728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A4D32C9C-79FE-412B-A9B5-9C5E2FD1D65A}" type="pres">
      <dgm:prSet presAssocID="{ABB0B1E1-3379-4F59-9020-764E073252EB}" presName="Accent" presStyleLbl="parChTrans1D1" presStyleIdx="6" presStyleCnt="7" custLinFactX="-43300000" custLinFactNeighborX="-43325632" custLinFactNeighborY="-271"/>
      <dgm:spPr>
        <a:ln w="38100"/>
      </dgm:spPr>
    </dgm:pt>
    <dgm:pt modelId="{79384292-CFD9-48D5-9E8A-5198BC600CA0}" type="pres">
      <dgm:prSet presAssocID="{ABB0B1E1-3379-4F59-9020-764E073252EB}" presName="Parent" presStyleLbl="revTx" presStyleIdx="6" presStyleCnt="7" custScaleX="104061">
        <dgm:presLayoutVars>
          <dgm:chMax val="0"/>
          <dgm:chPref val="0"/>
          <dgm:bulletEnabled val="1"/>
        </dgm:presLayoutVars>
      </dgm:prSet>
      <dgm:spPr/>
    </dgm:pt>
  </dgm:ptLst>
  <dgm:cxnLst>
    <dgm:cxn modelId="{DCA92819-5177-4331-BF4C-D236DC70EF95}" type="presOf" srcId="{E85D4C44-4CD7-43E5-A931-DDFFF9AD4606}" destId="{E03E6AA8-730C-4C1F-8B69-9C320A566ED9}" srcOrd="0" destOrd="0" presId="urn:microsoft.com/office/officeart/2008/layout/PictureLineup"/>
    <dgm:cxn modelId="{F2235F25-4C20-4CDB-8BA7-DD7BFFEB0846}" type="presOf" srcId="{1B9BD964-E6AD-4C76-A90A-67957014D2FB}" destId="{172C4D06-8BB2-43E7-B862-89B265CB968A}" srcOrd="0" destOrd="0" presId="urn:microsoft.com/office/officeart/2008/layout/PictureLineup"/>
    <dgm:cxn modelId="{008E122B-4500-4E11-AFAF-B3F4FB6A05A4}" type="presOf" srcId="{BB35072B-18C6-4EA1-BE7D-3E4CE763C86F}" destId="{732C2124-DD31-4699-A45C-118824560249}" srcOrd="0" destOrd="0" presId="urn:microsoft.com/office/officeart/2008/layout/PictureLineup"/>
    <dgm:cxn modelId="{249C5E43-D642-4C97-A57D-B59C4C11A74C}" type="presOf" srcId="{643BC66F-BF75-4C0D-87CB-637A4F135A68}" destId="{A0DC94E8-25E0-4F6B-A042-6956BF115763}" srcOrd="0" destOrd="0" presId="urn:microsoft.com/office/officeart/2008/layout/PictureLineup"/>
    <dgm:cxn modelId="{FD967944-57A1-42CC-B4DD-E3EF95EB913A}" type="presOf" srcId="{694C99BA-421A-410D-BCCC-F0B5C67921D1}" destId="{23B7B0D6-6915-40E6-9585-D1850F286E08}" srcOrd="0" destOrd="0" presId="urn:microsoft.com/office/officeart/2008/layout/PictureLineup"/>
    <dgm:cxn modelId="{C2B6DA48-4EFA-4B55-AB28-088E644A8529}" type="presOf" srcId="{ABB0B1E1-3379-4F59-9020-764E073252EB}" destId="{79384292-CFD9-48D5-9E8A-5198BC600CA0}" srcOrd="0" destOrd="0" presId="urn:microsoft.com/office/officeart/2008/layout/PictureLineup"/>
    <dgm:cxn modelId="{57D9B674-89B7-4088-971E-827696D57A08}" srcId="{ADAE1A7F-6E64-4DC2-9C74-4E14DF8B2AF1}" destId="{694C99BA-421A-410D-BCCC-F0B5C67921D1}" srcOrd="3" destOrd="0" parTransId="{B4E68D73-80AB-4F9D-AAB4-116C66AAC024}" sibTransId="{0AF31CE2-2427-4106-B145-41C4163A6198}"/>
    <dgm:cxn modelId="{764F1857-27DB-462D-B0E4-C9879B05BE61}" srcId="{ADAE1A7F-6E64-4DC2-9C74-4E14DF8B2AF1}" destId="{BB35072B-18C6-4EA1-BE7D-3E4CE763C86F}" srcOrd="1" destOrd="0" parTransId="{A50D71BB-A191-4F1F-B706-660978126B44}" sibTransId="{63180B7D-131D-4AFB-ADE1-2E8253453221}"/>
    <dgm:cxn modelId="{7EC9A882-A017-4A02-80B4-F8484C12DB2A}" srcId="{ADAE1A7F-6E64-4DC2-9C74-4E14DF8B2AF1}" destId="{D1F919F7-2F40-4AE5-AD37-A1DCFE01C5F8}" srcOrd="2" destOrd="0" parTransId="{15291AB6-46EA-45E0-B3E1-77F206E73F95}" sibTransId="{33C7C100-F20C-4EB9-9128-8BCB703AC083}"/>
    <dgm:cxn modelId="{B8C3B6A8-BCB3-4539-A27B-40C7E436292E}" srcId="{ADAE1A7F-6E64-4DC2-9C74-4E14DF8B2AF1}" destId="{643BC66F-BF75-4C0D-87CB-637A4F135A68}" srcOrd="0" destOrd="0" parTransId="{5FB4D14A-C140-4BCC-8DA5-A0EDB905492D}" sibTransId="{007AA321-FF1F-4E71-8D98-8C81DD87AD8A}"/>
    <dgm:cxn modelId="{C33D74B0-BF90-4633-BE93-E578832B301D}" type="presOf" srcId="{D1F919F7-2F40-4AE5-AD37-A1DCFE01C5F8}" destId="{136CBE12-7E69-4257-B8DB-60F85E970279}" srcOrd="0" destOrd="0" presId="urn:microsoft.com/office/officeart/2008/layout/PictureLineup"/>
    <dgm:cxn modelId="{A78836B4-0FC5-42BD-92B3-F22A605EFA66}" type="presOf" srcId="{ADAE1A7F-6E64-4DC2-9C74-4E14DF8B2AF1}" destId="{A17033BC-91E6-4D62-8926-9DE5BC23C32F}" srcOrd="0" destOrd="0" presId="urn:microsoft.com/office/officeart/2008/layout/PictureLineup"/>
    <dgm:cxn modelId="{31A70CC6-42F8-4E7B-8B92-46E92979CE9B}" srcId="{ADAE1A7F-6E64-4DC2-9C74-4E14DF8B2AF1}" destId="{E85D4C44-4CD7-43E5-A931-DDFFF9AD4606}" srcOrd="4" destOrd="0" parTransId="{A3D76DBB-A95E-4D98-8D85-500CC3027A17}" sibTransId="{7B63822A-AF28-4E61-B700-32FD9844C408}"/>
    <dgm:cxn modelId="{30826EC6-149B-4B4D-A576-03BD27338A01}" srcId="{ADAE1A7F-6E64-4DC2-9C74-4E14DF8B2AF1}" destId="{1B9BD964-E6AD-4C76-A90A-67957014D2FB}" srcOrd="5" destOrd="0" parTransId="{45623908-09A4-4422-AF4D-2AF97AC81167}" sibTransId="{A03CA661-B9A7-4713-BEBE-F8D99ECEE3E6}"/>
    <dgm:cxn modelId="{E16557CE-0047-4E48-8D96-33E5E25CA109}" srcId="{ADAE1A7F-6E64-4DC2-9C74-4E14DF8B2AF1}" destId="{ABB0B1E1-3379-4F59-9020-764E073252EB}" srcOrd="6" destOrd="0" parTransId="{9E6C2C39-D69D-4033-BB68-2F5BAB6805F4}" sibTransId="{29F7EE4D-8D38-4ED6-879A-5C797498D770}"/>
    <dgm:cxn modelId="{E02232B8-3ACA-4716-8034-77F2E62A5700}" type="presParOf" srcId="{A17033BC-91E6-4D62-8926-9DE5BC23C32F}" destId="{D6E39F62-B266-4883-9FA5-AEC996EB0AE1}" srcOrd="0" destOrd="0" presId="urn:microsoft.com/office/officeart/2008/layout/PictureLineup"/>
    <dgm:cxn modelId="{9C5F20D4-F170-4813-8688-C4EA929BEB79}" type="presParOf" srcId="{D6E39F62-B266-4883-9FA5-AEC996EB0AE1}" destId="{4C70D656-A2CB-4B3F-9F62-72B8C719B52A}" srcOrd="0" destOrd="0" presId="urn:microsoft.com/office/officeart/2008/layout/PictureLineup"/>
    <dgm:cxn modelId="{E2ED255D-9749-4387-9C66-B80DABF23ADC}" type="presParOf" srcId="{D6E39F62-B266-4883-9FA5-AEC996EB0AE1}" destId="{C2994DCC-B63C-4143-8FC5-71002FAAC40C}" srcOrd="1" destOrd="0" presId="urn:microsoft.com/office/officeart/2008/layout/PictureLineup"/>
    <dgm:cxn modelId="{ED0DC84B-42E7-432E-B7DF-2397CE5DA857}" type="presParOf" srcId="{D6E39F62-B266-4883-9FA5-AEC996EB0AE1}" destId="{A0DC94E8-25E0-4F6B-A042-6956BF115763}" srcOrd="2" destOrd="0" presId="urn:microsoft.com/office/officeart/2008/layout/PictureLineup"/>
    <dgm:cxn modelId="{F765241D-1A20-4425-ACAA-40BCA130B6FF}" type="presParOf" srcId="{A17033BC-91E6-4D62-8926-9DE5BC23C32F}" destId="{850256E1-43CD-4E38-A737-66E734CD6181}" srcOrd="1" destOrd="0" presId="urn:microsoft.com/office/officeart/2008/layout/PictureLineup"/>
    <dgm:cxn modelId="{C927B54F-1738-4CC7-A295-EE1CD334B99E}" type="presParOf" srcId="{A17033BC-91E6-4D62-8926-9DE5BC23C32F}" destId="{DEB08748-DAE8-4D83-A7F7-A4200CD08BC0}" srcOrd="2" destOrd="0" presId="urn:microsoft.com/office/officeart/2008/layout/PictureLineup"/>
    <dgm:cxn modelId="{032BE661-097B-4BED-B872-4078129AFD1E}" type="presParOf" srcId="{DEB08748-DAE8-4D83-A7F7-A4200CD08BC0}" destId="{096EA572-2F70-4285-9003-C5F29B6B5D6E}" srcOrd="0" destOrd="0" presId="urn:microsoft.com/office/officeart/2008/layout/PictureLineup"/>
    <dgm:cxn modelId="{F3DACD50-72F6-45EB-8B71-3B8DB2C1BBEE}" type="presParOf" srcId="{DEB08748-DAE8-4D83-A7F7-A4200CD08BC0}" destId="{1EE9C069-E124-40D1-B3FB-0D0B16F14176}" srcOrd="1" destOrd="0" presId="urn:microsoft.com/office/officeart/2008/layout/PictureLineup"/>
    <dgm:cxn modelId="{F474BA48-0B0D-4420-AC04-7999925AFC97}" type="presParOf" srcId="{DEB08748-DAE8-4D83-A7F7-A4200CD08BC0}" destId="{732C2124-DD31-4699-A45C-118824560249}" srcOrd="2" destOrd="0" presId="urn:microsoft.com/office/officeart/2008/layout/PictureLineup"/>
    <dgm:cxn modelId="{5398E823-AA41-47C2-8E9B-D0D2311C29E0}" type="presParOf" srcId="{A17033BC-91E6-4D62-8926-9DE5BC23C32F}" destId="{6729AA3B-1102-48F1-84C7-AD465BA1463F}" srcOrd="3" destOrd="0" presId="urn:microsoft.com/office/officeart/2008/layout/PictureLineup"/>
    <dgm:cxn modelId="{BBD20C21-4DF8-4CAD-BAB2-7F4EA1ABC42E}" type="presParOf" srcId="{A17033BC-91E6-4D62-8926-9DE5BC23C32F}" destId="{208067F2-4A0A-46FC-8005-70D6D7668DEE}" srcOrd="4" destOrd="0" presId="urn:microsoft.com/office/officeart/2008/layout/PictureLineup"/>
    <dgm:cxn modelId="{E43030B1-88FC-4062-9A13-B229DDA211D6}" type="presParOf" srcId="{208067F2-4A0A-46FC-8005-70D6D7668DEE}" destId="{DC76B2DC-820B-49FE-A0C8-F995D4E24D6B}" srcOrd="0" destOrd="0" presId="urn:microsoft.com/office/officeart/2008/layout/PictureLineup"/>
    <dgm:cxn modelId="{DE7B731B-6319-48FF-8EA4-DA9D26274F66}" type="presParOf" srcId="{208067F2-4A0A-46FC-8005-70D6D7668DEE}" destId="{8BBA78B5-ED41-4765-A536-3D8AF86C5CF0}" srcOrd="1" destOrd="0" presId="urn:microsoft.com/office/officeart/2008/layout/PictureLineup"/>
    <dgm:cxn modelId="{5900EC7F-57A5-4455-BBC0-81AE7764C138}" type="presParOf" srcId="{208067F2-4A0A-46FC-8005-70D6D7668DEE}" destId="{136CBE12-7E69-4257-B8DB-60F85E970279}" srcOrd="2" destOrd="0" presId="urn:microsoft.com/office/officeart/2008/layout/PictureLineup"/>
    <dgm:cxn modelId="{AD7C7B78-173F-4461-8104-E19F8B7C620E}" type="presParOf" srcId="{A17033BC-91E6-4D62-8926-9DE5BC23C32F}" destId="{DBF1C2D8-7CC7-4EAF-9112-920A98153CDF}" srcOrd="5" destOrd="0" presId="urn:microsoft.com/office/officeart/2008/layout/PictureLineup"/>
    <dgm:cxn modelId="{E7234CC0-6773-47A2-A2D9-26F9A66C1F6B}" type="presParOf" srcId="{A17033BC-91E6-4D62-8926-9DE5BC23C32F}" destId="{AD5118C4-6E73-4E9C-BD5C-2AD255D0E218}" srcOrd="6" destOrd="0" presId="urn:microsoft.com/office/officeart/2008/layout/PictureLineup"/>
    <dgm:cxn modelId="{9439D7B4-74C2-4843-9531-F123C5DAC01E}" type="presParOf" srcId="{AD5118C4-6E73-4E9C-BD5C-2AD255D0E218}" destId="{224B424A-E245-4D6E-A42E-2B2B4A4F1DB3}" srcOrd="0" destOrd="0" presId="urn:microsoft.com/office/officeart/2008/layout/PictureLineup"/>
    <dgm:cxn modelId="{6CCEED18-25DB-4361-B527-B848A566D782}" type="presParOf" srcId="{AD5118C4-6E73-4E9C-BD5C-2AD255D0E218}" destId="{A77F5E54-8C68-4F0B-9BCA-5BD168AF255C}" srcOrd="1" destOrd="0" presId="urn:microsoft.com/office/officeart/2008/layout/PictureLineup"/>
    <dgm:cxn modelId="{46071E1A-C4CA-4EEA-BB79-981E2B42EB82}" type="presParOf" srcId="{AD5118C4-6E73-4E9C-BD5C-2AD255D0E218}" destId="{23B7B0D6-6915-40E6-9585-D1850F286E08}" srcOrd="2" destOrd="0" presId="urn:microsoft.com/office/officeart/2008/layout/PictureLineup"/>
    <dgm:cxn modelId="{6F90DA63-1BA9-42E9-BA66-C943A1A1979C}" type="presParOf" srcId="{A17033BC-91E6-4D62-8926-9DE5BC23C32F}" destId="{A7F2911C-C56B-4DB2-81E8-2DB40566451A}" srcOrd="7" destOrd="0" presId="urn:microsoft.com/office/officeart/2008/layout/PictureLineup"/>
    <dgm:cxn modelId="{B31FB497-BFD0-4829-B31E-33FA715E239B}" type="presParOf" srcId="{A17033BC-91E6-4D62-8926-9DE5BC23C32F}" destId="{61C9A8E5-A0FF-4AAB-A800-A564863350E8}" srcOrd="8" destOrd="0" presId="urn:microsoft.com/office/officeart/2008/layout/PictureLineup"/>
    <dgm:cxn modelId="{7427B132-594B-4C74-BB83-2C67BFDDDFBB}" type="presParOf" srcId="{61C9A8E5-A0FF-4AAB-A800-A564863350E8}" destId="{31D8FF30-FEC7-4A2E-BFBB-F1EDC6A1DB67}" srcOrd="0" destOrd="0" presId="urn:microsoft.com/office/officeart/2008/layout/PictureLineup"/>
    <dgm:cxn modelId="{E9477057-7C0F-4ABD-986A-8FD4049B5F27}" type="presParOf" srcId="{61C9A8E5-A0FF-4AAB-A800-A564863350E8}" destId="{56CC3C5A-0DCA-420D-972E-EBF485F5EACE}" srcOrd="1" destOrd="0" presId="urn:microsoft.com/office/officeart/2008/layout/PictureLineup"/>
    <dgm:cxn modelId="{9F431B83-231B-4A5A-B283-EE11ECF0D573}" type="presParOf" srcId="{61C9A8E5-A0FF-4AAB-A800-A564863350E8}" destId="{E03E6AA8-730C-4C1F-8B69-9C320A566ED9}" srcOrd="2" destOrd="0" presId="urn:microsoft.com/office/officeart/2008/layout/PictureLineup"/>
    <dgm:cxn modelId="{213A7504-ACFC-4C03-A026-41E0C71F7449}" type="presParOf" srcId="{A17033BC-91E6-4D62-8926-9DE5BC23C32F}" destId="{F6BB7A67-2110-4FC7-8D66-FDF437DAAA25}" srcOrd="9" destOrd="0" presId="urn:microsoft.com/office/officeart/2008/layout/PictureLineup"/>
    <dgm:cxn modelId="{97F5E514-1574-4DEE-AC4B-EF1BB44E891F}" type="presParOf" srcId="{A17033BC-91E6-4D62-8926-9DE5BC23C32F}" destId="{C6C62ED4-8ACD-420C-AD51-8506F822AA8D}" srcOrd="10" destOrd="0" presId="urn:microsoft.com/office/officeart/2008/layout/PictureLineup"/>
    <dgm:cxn modelId="{B2EACA1B-FA53-4C43-B41E-14163DC531E5}" type="presParOf" srcId="{C6C62ED4-8ACD-420C-AD51-8506F822AA8D}" destId="{E51E1D64-351F-4420-AF0F-00C2BB7367A5}" srcOrd="0" destOrd="0" presId="urn:microsoft.com/office/officeart/2008/layout/PictureLineup"/>
    <dgm:cxn modelId="{A236E918-C560-4F3C-A3B2-0AD094221E47}" type="presParOf" srcId="{C6C62ED4-8ACD-420C-AD51-8506F822AA8D}" destId="{2FC410C2-3F11-4941-A8D9-B93732EFF353}" srcOrd="1" destOrd="0" presId="urn:microsoft.com/office/officeart/2008/layout/PictureLineup"/>
    <dgm:cxn modelId="{8DA94B8A-8766-40D7-ACDC-5704C7A0F4CB}" type="presParOf" srcId="{C6C62ED4-8ACD-420C-AD51-8506F822AA8D}" destId="{172C4D06-8BB2-43E7-B862-89B265CB968A}" srcOrd="2" destOrd="0" presId="urn:microsoft.com/office/officeart/2008/layout/PictureLineup"/>
    <dgm:cxn modelId="{4279232D-9EB2-4E12-B1C6-134AEEF85877}" type="presParOf" srcId="{A17033BC-91E6-4D62-8926-9DE5BC23C32F}" destId="{3EBC23BD-A67D-4353-9112-F062A9339585}" srcOrd="11" destOrd="0" presId="urn:microsoft.com/office/officeart/2008/layout/PictureLineup"/>
    <dgm:cxn modelId="{CA91807E-0BBD-4A17-A217-214785D643EB}" type="presParOf" srcId="{A17033BC-91E6-4D62-8926-9DE5BC23C32F}" destId="{1FB8063C-8DEB-40AF-93AD-B8BDD62BEDD0}" srcOrd="12" destOrd="0" presId="urn:microsoft.com/office/officeart/2008/layout/PictureLineup"/>
    <dgm:cxn modelId="{DEC0C3B6-A891-4CB8-931B-99ECB72A01C9}" type="presParOf" srcId="{1FB8063C-8DEB-40AF-93AD-B8BDD62BEDD0}" destId="{7965937C-66F4-4B34-B971-C9FE96DC62F3}" srcOrd="0" destOrd="0" presId="urn:microsoft.com/office/officeart/2008/layout/PictureLineup"/>
    <dgm:cxn modelId="{2077CA1A-9D12-4D67-8AED-7174A4AE129F}" type="presParOf" srcId="{1FB8063C-8DEB-40AF-93AD-B8BDD62BEDD0}" destId="{A4D32C9C-79FE-412B-A9B5-9C5E2FD1D65A}" srcOrd="1" destOrd="0" presId="urn:microsoft.com/office/officeart/2008/layout/PictureLineup"/>
    <dgm:cxn modelId="{24EBFA40-5EFD-44B8-8898-0EEDC04702B2}" type="presParOf" srcId="{1FB8063C-8DEB-40AF-93AD-B8BDD62BEDD0}" destId="{79384292-CFD9-48D5-9E8A-5198BC600CA0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0C93F-9DED-40AE-ACC8-A71616C4D6A7}" type="doc">
      <dgm:prSet loTypeId="urn:microsoft.com/office/officeart/2005/8/layout/vLis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BD69F75-048D-4901-B90B-3ED8436001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Kde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začíná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vzdělávání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0A208237-EB8D-4C9C-A60F-4EF0D44F43BA}" type="parTrans" cxnId="{676CA741-0A0A-4651-9FB8-687807846ED1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B95C9598-87B4-4A49-9A4A-16F2CD73F39F}" type="sibTrans" cxnId="{676CA741-0A0A-4651-9FB8-687807846ED1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1B3DA097-6B28-47B2-AF71-93EC21EE70B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Kdo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jsou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první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učitelé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1D0ECCDA-88C9-41FF-91B0-2744BAD15E14}" type="parTrans" cxnId="{EF66E48A-FB5A-40C2-A5B0-865B3D3AB5B9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59D40134-A183-42BA-A88A-D54B67FEB4E1}" type="sibTrans" cxnId="{EF66E48A-FB5A-40C2-A5B0-865B3D3AB5B9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89B9BFC8-B7F3-4689-9CEB-E338B3E655F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Kdy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začít</a:t>
          </a:r>
          <a:r>
            <a:rPr lang="es-ES" sz="1800" b="1" dirty="0">
              <a:solidFill>
                <a:schemeClr val="tx1"/>
              </a:solidFill>
            </a:rPr>
            <a:t> se </a:t>
          </a:r>
          <a:r>
            <a:rPr lang="es-ES" sz="1800" b="1" dirty="0" err="1">
              <a:solidFill>
                <a:schemeClr val="tx1"/>
              </a:solidFill>
            </a:rPr>
            <a:t>vzděláváním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7DE28F8E-623A-40C4-A00D-0B19A1FFDE18}" type="parTrans" cxnId="{2386B434-941D-4709-B217-74055830DD20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CD060675-3F04-497C-8B7D-87FE74233388}" type="sibTrans" cxnId="{2386B434-941D-4709-B217-74055830DD20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AD37E44D-0E1A-44CF-914B-A4538626D3D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Jaké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vyučovací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metody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používám</a:t>
          </a:r>
          <a:r>
            <a:rPr lang="es-ES" sz="1800" b="1" dirty="0">
              <a:solidFill>
                <a:schemeClr val="tx1"/>
              </a:solidFill>
            </a:rPr>
            <a:t> pro </a:t>
          </a:r>
          <a:r>
            <a:rPr lang="es-ES" sz="1800" b="1" dirty="0" err="1">
              <a:solidFill>
                <a:schemeClr val="tx1"/>
              </a:solidFill>
            </a:rPr>
            <a:t>výchovu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svých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cs-CZ" sz="1800" b="1" dirty="0">
              <a:solidFill>
                <a:schemeClr val="tx1"/>
              </a:solidFill>
            </a:rPr>
            <a:t>dětí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B6E353C0-5F86-4937-BD76-A53DD496CBB6}" type="parTrans" cxnId="{445906FE-9453-4043-9811-A0D705CB667D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ADF75AFC-E98B-45C1-8293-0FE6884EB0E6}" type="sibTrans" cxnId="{445906FE-9453-4043-9811-A0D705CB667D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2FA7F135-8BB9-4157-A067-2ACEFEA179C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Které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dvě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knihy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jsou</a:t>
          </a:r>
          <a:r>
            <a:rPr lang="es-ES" sz="1800" b="1" dirty="0">
              <a:solidFill>
                <a:schemeClr val="tx1"/>
              </a:solidFill>
            </a:rPr>
            <a:t> ve </a:t>
          </a:r>
          <a:r>
            <a:rPr lang="es-ES" sz="1800" b="1" dirty="0" err="1">
              <a:solidFill>
                <a:schemeClr val="tx1"/>
              </a:solidFill>
            </a:rPr>
            <a:t>vzdělávání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nezbytné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A6013187-6227-4240-AC25-0DF9882398D1}" type="parTrans" cxnId="{319D2273-CBF4-4120-B5E9-86129CB320E7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4B625668-69F1-4F62-AB5D-51F72E4D861C}" type="sibTrans" cxnId="{319D2273-CBF4-4120-B5E9-86129CB320E7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BC2B4542-E75D-4723-BC31-4B3D164DDBF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Jakou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cs-CZ" sz="1800" b="1" dirty="0">
              <a:solidFill>
                <a:schemeClr val="tx1"/>
              </a:solidFill>
            </a:rPr>
            <a:t>se </a:t>
          </a:r>
          <a:r>
            <a:rPr lang="es-ES" sz="1800" b="1" dirty="0" err="1">
              <a:solidFill>
                <a:schemeClr val="tx1"/>
              </a:solidFill>
            </a:rPr>
            <a:t>příprav</a:t>
          </a:r>
          <a:r>
            <a:rPr lang="cs-CZ" sz="1800" b="1" dirty="0" err="1">
              <a:solidFill>
                <a:schemeClr val="tx1"/>
              </a:solidFill>
            </a:rPr>
            <a:t>it</a:t>
          </a:r>
          <a:r>
            <a:rPr lang="cs-CZ" sz="1800" b="1" dirty="0">
              <a:solidFill>
                <a:schemeClr val="tx1"/>
              </a:solidFill>
            </a:rPr>
            <a:t> na to,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abych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dobře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vzdělával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své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cs-CZ" sz="1800" b="1" dirty="0">
              <a:solidFill>
                <a:schemeClr val="tx1"/>
              </a:solidFill>
            </a:rPr>
            <a:t>děti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2F47CE8F-8971-4FDB-8B82-937894A344BF}" type="parTrans" cxnId="{87390AD6-BBF7-4CAF-AE7C-FD91F21A4888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6DC34FF4-3DDE-4A68-942A-0EC25FE086F2}" type="sibTrans" cxnId="{87390AD6-BBF7-4CAF-AE7C-FD91F21A4888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5DF8485A-2BA7-46B2-8283-59C67A14E63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>
              <a:solidFill>
                <a:schemeClr val="tx1"/>
              </a:solidFill>
            </a:rPr>
            <a:t>Co je </a:t>
          </a:r>
          <a:r>
            <a:rPr lang="es-ES" sz="1800" b="1" dirty="0" err="1">
              <a:solidFill>
                <a:schemeClr val="tx1"/>
              </a:solidFill>
            </a:rPr>
            <a:t>nejdůležitější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lekcí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kterou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jim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musím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dát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362A3579-E5B8-4899-8D85-1C36A55395E4}" type="parTrans" cxnId="{5E810700-8543-42A6-AA91-DF73D3CE3316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04E6A7EB-7897-4029-88A6-089E806D1874}" type="sibTrans" cxnId="{5E810700-8543-42A6-AA91-DF73D3CE3316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AE4635AD-4FF9-41CC-8C44-9C31F2BDC48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Jaké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základní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lekce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bych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měl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naučit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své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dítě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AF0F5B1B-042C-4914-AF99-8B63847A2439}" type="parTrans" cxnId="{A292F325-17CA-48DE-86C7-1BA924024D71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2750D211-E3CB-4FB6-890A-70C434FB2776}" type="sibTrans" cxnId="{A292F325-17CA-48DE-86C7-1BA924024D71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1F47BAC2-4DB4-4FA5-BC0C-A5925A9BA8B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Jaké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lekce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praktických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ctností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bych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měl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vštípit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svému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dítěti</a:t>
          </a:r>
          <a:r>
            <a:rPr lang="es-ES" sz="1800" b="1" dirty="0">
              <a:solidFill>
                <a:schemeClr val="tx1"/>
              </a:solidFill>
            </a:rPr>
            <a:t>
</a:t>
          </a:r>
        </a:p>
      </dgm:t>
    </dgm:pt>
    <dgm:pt modelId="{89C3A009-A91B-4BF6-B096-225BF1C7A9F9}" type="parTrans" cxnId="{51C38EC0-9310-4CE2-BDC8-E89A886C81AA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B1F63246-4BC2-4534-8532-4B5A4E19A006}" type="sibTrans" cxnId="{51C38EC0-9310-4CE2-BDC8-E89A886C81AA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1B16EEDF-C0D9-428B-992F-920D44246D1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cs-CZ" sz="1800" b="1" dirty="0">
            <a:solidFill>
              <a:schemeClr val="tx1"/>
            </a:solidFill>
          </a:endParaRPr>
        </a:p>
        <a:p>
          <a:pPr algn="l"/>
          <a:r>
            <a:rPr lang="es-ES" sz="1800" b="1" dirty="0" err="1">
              <a:solidFill>
                <a:schemeClr val="tx1"/>
              </a:solidFill>
            </a:rPr>
            <a:t>Jaké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křesťanské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vlastnosti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bych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měl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předávat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svému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dítěti</a:t>
          </a:r>
          <a:r>
            <a:rPr lang="es-ES" sz="1800" b="1" dirty="0">
              <a:solidFill>
                <a:schemeClr val="tx1"/>
              </a:solidFill>
            </a:rPr>
            <a:t> 
</a:t>
          </a:r>
        </a:p>
      </dgm:t>
    </dgm:pt>
    <dgm:pt modelId="{57584339-6C66-4096-A28E-F655AB99132D}" type="parTrans" cxnId="{62E38594-3258-4617-B911-10F9E55424DA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4D8AD932-9B61-40D3-B1CE-6003A5C3839C}" type="sibTrans" cxnId="{62E38594-3258-4617-B911-10F9E55424DA}">
      <dgm:prSet/>
      <dgm:spPr/>
      <dgm:t>
        <a:bodyPr/>
        <a:lstStyle/>
        <a:p>
          <a:pPr algn="l"/>
          <a:endParaRPr lang="es-ES" sz="1800" b="1">
            <a:solidFill>
              <a:schemeClr val="tx1"/>
            </a:solidFill>
          </a:endParaRPr>
        </a:p>
      </dgm:t>
    </dgm:pt>
    <dgm:pt modelId="{62AA0B95-39BC-4DC0-B7D4-4D3044430E78}" type="pres">
      <dgm:prSet presAssocID="{8910C93F-9DED-40AE-ACC8-A71616C4D6A7}" presName="linearFlow" presStyleCnt="0">
        <dgm:presLayoutVars>
          <dgm:dir/>
          <dgm:resizeHandles val="exact"/>
        </dgm:presLayoutVars>
      </dgm:prSet>
      <dgm:spPr/>
    </dgm:pt>
    <dgm:pt modelId="{1BE5C124-AD56-46E0-A499-73B339BA8223}" type="pres">
      <dgm:prSet presAssocID="{9BD69F75-048D-4901-B90B-3ED8436001F2}" presName="composite" presStyleCnt="0"/>
      <dgm:spPr/>
    </dgm:pt>
    <dgm:pt modelId="{F7E2116E-575A-4208-B8DC-5372C14C770B}" type="pres">
      <dgm:prSet presAssocID="{9BD69F75-048D-4901-B90B-3ED8436001F2}" presName="imgShp" presStyleLbl="fgImgPlace1" presStyleIdx="0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BD3FC19-0876-43AE-B5F9-760E82AAE4EC}" type="pres">
      <dgm:prSet presAssocID="{9BD69F75-048D-4901-B90B-3ED8436001F2}" presName="txShp" presStyleLbl="node1" presStyleIdx="0" presStyleCnt="10" custScaleX="142289" custLinFactNeighborX="1616">
        <dgm:presLayoutVars>
          <dgm:bulletEnabled val="1"/>
        </dgm:presLayoutVars>
      </dgm:prSet>
      <dgm:spPr/>
    </dgm:pt>
    <dgm:pt modelId="{95C40A9F-F9D6-4BE1-AAC6-40CA20070F55}" type="pres">
      <dgm:prSet presAssocID="{B95C9598-87B4-4A49-9A4A-16F2CD73F39F}" presName="spacing" presStyleCnt="0"/>
      <dgm:spPr/>
    </dgm:pt>
    <dgm:pt modelId="{6CD71B76-1F38-4871-A76C-0546450B8EA0}" type="pres">
      <dgm:prSet presAssocID="{1B3DA097-6B28-47B2-AF71-93EC21EE70B6}" presName="composite" presStyleCnt="0"/>
      <dgm:spPr/>
    </dgm:pt>
    <dgm:pt modelId="{E34D9D89-8E20-4B33-A7EB-441BB8351306}" type="pres">
      <dgm:prSet presAssocID="{1B3DA097-6B28-47B2-AF71-93EC21EE70B6}" presName="imgShp" presStyleLbl="fgImgPlace1" presStyleIdx="1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B360684-3ACB-49EF-BB31-50AAAD3312FC}" type="pres">
      <dgm:prSet presAssocID="{1B3DA097-6B28-47B2-AF71-93EC21EE70B6}" presName="txShp" presStyleLbl="node1" presStyleIdx="1" presStyleCnt="10" custScaleX="142289" custLinFactNeighborX="1616">
        <dgm:presLayoutVars>
          <dgm:bulletEnabled val="1"/>
        </dgm:presLayoutVars>
      </dgm:prSet>
      <dgm:spPr/>
    </dgm:pt>
    <dgm:pt modelId="{2A9CE9C6-6FD2-424E-BE6C-A68801A6FEEF}" type="pres">
      <dgm:prSet presAssocID="{59D40134-A183-42BA-A88A-D54B67FEB4E1}" presName="spacing" presStyleCnt="0"/>
      <dgm:spPr/>
    </dgm:pt>
    <dgm:pt modelId="{82F55810-5C59-4D13-8079-468C04C4AB2F}" type="pres">
      <dgm:prSet presAssocID="{89B9BFC8-B7F3-4689-9CEB-E338B3E655F6}" presName="composite" presStyleCnt="0"/>
      <dgm:spPr/>
    </dgm:pt>
    <dgm:pt modelId="{4D1EBC80-EB6F-406D-A7BC-462F6D9C76B0}" type="pres">
      <dgm:prSet presAssocID="{89B9BFC8-B7F3-4689-9CEB-E338B3E655F6}" presName="imgShp" presStyleLbl="fgImgPlace1" presStyleIdx="2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D651B11-E3A7-44BE-A5E3-A954E2CEFEFB}" type="pres">
      <dgm:prSet presAssocID="{89B9BFC8-B7F3-4689-9CEB-E338B3E655F6}" presName="txShp" presStyleLbl="node1" presStyleIdx="2" presStyleCnt="10" custScaleX="142289" custLinFactNeighborX="1616">
        <dgm:presLayoutVars>
          <dgm:bulletEnabled val="1"/>
        </dgm:presLayoutVars>
      </dgm:prSet>
      <dgm:spPr/>
    </dgm:pt>
    <dgm:pt modelId="{F4BF4D33-2112-4F4D-889F-8B6C98C50CED}" type="pres">
      <dgm:prSet presAssocID="{CD060675-3F04-497C-8B7D-87FE74233388}" presName="spacing" presStyleCnt="0"/>
      <dgm:spPr/>
    </dgm:pt>
    <dgm:pt modelId="{151D542A-4076-46EB-807E-4FDCCB88BBF3}" type="pres">
      <dgm:prSet presAssocID="{AD37E44D-0E1A-44CF-914B-A4538626D3DC}" presName="composite" presStyleCnt="0"/>
      <dgm:spPr/>
    </dgm:pt>
    <dgm:pt modelId="{D3AA1D17-B066-4ADB-99CF-9F7F4878ABBC}" type="pres">
      <dgm:prSet presAssocID="{AD37E44D-0E1A-44CF-914B-A4538626D3DC}" presName="imgShp" presStyleLbl="fgImgPlace1" presStyleIdx="3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4340525-796D-4368-9391-BC3E37453FA2}" type="pres">
      <dgm:prSet presAssocID="{AD37E44D-0E1A-44CF-914B-A4538626D3DC}" presName="txShp" presStyleLbl="node1" presStyleIdx="3" presStyleCnt="10" custScaleX="142289" custLinFactNeighborX="1616">
        <dgm:presLayoutVars>
          <dgm:bulletEnabled val="1"/>
        </dgm:presLayoutVars>
      </dgm:prSet>
      <dgm:spPr/>
    </dgm:pt>
    <dgm:pt modelId="{5F17C5B3-A714-4B7E-9682-68DA6658A373}" type="pres">
      <dgm:prSet presAssocID="{ADF75AFC-E98B-45C1-8293-0FE6884EB0E6}" presName="spacing" presStyleCnt="0"/>
      <dgm:spPr/>
    </dgm:pt>
    <dgm:pt modelId="{AE04D40F-86BE-475A-B57C-A534D952EEF8}" type="pres">
      <dgm:prSet presAssocID="{2FA7F135-8BB9-4157-A067-2ACEFEA179C9}" presName="composite" presStyleCnt="0"/>
      <dgm:spPr/>
    </dgm:pt>
    <dgm:pt modelId="{7462FD84-F1F8-4B1D-9752-9D76264C4966}" type="pres">
      <dgm:prSet presAssocID="{2FA7F135-8BB9-4157-A067-2ACEFEA179C9}" presName="imgShp" presStyleLbl="fgImgPlace1" presStyleIdx="4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BA37BCB-7C90-4AD5-A6AC-8D9EEC7E0E38}" type="pres">
      <dgm:prSet presAssocID="{2FA7F135-8BB9-4157-A067-2ACEFEA179C9}" presName="txShp" presStyleLbl="node1" presStyleIdx="4" presStyleCnt="10" custScaleX="142289" custLinFactNeighborX="1616">
        <dgm:presLayoutVars>
          <dgm:bulletEnabled val="1"/>
        </dgm:presLayoutVars>
      </dgm:prSet>
      <dgm:spPr/>
    </dgm:pt>
    <dgm:pt modelId="{3B9CA832-3A9C-43C8-9A64-56D37E75CD86}" type="pres">
      <dgm:prSet presAssocID="{4B625668-69F1-4F62-AB5D-51F72E4D861C}" presName="spacing" presStyleCnt="0"/>
      <dgm:spPr/>
    </dgm:pt>
    <dgm:pt modelId="{8FC2B9E2-6B63-4528-9E27-A2857EA37D05}" type="pres">
      <dgm:prSet presAssocID="{BC2B4542-E75D-4723-BC31-4B3D164DDBF9}" presName="composite" presStyleCnt="0"/>
      <dgm:spPr/>
    </dgm:pt>
    <dgm:pt modelId="{C46E7FB3-EC0E-4B94-B170-2760B6672EFC}" type="pres">
      <dgm:prSet presAssocID="{BC2B4542-E75D-4723-BC31-4B3D164DDBF9}" presName="imgShp" presStyleLbl="fgImgPlace1" presStyleIdx="5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150DEDF-1ABE-463C-A446-5F4676235251}" type="pres">
      <dgm:prSet presAssocID="{BC2B4542-E75D-4723-BC31-4B3D164DDBF9}" presName="txShp" presStyleLbl="node1" presStyleIdx="5" presStyleCnt="10" custScaleX="142289" custLinFactNeighborX="1616">
        <dgm:presLayoutVars>
          <dgm:bulletEnabled val="1"/>
        </dgm:presLayoutVars>
      </dgm:prSet>
      <dgm:spPr/>
    </dgm:pt>
    <dgm:pt modelId="{731BFAB6-72D2-403B-A9B3-525D60D21BB4}" type="pres">
      <dgm:prSet presAssocID="{6DC34FF4-3DDE-4A68-942A-0EC25FE086F2}" presName="spacing" presStyleCnt="0"/>
      <dgm:spPr/>
    </dgm:pt>
    <dgm:pt modelId="{FCC8B436-21FD-4C19-A567-5231845CC7BF}" type="pres">
      <dgm:prSet presAssocID="{5DF8485A-2BA7-46B2-8283-59C67A14E639}" presName="composite" presStyleCnt="0"/>
      <dgm:spPr/>
    </dgm:pt>
    <dgm:pt modelId="{9AEFA458-25BD-45F7-A507-AF5084ABC1B7}" type="pres">
      <dgm:prSet presAssocID="{5DF8485A-2BA7-46B2-8283-59C67A14E639}" presName="imgShp" presStyleLbl="fgImgPlace1" presStyleIdx="6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9AE723F-678C-4714-A9FB-984AED3BBCCB}" type="pres">
      <dgm:prSet presAssocID="{5DF8485A-2BA7-46B2-8283-59C67A14E639}" presName="txShp" presStyleLbl="node1" presStyleIdx="6" presStyleCnt="10" custScaleX="142289" custLinFactNeighborX="1616">
        <dgm:presLayoutVars>
          <dgm:bulletEnabled val="1"/>
        </dgm:presLayoutVars>
      </dgm:prSet>
      <dgm:spPr/>
    </dgm:pt>
    <dgm:pt modelId="{166A9B13-155A-46B7-AFEC-10A8CCBAECBB}" type="pres">
      <dgm:prSet presAssocID="{04E6A7EB-7897-4029-88A6-089E806D1874}" presName="spacing" presStyleCnt="0"/>
      <dgm:spPr/>
    </dgm:pt>
    <dgm:pt modelId="{9FE3387A-365D-40C5-AA6C-AEAC2E5818BE}" type="pres">
      <dgm:prSet presAssocID="{AE4635AD-4FF9-41CC-8C44-9C31F2BDC48F}" presName="composite" presStyleCnt="0"/>
      <dgm:spPr/>
    </dgm:pt>
    <dgm:pt modelId="{2AABF455-6F96-463F-BCB2-CE6581A8FF81}" type="pres">
      <dgm:prSet presAssocID="{AE4635AD-4FF9-41CC-8C44-9C31F2BDC48F}" presName="imgShp" presStyleLbl="fgImgPlace1" presStyleIdx="7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4B36EBA-9F85-4474-8EA9-8177B2AE52B9}" type="pres">
      <dgm:prSet presAssocID="{AE4635AD-4FF9-41CC-8C44-9C31F2BDC48F}" presName="txShp" presStyleLbl="node1" presStyleIdx="7" presStyleCnt="10" custScaleX="142289" custLinFactNeighborX="1616">
        <dgm:presLayoutVars>
          <dgm:bulletEnabled val="1"/>
        </dgm:presLayoutVars>
      </dgm:prSet>
      <dgm:spPr/>
    </dgm:pt>
    <dgm:pt modelId="{51DF07DF-C800-4007-BBEC-F3480FF89BC3}" type="pres">
      <dgm:prSet presAssocID="{2750D211-E3CB-4FB6-890A-70C434FB2776}" presName="spacing" presStyleCnt="0"/>
      <dgm:spPr/>
    </dgm:pt>
    <dgm:pt modelId="{C838BF32-81E9-4345-8BCC-515496968699}" type="pres">
      <dgm:prSet presAssocID="{1F47BAC2-4DB4-4FA5-BC0C-A5925A9BA8BE}" presName="composite" presStyleCnt="0"/>
      <dgm:spPr/>
    </dgm:pt>
    <dgm:pt modelId="{2DB44DDD-893F-43E2-863A-0DE8B1F0F069}" type="pres">
      <dgm:prSet presAssocID="{1F47BAC2-4DB4-4FA5-BC0C-A5925A9BA8BE}" presName="imgShp" presStyleLbl="fgImgPlace1" presStyleIdx="8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8CA5F94-134A-4277-B9D8-9EECE2F108FE}" type="pres">
      <dgm:prSet presAssocID="{1F47BAC2-4DB4-4FA5-BC0C-A5925A9BA8BE}" presName="txShp" presStyleLbl="node1" presStyleIdx="8" presStyleCnt="10" custScaleX="142289" custLinFactNeighborX="1616">
        <dgm:presLayoutVars>
          <dgm:bulletEnabled val="1"/>
        </dgm:presLayoutVars>
      </dgm:prSet>
      <dgm:spPr/>
    </dgm:pt>
    <dgm:pt modelId="{4685EA4A-BCBC-4871-9854-99DC0764F91D}" type="pres">
      <dgm:prSet presAssocID="{B1F63246-4BC2-4534-8532-4B5A4E19A006}" presName="spacing" presStyleCnt="0"/>
      <dgm:spPr/>
    </dgm:pt>
    <dgm:pt modelId="{2FA8D60C-0ABF-4432-BA83-EADDCEB94165}" type="pres">
      <dgm:prSet presAssocID="{1B16EEDF-C0D9-428B-992F-920D44246D12}" presName="composite" presStyleCnt="0"/>
      <dgm:spPr/>
    </dgm:pt>
    <dgm:pt modelId="{D9AB5962-5D65-4504-89DD-00BD67A74F4E}" type="pres">
      <dgm:prSet presAssocID="{1B16EEDF-C0D9-428B-992F-920D44246D12}" presName="imgShp" presStyleLbl="fgImgPlace1" presStyleIdx="9" presStyleCnt="10" custLinFactX="-173368" custLinFactNeighborX="-200000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2786EEEC-8506-495C-AD45-69198C1211E2}" type="pres">
      <dgm:prSet presAssocID="{1B16EEDF-C0D9-428B-992F-920D44246D12}" presName="txShp" presStyleLbl="node1" presStyleIdx="9" presStyleCnt="10" custScaleX="142289" custLinFactNeighborX="1616">
        <dgm:presLayoutVars>
          <dgm:bulletEnabled val="1"/>
        </dgm:presLayoutVars>
      </dgm:prSet>
      <dgm:spPr/>
    </dgm:pt>
  </dgm:ptLst>
  <dgm:cxnLst>
    <dgm:cxn modelId="{5E810700-8543-42A6-AA91-DF73D3CE3316}" srcId="{8910C93F-9DED-40AE-ACC8-A71616C4D6A7}" destId="{5DF8485A-2BA7-46B2-8283-59C67A14E639}" srcOrd="6" destOrd="0" parTransId="{362A3579-E5B8-4899-8D85-1C36A55395E4}" sibTransId="{04E6A7EB-7897-4029-88A6-089E806D1874}"/>
    <dgm:cxn modelId="{F393A20C-B0D5-480E-8117-5F9BD790ED10}" type="presOf" srcId="{AD37E44D-0E1A-44CF-914B-A4538626D3DC}" destId="{F4340525-796D-4368-9391-BC3E37453FA2}" srcOrd="0" destOrd="0" presId="urn:microsoft.com/office/officeart/2005/8/layout/vList3"/>
    <dgm:cxn modelId="{B9267213-76A3-4872-846C-559286D6CAC9}" type="presOf" srcId="{5DF8485A-2BA7-46B2-8283-59C67A14E639}" destId="{79AE723F-678C-4714-A9FB-984AED3BBCCB}" srcOrd="0" destOrd="0" presId="urn:microsoft.com/office/officeart/2005/8/layout/vList3"/>
    <dgm:cxn modelId="{4549B81C-F7F6-4AA4-982B-FFF7CCE3FA2B}" type="presOf" srcId="{89B9BFC8-B7F3-4689-9CEB-E338B3E655F6}" destId="{ED651B11-E3A7-44BE-A5E3-A954E2CEFEFB}" srcOrd="0" destOrd="0" presId="urn:microsoft.com/office/officeart/2005/8/layout/vList3"/>
    <dgm:cxn modelId="{A292F325-17CA-48DE-86C7-1BA924024D71}" srcId="{8910C93F-9DED-40AE-ACC8-A71616C4D6A7}" destId="{AE4635AD-4FF9-41CC-8C44-9C31F2BDC48F}" srcOrd="7" destOrd="0" parTransId="{AF0F5B1B-042C-4914-AF99-8B63847A2439}" sibTransId="{2750D211-E3CB-4FB6-890A-70C434FB2776}"/>
    <dgm:cxn modelId="{2386B434-941D-4709-B217-74055830DD20}" srcId="{8910C93F-9DED-40AE-ACC8-A71616C4D6A7}" destId="{89B9BFC8-B7F3-4689-9CEB-E338B3E655F6}" srcOrd="2" destOrd="0" parTransId="{7DE28F8E-623A-40C4-A00D-0B19A1FFDE18}" sibTransId="{CD060675-3F04-497C-8B7D-87FE74233388}"/>
    <dgm:cxn modelId="{676CA741-0A0A-4651-9FB8-687807846ED1}" srcId="{8910C93F-9DED-40AE-ACC8-A71616C4D6A7}" destId="{9BD69F75-048D-4901-B90B-3ED8436001F2}" srcOrd="0" destOrd="0" parTransId="{0A208237-EB8D-4C9C-A60F-4EF0D44F43BA}" sibTransId="{B95C9598-87B4-4A49-9A4A-16F2CD73F39F}"/>
    <dgm:cxn modelId="{68289962-3CBC-47E4-91ED-826F65B46B26}" type="presOf" srcId="{2FA7F135-8BB9-4157-A067-2ACEFEA179C9}" destId="{6BA37BCB-7C90-4AD5-A6AC-8D9EEC7E0E38}" srcOrd="0" destOrd="0" presId="urn:microsoft.com/office/officeart/2005/8/layout/vList3"/>
    <dgm:cxn modelId="{1F8B134D-DDFE-4FD1-BA8A-005635DB0D03}" type="presOf" srcId="{AE4635AD-4FF9-41CC-8C44-9C31F2BDC48F}" destId="{74B36EBA-9F85-4474-8EA9-8177B2AE52B9}" srcOrd="0" destOrd="0" presId="urn:microsoft.com/office/officeart/2005/8/layout/vList3"/>
    <dgm:cxn modelId="{319D2273-CBF4-4120-B5E9-86129CB320E7}" srcId="{8910C93F-9DED-40AE-ACC8-A71616C4D6A7}" destId="{2FA7F135-8BB9-4157-A067-2ACEFEA179C9}" srcOrd="4" destOrd="0" parTransId="{A6013187-6227-4240-AC25-0DF9882398D1}" sibTransId="{4B625668-69F1-4F62-AB5D-51F72E4D861C}"/>
    <dgm:cxn modelId="{EF66E48A-FB5A-40C2-A5B0-865B3D3AB5B9}" srcId="{8910C93F-9DED-40AE-ACC8-A71616C4D6A7}" destId="{1B3DA097-6B28-47B2-AF71-93EC21EE70B6}" srcOrd="1" destOrd="0" parTransId="{1D0ECCDA-88C9-41FF-91B0-2744BAD15E14}" sibTransId="{59D40134-A183-42BA-A88A-D54B67FEB4E1}"/>
    <dgm:cxn modelId="{62E38594-3258-4617-B911-10F9E55424DA}" srcId="{8910C93F-9DED-40AE-ACC8-A71616C4D6A7}" destId="{1B16EEDF-C0D9-428B-992F-920D44246D12}" srcOrd="9" destOrd="0" parTransId="{57584339-6C66-4096-A28E-F655AB99132D}" sibTransId="{4D8AD932-9B61-40D3-B1CE-6003A5C3839C}"/>
    <dgm:cxn modelId="{388538A1-C66B-41DE-ACDB-4039124F44EF}" type="presOf" srcId="{1B16EEDF-C0D9-428B-992F-920D44246D12}" destId="{2786EEEC-8506-495C-AD45-69198C1211E2}" srcOrd="0" destOrd="0" presId="urn:microsoft.com/office/officeart/2005/8/layout/vList3"/>
    <dgm:cxn modelId="{13811DAD-EADE-469E-A643-EC0383E73EFA}" type="presOf" srcId="{1B3DA097-6B28-47B2-AF71-93EC21EE70B6}" destId="{7B360684-3ACB-49EF-BB31-50AAAD3312FC}" srcOrd="0" destOrd="0" presId="urn:microsoft.com/office/officeart/2005/8/layout/vList3"/>
    <dgm:cxn modelId="{51C38EC0-9310-4CE2-BDC8-E89A886C81AA}" srcId="{8910C93F-9DED-40AE-ACC8-A71616C4D6A7}" destId="{1F47BAC2-4DB4-4FA5-BC0C-A5925A9BA8BE}" srcOrd="8" destOrd="0" parTransId="{89C3A009-A91B-4BF6-B096-225BF1C7A9F9}" sibTransId="{B1F63246-4BC2-4534-8532-4B5A4E19A006}"/>
    <dgm:cxn modelId="{87390AD6-BBF7-4CAF-AE7C-FD91F21A4888}" srcId="{8910C93F-9DED-40AE-ACC8-A71616C4D6A7}" destId="{BC2B4542-E75D-4723-BC31-4B3D164DDBF9}" srcOrd="5" destOrd="0" parTransId="{2F47CE8F-8971-4FDB-8B82-937894A344BF}" sibTransId="{6DC34FF4-3DDE-4A68-942A-0EC25FE086F2}"/>
    <dgm:cxn modelId="{E44B6DEF-7543-450C-9B9D-03FCB19322E1}" type="presOf" srcId="{8910C93F-9DED-40AE-ACC8-A71616C4D6A7}" destId="{62AA0B95-39BC-4DC0-B7D4-4D3044430E78}" srcOrd="0" destOrd="0" presId="urn:microsoft.com/office/officeart/2005/8/layout/vList3"/>
    <dgm:cxn modelId="{776311F4-22D0-46A1-B560-AFD92F1AD145}" type="presOf" srcId="{1F47BAC2-4DB4-4FA5-BC0C-A5925A9BA8BE}" destId="{C8CA5F94-134A-4277-B9D8-9EECE2F108FE}" srcOrd="0" destOrd="0" presId="urn:microsoft.com/office/officeart/2005/8/layout/vList3"/>
    <dgm:cxn modelId="{F6B855F7-36C0-41A5-898F-A10B0D4D6D25}" type="presOf" srcId="{BC2B4542-E75D-4723-BC31-4B3D164DDBF9}" destId="{5150DEDF-1ABE-463C-A446-5F4676235251}" srcOrd="0" destOrd="0" presId="urn:microsoft.com/office/officeart/2005/8/layout/vList3"/>
    <dgm:cxn modelId="{2D9AE3F9-126E-44AE-A2A9-65386F347E3F}" type="presOf" srcId="{9BD69F75-048D-4901-B90B-3ED8436001F2}" destId="{4BD3FC19-0876-43AE-B5F9-760E82AAE4EC}" srcOrd="0" destOrd="0" presId="urn:microsoft.com/office/officeart/2005/8/layout/vList3"/>
    <dgm:cxn modelId="{445906FE-9453-4043-9811-A0D705CB667D}" srcId="{8910C93F-9DED-40AE-ACC8-A71616C4D6A7}" destId="{AD37E44D-0E1A-44CF-914B-A4538626D3DC}" srcOrd="3" destOrd="0" parTransId="{B6E353C0-5F86-4937-BD76-A53DD496CBB6}" sibTransId="{ADF75AFC-E98B-45C1-8293-0FE6884EB0E6}"/>
    <dgm:cxn modelId="{7DCD5DE4-9E98-4C74-BCEC-3168627D3523}" type="presParOf" srcId="{62AA0B95-39BC-4DC0-B7D4-4D3044430E78}" destId="{1BE5C124-AD56-46E0-A499-73B339BA8223}" srcOrd="0" destOrd="0" presId="urn:microsoft.com/office/officeart/2005/8/layout/vList3"/>
    <dgm:cxn modelId="{815D7669-CEAF-4D82-92EA-7CDDC2BB89CA}" type="presParOf" srcId="{1BE5C124-AD56-46E0-A499-73B339BA8223}" destId="{F7E2116E-575A-4208-B8DC-5372C14C770B}" srcOrd="0" destOrd="0" presId="urn:microsoft.com/office/officeart/2005/8/layout/vList3"/>
    <dgm:cxn modelId="{B1A40C27-B6AA-466D-842D-887C7477DB9F}" type="presParOf" srcId="{1BE5C124-AD56-46E0-A499-73B339BA8223}" destId="{4BD3FC19-0876-43AE-B5F9-760E82AAE4EC}" srcOrd="1" destOrd="0" presId="urn:microsoft.com/office/officeart/2005/8/layout/vList3"/>
    <dgm:cxn modelId="{230018E5-D29E-432C-9091-E46D0AF59563}" type="presParOf" srcId="{62AA0B95-39BC-4DC0-B7D4-4D3044430E78}" destId="{95C40A9F-F9D6-4BE1-AAC6-40CA20070F55}" srcOrd="1" destOrd="0" presId="urn:microsoft.com/office/officeart/2005/8/layout/vList3"/>
    <dgm:cxn modelId="{D9E343A8-1FD1-43D1-8D77-922938FABAF0}" type="presParOf" srcId="{62AA0B95-39BC-4DC0-B7D4-4D3044430E78}" destId="{6CD71B76-1F38-4871-A76C-0546450B8EA0}" srcOrd="2" destOrd="0" presId="urn:microsoft.com/office/officeart/2005/8/layout/vList3"/>
    <dgm:cxn modelId="{4AC36216-E0D3-43DF-A74E-18F65CF8B61C}" type="presParOf" srcId="{6CD71B76-1F38-4871-A76C-0546450B8EA0}" destId="{E34D9D89-8E20-4B33-A7EB-441BB8351306}" srcOrd="0" destOrd="0" presId="urn:microsoft.com/office/officeart/2005/8/layout/vList3"/>
    <dgm:cxn modelId="{309F38A6-0105-42C2-ADCF-CB14A9787C06}" type="presParOf" srcId="{6CD71B76-1F38-4871-A76C-0546450B8EA0}" destId="{7B360684-3ACB-49EF-BB31-50AAAD3312FC}" srcOrd="1" destOrd="0" presId="urn:microsoft.com/office/officeart/2005/8/layout/vList3"/>
    <dgm:cxn modelId="{2081F161-859C-4C2D-9ADB-1C2228E80A3D}" type="presParOf" srcId="{62AA0B95-39BC-4DC0-B7D4-4D3044430E78}" destId="{2A9CE9C6-6FD2-424E-BE6C-A68801A6FEEF}" srcOrd="3" destOrd="0" presId="urn:microsoft.com/office/officeart/2005/8/layout/vList3"/>
    <dgm:cxn modelId="{E96F08A7-E95C-4B74-B53C-9EA4520E19C4}" type="presParOf" srcId="{62AA0B95-39BC-4DC0-B7D4-4D3044430E78}" destId="{82F55810-5C59-4D13-8079-468C04C4AB2F}" srcOrd="4" destOrd="0" presId="urn:microsoft.com/office/officeart/2005/8/layout/vList3"/>
    <dgm:cxn modelId="{994AB821-643B-43D9-AEBC-EB61B02B40B0}" type="presParOf" srcId="{82F55810-5C59-4D13-8079-468C04C4AB2F}" destId="{4D1EBC80-EB6F-406D-A7BC-462F6D9C76B0}" srcOrd="0" destOrd="0" presId="urn:microsoft.com/office/officeart/2005/8/layout/vList3"/>
    <dgm:cxn modelId="{96DA38AD-1579-4DB0-9D3B-965DB0406EB3}" type="presParOf" srcId="{82F55810-5C59-4D13-8079-468C04C4AB2F}" destId="{ED651B11-E3A7-44BE-A5E3-A954E2CEFEFB}" srcOrd="1" destOrd="0" presId="urn:microsoft.com/office/officeart/2005/8/layout/vList3"/>
    <dgm:cxn modelId="{9BB970E2-395B-4E8E-BCFB-7AA77BC1EFCC}" type="presParOf" srcId="{62AA0B95-39BC-4DC0-B7D4-4D3044430E78}" destId="{F4BF4D33-2112-4F4D-889F-8B6C98C50CED}" srcOrd="5" destOrd="0" presId="urn:microsoft.com/office/officeart/2005/8/layout/vList3"/>
    <dgm:cxn modelId="{23BB26F3-2366-42AF-A6C6-C9546BCB94C5}" type="presParOf" srcId="{62AA0B95-39BC-4DC0-B7D4-4D3044430E78}" destId="{151D542A-4076-46EB-807E-4FDCCB88BBF3}" srcOrd="6" destOrd="0" presId="urn:microsoft.com/office/officeart/2005/8/layout/vList3"/>
    <dgm:cxn modelId="{256411CC-A470-4536-BDB7-0741E3A3FF92}" type="presParOf" srcId="{151D542A-4076-46EB-807E-4FDCCB88BBF3}" destId="{D3AA1D17-B066-4ADB-99CF-9F7F4878ABBC}" srcOrd="0" destOrd="0" presId="urn:microsoft.com/office/officeart/2005/8/layout/vList3"/>
    <dgm:cxn modelId="{0DDFAD37-6BFF-4FAE-9D8C-069BCA82CE26}" type="presParOf" srcId="{151D542A-4076-46EB-807E-4FDCCB88BBF3}" destId="{F4340525-796D-4368-9391-BC3E37453FA2}" srcOrd="1" destOrd="0" presId="urn:microsoft.com/office/officeart/2005/8/layout/vList3"/>
    <dgm:cxn modelId="{E18A57EE-80A2-4C1B-A0BB-CB294680EA9E}" type="presParOf" srcId="{62AA0B95-39BC-4DC0-B7D4-4D3044430E78}" destId="{5F17C5B3-A714-4B7E-9682-68DA6658A373}" srcOrd="7" destOrd="0" presId="urn:microsoft.com/office/officeart/2005/8/layout/vList3"/>
    <dgm:cxn modelId="{6192731C-41F2-4FDE-BF1B-30DEDC69B128}" type="presParOf" srcId="{62AA0B95-39BC-4DC0-B7D4-4D3044430E78}" destId="{AE04D40F-86BE-475A-B57C-A534D952EEF8}" srcOrd="8" destOrd="0" presId="urn:microsoft.com/office/officeart/2005/8/layout/vList3"/>
    <dgm:cxn modelId="{FD996C92-FB7F-4FCA-902C-D111154D132A}" type="presParOf" srcId="{AE04D40F-86BE-475A-B57C-A534D952EEF8}" destId="{7462FD84-F1F8-4B1D-9752-9D76264C4966}" srcOrd="0" destOrd="0" presId="urn:microsoft.com/office/officeart/2005/8/layout/vList3"/>
    <dgm:cxn modelId="{0D0AC3E3-815C-419B-A633-55A61FC47CEF}" type="presParOf" srcId="{AE04D40F-86BE-475A-B57C-A534D952EEF8}" destId="{6BA37BCB-7C90-4AD5-A6AC-8D9EEC7E0E38}" srcOrd="1" destOrd="0" presId="urn:microsoft.com/office/officeart/2005/8/layout/vList3"/>
    <dgm:cxn modelId="{97F4B055-6834-4E9D-9FA9-528E4EF0067B}" type="presParOf" srcId="{62AA0B95-39BC-4DC0-B7D4-4D3044430E78}" destId="{3B9CA832-3A9C-43C8-9A64-56D37E75CD86}" srcOrd="9" destOrd="0" presId="urn:microsoft.com/office/officeart/2005/8/layout/vList3"/>
    <dgm:cxn modelId="{62CD63E0-06E3-43B6-9AD2-565EFC009A8C}" type="presParOf" srcId="{62AA0B95-39BC-4DC0-B7D4-4D3044430E78}" destId="{8FC2B9E2-6B63-4528-9E27-A2857EA37D05}" srcOrd="10" destOrd="0" presId="urn:microsoft.com/office/officeart/2005/8/layout/vList3"/>
    <dgm:cxn modelId="{05520F62-D5EE-45AC-9DD5-23662B776F3E}" type="presParOf" srcId="{8FC2B9E2-6B63-4528-9E27-A2857EA37D05}" destId="{C46E7FB3-EC0E-4B94-B170-2760B6672EFC}" srcOrd="0" destOrd="0" presId="urn:microsoft.com/office/officeart/2005/8/layout/vList3"/>
    <dgm:cxn modelId="{EAFED288-8A33-43A3-90BB-D17A6A4226C1}" type="presParOf" srcId="{8FC2B9E2-6B63-4528-9E27-A2857EA37D05}" destId="{5150DEDF-1ABE-463C-A446-5F4676235251}" srcOrd="1" destOrd="0" presId="urn:microsoft.com/office/officeart/2005/8/layout/vList3"/>
    <dgm:cxn modelId="{C48969D5-0FDF-42BE-AAD8-FB7D3B4E1E32}" type="presParOf" srcId="{62AA0B95-39BC-4DC0-B7D4-4D3044430E78}" destId="{731BFAB6-72D2-403B-A9B3-525D60D21BB4}" srcOrd="11" destOrd="0" presId="urn:microsoft.com/office/officeart/2005/8/layout/vList3"/>
    <dgm:cxn modelId="{00902E58-F891-460D-A120-A9E4AE7A344F}" type="presParOf" srcId="{62AA0B95-39BC-4DC0-B7D4-4D3044430E78}" destId="{FCC8B436-21FD-4C19-A567-5231845CC7BF}" srcOrd="12" destOrd="0" presId="urn:microsoft.com/office/officeart/2005/8/layout/vList3"/>
    <dgm:cxn modelId="{61E420E8-2B8E-4BBB-AA21-4255DB85C54A}" type="presParOf" srcId="{FCC8B436-21FD-4C19-A567-5231845CC7BF}" destId="{9AEFA458-25BD-45F7-A507-AF5084ABC1B7}" srcOrd="0" destOrd="0" presId="urn:microsoft.com/office/officeart/2005/8/layout/vList3"/>
    <dgm:cxn modelId="{618DA88F-D43A-4B0F-AEBF-1473EAC925F4}" type="presParOf" srcId="{FCC8B436-21FD-4C19-A567-5231845CC7BF}" destId="{79AE723F-678C-4714-A9FB-984AED3BBCCB}" srcOrd="1" destOrd="0" presId="urn:microsoft.com/office/officeart/2005/8/layout/vList3"/>
    <dgm:cxn modelId="{8B27B279-0807-4AF2-9178-B21F7A3C0EE4}" type="presParOf" srcId="{62AA0B95-39BC-4DC0-B7D4-4D3044430E78}" destId="{166A9B13-155A-46B7-AFEC-10A8CCBAECBB}" srcOrd="13" destOrd="0" presId="urn:microsoft.com/office/officeart/2005/8/layout/vList3"/>
    <dgm:cxn modelId="{B5CE72BB-4E0E-4135-96C9-1A17B3020F6B}" type="presParOf" srcId="{62AA0B95-39BC-4DC0-B7D4-4D3044430E78}" destId="{9FE3387A-365D-40C5-AA6C-AEAC2E5818BE}" srcOrd="14" destOrd="0" presId="urn:microsoft.com/office/officeart/2005/8/layout/vList3"/>
    <dgm:cxn modelId="{2DAB49D9-5010-417B-AF39-1FCEB66A0283}" type="presParOf" srcId="{9FE3387A-365D-40C5-AA6C-AEAC2E5818BE}" destId="{2AABF455-6F96-463F-BCB2-CE6581A8FF81}" srcOrd="0" destOrd="0" presId="urn:microsoft.com/office/officeart/2005/8/layout/vList3"/>
    <dgm:cxn modelId="{90864D77-A464-466F-8E8C-94A0C964E509}" type="presParOf" srcId="{9FE3387A-365D-40C5-AA6C-AEAC2E5818BE}" destId="{74B36EBA-9F85-4474-8EA9-8177B2AE52B9}" srcOrd="1" destOrd="0" presId="urn:microsoft.com/office/officeart/2005/8/layout/vList3"/>
    <dgm:cxn modelId="{F19BCCF6-2CE4-46AB-A190-1500F2C08EA8}" type="presParOf" srcId="{62AA0B95-39BC-4DC0-B7D4-4D3044430E78}" destId="{51DF07DF-C800-4007-BBEC-F3480FF89BC3}" srcOrd="15" destOrd="0" presId="urn:microsoft.com/office/officeart/2005/8/layout/vList3"/>
    <dgm:cxn modelId="{CE9F8BB0-C81B-4CBC-87F8-5137857D30FB}" type="presParOf" srcId="{62AA0B95-39BC-4DC0-B7D4-4D3044430E78}" destId="{C838BF32-81E9-4345-8BCC-515496968699}" srcOrd="16" destOrd="0" presId="urn:microsoft.com/office/officeart/2005/8/layout/vList3"/>
    <dgm:cxn modelId="{6A851E6E-DDB3-4CF3-ABB3-0B53DC91CFDF}" type="presParOf" srcId="{C838BF32-81E9-4345-8BCC-515496968699}" destId="{2DB44DDD-893F-43E2-863A-0DE8B1F0F069}" srcOrd="0" destOrd="0" presId="urn:microsoft.com/office/officeart/2005/8/layout/vList3"/>
    <dgm:cxn modelId="{E5435BDD-D8FA-452D-8410-9D1FC9C34AB8}" type="presParOf" srcId="{C838BF32-81E9-4345-8BCC-515496968699}" destId="{C8CA5F94-134A-4277-B9D8-9EECE2F108FE}" srcOrd="1" destOrd="0" presId="urn:microsoft.com/office/officeart/2005/8/layout/vList3"/>
    <dgm:cxn modelId="{F6FFD541-BF11-4416-92DB-49C0777F9217}" type="presParOf" srcId="{62AA0B95-39BC-4DC0-B7D4-4D3044430E78}" destId="{4685EA4A-BCBC-4871-9854-99DC0764F91D}" srcOrd="17" destOrd="0" presId="urn:microsoft.com/office/officeart/2005/8/layout/vList3"/>
    <dgm:cxn modelId="{084A2436-3C88-4503-B4FA-590DDAC80307}" type="presParOf" srcId="{62AA0B95-39BC-4DC0-B7D4-4D3044430E78}" destId="{2FA8D60C-0ABF-4432-BA83-EADDCEB94165}" srcOrd="18" destOrd="0" presId="urn:microsoft.com/office/officeart/2005/8/layout/vList3"/>
    <dgm:cxn modelId="{1F5708F8-5E9F-43CE-BF2B-0DB208DF7476}" type="presParOf" srcId="{2FA8D60C-0ABF-4432-BA83-EADDCEB94165}" destId="{D9AB5962-5D65-4504-89DD-00BD67A74F4E}" srcOrd="0" destOrd="0" presId="urn:microsoft.com/office/officeart/2005/8/layout/vList3"/>
    <dgm:cxn modelId="{4B08C287-3E41-4D35-B74E-9AE5391192B6}" type="presParOf" srcId="{2FA8D60C-0ABF-4432-BA83-EADDCEB94165}" destId="{2786EEEC-8506-495C-AD45-69198C1211E2}" srcOrd="1" destOrd="0" presId="urn:microsoft.com/office/officeart/2005/8/layout/vList3"/>
  </dgm:cxnLst>
  <dgm:bg>
    <a:effectLst>
      <a:innerShdw blurRad="114300">
        <a:prstClr val="black"/>
      </a:inn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D215D-2375-47EE-ABA7-337DD4783819}">
      <dsp:nvSpPr>
        <dsp:cNvPr id="0" name=""/>
        <dsp:cNvSpPr/>
      </dsp:nvSpPr>
      <dsp:spPr>
        <a:xfrm>
          <a:off x="6390" y="2974160"/>
          <a:ext cx="1664895" cy="16648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5EF2A-B75C-46F1-A407-8EFB6CD80D26}">
      <dsp:nvSpPr>
        <dsp:cNvPr id="0" name=""/>
        <dsp:cNvSpPr/>
      </dsp:nvSpPr>
      <dsp:spPr>
        <a:xfrm>
          <a:off x="6390" y="2974160"/>
          <a:ext cx="166" cy="33297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03476-5A53-4AD9-BD7E-CABF87BCE8DC}">
      <dsp:nvSpPr>
        <dsp:cNvPr id="0" name=""/>
        <dsp:cNvSpPr/>
      </dsp:nvSpPr>
      <dsp:spPr>
        <a:xfrm>
          <a:off x="25162" y="4639055"/>
          <a:ext cx="1627352" cy="166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Od</a:t>
          </a:r>
          <a:r>
            <a:rPr lang="es-ES" sz="1800" b="1" kern="1200" dirty="0"/>
            <a:t> </a:t>
          </a:r>
          <a:r>
            <a:rPr lang="es-ES" sz="1800" b="1" kern="1200" dirty="0" err="1"/>
            <a:t>slavnostní</a:t>
          </a:r>
          <a:r>
            <a:rPr lang="cs-CZ" sz="1800" b="1" kern="1200" dirty="0"/>
            <a:t>-</a:t>
          </a:r>
          <a:r>
            <a:rPr lang="es-ES" sz="1800" b="1" kern="1200" dirty="0" err="1"/>
            <a:t>ho</a:t>
          </a:r>
          <a:r>
            <a:rPr lang="es-ES" sz="1800" b="1" kern="1200" dirty="0"/>
            <a:t> a </a:t>
          </a:r>
          <a:r>
            <a:rPr lang="es-ES" sz="1800" b="1" kern="1200" dirty="0" err="1"/>
            <a:t>hluboké</a:t>
          </a:r>
          <a:r>
            <a:rPr lang="cs-CZ" sz="1800" b="1" kern="1200" dirty="0"/>
            <a:t>-</a:t>
          </a:r>
          <a:r>
            <a:rPr lang="es-ES" sz="1800" b="1" kern="1200" dirty="0" err="1"/>
            <a:t>ho</a:t>
          </a:r>
          <a:r>
            <a:rPr lang="es-ES" sz="1800" b="1" kern="1200" dirty="0"/>
            <a:t> </a:t>
          </a:r>
          <a:r>
            <a:rPr lang="es-ES" sz="1800" b="1" kern="1200" dirty="0" err="1"/>
            <a:t>dunění</a:t>
          </a:r>
          <a:r>
            <a:rPr lang="es-ES" sz="1800" b="1" kern="1200" dirty="0"/>
            <a:t> </a:t>
          </a:r>
          <a:r>
            <a:rPr lang="es-ES" sz="1800" b="1" kern="1200" dirty="0" err="1"/>
            <a:t>hro</a:t>
          </a:r>
          <a:r>
            <a:rPr lang="cs-CZ" sz="1800" b="1" kern="1200" dirty="0"/>
            <a:t>-</a:t>
          </a:r>
          <a:r>
            <a:rPr lang="es-ES" sz="1800" b="1" kern="1200" dirty="0"/>
            <a:t>mu a </a:t>
          </a:r>
          <a:r>
            <a:rPr lang="es-ES" sz="1800" b="1" kern="1200" dirty="0" err="1"/>
            <a:t>neustálé</a:t>
          </a:r>
          <a:r>
            <a:rPr lang="cs-CZ" sz="1800" b="1" kern="1200" dirty="0"/>
            <a:t>-</a:t>
          </a:r>
          <a:r>
            <a:rPr lang="es-ES" sz="1800" b="1" kern="1200" dirty="0" err="1"/>
            <a:t>ho</a:t>
          </a:r>
          <a:r>
            <a:rPr lang="es-ES" sz="1800" b="1" kern="1200" dirty="0"/>
            <a:t> </a:t>
          </a:r>
          <a:r>
            <a:rPr lang="es-ES" sz="1800" b="1" kern="1200" dirty="0" err="1"/>
            <a:t>hukotu</a:t>
          </a:r>
          <a:r>
            <a:rPr lang="es-ES" sz="1800" b="1" kern="1200" dirty="0"/>
            <a:t> </a:t>
          </a:r>
          <a:r>
            <a:rPr lang="es-ES" sz="1800" b="1" kern="1200" dirty="0" err="1"/>
            <a:t>sta</a:t>
          </a:r>
          <a:r>
            <a:rPr lang="cs-CZ" sz="1800" b="1" kern="1200" dirty="0"/>
            <a:t>-</a:t>
          </a:r>
          <a:r>
            <a:rPr lang="es-ES" sz="1800" b="1" kern="1200" dirty="0" err="1"/>
            <a:t>rého</a:t>
          </a:r>
          <a:r>
            <a:rPr lang="es-ES" sz="1800" b="1" kern="1200" dirty="0"/>
            <a:t> </a:t>
          </a:r>
          <a:r>
            <a:rPr lang="es-ES" sz="1800" b="1" kern="1200" dirty="0" err="1"/>
            <a:t>oceánu</a:t>
          </a:r>
          <a:r>
            <a:rPr lang="es-ES" sz="1800" b="1" kern="1200" dirty="0"/>
            <a:t> </a:t>
          </a:r>
          <a:r>
            <a:rPr lang="es-ES" sz="1800" b="1" kern="1200" dirty="0" err="1"/>
            <a:t>až</a:t>
          </a:r>
          <a:r>
            <a:rPr lang="es-ES" sz="1800" b="1" kern="1200" dirty="0"/>
            <a:t> </a:t>
          </a:r>
          <a:r>
            <a:rPr lang="es-ES" sz="1800" b="1" kern="1200" dirty="0" err="1"/>
            <a:t>po</a:t>
          </a:r>
          <a:r>
            <a:rPr lang="es-ES" sz="1800" b="1" kern="1200" dirty="0"/>
            <a:t> </a:t>
          </a:r>
          <a:r>
            <a:rPr lang="es-ES" sz="1800" b="1" kern="1200" dirty="0" err="1"/>
            <a:t>radostné</a:t>
          </a:r>
          <a:r>
            <a:rPr lang="es-ES" sz="1800" b="1" kern="1200" dirty="0"/>
            <a:t> </a:t>
          </a:r>
          <a:r>
            <a:rPr lang="es-ES" sz="1800" b="1" kern="1200" dirty="0" err="1"/>
            <a:t>písně</a:t>
          </a:r>
          <a:r>
            <a:rPr lang="es-ES" sz="1800" b="1" kern="1200" dirty="0"/>
            <a:t>, </a:t>
          </a:r>
          <a:r>
            <a:rPr lang="es-ES" sz="1800" b="1" kern="1200" dirty="0" err="1"/>
            <a:t>které</a:t>
          </a:r>
          <a:r>
            <a:rPr lang="es-ES" sz="1800" b="1" kern="1200" dirty="0"/>
            <a:t> </a:t>
          </a:r>
          <a:r>
            <a:rPr lang="es-ES" sz="1800" b="1" kern="1200" dirty="0" err="1"/>
            <a:t>naplňují</a:t>
          </a:r>
          <a:r>
            <a:rPr lang="es-ES" sz="1800" b="1" kern="1200" dirty="0"/>
            <a:t> </a:t>
          </a:r>
          <a:r>
            <a:rPr lang="es-ES" sz="1800" b="1" kern="1200" dirty="0" err="1"/>
            <a:t>lesy</a:t>
          </a:r>
          <a:r>
            <a:rPr lang="es-ES" sz="1800" b="1" kern="1200" dirty="0"/>
            <a:t> </a:t>
          </a:r>
          <a:r>
            <a:rPr lang="es-ES" sz="1800" b="1" kern="1200" dirty="0" err="1"/>
            <a:t>melodií</a:t>
          </a:r>
          <a:r>
            <a:rPr lang="es-ES" sz="1800" b="1" kern="1200" dirty="0"/>
            <a:t>, </a:t>
          </a:r>
          <a:r>
            <a:rPr lang="es-ES" sz="1800" b="1" kern="1200" dirty="0" err="1"/>
            <a:t>deset</a:t>
          </a:r>
          <a:r>
            <a:rPr lang="es-ES" sz="1800" b="1" kern="1200" dirty="0"/>
            <a:t> </a:t>
          </a:r>
          <a:r>
            <a:rPr lang="es-ES" sz="1800" b="1" kern="1200" dirty="0" err="1"/>
            <a:t>tisíc</a:t>
          </a:r>
          <a:r>
            <a:rPr lang="es-ES" sz="1800" b="1" kern="1200" dirty="0"/>
            <a:t> </a:t>
          </a:r>
          <a:r>
            <a:rPr lang="es-ES" sz="1800" b="1" kern="1200" dirty="0" err="1"/>
            <a:t>hlasů</a:t>
          </a:r>
          <a:r>
            <a:rPr lang="es-ES" sz="1800" b="1" kern="1200" dirty="0"/>
            <a:t> </a:t>
          </a:r>
          <a:r>
            <a:rPr lang="es-ES" sz="1800" b="1" kern="1200" dirty="0" err="1"/>
            <a:t>pří</a:t>
          </a:r>
          <a:r>
            <a:rPr lang="cs-CZ" sz="1800" b="1" kern="1200" dirty="0"/>
            <a:t>-</a:t>
          </a:r>
          <a:r>
            <a:rPr lang="es-ES" sz="1800" b="1" kern="1200" dirty="0" err="1"/>
            <a:t>rody</a:t>
          </a:r>
          <a:r>
            <a:rPr lang="es-ES" sz="1800" b="1" kern="1200" dirty="0"/>
            <a:t> </a:t>
          </a:r>
          <a:r>
            <a:rPr lang="es-ES" sz="1800" b="1" kern="1200" dirty="0" err="1"/>
            <a:t>vyjadřuje</a:t>
          </a:r>
          <a:r>
            <a:rPr lang="es-ES" sz="1800" b="1" kern="1200" dirty="0"/>
            <a:t> </a:t>
          </a:r>
          <a:r>
            <a:rPr lang="es-ES" sz="1800" b="1" kern="1200" dirty="0" err="1"/>
            <a:t>svou</a:t>
          </a:r>
          <a:r>
            <a:rPr lang="es-ES" sz="1800" b="1" kern="1200" dirty="0"/>
            <a:t> </a:t>
          </a:r>
          <a:r>
            <a:rPr lang="es-ES" sz="1800" b="1" kern="1200" dirty="0" err="1"/>
            <a:t>chválu</a:t>
          </a:r>
          <a:r>
            <a:rPr lang="es-ES" sz="1800" b="1" kern="1200" dirty="0"/>
            <a:t>. 
</a:t>
          </a:r>
        </a:p>
      </dsp:txBody>
      <dsp:txXfrm>
        <a:off x="25162" y="4639055"/>
        <a:ext cx="1627352" cy="1664895"/>
      </dsp:txXfrm>
    </dsp:sp>
    <dsp:sp modelId="{B6162DA1-AA37-44FD-8DDB-E9129C420910}">
      <dsp:nvSpPr>
        <dsp:cNvPr id="0" name=""/>
        <dsp:cNvSpPr/>
      </dsp:nvSpPr>
      <dsp:spPr>
        <a:xfrm>
          <a:off x="1733740" y="2974160"/>
          <a:ext cx="1664895" cy="166489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03110-1D3D-49A2-9572-FE3FFD3CC09A}">
      <dsp:nvSpPr>
        <dsp:cNvPr id="0" name=""/>
        <dsp:cNvSpPr/>
      </dsp:nvSpPr>
      <dsp:spPr>
        <a:xfrm>
          <a:off x="1709389" y="2974160"/>
          <a:ext cx="166" cy="33297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339F2-2A9D-49BA-AFBD-5ABE74FD400D}">
      <dsp:nvSpPr>
        <dsp:cNvPr id="0" name=""/>
        <dsp:cNvSpPr/>
      </dsp:nvSpPr>
      <dsp:spPr>
        <a:xfrm>
          <a:off x="1671714" y="4639055"/>
          <a:ext cx="1935191" cy="166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zemi</a:t>
          </a:r>
          <a:r>
            <a:rPr lang="es-ES" sz="1800" b="1" kern="1200" dirty="0"/>
            <a:t>, v </a:t>
          </a:r>
          <a:r>
            <a:rPr lang="es-ES" sz="1800" b="1" kern="1200" dirty="0" err="1"/>
            <a:t>moři</a:t>
          </a:r>
          <a:r>
            <a:rPr lang="es-ES" sz="1800" b="1" kern="1200" dirty="0"/>
            <a:t> i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obloze</a:t>
          </a:r>
          <a:r>
            <a:rPr lang="es-ES" sz="1800" b="1" kern="1200" dirty="0"/>
            <a:t>, s </a:t>
          </a:r>
          <a:r>
            <a:rPr lang="es-ES" sz="1800" b="1" kern="1200" dirty="0" err="1"/>
            <a:t>jejich</a:t>
          </a:r>
          <a:r>
            <a:rPr lang="es-ES" sz="1800" b="1" kern="1200" dirty="0"/>
            <a:t> </a:t>
          </a:r>
          <a:r>
            <a:rPr lang="es-ES" sz="1800" b="1" kern="1200" dirty="0" err="1"/>
            <a:t>nádhernými</a:t>
          </a:r>
          <a:r>
            <a:rPr lang="es-ES" sz="1800" b="1" kern="1200" dirty="0"/>
            <a:t> </a:t>
          </a:r>
          <a:r>
            <a:rPr lang="es-ES" sz="1800" b="1" kern="1200" dirty="0" err="1"/>
            <a:t>odstíny</a:t>
          </a:r>
          <a:r>
            <a:rPr lang="es-ES" sz="1800" b="1" kern="1200" dirty="0"/>
            <a:t> a </a:t>
          </a:r>
          <a:r>
            <a:rPr lang="es-ES" sz="1800" b="1" kern="1200" dirty="0" err="1"/>
            <a:t>barvami</a:t>
          </a:r>
          <a:r>
            <a:rPr lang="es-ES" sz="1800" b="1" kern="1200" dirty="0"/>
            <a:t>, </a:t>
          </a:r>
          <a:r>
            <a:rPr lang="es-ES" sz="1800" b="1" kern="1200" dirty="0" err="1"/>
            <a:t>které</a:t>
          </a:r>
          <a:r>
            <a:rPr lang="es-ES" sz="1800" b="1" kern="1200" dirty="0"/>
            <a:t> se </a:t>
          </a:r>
          <a:r>
            <a:rPr lang="es-ES" sz="1800" b="1" kern="1200" dirty="0" err="1"/>
            <a:t>mění</a:t>
          </a:r>
          <a:r>
            <a:rPr lang="es-ES" sz="1800" b="1" kern="1200" dirty="0"/>
            <a:t> </a:t>
          </a:r>
          <a:r>
            <a:rPr lang="cs-CZ" sz="1800" b="1" kern="1200" dirty="0"/>
            <a:t>       </a:t>
          </a:r>
          <a:r>
            <a:rPr lang="es-ES" sz="1800" b="1" kern="1200" dirty="0"/>
            <a:t>v </a:t>
          </a:r>
          <a:r>
            <a:rPr lang="es-ES" sz="1800" b="1" kern="1200" dirty="0" err="1"/>
            <a:t>nádherném</a:t>
          </a:r>
          <a:r>
            <a:rPr lang="es-ES" sz="1800" b="1" kern="1200" dirty="0"/>
            <a:t> </a:t>
          </a:r>
          <a:r>
            <a:rPr lang="es-ES" sz="1800" b="1" kern="1200" dirty="0" err="1"/>
            <a:t>kontrastu</a:t>
          </a:r>
          <a:r>
            <a:rPr lang="es-ES" sz="1800" b="1" kern="1200" dirty="0"/>
            <a:t> </a:t>
          </a:r>
          <a:r>
            <a:rPr lang="es-ES" sz="1800" b="1" kern="1200" dirty="0" err="1"/>
            <a:t>nebo</a:t>
          </a:r>
          <a:r>
            <a:rPr lang="es-ES" sz="1800" b="1" kern="1200" dirty="0"/>
            <a:t> </a:t>
          </a:r>
          <a:r>
            <a:rPr lang="es-ES" sz="1800" b="1" kern="1200" dirty="0" err="1"/>
            <a:t>harmonicky</a:t>
          </a:r>
          <a:r>
            <a:rPr lang="es-ES" sz="1800" b="1" kern="1200" dirty="0"/>
            <a:t> </a:t>
          </a:r>
          <a:r>
            <a:rPr lang="es-ES" sz="1800" b="1" kern="1200" dirty="0" err="1"/>
            <a:t>splývají</a:t>
          </a:r>
          <a:r>
            <a:rPr lang="es-ES" sz="1800" b="1" kern="1200" dirty="0"/>
            <a:t>, </a:t>
          </a:r>
          <a:r>
            <a:rPr lang="es-ES" sz="1800" b="1" kern="1200" dirty="0" err="1"/>
            <a:t>vidíme</a:t>
          </a:r>
          <a:r>
            <a:rPr lang="es-ES" sz="1800" b="1" kern="1200" dirty="0"/>
            <a:t> </a:t>
          </a:r>
          <a:r>
            <a:rPr lang="cs-CZ" sz="1800" b="1" kern="1200" dirty="0"/>
            <a:t>J</a:t>
          </a:r>
          <a:r>
            <a:rPr lang="es-ES" sz="1800" b="1" kern="1200" dirty="0" err="1"/>
            <a:t>eho</a:t>
          </a:r>
          <a:r>
            <a:rPr lang="es-ES" sz="1800" b="1" kern="1200" dirty="0"/>
            <a:t> </a:t>
          </a:r>
          <a:r>
            <a:rPr lang="es-ES" sz="1800" b="1" kern="1200" dirty="0" err="1"/>
            <a:t>slávu</a:t>
          </a:r>
          <a:r>
            <a:rPr lang="es-ES" sz="1800" b="1" kern="1200" dirty="0"/>
            <a:t>. 
</a:t>
          </a:r>
        </a:p>
      </dsp:txBody>
      <dsp:txXfrm>
        <a:off x="1671714" y="4639055"/>
        <a:ext cx="1935191" cy="1664895"/>
      </dsp:txXfrm>
    </dsp:sp>
    <dsp:sp modelId="{5754A513-D26F-4199-97C5-4C6E7726AA68}">
      <dsp:nvSpPr>
        <dsp:cNvPr id="0" name=""/>
        <dsp:cNvSpPr/>
      </dsp:nvSpPr>
      <dsp:spPr>
        <a:xfrm>
          <a:off x="3448903" y="2974160"/>
          <a:ext cx="1664895" cy="16648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2B700-13C7-4F06-974E-19E584803D7D}">
      <dsp:nvSpPr>
        <dsp:cNvPr id="0" name=""/>
        <dsp:cNvSpPr/>
      </dsp:nvSpPr>
      <dsp:spPr>
        <a:xfrm>
          <a:off x="3461124" y="2961973"/>
          <a:ext cx="166" cy="33297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DF392-AFAC-4784-AC76-5452C2AA439E}">
      <dsp:nvSpPr>
        <dsp:cNvPr id="0" name=""/>
        <dsp:cNvSpPr/>
      </dsp:nvSpPr>
      <dsp:spPr>
        <a:xfrm>
          <a:off x="3485464" y="4639055"/>
          <a:ext cx="1664895" cy="166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Obloha</a:t>
          </a:r>
          <a:r>
            <a:rPr lang="es-ES" sz="1800" b="1" kern="1200" dirty="0"/>
            <a:t>, </a:t>
          </a:r>
          <a:r>
            <a:rPr lang="es-ES" sz="1800" b="1" kern="1200" dirty="0" err="1"/>
            <a:t>která</a:t>
          </a:r>
          <a:r>
            <a:rPr lang="es-ES" sz="1800" b="1" kern="1200" dirty="0"/>
            <a:t> se </a:t>
          </a:r>
          <a:r>
            <a:rPr lang="es-ES" sz="1800" b="1" kern="1200" dirty="0" err="1"/>
            <a:t>rozprostírá</a:t>
          </a:r>
          <a:r>
            <a:rPr lang="es-ES" sz="1800" b="1" kern="1200" dirty="0"/>
            <a:t> </a:t>
          </a:r>
          <a:r>
            <a:rPr lang="es-ES" sz="1800" b="1" kern="1200" dirty="0" err="1"/>
            <a:t>nad</a:t>
          </a:r>
          <a:r>
            <a:rPr lang="es-ES" sz="1800" b="1" kern="1200" dirty="0"/>
            <a:t> </a:t>
          </a:r>
          <a:r>
            <a:rPr lang="es-ES" sz="1800" b="1" kern="1200" dirty="0" err="1"/>
            <a:t>naší</a:t>
          </a:r>
          <a:r>
            <a:rPr lang="es-ES" sz="1800" b="1" kern="1200" dirty="0"/>
            <a:t> </a:t>
          </a:r>
          <a:r>
            <a:rPr lang="es-ES" sz="1800" b="1" kern="1200" dirty="0" err="1"/>
            <a:t>hla</a:t>
          </a:r>
          <a:r>
            <a:rPr lang="cs-CZ" sz="1800" b="1" kern="1200" dirty="0"/>
            <a:t>-</a:t>
          </a:r>
          <a:r>
            <a:rPr lang="es-ES" sz="1800" b="1" kern="1200" dirty="0" err="1"/>
            <a:t>vou</a:t>
          </a:r>
          <a:r>
            <a:rPr lang="es-ES" sz="1800" b="1" kern="1200" dirty="0"/>
            <a:t>, a </a:t>
          </a:r>
          <a:r>
            <a:rPr lang="es-ES" sz="1800" b="1" kern="1200" dirty="0" err="1"/>
            <a:t>země</a:t>
          </a:r>
          <a:r>
            <a:rPr lang="es-ES" sz="1800" b="1" kern="1200" dirty="0"/>
            <a:t>, </a:t>
          </a:r>
          <a:r>
            <a:rPr lang="es-ES" sz="1800" b="1" kern="1200" dirty="0" err="1"/>
            <a:t>která</a:t>
          </a:r>
          <a:r>
            <a:rPr lang="es-ES" sz="1800" b="1" kern="1200" dirty="0"/>
            <a:t> se </a:t>
          </a:r>
          <a:r>
            <a:rPr lang="es-ES" sz="1800" b="1" kern="1200" dirty="0" err="1"/>
            <a:t>pod</a:t>
          </a:r>
          <a:r>
            <a:rPr lang="es-ES" sz="1800" b="1" kern="1200" dirty="0"/>
            <a:t> </a:t>
          </a:r>
          <a:r>
            <a:rPr lang="es-ES" sz="1800" b="1" kern="1200" dirty="0" err="1"/>
            <a:t>našima</a:t>
          </a:r>
          <a:r>
            <a:rPr lang="es-ES" sz="1800" b="1" kern="1200" dirty="0"/>
            <a:t> </a:t>
          </a:r>
          <a:r>
            <a:rPr lang="es-ES" sz="1800" b="1" kern="1200" dirty="0" err="1"/>
            <a:t>nohama</a:t>
          </a:r>
          <a:r>
            <a:rPr lang="es-ES" sz="1800" b="1" kern="1200" dirty="0"/>
            <a:t> </a:t>
          </a:r>
          <a:r>
            <a:rPr lang="es-ES" sz="1800" b="1" kern="1200" dirty="0" err="1"/>
            <a:t>rozšiřuje</a:t>
          </a:r>
          <a:r>
            <a:rPr lang="es-ES" sz="1800" b="1" kern="1200" dirty="0"/>
            <a:t> </a:t>
          </a:r>
          <a:r>
            <a:rPr lang="es-ES" sz="1800" b="1" kern="1200" dirty="0" err="1"/>
            <a:t>pokry</a:t>
          </a:r>
          <a:r>
            <a:rPr lang="cs-CZ" sz="1800" b="1" kern="1200" dirty="0"/>
            <a:t>-</a:t>
          </a:r>
          <a:r>
            <a:rPr lang="es-ES" sz="1800" b="1" kern="1200" dirty="0" err="1"/>
            <a:t>tá</a:t>
          </a:r>
          <a:r>
            <a:rPr lang="es-ES" sz="1800" b="1" kern="1200" dirty="0"/>
            <a:t> </a:t>
          </a:r>
          <a:r>
            <a:rPr lang="es-ES" sz="1800" b="1" kern="1200" dirty="0" err="1"/>
            <a:t>kobercem</a:t>
          </a:r>
          <a:r>
            <a:rPr lang="es-ES" sz="1800" b="1" kern="1200" dirty="0"/>
            <a:t> </a:t>
          </a:r>
          <a:r>
            <a:rPr lang="es-ES" sz="1800" b="1" kern="1200" dirty="0" err="1"/>
            <a:t>zeleně</a:t>
          </a:r>
          <a:r>
            <a:rPr lang="es-ES" sz="1800" b="1" kern="1200" dirty="0"/>
            <a:t>, </a:t>
          </a:r>
          <a:r>
            <a:rPr lang="es-ES" sz="1800" b="1" kern="1200" dirty="0" err="1"/>
            <a:t>nám</a:t>
          </a:r>
          <a:r>
            <a:rPr lang="es-ES" sz="1800" b="1" kern="1200" dirty="0"/>
            <a:t> </a:t>
          </a:r>
          <a:r>
            <a:rPr lang="es-ES" sz="1800" b="1" kern="1200" dirty="0" err="1"/>
            <a:t>připomínají</a:t>
          </a:r>
          <a:r>
            <a:rPr lang="es-ES" sz="1800" b="1" kern="1200" dirty="0"/>
            <a:t> </a:t>
          </a:r>
          <a:r>
            <a:rPr lang="es-ES" sz="1800" b="1" kern="1200" dirty="0" err="1"/>
            <a:t>Boží</a:t>
          </a:r>
          <a:r>
            <a:rPr lang="es-ES" sz="1800" b="1" kern="1200" dirty="0"/>
            <a:t> </a:t>
          </a:r>
          <a:r>
            <a:rPr lang="es-ES" sz="1800" b="1" kern="1200" dirty="0" err="1"/>
            <a:t>moc</a:t>
          </a:r>
          <a:r>
            <a:rPr lang="es-ES" sz="1800" b="1" kern="1200" dirty="0"/>
            <a:t> a </a:t>
          </a:r>
          <a:r>
            <a:rPr lang="es-ES" sz="1800" b="1" kern="1200" dirty="0" err="1"/>
            <a:t>také</a:t>
          </a:r>
          <a:r>
            <a:rPr lang="es-ES" sz="1800" b="1" kern="1200" dirty="0"/>
            <a:t> </a:t>
          </a:r>
          <a:r>
            <a:rPr lang="cs-CZ" sz="1800" b="1" kern="1200" dirty="0"/>
            <a:t>J</a:t>
          </a:r>
          <a:r>
            <a:rPr lang="es-ES" sz="1800" b="1" kern="1200" dirty="0" err="1"/>
            <a:t>eho</a:t>
          </a:r>
          <a:r>
            <a:rPr lang="es-ES" sz="1800" b="1" kern="1200" dirty="0"/>
            <a:t> </a:t>
          </a:r>
          <a:r>
            <a:rPr lang="es-ES" sz="1800" b="1" kern="1200" dirty="0" err="1"/>
            <a:t>dobrotu</a:t>
          </a:r>
          <a:r>
            <a:rPr lang="es-ES" sz="1800" b="1" kern="1200" dirty="0"/>
            <a:t>. 
</a:t>
          </a:r>
        </a:p>
      </dsp:txBody>
      <dsp:txXfrm>
        <a:off x="3485464" y="4639055"/>
        <a:ext cx="1664895" cy="1664895"/>
      </dsp:txXfrm>
    </dsp:sp>
    <dsp:sp modelId="{9CBFD2B3-A569-4DDD-8F84-F6DF84E6045E}">
      <dsp:nvSpPr>
        <dsp:cNvPr id="0" name=""/>
        <dsp:cNvSpPr/>
      </dsp:nvSpPr>
      <dsp:spPr>
        <a:xfrm>
          <a:off x="5162975" y="2974160"/>
          <a:ext cx="1664895" cy="166489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9CB1A-114D-45ED-9D36-0315234C599F}">
      <dsp:nvSpPr>
        <dsp:cNvPr id="0" name=""/>
        <dsp:cNvSpPr/>
      </dsp:nvSpPr>
      <dsp:spPr>
        <a:xfrm>
          <a:off x="5163000" y="2974160"/>
          <a:ext cx="166" cy="33297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AE605-DE31-47AB-8A6B-94CFE33C9CB5}">
      <dsp:nvSpPr>
        <dsp:cNvPr id="0" name=""/>
        <dsp:cNvSpPr/>
      </dsp:nvSpPr>
      <dsp:spPr>
        <a:xfrm>
          <a:off x="5223910" y="4639055"/>
          <a:ext cx="1664895" cy="166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Stromy</a:t>
          </a:r>
          <a:r>
            <a:rPr lang="es-ES" sz="1800" b="1" kern="1200" dirty="0"/>
            <a:t>, </a:t>
          </a:r>
          <a:r>
            <a:rPr lang="es-ES" sz="1800" b="1" kern="1200" dirty="0" err="1"/>
            <a:t>které</a:t>
          </a:r>
          <a:r>
            <a:rPr lang="es-ES" sz="1800" b="1" kern="1200" dirty="0"/>
            <a:t> </a:t>
          </a:r>
          <a:r>
            <a:rPr lang="es-ES" sz="1800" b="1" kern="1200" dirty="0" err="1"/>
            <a:t>mávají</a:t>
          </a:r>
          <a:r>
            <a:rPr lang="es-ES" sz="1800" b="1" kern="1200" dirty="0"/>
            <a:t> </a:t>
          </a:r>
          <a:r>
            <a:rPr lang="es-ES" sz="1800" b="1" kern="1200" dirty="0" err="1"/>
            <a:t>svými</a:t>
          </a:r>
          <a:r>
            <a:rPr lang="es-ES" sz="1800" b="1" kern="1200" dirty="0"/>
            <a:t> </a:t>
          </a:r>
          <a:r>
            <a:rPr lang="es-ES" sz="1800" b="1" kern="1200" dirty="0" err="1"/>
            <a:t>zelenými</a:t>
          </a:r>
          <a:r>
            <a:rPr lang="es-ES" sz="1800" b="1" kern="1200" dirty="0"/>
            <a:t> </a:t>
          </a:r>
          <a:r>
            <a:rPr lang="es-ES" sz="1800" b="1" kern="1200" dirty="0" err="1"/>
            <a:t>prapory</a:t>
          </a:r>
          <a:r>
            <a:rPr lang="es-ES" sz="1800" b="1" kern="1200" dirty="0"/>
            <a:t> ve </a:t>
          </a:r>
          <a:r>
            <a:rPr lang="es-ES" sz="1800" b="1" kern="1200" dirty="0" err="1"/>
            <a:t>slu</a:t>
          </a:r>
          <a:r>
            <a:rPr lang="cs-CZ" sz="1800" b="1" kern="1200" dirty="0"/>
            <a:t>-</a:t>
          </a:r>
          <a:r>
            <a:rPr lang="es-ES" sz="1800" b="1" kern="1200" dirty="0" err="1"/>
            <a:t>nečním</a:t>
          </a:r>
          <a:r>
            <a:rPr lang="es-ES" sz="1800" b="1" kern="1200" dirty="0"/>
            <a:t> </a:t>
          </a:r>
          <a:r>
            <a:rPr lang="es-ES" sz="1800" b="1" kern="1200" dirty="0" err="1"/>
            <a:t>světle</a:t>
          </a:r>
          <a:r>
            <a:rPr lang="es-ES" sz="1800" b="1" kern="1200" dirty="0"/>
            <a:t>, </a:t>
          </a:r>
          <a:r>
            <a:rPr lang="es-ES" sz="1800" b="1" kern="1200" dirty="0" err="1"/>
            <a:t>květiny</a:t>
          </a:r>
          <a:r>
            <a:rPr lang="es-ES" sz="1800" b="1" kern="1200" dirty="0"/>
            <a:t> ve </a:t>
          </a:r>
          <a:r>
            <a:rPr lang="es-ES" sz="1800" b="1" kern="1200" dirty="0" err="1"/>
            <a:t>své</a:t>
          </a:r>
          <a:r>
            <a:rPr lang="es-ES" sz="1800" b="1" kern="1200" dirty="0"/>
            <a:t> </a:t>
          </a:r>
          <a:r>
            <a:rPr lang="es-ES" sz="1800" b="1" kern="1200" dirty="0" err="1"/>
            <a:t>jemné</a:t>
          </a:r>
          <a:r>
            <a:rPr lang="es-ES" sz="1800" b="1" kern="1200" dirty="0"/>
            <a:t> </a:t>
          </a:r>
          <a:r>
            <a:rPr lang="es-ES" sz="1800" b="1" kern="1200" dirty="0" err="1"/>
            <a:t>kráse</a:t>
          </a:r>
          <a:r>
            <a:rPr lang="es-ES" sz="1800" b="1" kern="1200" dirty="0"/>
            <a:t> </a:t>
          </a:r>
          <a:r>
            <a:rPr lang="es-ES" sz="1800" b="1" kern="1200" dirty="0" err="1"/>
            <a:t>ukazují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své</a:t>
          </a:r>
          <a:r>
            <a:rPr lang="cs-CZ" sz="1800" b="1" kern="1200" dirty="0"/>
            <a:t>-</a:t>
          </a:r>
          <a:r>
            <a:rPr lang="es-ES" sz="1800" b="1" kern="1200" dirty="0" err="1"/>
            <a:t>ho</a:t>
          </a:r>
          <a:r>
            <a:rPr lang="es-ES" sz="1800" b="1" kern="1200" dirty="0"/>
            <a:t> </a:t>
          </a:r>
          <a:r>
            <a:rPr lang="es-ES" sz="1800" b="1" kern="1200" dirty="0" err="1"/>
            <a:t>Stvořitele</a:t>
          </a:r>
          <a:r>
            <a:rPr lang="es-ES" sz="1800" b="1" kern="1200" dirty="0"/>
            <a:t>. 
</a:t>
          </a:r>
        </a:p>
      </dsp:txBody>
      <dsp:txXfrm>
        <a:off x="5223910" y="4639055"/>
        <a:ext cx="1664895" cy="1664895"/>
      </dsp:txXfrm>
    </dsp:sp>
    <dsp:sp modelId="{33868537-BF62-4EF2-9859-4DA3957A7368}">
      <dsp:nvSpPr>
        <dsp:cNvPr id="0" name=""/>
        <dsp:cNvSpPr/>
      </dsp:nvSpPr>
      <dsp:spPr>
        <a:xfrm>
          <a:off x="6877047" y="2974160"/>
          <a:ext cx="1664895" cy="16648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633F3-336A-4AE1-BF4A-C524FE35D272}">
      <dsp:nvSpPr>
        <dsp:cNvPr id="0" name=""/>
        <dsp:cNvSpPr/>
      </dsp:nvSpPr>
      <dsp:spPr>
        <a:xfrm>
          <a:off x="6889245" y="2974160"/>
          <a:ext cx="166" cy="33297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4D035C-C175-4127-A6C0-3CA7DA05A543}">
      <dsp:nvSpPr>
        <dsp:cNvPr id="0" name=""/>
        <dsp:cNvSpPr/>
      </dsp:nvSpPr>
      <dsp:spPr>
        <a:xfrm>
          <a:off x="6889234" y="4639055"/>
          <a:ext cx="1664895" cy="166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Živá</a:t>
          </a:r>
          <a:r>
            <a:rPr lang="es-ES" sz="1800" b="1" kern="1200" dirty="0"/>
            <a:t> </a:t>
          </a:r>
          <a:r>
            <a:rPr lang="es-ES" sz="1800" b="1" kern="1200" dirty="0" err="1"/>
            <a:t>zeleň</a:t>
          </a:r>
          <a:r>
            <a:rPr lang="es-ES" sz="1800" b="1" kern="1200" dirty="0"/>
            <a:t>, </a:t>
          </a:r>
          <a:r>
            <a:rPr lang="es-ES" sz="1800" b="1" kern="1200" dirty="0" err="1"/>
            <a:t>která</a:t>
          </a:r>
          <a:r>
            <a:rPr lang="es-ES" sz="1800" b="1" kern="1200" dirty="0"/>
            <a:t> </a:t>
          </a:r>
          <a:r>
            <a:rPr lang="es-ES" sz="1800" b="1" kern="1200" dirty="0" err="1"/>
            <a:t>pokrývá</a:t>
          </a:r>
          <a:r>
            <a:rPr lang="es-ES" sz="1800" b="1" kern="1200" dirty="0"/>
            <a:t> </a:t>
          </a:r>
          <a:r>
            <a:rPr lang="es-ES" sz="1800" b="1" kern="1200" dirty="0" err="1"/>
            <a:t>zemi</a:t>
          </a:r>
          <a:r>
            <a:rPr lang="es-ES" sz="1800" b="1" kern="1200" dirty="0"/>
            <a:t>, </a:t>
          </a:r>
          <a:r>
            <a:rPr lang="es-ES" sz="1800" b="1" kern="1200" dirty="0" err="1"/>
            <a:t>mluví</a:t>
          </a:r>
          <a:r>
            <a:rPr lang="es-ES" sz="1800" b="1" kern="1200" dirty="0"/>
            <a:t> </a:t>
          </a:r>
          <a:r>
            <a:rPr lang="cs-CZ" sz="1800" b="1" kern="1200" dirty="0"/>
            <a:t>      </a:t>
          </a:r>
          <a:r>
            <a:rPr lang="es-ES" sz="1800" b="1" kern="1200" dirty="0"/>
            <a:t>o </a:t>
          </a:r>
          <a:r>
            <a:rPr lang="es-ES" sz="1800" b="1" kern="1200" dirty="0" err="1"/>
            <a:t>Boží</a:t>
          </a:r>
          <a:r>
            <a:rPr lang="es-ES" sz="1800" b="1" kern="1200" dirty="0"/>
            <a:t> </a:t>
          </a:r>
          <a:r>
            <a:rPr lang="es-ES" sz="1800" b="1" kern="1200" dirty="0" err="1"/>
            <a:t>péči</a:t>
          </a:r>
          <a:r>
            <a:rPr lang="es-ES" sz="1800" b="1" kern="1200" dirty="0"/>
            <a:t> </a:t>
          </a:r>
          <a:r>
            <a:rPr lang="cs-CZ" sz="1800" b="1" kern="1200" dirty="0"/>
            <a:t>         i </a:t>
          </a:r>
          <a:r>
            <a:rPr lang="es-ES" sz="1800" b="1" kern="1200" dirty="0"/>
            <a:t>o</a:t>
          </a:r>
          <a:r>
            <a:rPr lang="cs-CZ" sz="1800" b="1" kern="1200" dirty="0"/>
            <a:t> ty</a:t>
          </a:r>
          <a:r>
            <a:rPr lang="es-ES" sz="1800" b="1" kern="1200" dirty="0"/>
            <a:t> </a:t>
          </a:r>
          <a:r>
            <a:rPr lang="es-ES" sz="1800" b="1" kern="1200" dirty="0" err="1"/>
            <a:t>nejprostší</a:t>
          </a:r>
          <a:r>
            <a:rPr lang="es-ES" sz="1800" b="1" kern="1200" dirty="0"/>
            <a:t> </a:t>
          </a:r>
          <a:r>
            <a:rPr lang="cs-CZ" sz="1800" b="1" kern="1200" dirty="0"/>
            <a:t>    </a:t>
          </a:r>
          <a:r>
            <a:rPr lang="es-ES" sz="1800" b="1" kern="1200" dirty="0" err="1"/>
            <a:t>tvor</a:t>
          </a:r>
          <a:r>
            <a:rPr lang="cs-CZ" sz="1800" b="1" kern="1200" dirty="0"/>
            <a:t>y</a:t>
          </a:r>
          <a:r>
            <a:rPr lang="es-ES" sz="1800" b="1" kern="1200" dirty="0"/>
            <a:t>. 
</a:t>
          </a:r>
        </a:p>
      </dsp:txBody>
      <dsp:txXfrm>
        <a:off x="6889234" y="4639055"/>
        <a:ext cx="1664895" cy="1664895"/>
      </dsp:txXfrm>
    </dsp:sp>
    <dsp:sp modelId="{28DC15FC-4305-4F16-9B4F-D1EAA1AE6D27}">
      <dsp:nvSpPr>
        <dsp:cNvPr id="0" name=""/>
        <dsp:cNvSpPr/>
      </dsp:nvSpPr>
      <dsp:spPr>
        <a:xfrm>
          <a:off x="8578932" y="2974160"/>
          <a:ext cx="1664895" cy="166489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EA5CA-C145-4F86-B989-116736395541}">
      <dsp:nvSpPr>
        <dsp:cNvPr id="0" name=""/>
        <dsp:cNvSpPr/>
      </dsp:nvSpPr>
      <dsp:spPr>
        <a:xfrm>
          <a:off x="8578938" y="2974160"/>
          <a:ext cx="166" cy="33297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E39A1-3EEB-4895-9701-7030A6B9F216}">
      <dsp:nvSpPr>
        <dsp:cNvPr id="0" name=""/>
        <dsp:cNvSpPr/>
      </dsp:nvSpPr>
      <dsp:spPr>
        <a:xfrm>
          <a:off x="8603306" y="4639055"/>
          <a:ext cx="1664895" cy="166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Jeskyně</a:t>
          </a:r>
          <a:r>
            <a:rPr lang="es-ES" sz="1800" b="1" kern="1200" dirty="0"/>
            <a:t> </a:t>
          </a:r>
          <a:r>
            <a:rPr lang="es-ES" sz="1800" b="1" kern="1200" dirty="0" err="1"/>
            <a:t>moře</a:t>
          </a:r>
          <a:r>
            <a:rPr lang="es-ES" sz="1800" b="1" kern="1200" dirty="0"/>
            <a:t> a </a:t>
          </a:r>
          <a:r>
            <a:rPr lang="es-ES" sz="1800" b="1" kern="1200" dirty="0" err="1"/>
            <a:t>hlubiny</a:t>
          </a:r>
          <a:r>
            <a:rPr lang="es-ES" sz="1800" b="1" kern="1200" dirty="0"/>
            <a:t> </a:t>
          </a:r>
          <a:r>
            <a:rPr lang="es-ES" sz="1800" b="1" kern="1200" dirty="0" err="1"/>
            <a:t>země</a:t>
          </a:r>
          <a:r>
            <a:rPr lang="es-ES" sz="1800" b="1" kern="1200" dirty="0"/>
            <a:t> </a:t>
          </a:r>
          <a:r>
            <a:rPr lang="es-ES" sz="1800" b="1" kern="1200" dirty="0" err="1"/>
            <a:t>odhalují</a:t>
          </a:r>
          <a:r>
            <a:rPr lang="es-ES" sz="1800" b="1" kern="1200" dirty="0"/>
            <a:t> </a:t>
          </a:r>
          <a:r>
            <a:rPr lang="es-ES" sz="1800" b="1" kern="1200" dirty="0" err="1"/>
            <a:t>své</a:t>
          </a:r>
          <a:r>
            <a:rPr lang="es-ES" sz="1800" b="1" kern="1200" dirty="0"/>
            <a:t> </a:t>
          </a:r>
          <a:r>
            <a:rPr lang="es-ES" sz="1800" b="1" kern="1200" dirty="0" err="1"/>
            <a:t>poklady</a:t>
          </a:r>
          <a:r>
            <a:rPr lang="es-ES" sz="1800" b="1" kern="1200" dirty="0"/>
            <a:t>. 
</a:t>
          </a:r>
        </a:p>
      </dsp:txBody>
      <dsp:txXfrm>
        <a:off x="8603306" y="4639055"/>
        <a:ext cx="1664895" cy="1664895"/>
      </dsp:txXfrm>
    </dsp:sp>
    <dsp:sp modelId="{76F0E622-ED4A-4459-BA5D-EE32F184CDDD}">
      <dsp:nvSpPr>
        <dsp:cNvPr id="0" name=""/>
        <dsp:cNvSpPr/>
      </dsp:nvSpPr>
      <dsp:spPr>
        <a:xfrm>
          <a:off x="10275021" y="2997023"/>
          <a:ext cx="1664895" cy="2207435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34" r="-3734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9D754-C5D0-4254-8BC0-711684A81F57}">
      <dsp:nvSpPr>
        <dsp:cNvPr id="0" name=""/>
        <dsp:cNvSpPr/>
      </dsp:nvSpPr>
      <dsp:spPr>
        <a:xfrm>
          <a:off x="10268630" y="3109795"/>
          <a:ext cx="166" cy="332979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6A2F1F-9847-4318-A12F-0B26D3E7A529}">
      <dsp:nvSpPr>
        <dsp:cNvPr id="0" name=""/>
        <dsp:cNvSpPr/>
      </dsp:nvSpPr>
      <dsp:spPr>
        <a:xfrm>
          <a:off x="10275021" y="5323340"/>
          <a:ext cx="1664895" cy="166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Ten, </a:t>
          </a:r>
          <a:r>
            <a:rPr lang="es-ES" sz="1800" b="1" kern="1200" dirty="0" err="1"/>
            <a:t>kdo</a:t>
          </a:r>
          <a:r>
            <a:rPr lang="es-ES" sz="1800" b="1" kern="1200" dirty="0"/>
            <a:t> </a:t>
          </a:r>
          <a:r>
            <a:rPr lang="es-ES" sz="1800" b="1" kern="1200" dirty="0" err="1"/>
            <a:t>vložil</a:t>
          </a:r>
          <a:r>
            <a:rPr lang="es-ES" sz="1800" b="1" kern="1200" dirty="0"/>
            <a:t> </a:t>
          </a:r>
          <a:r>
            <a:rPr lang="es-ES" sz="1800" b="1" kern="1200" dirty="0" err="1"/>
            <a:t>perly</a:t>
          </a:r>
          <a:r>
            <a:rPr lang="es-ES" sz="1800" b="1" kern="1200" dirty="0"/>
            <a:t> do </a:t>
          </a:r>
          <a:r>
            <a:rPr lang="es-ES" sz="1800" b="1" kern="1200" dirty="0" err="1"/>
            <a:t>oceánu</a:t>
          </a:r>
          <a:r>
            <a:rPr lang="es-ES" sz="1800" b="1" kern="1200" dirty="0"/>
            <a:t> a </a:t>
          </a:r>
          <a:r>
            <a:rPr lang="es-ES" sz="1800" b="1" kern="1200" dirty="0" err="1"/>
            <a:t>ametyst</a:t>
          </a:r>
          <a:r>
            <a:rPr lang="es-ES" sz="1800" b="1" kern="1200" dirty="0"/>
            <a:t> a </a:t>
          </a:r>
          <a:r>
            <a:rPr lang="es-ES" sz="1800" b="1" kern="1200" dirty="0" err="1"/>
            <a:t>chryzolit</a:t>
          </a:r>
          <a:r>
            <a:rPr lang="es-ES" sz="1800" b="1" kern="1200" dirty="0"/>
            <a:t> </a:t>
          </a:r>
          <a:r>
            <a:rPr lang="es-ES" sz="1800" b="1" kern="1200" dirty="0" err="1"/>
            <a:t>mezi</a:t>
          </a:r>
          <a:r>
            <a:rPr lang="es-ES" sz="1800" b="1" kern="1200" dirty="0"/>
            <a:t> </a:t>
          </a:r>
          <a:r>
            <a:rPr lang="es-ES" sz="1800" b="1" kern="1200" dirty="0" err="1"/>
            <a:t>skály</a:t>
          </a:r>
          <a:r>
            <a:rPr lang="es-ES" sz="1800" b="1" kern="1200" dirty="0"/>
            <a:t>, </a:t>
          </a:r>
          <a:r>
            <a:rPr lang="es-ES" sz="1800" b="1" kern="1200" dirty="0" err="1"/>
            <a:t>miluje</a:t>
          </a:r>
          <a:r>
            <a:rPr lang="es-ES" sz="1800" b="1" kern="1200" dirty="0"/>
            <a:t> </a:t>
          </a:r>
          <a:r>
            <a:rPr lang="cs-CZ" sz="1800" b="1" kern="1200" dirty="0"/>
            <a:t>nádheru</a:t>
          </a:r>
          <a:r>
            <a:rPr lang="es-ES" sz="1800" b="1" kern="1200" dirty="0"/>
            <a:t>.
</a:t>
          </a:r>
        </a:p>
      </dsp:txBody>
      <dsp:txXfrm>
        <a:off x="10275021" y="5323340"/>
        <a:ext cx="1664895" cy="1664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0D656-A2CB-4B3F-9F62-72B8C719B52A}">
      <dsp:nvSpPr>
        <dsp:cNvPr id="0" name=""/>
        <dsp:cNvSpPr/>
      </dsp:nvSpPr>
      <dsp:spPr>
        <a:xfrm>
          <a:off x="1957" y="3258286"/>
          <a:ext cx="1573633" cy="15736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94DCC-B63C-4143-8FC5-71002FAAC40C}">
      <dsp:nvSpPr>
        <dsp:cNvPr id="0" name=""/>
        <dsp:cNvSpPr/>
      </dsp:nvSpPr>
      <dsp:spPr>
        <a:xfrm>
          <a:off x="5073" y="3272684"/>
          <a:ext cx="157" cy="3147267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C94E8-25E0-4F6B-A042-6956BF115763}">
      <dsp:nvSpPr>
        <dsp:cNvPr id="0" name=""/>
        <dsp:cNvSpPr/>
      </dsp:nvSpPr>
      <dsp:spPr>
        <a:xfrm>
          <a:off x="5073" y="4846318"/>
          <a:ext cx="1573633" cy="15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Slunce</a:t>
          </a:r>
          <a:r>
            <a:rPr lang="es-ES" sz="1600" b="1" kern="1200" dirty="0"/>
            <a:t> </a:t>
          </a:r>
          <a:r>
            <a:rPr lang="es-ES" sz="1600" b="1" kern="1200" dirty="0" err="1"/>
            <a:t>vycházející</a:t>
          </a:r>
          <a:r>
            <a:rPr lang="es-ES" sz="1600" b="1" kern="1200" dirty="0"/>
            <a:t> </a:t>
          </a:r>
          <a:r>
            <a:rPr lang="cs-CZ" sz="1600" b="1" kern="1200" dirty="0"/>
            <a:t>       </a:t>
          </a:r>
          <a:r>
            <a:rPr lang="es-ES" sz="1600" b="1" kern="1200" dirty="0" err="1"/>
            <a:t>na</a:t>
          </a:r>
          <a:r>
            <a:rPr lang="es-ES" sz="1600" b="1" kern="1200" dirty="0"/>
            <a:t> </a:t>
          </a:r>
          <a:r>
            <a:rPr lang="es-ES" sz="1600" b="1" kern="1200" dirty="0" err="1"/>
            <a:t>nebesích</a:t>
          </a:r>
          <a:r>
            <a:rPr lang="es-ES" sz="1600" b="1" kern="1200" dirty="0"/>
            <a:t> </a:t>
          </a:r>
          <a:r>
            <a:rPr lang="es-ES" sz="1600" b="1" kern="1200" dirty="0" err="1"/>
            <a:t>představuje</a:t>
          </a:r>
          <a:r>
            <a:rPr lang="es-ES" sz="1600" b="1" kern="1200" dirty="0"/>
            <a:t> </a:t>
          </a:r>
          <a:r>
            <a:rPr lang="es-ES" sz="1600" b="1" kern="1200" dirty="0" err="1"/>
            <a:t>Toho</a:t>
          </a:r>
          <a:r>
            <a:rPr lang="es-ES" sz="1600" b="1" kern="1200" dirty="0"/>
            <a:t>, </a:t>
          </a:r>
          <a:r>
            <a:rPr lang="es-ES" sz="1600" b="1" kern="1200" dirty="0" err="1"/>
            <a:t>který</a:t>
          </a:r>
          <a:r>
            <a:rPr lang="es-ES" sz="1600" b="1" kern="1200" dirty="0"/>
            <a:t> je </a:t>
          </a:r>
          <a:r>
            <a:rPr lang="es-ES" sz="1600" b="1" kern="1200" dirty="0" err="1"/>
            <a:t>životem</a:t>
          </a:r>
          <a:r>
            <a:rPr lang="es-ES" sz="1600" b="1" kern="1200" dirty="0"/>
            <a:t> a </a:t>
          </a:r>
          <a:r>
            <a:rPr lang="es-ES" sz="1600" b="1" kern="1200" dirty="0" err="1"/>
            <a:t>svět</a:t>
          </a:r>
          <a:r>
            <a:rPr lang="cs-CZ" sz="1600" b="1" kern="1200" dirty="0"/>
            <a:t>-</a:t>
          </a:r>
          <a:r>
            <a:rPr lang="es-ES" sz="1600" b="1" kern="1200" dirty="0" err="1"/>
            <a:t>lem</a:t>
          </a:r>
          <a:r>
            <a:rPr lang="es-ES" sz="1600" b="1" kern="1200" dirty="0"/>
            <a:t> </a:t>
          </a:r>
          <a:r>
            <a:rPr lang="es-ES" sz="1600" b="1" kern="1200" dirty="0" err="1"/>
            <a:t>všeho</a:t>
          </a:r>
          <a:r>
            <a:rPr lang="es-ES" sz="1600" b="1" kern="1200" dirty="0"/>
            <a:t>, </a:t>
          </a:r>
          <a:r>
            <a:rPr lang="es-ES" sz="1600" b="1" kern="1200" dirty="0" err="1"/>
            <a:t>co</a:t>
          </a:r>
          <a:r>
            <a:rPr lang="es-ES" sz="1600" b="1" kern="1200" dirty="0"/>
            <a:t> </a:t>
          </a:r>
          <a:r>
            <a:rPr lang="es-ES" sz="1600" b="1" kern="1200" dirty="0" err="1"/>
            <a:t>stvořil</a:t>
          </a:r>
          <a:r>
            <a:rPr lang="es-ES" sz="1600" b="1" kern="1200" dirty="0"/>
            <a:t>. 
</a:t>
          </a:r>
        </a:p>
      </dsp:txBody>
      <dsp:txXfrm>
        <a:off x="5073" y="4846318"/>
        <a:ext cx="1573633" cy="1573633"/>
      </dsp:txXfrm>
    </dsp:sp>
    <dsp:sp modelId="{096EA572-2F70-4285-9003-C5F29B6B5D6E}">
      <dsp:nvSpPr>
        <dsp:cNvPr id="0" name=""/>
        <dsp:cNvSpPr/>
      </dsp:nvSpPr>
      <dsp:spPr>
        <a:xfrm>
          <a:off x="1587626" y="3272684"/>
          <a:ext cx="1573633" cy="1573633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889" r="-17625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9C069-E124-40D1-B3FB-0D0B16F14176}">
      <dsp:nvSpPr>
        <dsp:cNvPr id="0" name=""/>
        <dsp:cNvSpPr/>
      </dsp:nvSpPr>
      <dsp:spPr>
        <a:xfrm>
          <a:off x="1579097" y="3272684"/>
          <a:ext cx="157" cy="3147267"/>
        </a:xfrm>
        <a:prstGeom prst="line">
          <a:avLst/>
        </a:pr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C2124-DD31-4699-A45C-118824560249}">
      <dsp:nvSpPr>
        <dsp:cNvPr id="0" name=""/>
        <dsp:cNvSpPr/>
      </dsp:nvSpPr>
      <dsp:spPr>
        <a:xfrm>
          <a:off x="1583566" y="4846318"/>
          <a:ext cx="1564695" cy="15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Každý</a:t>
          </a:r>
          <a:r>
            <a:rPr lang="es-ES" sz="1600" b="1" kern="1200" dirty="0"/>
            <a:t> </a:t>
          </a:r>
          <a:r>
            <a:rPr lang="es-ES" sz="1600" b="1" kern="1200" dirty="0" err="1"/>
            <a:t>lístek</a:t>
          </a:r>
          <a:r>
            <a:rPr lang="es-ES" sz="1600" b="1" kern="1200" dirty="0"/>
            <a:t> a </a:t>
          </a:r>
          <a:r>
            <a:rPr lang="es-ES" sz="1600" b="1" kern="1200" dirty="0" err="1"/>
            <a:t>květ</a:t>
          </a:r>
          <a:r>
            <a:rPr lang="es-ES" sz="1600" b="1" kern="1200" dirty="0"/>
            <a:t> s </a:t>
          </a:r>
          <a:r>
            <a:rPr lang="es-ES" sz="1600" b="1" kern="1200" dirty="0" err="1"/>
            <a:t>různými</a:t>
          </a:r>
          <a:r>
            <a:rPr lang="es-ES" sz="1600" b="1" kern="1200" dirty="0"/>
            <a:t> </a:t>
          </a:r>
          <a:r>
            <a:rPr lang="es-ES" sz="1600" b="1" kern="1200" dirty="0" err="1"/>
            <a:t>barvami</a:t>
          </a:r>
          <a:r>
            <a:rPr lang="es-ES" sz="1600" b="1" kern="1200" dirty="0"/>
            <a:t>, </a:t>
          </a:r>
          <a:r>
            <a:rPr lang="es-ES" sz="1600" b="1" kern="1200" dirty="0" err="1"/>
            <a:t>které</a:t>
          </a:r>
          <a:r>
            <a:rPr lang="es-ES" sz="1600" b="1" kern="1200" dirty="0"/>
            <a:t> </a:t>
          </a:r>
          <a:r>
            <a:rPr lang="es-ES" sz="1600" b="1" kern="1200" dirty="0" err="1"/>
            <a:t>provoní</a:t>
          </a:r>
          <a:r>
            <a:rPr lang="es-ES" sz="1600" b="1" kern="1200" dirty="0"/>
            <a:t> </a:t>
          </a:r>
          <a:r>
            <a:rPr lang="es-ES" sz="1600" b="1" kern="1200" dirty="0" err="1"/>
            <a:t>vzduch</a:t>
          </a:r>
          <a:r>
            <a:rPr lang="es-ES" sz="1600" b="1" kern="1200" dirty="0"/>
            <a:t>, </a:t>
          </a:r>
          <a:r>
            <a:rPr lang="cs-CZ" sz="1600" b="1" kern="1200" dirty="0"/>
            <a:t>nás</a:t>
          </a:r>
          <a:r>
            <a:rPr lang="es-ES" sz="1600" b="1" kern="1200" dirty="0"/>
            <a:t> </a:t>
          </a:r>
          <a:r>
            <a:rPr lang="es-ES" sz="1600" b="1" kern="1200" dirty="0" err="1"/>
            <a:t>učí</a:t>
          </a:r>
          <a:r>
            <a:rPr lang="es-ES" sz="1600" b="1" kern="1200" dirty="0"/>
            <a:t>, </a:t>
          </a:r>
          <a:r>
            <a:rPr lang="es-ES" sz="1600" b="1" kern="1200" dirty="0" err="1"/>
            <a:t>že</a:t>
          </a:r>
          <a:r>
            <a:rPr lang="es-ES" sz="1600" b="1" kern="1200" dirty="0"/>
            <a:t> </a:t>
          </a:r>
          <a:r>
            <a:rPr lang="es-ES" sz="1600" b="1" kern="1200" dirty="0" err="1"/>
            <a:t>Bůh</a:t>
          </a:r>
          <a:r>
            <a:rPr lang="es-ES" sz="1600" b="1" kern="1200" dirty="0"/>
            <a:t> je </a:t>
          </a:r>
          <a:r>
            <a:rPr lang="es-ES" sz="1600" b="1" kern="1200" dirty="0" err="1"/>
            <a:t>láska</a:t>
          </a:r>
          <a:r>
            <a:rPr lang="es-ES" sz="1600" b="1" kern="1200" dirty="0"/>
            <a:t>.
</a:t>
          </a:r>
        </a:p>
      </dsp:txBody>
      <dsp:txXfrm>
        <a:off x="1583566" y="4846318"/>
        <a:ext cx="1564695" cy="1573633"/>
      </dsp:txXfrm>
    </dsp:sp>
    <dsp:sp modelId="{DC76B2DC-820B-49FE-A0C8-F995D4E24D6B}">
      <dsp:nvSpPr>
        <dsp:cNvPr id="0" name=""/>
        <dsp:cNvSpPr/>
      </dsp:nvSpPr>
      <dsp:spPr>
        <a:xfrm>
          <a:off x="3231236" y="3272684"/>
          <a:ext cx="1644997" cy="15736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A78B5-ED41-4765-A536-3D8AF86C5CF0}">
      <dsp:nvSpPr>
        <dsp:cNvPr id="0" name=""/>
        <dsp:cNvSpPr/>
      </dsp:nvSpPr>
      <dsp:spPr>
        <a:xfrm>
          <a:off x="3223891" y="3272684"/>
          <a:ext cx="157" cy="3147267"/>
        </a:xfrm>
        <a:prstGeom prst="line">
          <a:avLst/>
        </a:pr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6CBE12-7E69-4257-B8DB-60F85E970279}">
      <dsp:nvSpPr>
        <dsp:cNvPr id="0" name=""/>
        <dsp:cNvSpPr/>
      </dsp:nvSpPr>
      <dsp:spPr>
        <a:xfrm>
          <a:off x="3275015" y="4811509"/>
          <a:ext cx="1801228" cy="15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Podmínka</a:t>
          </a:r>
          <a:r>
            <a:rPr lang="es-ES" sz="1600" b="1" kern="1200" dirty="0"/>
            <a:t> pro </a:t>
          </a:r>
          <a:r>
            <a:rPr lang="es-ES" sz="1600" b="1" kern="1200" dirty="0" err="1"/>
            <a:t>všechny</a:t>
          </a:r>
          <a:r>
            <a:rPr lang="es-ES" sz="1600" b="1" kern="1200" dirty="0"/>
            <a:t> </a:t>
          </a:r>
          <a:r>
            <a:rPr lang="es-ES" sz="1600" b="1" kern="1200" dirty="0" err="1"/>
            <a:t>předměty</a:t>
          </a:r>
          <a:r>
            <a:rPr lang="es-ES" sz="1600" b="1" kern="1200" dirty="0"/>
            <a:t> </a:t>
          </a:r>
          <a:r>
            <a:rPr lang="es-ES" sz="1600" b="1" kern="1200" dirty="0" err="1"/>
            <a:t>Jeho</a:t>
          </a:r>
          <a:r>
            <a:rPr lang="es-ES" sz="1600" b="1" kern="1200" dirty="0"/>
            <a:t> </a:t>
          </a:r>
          <a:r>
            <a:rPr lang="es-ES" sz="1600" b="1" kern="1200" dirty="0" err="1"/>
            <a:t>stvoření</a:t>
          </a:r>
          <a:r>
            <a:rPr lang="es-ES" sz="1600" b="1" kern="1200" dirty="0"/>
            <a:t> je </a:t>
          </a:r>
          <a:r>
            <a:rPr lang="es-ES" sz="1600" b="1" kern="1200" dirty="0" err="1"/>
            <a:t>stejná</a:t>
          </a:r>
          <a:r>
            <a:rPr lang="es-ES" sz="1600" b="1" kern="1200" dirty="0"/>
            <a:t>: </a:t>
          </a:r>
          <a:r>
            <a:rPr lang="es-ES" sz="1600" b="1" kern="1200" dirty="0" err="1"/>
            <a:t>život</a:t>
          </a:r>
          <a:r>
            <a:rPr lang="es-ES" sz="1600" b="1" kern="1200" dirty="0"/>
            <a:t> </a:t>
          </a:r>
          <a:r>
            <a:rPr lang="es-ES" sz="1600" b="1" kern="1200" dirty="0" err="1"/>
            <a:t>udržovaný</a:t>
          </a:r>
          <a:r>
            <a:rPr lang="es-ES" sz="1600" b="1" kern="1200" dirty="0"/>
            <a:t> </a:t>
          </a:r>
          <a:r>
            <a:rPr lang="es-ES" sz="1600" b="1" kern="1200" dirty="0" err="1"/>
            <a:t>životem</a:t>
          </a:r>
          <a:r>
            <a:rPr lang="es-ES" sz="1600" b="1" kern="1200" dirty="0"/>
            <a:t> </a:t>
          </a:r>
          <a:r>
            <a:rPr lang="es-ES" sz="1600" b="1" kern="1200" dirty="0" err="1"/>
            <a:t>přijatým</a:t>
          </a:r>
          <a:r>
            <a:rPr lang="es-ES" sz="1600" b="1" kern="1200" dirty="0"/>
            <a:t> </a:t>
          </a:r>
          <a:r>
            <a:rPr lang="es-ES" sz="1600" b="1" kern="1200" dirty="0" err="1"/>
            <a:t>od</a:t>
          </a:r>
          <a:r>
            <a:rPr lang="es-ES" sz="1600" b="1" kern="1200" dirty="0"/>
            <a:t> </a:t>
          </a:r>
          <a:r>
            <a:rPr lang="es-ES" sz="1600" b="1" kern="1200" dirty="0" err="1"/>
            <a:t>Boha</a:t>
          </a:r>
          <a:r>
            <a:rPr lang="es-ES" sz="1600" b="1" kern="1200" dirty="0"/>
            <a:t>, </a:t>
          </a:r>
          <a:r>
            <a:rPr lang="es-ES" sz="1600" b="1" kern="1200" dirty="0" err="1"/>
            <a:t>který</a:t>
          </a:r>
          <a:r>
            <a:rPr lang="es-ES" sz="1600" b="1" kern="1200" dirty="0"/>
            <a:t> je v </a:t>
          </a:r>
          <a:r>
            <a:rPr lang="es-ES" sz="1600" b="1" kern="1200" dirty="0" err="1"/>
            <a:t>souladu</a:t>
          </a:r>
          <a:r>
            <a:rPr lang="es-ES" sz="1600" b="1" kern="1200" dirty="0"/>
            <a:t> </a:t>
          </a:r>
          <a:r>
            <a:rPr lang="cs-CZ" sz="1600" b="1" kern="1200" dirty="0"/>
            <a:t>  </a:t>
          </a:r>
          <a:r>
            <a:rPr lang="es-ES" sz="1600" b="1" kern="1200" dirty="0"/>
            <a:t>s </a:t>
          </a:r>
          <a:r>
            <a:rPr lang="es-ES" sz="1600" b="1" kern="1200" dirty="0" err="1"/>
            <a:t>vůlí</a:t>
          </a:r>
          <a:r>
            <a:rPr lang="es-ES" sz="1600" b="1" kern="1200" dirty="0"/>
            <a:t> </a:t>
          </a:r>
          <a:r>
            <a:rPr lang="es-ES" sz="1600" b="1" kern="1200" dirty="0" err="1"/>
            <a:t>Stvořitele</a:t>
          </a:r>
          <a:r>
            <a:rPr lang="es-ES" sz="1600" b="1" kern="1200" dirty="0"/>
            <a:t>.
</a:t>
          </a:r>
        </a:p>
      </dsp:txBody>
      <dsp:txXfrm>
        <a:off x="3275015" y="4811509"/>
        <a:ext cx="1801228" cy="1573633"/>
      </dsp:txXfrm>
    </dsp:sp>
    <dsp:sp modelId="{224B424A-E245-4D6E-A42E-2B2B4A4F1DB3}">
      <dsp:nvSpPr>
        <dsp:cNvPr id="0" name=""/>
        <dsp:cNvSpPr/>
      </dsp:nvSpPr>
      <dsp:spPr>
        <a:xfrm>
          <a:off x="4954740" y="3272684"/>
          <a:ext cx="1573633" cy="157363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F5E54-8C68-4F0B-9BCA-5BD168AF255C}">
      <dsp:nvSpPr>
        <dsp:cNvPr id="0" name=""/>
        <dsp:cNvSpPr/>
      </dsp:nvSpPr>
      <dsp:spPr>
        <a:xfrm>
          <a:off x="4954740" y="3272684"/>
          <a:ext cx="157" cy="3147267"/>
        </a:xfrm>
        <a:prstGeom prst="line">
          <a:avLst/>
        </a:pr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7B0D6-6915-40E6-9585-D1850F286E08}">
      <dsp:nvSpPr>
        <dsp:cNvPr id="0" name=""/>
        <dsp:cNvSpPr/>
      </dsp:nvSpPr>
      <dsp:spPr>
        <a:xfrm>
          <a:off x="4972845" y="4846318"/>
          <a:ext cx="1537424" cy="15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Pán</a:t>
          </a:r>
          <a:r>
            <a:rPr lang="es-ES" sz="1600" b="1" kern="1200" dirty="0"/>
            <a:t> </a:t>
          </a:r>
          <a:r>
            <a:rPr lang="es-ES" sz="1600" b="1" kern="1200" dirty="0" err="1"/>
            <a:t>vkládá</a:t>
          </a:r>
          <a:r>
            <a:rPr lang="es-ES" sz="1600" b="1" kern="1200" dirty="0"/>
            <a:t> do </a:t>
          </a:r>
          <a:r>
            <a:rPr lang="es-ES" sz="1600" b="1" kern="1200" dirty="0" err="1"/>
            <a:t>semene</a:t>
          </a:r>
          <a:r>
            <a:rPr lang="es-ES" sz="1600" b="1" kern="1200" dirty="0"/>
            <a:t> </a:t>
          </a:r>
          <a:r>
            <a:rPr lang="es-ES" sz="1600" b="1" kern="1200" dirty="0" err="1"/>
            <a:t>svou</a:t>
          </a:r>
          <a:r>
            <a:rPr lang="es-ES" sz="1600" b="1" kern="1200" dirty="0"/>
            <a:t> </a:t>
          </a:r>
          <a:r>
            <a:rPr lang="es-ES" sz="1600" b="1" kern="1200" dirty="0" err="1"/>
            <a:t>životní</a:t>
          </a:r>
          <a:r>
            <a:rPr lang="es-ES" sz="1600" b="1" kern="1200" dirty="0"/>
            <a:t> </a:t>
          </a:r>
          <a:r>
            <a:rPr lang="es-ES" sz="1600" b="1" kern="1200" dirty="0" err="1"/>
            <a:t>sílu</a:t>
          </a:r>
          <a:r>
            <a:rPr lang="es-ES" sz="1600" b="1" kern="1200" dirty="0"/>
            <a:t>, </a:t>
          </a:r>
          <a:r>
            <a:rPr lang="es-ES" sz="1600" b="1" kern="1200" dirty="0" err="1"/>
            <a:t>způsobuje</a:t>
          </a:r>
          <a:r>
            <a:rPr lang="es-ES" sz="1600" b="1" kern="1200" dirty="0"/>
            <a:t>, </a:t>
          </a:r>
          <a:r>
            <a:rPr lang="es-ES" sz="1600" b="1" kern="1200" dirty="0" err="1"/>
            <a:t>že</a:t>
          </a:r>
          <a:r>
            <a:rPr lang="es-ES" sz="1600" b="1" kern="1200" dirty="0"/>
            <a:t> </a:t>
          </a:r>
          <a:r>
            <a:rPr lang="es-ES" sz="1600" b="1" kern="1200" dirty="0" err="1"/>
            <a:t>klíčí</a:t>
          </a:r>
          <a:r>
            <a:rPr lang="es-ES" sz="1600" b="1" kern="1200" dirty="0"/>
            <a:t> a </a:t>
          </a:r>
          <a:r>
            <a:rPr lang="es-ES" sz="1600" b="1" kern="1200" dirty="0" err="1"/>
            <a:t>má</a:t>
          </a:r>
          <a:r>
            <a:rPr lang="es-ES" sz="1600" b="1" kern="1200" dirty="0"/>
            <a:t> </a:t>
          </a:r>
          <a:r>
            <a:rPr lang="es-ES" sz="1600" b="1" kern="1200" dirty="0" err="1"/>
            <a:t>život</a:t>
          </a:r>
          <a:r>
            <a:rPr lang="es-ES" sz="1600" b="1" kern="1200" dirty="0"/>
            <a:t>. </a:t>
          </a:r>
          <a:r>
            <a:rPr lang="es-ES" sz="1600" b="1" kern="1200" dirty="0" err="1"/>
            <a:t>Dobrý</a:t>
          </a:r>
          <a:r>
            <a:rPr lang="es-ES" sz="1600" b="1" kern="1200" dirty="0"/>
            <a:t> </a:t>
          </a:r>
          <a:r>
            <a:rPr lang="es-ES" sz="1600" b="1" kern="1200" dirty="0" err="1"/>
            <a:t>příklad</a:t>
          </a:r>
          <a:r>
            <a:rPr lang="es-ES" sz="1600" b="1" kern="1200" dirty="0"/>
            <a:t> </a:t>
          </a:r>
          <a:r>
            <a:rPr lang="es-ES" sz="1600" b="1" kern="1200" dirty="0" err="1"/>
            <a:t>Boží</a:t>
          </a:r>
          <a:r>
            <a:rPr lang="es-ES" sz="1600" b="1" kern="1200" dirty="0"/>
            <a:t> </a:t>
          </a:r>
          <a:r>
            <a:rPr lang="es-ES" sz="1600" b="1" kern="1200" dirty="0" err="1"/>
            <a:t>moci</a:t>
          </a:r>
          <a:r>
            <a:rPr lang="es-ES" sz="1600" b="1" kern="1200" dirty="0"/>
            <a:t> </a:t>
          </a:r>
          <a:r>
            <a:rPr lang="es-ES" sz="1600" b="1" kern="1200" dirty="0" err="1"/>
            <a:t>konat</a:t>
          </a:r>
          <a:r>
            <a:rPr lang="es-ES" sz="1600" b="1" kern="1200" dirty="0"/>
            <a:t> </a:t>
          </a:r>
          <a:r>
            <a:rPr lang="es-ES" sz="1600" b="1" kern="1200" dirty="0" err="1"/>
            <a:t>zázraky</a:t>
          </a:r>
          <a:r>
            <a:rPr lang="es-ES" sz="1600" b="1" kern="1200" dirty="0"/>
            <a:t>.
</a:t>
          </a:r>
        </a:p>
      </dsp:txBody>
      <dsp:txXfrm>
        <a:off x="4972845" y="4846318"/>
        <a:ext cx="1537424" cy="1573633"/>
      </dsp:txXfrm>
    </dsp:sp>
    <dsp:sp modelId="{31D8FF30-FEC7-4A2E-BFBB-F1EDC6A1DB67}">
      <dsp:nvSpPr>
        <dsp:cNvPr id="0" name=""/>
        <dsp:cNvSpPr/>
      </dsp:nvSpPr>
      <dsp:spPr>
        <a:xfrm>
          <a:off x="6530259" y="3272684"/>
          <a:ext cx="1573633" cy="15736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C3C5A-0DCA-420D-972E-EBF485F5EACE}">
      <dsp:nvSpPr>
        <dsp:cNvPr id="0" name=""/>
        <dsp:cNvSpPr/>
      </dsp:nvSpPr>
      <dsp:spPr>
        <a:xfrm>
          <a:off x="6520222" y="3269930"/>
          <a:ext cx="3147" cy="3203760"/>
        </a:xfrm>
        <a:prstGeom prst="line">
          <a:avLst/>
        </a:pr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E6AA8-730C-4C1F-8B69-9C320A566ED9}">
      <dsp:nvSpPr>
        <dsp:cNvPr id="0" name=""/>
        <dsp:cNvSpPr/>
      </dsp:nvSpPr>
      <dsp:spPr>
        <a:xfrm>
          <a:off x="6530259" y="4846318"/>
          <a:ext cx="1573633" cy="15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Ptáci</a:t>
          </a:r>
          <a:r>
            <a:rPr lang="es-ES" sz="1600" b="1" kern="1200" dirty="0"/>
            <a:t> </a:t>
          </a:r>
          <a:r>
            <a:rPr lang="es-ES" sz="1600" b="1" kern="1200" dirty="0" err="1"/>
            <a:t>jsou</a:t>
          </a:r>
          <a:r>
            <a:rPr lang="es-ES" sz="1600" b="1" kern="1200" dirty="0"/>
            <a:t> </a:t>
          </a:r>
          <a:r>
            <a:rPr lang="es-ES" sz="1600" b="1" kern="1200" dirty="0" err="1"/>
            <a:t>učiteli</a:t>
          </a:r>
          <a:r>
            <a:rPr lang="es-ES" sz="1600" b="1" kern="1200" dirty="0"/>
            <a:t> </a:t>
          </a:r>
          <a:r>
            <a:rPr lang="es-ES" sz="1600" b="1" kern="1200" dirty="0" err="1"/>
            <a:t>sladké</a:t>
          </a:r>
          <a:r>
            <a:rPr lang="es-ES" sz="1600" b="1" kern="1200" dirty="0"/>
            <a:t> </a:t>
          </a:r>
          <a:r>
            <a:rPr lang="es-ES" sz="1600" b="1" kern="1200" dirty="0" err="1"/>
            <a:t>lekce</a:t>
          </a:r>
          <a:r>
            <a:rPr lang="es-ES" sz="1600" b="1" kern="1200" dirty="0"/>
            <a:t> </a:t>
          </a:r>
          <a:r>
            <a:rPr lang="es-ES" sz="1600" b="1" kern="1200" dirty="0" err="1"/>
            <a:t>důvěry</a:t>
          </a:r>
          <a:r>
            <a:rPr lang="es-ES" sz="1600" b="1" kern="1200" dirty="0"/>
            <a:t> a </a:t>
          </a:r>
          <a:r>
            <a:rPr lang="es-ES" sz="1600" b="1" kern="1200" dirty="0" err="1"/>
            <a:t>chvály</a:t>
          </a:r>
          <a:r>
            <a:rPr lang="es-ES" sz="1600" b="1" kern="1200" dirty="0"/>
            <a:t>. </a:t>
          </a:r>
          <a:r>
            <a:rPr lang="es-ES" sz="1600" b="1" kern="1200" dirty="0" err="1"/>
            <a:t>Jsou</a:t>
          </a:r>
          <a:r>
            <a:rPr lang="es-ES" sz="1600" b="1" kern="1200" dirty="0"/>
            <a:t> </a:t>
          </a:r>
          <a:r>
            <a:rPr lang="es-ES" sz="1600" b="1" kern="1200" dirty="0" err="1"/>
            <a:t>neustále</a:t>
          </a:r>
          <a:r>
            <a:rPr lang="es-ES" sz="1600" b="1" kern="1200" dirty="0"/>
            <a:t> </a:t>
          </a:r>
          <a:r>
            <a:rPr lang="es-ES" sz="1600" b="1" kern="1200" dirty="0" err="1"/>
            <a:t>vystavováni</a:t>
          </a:r>
          <a:r>
            <a:rPr lang="es-ES" sz="1600" b="1" kern="1200" dirty="0"/>
            <a:t> </a:t>
          </a:r>
          <a:r>
            <a:rPr lang="es-ES" sz="1600" b="1" kern="1200" dirty="0" err="1"/>
            <a:t>nepřátelům</a:t>
          </a:r>
          <a:r>
            <a:rPr lang="es-ES" sz="1600" b="1" kern="1200" dirty="0"/>
            <a:t>, </a:t>
          </a:r>
          <a:r>
            <a:rPr lang="es-ES" sz="1600" b="1" kern="1200" dirty="0" err="1"/>
            <a:t>kteří</a:t>
          </a:r>
          <a:r>
            <a:rPr lang="es-ES" sz="1600" b="1" kern="1200" dirty="0"/>
            <a:t> se je </a:t>
          </a:r>
          <a:r>
            <a:rPr lang="es-ES" sz="1600" b="1" kern="1200" dirty="0" err="1"/>
            <a:t>snaží</a:t>
          </a:r>
          <a:r>
            <a:rPr lang="es-ES" sz="1600" b="1" kern="1200" dirty="0"/>
            <a:t> </a:t>
          </a:r>
          <a:r>
            <a:rPr lang="es-ES" sz="1600" b="1" kern="1200" dirty="0" err="1"/>
            <a:t>zničit</a:t>
          </a:r>
          <a:r>
            <a:rPr lang="es-ES" sz="1600" b="1" kern="1200" dirty="0"/>
            <a:t>, a </a:t>
          </a:r>
          <a:r>
            <a:rPr lang="es-ES" sz="1600" b="1" kern="1200" dirty="0" err="1"/>
            <a:t>přesto</a:t>
          </a:r>
          <a:r>
            <a:rPr lang="es-ES" sz="1600" b="1" kern="1200" dirty="0"/>
            <a:t> </a:t>
          </a:r>
          <a:r>
            <a:rPr lang="cs-CZ" sz="1600" b="1" kern="1200" dirty="0"/>
            <a:t>  </a:t>
          </a:r>
          <a:r>
            <a:rPr lang="es-ES" sz="1600" b="1" kern="1200" dirty="0"/>
            <a:t>v </a:t>
          </a:r>
          <a:r>
            <a:rPr lang="es-ES" sz="1600" b="1" kern="1200" dirty="0" err="1"/>
            <a:t>jakém</a:t>
          </a:r>
          <a:r>
            <a:rPr lang="es-ES" sz="1600" b="1" kern="1200" dirty="0"/>
            <a:t> </a:t>
          </a:r>
          <a:r>
            <a:rPr lang="es-ES" sz="1600" b="1" kern="1200" dirty="0" err="1"/>
            <a:t>duchu</a:t>
          </a:r>
          <a:r>
            <a:rPr lang="es-ES" sz="1600" b="1" kern="1200" dirty="0"/>
            <a:t> </a:t>
          </a:r>
          <a:r>
            <a:rPr lang="es-ES" sz="1600" b="1" kern="1200" dirty="0" err="1"/>
            <a:t>dělají</a:t>
          </a:r>
          <a:r>
            <a:rPr lang="es-ES" sz="1600" b="1" kern="1200" dirty="0"/>
            <a:t> </a:t>
          </a:r>
          <a:r>
            <a:rPr lang="es-ES" sz="1600" b="1" kern="1200" dirty="0" err="1"/>
            <a:t>svou</a:t>
          </a:r>
          <a:r>
            <a:rPr lang="es-ES" sz="1600" b="1" kern="1200" dirty="0"/>
            <a:t> </a:t>
          </a:r>
          <a:r>
            <a:rPr lang="es-ES" sz="1600" b="1" kern="1200" dirty="0" err="1"/>
            <a:t>práci</a:t>
          </a:r>
          <a:r>
            <a:rPr lang="es-ES" sz="1600" b="1" kern="1200" dirty="0"/>
            <a:t>! </a:t>
          </a:r>
          <a:r>
            <a:rPr lang="es-ES" sz="1600" b="1" kern="1200" dirty="0" err="1"/>
            <a:t>Jak</a:t>
          </a:r>
          <a:r>
            <a:rPr lang="es-ES" sz="1600" b="1" kern="1200" dirty="0"/>
            <a:t> </a:t>
          </a:r>
          <a:r>
            <a:rPr lang="es-ES" sz="1600" b="1" kern="1200" dirty="0" err="1"/>
            <a:t>radostné</a:t>
          </a:r>
          <a:r>
            <a:rPr lang="es-ES" sz="1600" b="1" kern="1200" dirty="0"/>
            <a:t> </a:t>
          </a:r>
          <a:r>
            <a:rPr lang="es-ES" sz="1600" b="1" kern="1200" dirty="0" err="1"/>
            <a:t>jsou</a:t>
          </a:r>
          <a:r>
            <a:rPr lang="es-ES" sz="1600" b="1" kern="1200" dirty="0"/>
            <a:t> </a:t>
          </a:r>
          <a:r>
            <a:rPr lang="es-ES" sz="1600" b="1" kern="1200" dirty="0" err="1"/>
            <a:t>jejich</a:t>
          </a:r>
          <a:r>
            <a:rPr lang="es-ES" sz="1600" b="1" kern="1200" dirty="0"/>
            <a:t> </a:t>
          </a:r>
          <a:r>
            <a:rPr lang="es-ES" sz="1600" b="1" kern="1200" dirty="0" err="1"/>
            <a:t>písně</a:t>
          </a:r>
          <a:r>
            <a:rPr lang="es-ES" sz="1600" b="1" kern="1200" dirty="0"/>
            <a:t>!
</a:t>
          </a:r>
        </a:p>
      </dsp:txBody>
      <dsp:txXfrm>
        <a:off x="6530259" y="4846318"/>
        <a:ext cx="1573633" cy="1573633"/>
      </dsp:txXfrm>
    </dsp:sp>
    <dsp:sp modelId="{E51E1D64-351F-4420-AF0F-00C2BB7367A5}">
      <dsp:nvSpPr>
        <dsp:cNvPr id="0" name=""/>
        <dsp:cNvSpPr/>
      </dsp:nvSpPr>
      <dsp:spPr>
        <a:xfrm>
          <a:off x="8104393" y="3272684"/>
          <a:ext cx="2068809" cy="1573633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28" r="-7028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410C2-3F11-4941-A8D9-B93732EFF353}">
      <dsp:nvSpPr>
        <dsp:cNvPr id="0" name=""/>
        <dsp:cNvSpPr/>
      </dsp:nvSpPr>
      <dsp:spPr>
        <a:xfrm>
          <a:off x="8104498" y="3281213"/>
          <a:ext cx="157" cy="3147267"/>
        </a:xfrm>
        <a:prstGeom prst="line">
          <a:avLst/>
        </a:pr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2C4D06-8BB2-43E7-B862-89B265CB968A}">
      <dsp:nvSpPr>
        <dsp:cNvPr id="0" name=""/>
        <dsp:cNvSpPr/>
      </dsp:nvSpPr>
      <dsp:spPr>
        <a:xfrm>
          <a:off x="8153491" y="4846318"/>
          <a:ext cx="2021568" cy="15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Hmyz</a:t>
          </a:r>
          <a:r>
            <a:rPr lang="es-ES" sz="1600" b="1" kern="1200" dirty="0"/>
            <a:t> </a:t>
          </a:r>
          <a:r>
            <a:rPr lang="es-ES" sz="1600" b="1" kern="1200" dirty="0" err="1"/>
            <a:t>učí</a:t>
          </a:r>
          <a:r>
            <a:rPr lang="es-ES" sz="1600" b="1" kern="1200" dirty="0"/>
            <a:t> </a:t>
          </a:r>
          <a:r>
            <a:rPr lang="es-ES" sz="1600" b="1" kern="1200" dirty="0" err="1"/>
            <a:t>pracovitosti</a:t>
          </a:r>
          <a:r>
            <a:rPr lang="es-ES" sz="1600" b="1" kern="1200" dirty="0"/>
            <a:t>. </a:t>
          </a:r>
          <a:r>
            <a:rPr lang="es-ES" sz="1600" b="1" kern="1200" dirty="0" err="1"/>
            <a:t>Mravenci</a:t>
          </a:r>
          <a:r>
            <a:rPr lang="es-ES" sz="1600" b="1" kern="1200" dirty="0"/>
            <a:t> </a:t>
          </a:r>
          <a:r>
            <a:rPr lang="cs-CZ" sz="1600" b="1" kern="1200" dirty="0"/>
            <a:t>nám dávají</a:t>
          </a:r>
          <a:r>
            <a:rPr lang="es-ES" sz="1600" b="1" kern="1200" dirty="0"/>
            <a:t> </a:t>
          </a:r>
          <a:r>
            <a:rPr lang="es-ES" sz="1600" b="1" kern="1200" dirty="0" err="1"/>
            <a:t>lekce</a:t>
          </a:r>
          <a:r>
            <a:rPr lang="es-ES" sz="1600" b="1" kern="1200" dirty="0"/>
            <a:t> </a:t>
          </a:r>
          <a:r>
            <a:rPr lang="es-ES" sz="1600" b="1" kern="1200" dirty="0" err="1"/>
            <a:t>trpělivé</a:t>
          </a:r>
          <a:r>
            <a:rPr lang="es-ES" sz="1600" b="1" kern="1200" dirty="0"/>
            <a:t> </a:t>
          </a:r>
          <a:r>
            <a:rPr lang="es-ES" sz="1600" b="1" kern="1200" dirty="0" err="1"/>
            <a:t>práce</a:t>
          </a:r>
          <a:r>
            <a:rPr lang="es-ES" sz="1600" b="1" kern="1200" dirty="0"/>
            <a:t>, </a:t>
          </a:r>
          <a:r>
            <a:rPr lang="es-ES" sz="1600" b="1" kern="1200" dirty="0" err="1"/>
            <a:t>vytrvalosti</a:t>
          </a:r>
          <a:r>
            <a:rPr lang="es-ES" sz="1600" b="1" kern="1200" dirty="0"/>
            <a:t> </a:t>
          </a:r>
          <a:r>
            <a:rPr lang="es-ES" sz="1600" b="1" kern="1200" dirty="0" err="1"/>
            <a:t>při</a:t>
          </a:r>
          <a:r>
            <a:rPr lang="es-ES" sz="1600" b="1" kern="1200" dirty="0"/>
            <a:t> </a:t>
          </a:r>
          <a:r>
            <a:rPr lang="es-ES" sz="1600" b="1" kern="1200" dirty="0" err="1"/>
            <a:t>překo</a:t>
          </a:r>
          <a:r>
            <a:rPr lang="cs-CZ" sz="1600" b="1" kern="1200" dirty="0"/>
            <a:t>-</a:t>
          </a:r>
          <a:r>
            <a:rPr lang="es-ES" sz="1600" b="1" kern="1200" dirty="0" err="1"/>
            <a:t>návání</a:t>
          </a:r>
          <a:r>
            <a:rPr lang="es-ES" sz="1600" b="1" kern="1200" dirty="0"/>
            <a:t> </a:t>
          </a:r>
          <a:r>
            <a:rPr lang="es-ES" sz="1600" b="1" kern="1200" dirty="0" err="1"/>
            <a:t>překážek</a:t>
          </a:r>
          <a:r>
            <a:rPr lang="es-ES" sz="1600" b="1" kern="1200" dirty="0"/>
            <a:t>, </a:t>
          </a:r>
          <a:r>
            <a:rPr lang="es-ES" sz="1600" b="1" kern="1200" dirty="0" err="1"/>
            <a:t>předvídavosti</a:t>
          </a:r>
          <a:r>
            <a:rPr lang="es-ES" sz="1600" b="1" kern="1200" dirty="0"/>
            <a:t> do bu</a:t>
          </a:r>
          <a:r>
            <a:rPr lang="cs-CZ" sz="1600" b="1" kern="1200" dirty="0"/>
            <a:t>-</a:t>
          </a:r>
          <a:r>
            <a:rPr lang="es-ES" sz="1600" b="1" kern="1200" dirty="0" err="1"/>
            <a:t>doucna</a:t>
          </a:r>
          <a:r>
            <a:rPr lang="es-ES" sz="1600" b="1" kern="1200" dirty="0"/>
            <a:t>. </a:t>
          </a:r>
          <a:r>
            <a:rPr lang="es-ES" sz="1600" b="1" kern="1200" dirty="0" err="1"/>
            <a:t>Pracovité</a:t>
          </a:r>
          <a:r>
            <a:rPr lang="es-ES" sz="1600" b="1" kern="1200" dirty="0"/>
            <a:t> </a:t>
          </a:r>
          <a:r>
            <a:rPr lang="es-ES" sz="1600" b="1" kern="1200" dirty="0" err="1"/>
            <a:t>vče</a:t>
          </a:r>
          <a:r>
            <a:rPr lang="cs-CZ" sz="1600" b="1" kern="1200" dirty="0"/>
            <a:t>-</a:t>
          </a:r>
          <a:r>
            <a:rPr lang="es-ES" sz="1600" b="1" kern="1200" dirty="0" err="1"/>
            <a:t>ly</a:t>
          </a:r>
          <a:r>
            <a:rPr lang="es-ES" sz="1600" b="1" kern="1200" dirty="0"/>
            <a:t> </a:t>
          </a:r>
          <a:r>
            <a:rPr lang="es-ES" sz="1600" b="1" kern="1200" dirty="0" err="1"/>
            <a:t>dodržují</a:t>
          </a:r>
          <a:r>
            <a:rPr lang="es-ES" sz="1600" b="1" kern="1200" dirty="0"/>
            <a:t> </a:t>
          </a:r>
          <a:r>
            <a:rPr lang="es-ES" sz="1600" b="1" kern="1200" dirty="0" err="1"/>
            <a:t>dokonalý</a:t>
          </a:r>
          <a:r>
            <a:rPr lang="es-ES" sz="1600" b="1" kern="1200" dirty="0"/>
            <a:t> </a:t>
          </a:r>
          <a:r>
            <a:rPr lang="es-ES" sz="1600" b="1" kern="1200" dirty="0" err="1"/>
            <a:t>pořádek</a:t>
          </a:r>
          <a:r>
            <a:rPr lang="es-ES" sz="1600" b="1" kern="1200" dirty="0"/>
            <a:t> a </a:t>
          </a:r>
          <a:r>
            <a:rPr lang="cs-CZ" sz="1600" b="1" kern="1200" dirty="0"/>
            <a:t>netolerují  mezi sebou </a:t>
          </a:r>
          <a:r>
            <a:rPr lang="es-ES" sz="1600" b="1" kern="1200" dirty="0" err="1"/>
            <a:t>žádn</a:t>
          </a:r>
          <a:r>
            <a:rPr lang="cs-CZ" sz="1600" b="1" kern="1200" dirty="0"/>
            <a:t>é</a:t>
          </a:r>
          <a:r>
            <a:rPr lang="es-ES" sz="1600" b="1" kern="1200" dirty="0"/>
            <a:t> </a:t>
          </a:r>
          <a:r>
            <a:rPr lang="es-ES" sz="1600" b="1" kern="1200" dirty="0" err="1"/>
            <a:t>povaleč</a:t>
          </a:r>
          <a:r>
            <a:rPr lang="cs-CZ" sz="1600" b="1" kern="1200" dirty="0"/>
            <a:t>e</a:t>
          </a:r>
          <a:r>
            <a:rPr lang="es-ES" sz="1600" b="1" kern="1200" dirty="0"/>
            <a:t>. </a:t>
          </a:r>
          <a:r>
            <a:rPr lang="es-ES" sz="1600" b="1" kern="1200" dirty="0" err="1"/>
            <a:t>Vykonávají</a:t>
          </a:r>
          <a:r>
            <a:rPr lang="es-ES" sz="1600" b="1" kern="1200" dirty="0"/>
            <a:t> </a:t>
          </a:r>
          <a:r>
            <a:rPr lang="es-ES" sz="1600" b="1" kern="1200" dirty="0" err="1"/>
            <a:t>práci</a:t>
          </a:r>
          <a:r>
            <a:rPr lang="es-ES" sz="1600" b="1" kern="1200" dirty="0"/>
            <a:t>, </a:t>
          </a:r>
          <a:r>
            <a:rPr lang="es-ES" sz="1600" b="1" kern="1200" dirty="0" err="1"/>
            <a:t>která</a:t>
          </a:r>
          <a:r>
            <a:rPr lang="es-ES" sz="1600" b="1" kern="1200" dirty="0"/>
            <a:t> je </a:t>
          </a:r>
          <a:r>
            <a:rPr lang="es-ES" sz="1600" b="1" kern="1200" dirty="0" err="1"/>
            <a:t>každé</a:t>
          </a:r>
          <a:r>
            <a:rPr lang="cs-CZ" sz="1600" b="1" kern="1200" dirty="0"/>
            <a:t>-</a:t>
          </a:r>
          <a:r>
            <a:rPr lang="es-ES" sz="1600" b="1" kern="1200" dirty="0"/>
            <a:t>mu </a:t>
          </a:r>
          <a:r>
            <a:rPr lang="es-ES" sz="1600" b="1" kern="1200" dirty="0" err="1"/>
            <a:t>přidělena</a:t>
          </a:r>
          <a:r>
            <a:rPr lang="es-ES" sz="1600" b="1" kern="1200" dirty="0"/>
            <a:t>, s </a:t>
          </a:r>
          <a:r>
            <a:rPr lang="es-ES" sz="1600" b="1" kern="1200" dirty="0" err="1"/>
            <a:t>inteli</a:t>
          </a:r>
          <a:r>
            <a:rPr lang="cs-CZ" sz="1600" b="1" kern="1200" dirty="0"/>
            <a:t>-</a:t>
          </a:r>
          <a:r>
            <a:rPr lang="es-ES" sz="1600" b="1" kern="1200" dirty="0" err="1"/>
            <a:t>gencí</a:t>
          </a:r>
          <a:r>
            <a:rPr lang="es-ES" sz="1600" b="1" kern="1200" dirty="0"/>
            <a:t> a </a:t>
          </a:r>
          <a:r>
            <a:rPr lang="es-ES" sz="1600" b="1" kern="1200" dirty="0" err="1"/>
            <a:t>činností</a:t>
          </a:r>
          <a:r>
            <a:rPr lang="es-ES" sz="1600" b="1" kern="1200" dirty="0"/>
            <a:t>, </a:t>
          </a:r>
          <a:r>
            <a:rPr lang="es-ES" sz="1600" b="1" kern="1200" dirty="0" err="1"/>
            <a:t>která</a:t>
          </a:r>
          <a:r>
            <a:rPr lang="es-ES" sz="1600" b="1" kern="1200" dirty="0"/>
            <a:t> </a:t>
          </a:r>
          <a:r>
            <a:rPr lang="es-ES" sz="1600" b="1" kern="1200" dirty="0" err="1"/>
            <a:t>přesahuje</a:t>
          </a:r>
          <a:r>
            <a:rPr lang="es-ES" sz="1600" b="1" kern="1200" dirty="0"/>
            <a:t> </a:t>
          </a:r>
          <a:r>
            <a:rPr lang="es-ES" sz="1600" b="1" kern="1200" dirty="0" err="1"/>
            <a:t>naše</a:t>
          </a:r>
          <a:r>
            <a:rPr lang="es-ES" sz="1600" b="1" kern="1200" dirty="0"/>
            <a:t> </a:t>
          </a:r>
          <a:r>
            <a:rPr lang="es-ES" sz="1600" b="1" kern="1200" dirty="0" err="1"/>
            <a:t>chápá</a:t>
          </a:r>
          <a:r>
            <a:rPr lang="cs-CZ" sz="1600" b="1" kern="1200" dirty="0"/>
            <a:t>-</a:t>
          </a:r>
          <a:r>
            <a:rPr lang="es-ES" sz="1600" b="1" kern="1200" dirty="0" err="1"/>
            <a:t>ní</a:t>
          </a:r>
          <a:r>
            <a:rPr lang="es-ES" sz="1600" b="1" kern="1200" dirty="0"/>
            <a:t>.
</a:t>
          </a:r>
        </a:p>
      </dsp:txBody>
      <dsp:txXfrm>
        <a:off x="8153491" y="4846318"/>
        <a:ext cx="2021568" cy="1573633"/>
      </dsp:txXfrm>
    </dsp:sp>
    <dsp:sp modelId="{7965937C-66F4-4B34-B971-C9FE96DC62F3}">
      <dsp:nvSpPr>
        <dsp:cNvPr id="0" name=""/>
        <dsp:cNvSpPr/>
      </dsp:nvSpPr>
      <dsp:spPr>
        <a:xfrm>
          <a:off x="10173483" y="3272684"/>
          <a:ext cx="1845636" cy="15736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32C9C-79FE-412B-A9B5-9C5E2FD1D65A}">
      <dsp:nvSpPr>
        <dsp:cNvPr id="0" name=""/>
        <dsp:cNvSpPr/>
      </dsp:nvSpPr>
      <dsp:spPr>
        <a:xfrm>
          <a:off x="10173167" y="3264155"/>
          <a:ext cx="157" cy="3147267"/>
        </a:xfrm>
        <a:prstGeom prst="line">
          <a:avLst/>
        </a:pr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384292-CFD9-48D5-9E8A-5198BC600CA0}">
      <dsp:nvSpPr>
        <dsp:cNvPr id="0" name=""/>
        <dsp:cNvSpPr/>
      </dsp:nvSpPr>
      <dsp:spPr>
        <a:xfrm>
          <a:off x="10277531" y="4846318"/>
          <a:ext cx="1637538" cy="15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Různé</a:t>
          </a:r>
          <a:r>
            <a:rPr lang="es-ES" sz="1600" b="1" kern="1200" dirty="0"/>
            <a:t> </a:t>
          </a:r>
          <a:r>
            <a:rPr lang="es-ES" sz="1600" b="1" kern="1200" dirty="0" err="1"/>
            <a:t>druhy</a:t>
          </a:r>
          <a:r>
            <a:rPr lang="es-ES" sz="1600" b="1" kern="1200" dirty="0"/>
            <a:t> </a:t>
          </a:r>
          <a:r>
            <a:rPr lang="es-ES" sz="1600" b="1" kern="1200" dirty="0" err="1"/>
            <a:t>rostlin</a:t>
          </a:r>
          <a:r>
            <a:rPr lang="es-ES" sz="1600" b="1" kern="1200" dirty="0"/>
            <a:t> </a:t>
          </a:r>
          <a:r>
            <a:rPr lang="es-ES" sz="1600" b="1" kern="1200" dirty="0" err="1"/>
            <a:t>vyžadují</a:t>
          </a:r>
          <a:r>
            <a:rPr lang="es-ES" sz="1600" b="1" kern="1200" dirty="0"/>
            <a:t> </a:t>
          </a:r>
          <a:r>
            <a:rPr lang="es-ES" sz="1600" b="1" kern="1200" dirty="0" err="1"/>
            <a:t>různou</a:t>
          </a:r>
          <a:r>
            <a:rPr lang="es-ES" sz="1600" b="1" kern="1200" dirty="0"/>
            <a:t> </a:t>
          </a:r>
          <a:r>
            <a:rPr lang="es-ES" sz="1600" b="1" kern="1200" dirty="0" err="1"/>
            <a:t>půdu</a:t>
          </a:r>
          <a:r>
            <a:rPr lang="es-ES" sz="1600" b="1" kern="1200" dirty="0"/>
            <a:t> a </a:t>
          </a:r>
          <a:r>
            <a:rPr lang="es-ES" sz="1600" b="1" kern="1200" dirty="0" err="1"/>
            <a:t>kultivaci</a:t>
          </a:r>
          <a:r>
            <a:rPr lang="es-ES" sz="1600" b="1" kern="1200" dirty="0"/>
            <a:t> a </a:t>
          </a:r>
          <a:r>
            <a:rPr lang="es-ES" sz="1600" b="1" kern="1200" dirty="0" err="1"/>
            <a:t>pod</a:t>
          </a:r>
          <a:r>
            <a:rPr lang="cs-CZ" sz="1600" b="1" kern="1200" dirty="0"/>
            <a:t>-</a:t>
          </a:r>
          <a:r>
            <a:rPr lang="es-ES" sz="1600" b="1" kern="1200" dirty="0" err="1"/>
            <a:t>mínkou</a:t>
          </a:r>
          <a:r>
            <a:rPr lang="es-ES" sz="1600" b="1" kern="1200" dirty="0"/>
            <a:t> </a:t>
          </a:r>
          <a:r>
            <a:rPr lang="es-ES" sz="1600" b="1" kern="1200" dirty="0" err="1"/>
            <a:t>úspěchu</a:t>
          </a:r>
          <a:r>
            <a:rPr lang="es-ES" sz="1600" b="1" kern="1200" dirty="0"/>
            <a:t> je </a:t>
          </a:r>
          <a:r>
            <a:rPr lang="es-ES" sz="1600" b="1" kern="1200" dirty="0" err="1"/>
            <a:t>poslušnost</a:t>
          </a:r>
          <a:r>
            <a:rPr lang="es-ES" sz="1600" b="1" kern="1200" dirty="0"/>
            <a:t> </a:t>
          </a:r>
          <a:r>
            <a:rPr lang="es-ES" sz="1600" b="1" kern="1200" dirty="0" err="1"/>
            <a:t>zákonům</a:t>
          </a:r>
          <a:r>
            <a:rPr lang="es-ES" sz="1600" b="1" kern="1200" dirty="0"/>
            <a:t>, </a:t>
          </a:r>
          <a:r>
            <a:rPr lang="es-ES" sz="1600" b="1" kern="1200" dirty="0" err="1"/>
            <a:t>které</a:t>
          </a:r>
          <a:r>
            <a:rPr lang="es-ES" sz="1600" b="1" kern="1200" dirty="0"/>
            <a:t> </a:t>
          </a:r>
          <a:r>
            <a:rPr lang="es-ES" sz="1600" b="1" kern="1200" dirty="0" err="1"/>
            <a:t>řídí</a:t>
          </a:r>
          <a:r>
            <a:rPr lang="es-ES" sz="1600" b="1" kern="1200" dirty="0"/>
            <a:t> </a:t>
          </a:r>
          <a:r>
            <a:rPr lang="es-ES" sz="1600" b="1" kern="1200" dirty="0" err="1"/>
            <a:t>každou</a:t>
          </a:r>
          <a:r>
            <a:rPr lang="es-ES" sz="1600" b="1" kern="1200" dirty="0"/>
            <a:t> z </a:t>
          </a:r>
          <a:r>
            <a:rPr lang="es-ES" sz="1600" b="1" kern="1200" dirty="0" err="1"/>
            <a:t>nich</a:t>
          </a:r>
          <a:r>
            <a:rPr lang="es-ES" sz="1600" b="1" kern="1200" dirty="0"/>
            <a:t>. </a:t>
          </a:r>
          <a:r>
            <a:rPr lang="es-ES" sz="1600" b="1" kern="1200" dirty="0" err="1"/>
            <a:t>Učí</a:t>
          </a:r>
          <a:r>
            <a:rPr lang="es-ES" sz="1600" b="1" kern="1200" dirty="0"/>
            <a:t> </a:t>
          </a:r>
          <a:r>
            <a:rPr lang="cs-CZ" sz="1600" b="1" kern="1200" dirty="0"/>
            <a:t>nás</a:t>
          </a:r>
          <a:r>
            <a:rPr lang="es-ES" sz="1600" b="1" kern="1200" dirty="0"/>
            <a:t> </a:t>
          </a:r>
          <a:r>
            <a:rPr lang="es-ES" sz="1600" b="1" kern="1200" dirty="0" err="1"/>
            <a:t>péč</a:t>
          </a:r>
          <a:r>
            <a:rPr lang="cs-CZ" sz="1600" b="1" kern="1200" dirty="0"/>
            <a:t>i</a:t>
          </a:r>
          <a:r>
            <a:rPr lang="es-ES" sz="1600" b="1" kern="1200" dirty="0"/>
            <a:t>, </a:t>
          </a:r>
          <a:r>
            <a:rPr lang="es-ES" sz="1600" b="1" kern="1200" dirty="0" err="1"/>
            <a:t>trpělivosti</a:t>
          </a:r>
          <a:r>
            <a:rPr lang="es-ES" sz="1600" b="1" kern="1200" dirty="0"/>
            <a:t>, </a:t>
          </a:r>
          <a:r>
            <a:rPr lang="es-ES" sz="1600" b="1" kern="1200" dirty="0" err="1"/>
            <a:t>pozor</a:t>
          </a:r>
          <a:r>
            <a:rPr lang="cs-CZ" sz="1600" b="1" kern="1200" dirty="0"/>
            <a:t>-</a:t>
          </a:r>
          <a:r>
            <a:rPr lang="es-ES" sz="1600" b="1" kern="1200" dirty="0" err="1"/>
            <a:t>nosti</a:t>
          </a:r>
          <a:r>
            <a:rPr lang="es-ES" sz="1600" b="1" kern="1200" dirty="0"/>
            <a:t> k </a:t>
          </a:r>
          <a:r>
            <a:rPr lang="es-ES" sz="1600" b="1" kern="1200" dirty="0" err="1"/>
            <a:t>detailu</a:t>
          </a:r>
          <a:r>
            <a:rPr lang="es-ES" sz="1600" b="1" kern="1200" dirty="0"/>
            <a:t> a </a:t>
          </a:r>
          <a:r>
            <a:rPr lang="es-ES" sz="1600" b="1" kern="1200" dirty="0" err="1"/>
            <a:t>poslušnosti</a:t>
          </a:r>
          <a:r>
            <a:rPr lang="es-ES" sz="1600" b="1" kern="1200" dirty="0"/>
            <a:t> </a:t>
          </a:r>
          <a:r>
            <a:rPr lang="es-ES" sz="1600" b="1" kern="1200" dirty="0" err="1"/>
            <a:t>záko</a:t>
          </a:r>
          <a:r>
            <a:rPr lang="cs-CZ" sz="1600" b="1" kern="1200" dirty="0"/>
            <a:t>-</a:t>
          </a:r>
          <a:r>
            <a:rPr lang="es-ES" sz="1600" b="1" kern="1200" dirty="0" err="1"/>
            <a:t>na</a:t>
          </a:r>
          <a:r>
            <a:rPr lang="es-ES" sz="1600" b="1" kern="1200" dirty="0"/>
            <a:t>.
</a:t>
          </a:r>
        </a:p>
      </dsp:txBody>
      <dsp:txXfrm>
        <a:off x="10277531" y="4846318"/>
        <a:ext cx="1637538" cy="15736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3FC19-0876-43AE-B5F9-760E82AAE4EC}">
      <dsp:nvSpPr>
        <dsp:cNvPr id="0" name=""/>
        <dsp:cNvSpPr/>
      </dsp:nvSpPr>
      <dsp:spPr>
        <a:xfrm rot="10800000">
          <a:off x="272290" y="56"/>
          <a:ext cx="6845864" cy="51065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Kde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začíná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vzdělávání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56"/>
        <a:ext cx="6718199" cy="510659"/>
      </dsp:txXfrm>
    </dsp:sp>
    <dsp:sp modelId="{F7E2116E-575A-4208-B8DC-5372C14C770B}">
      <dsp:nvSpPr>
        <dsp:cNvPr id="0" name=""/>
        <dsp:cNvSpPr/>
      </dsp:nvSpPr>
      <dsp:spPr>
        <a:xfrm>
          <a:off x="0" y="56"/>
          <a:ext cx="510659" cy="510659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360684-3ACB-49EF-BB31-50AAAD3312FC}">
      <dsp:nvSpPr>
        <dsp:cNvPr id="0" name=""/>
        <dsp:cNvSpPr/>
      </dsp:nvSpPr>
      <dsp:spPr>
        <a:xfrm rot="10800000">
          <a:off x="272290" y="663150"/>
          <a:ext cx="6845864" cy="510659"/>
        </a:xfrm>
        <a:prstGeom prst="homePlate">
          <a:avLst/>
        </a:prstGeom>
        <a:solidFill>
          <a:schemeClr val="accent4">
            <a:hueOff val="1088988"/>
            <a:satOff val="-4531"/>
            <a:lumOff val="1068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Kdo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jsou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první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učitelé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663150"/>
        <a:ext cx="6718199" cy="510659"/>
      </dsp:txXfrm>
    </dsp:sp>
    <dsp:sp modelId="{E34D9D89-8E20-4B33-A7EB-441BB8351306}">
      <dsp:nvSpPr>
        <dsp:cNvPr id="0" name=""/>
        <dsp:cNvSpPr/>
      </dsp:nvSpPr>
      <dsp:spPr>
        <a:xfrm>
          <a:off x="0" y="663150"/>
          <a:ext cx="510659" cy="510659"/>
        </a:xfrm>
        <a:prstGeom prst="ellipse">
          <a:avLst/>
        </a:prstGeom>
        <a:solidFill>
          <a:schemeClr val="accent4">
            <a:tint val="50000"/>
            <a:hueOff val="1198688"/>
            <a:satOff val="-5578"/>
            <a:lumOff val="-245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651B11-E3A7-44BE-A5E3-A954E2CEFEFB}">
      <dsp:nvSpPr>
        <dsp:cNvPr id="0" name=""/>
        <dsp:cNvSpPr/>
      </dsp:nvSpPr>
      <dsp:spPr>
        <a:xfrm rot="10800000">
          <a:off x="272290" y="1326245"/>
          <a:ext cx="6845864" cy="510659"/>
        </a:xfrm>
        <a:prstGeom prst="homePlate">
          <a:avLst/>
        </a:prstGeom>
        <a:solidFill>
          <a:schemeClr val="accent4">
            <a:hueOff val="2177976"/>
            <a:satOff val="-9062"/>
            <a:lumOff val="2135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Kdy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začít</a:t>
          </a:r>
          <a:r>
            <a:rPr lang="es-ES" sz="1800" b="1" kern="1200" dirty="0">
              <a:solidFill>
                <a:schemeClr val="tx1"/>
              </a:solidFill>
            </a:rPr>
            <a:t> se </a:t>
          </a:r>
          <a:r>
            <a:rPr lang="es-ES" sz="1800" b="1" kern="1200" dirty="0" err="1">
              <a:solidFill>
                <a:schemeClr val="tx1"/>
              </a:solidFill>
            </a:rPr>
            <a:t>vzděláváním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1326245"/>
        <a:ext cx="6718199" cy="510659"/>
      </dsp:txXfrm>
    </dsp:sp>
    <dsp:sp modelId="{4D1EBC80-EB6F-406D-A7BC-462F6D9C76B0}">
      <dsp:nvSpPr>
        <dsp:cNvPr id="0" name=""/>
        <dsp:cNvSpPr/>
      </dsp:nvSpPr>
      <dsp:spPr>
        <a:xfrm>
          <a:off x="0" y="1326245"/>
          <a:ext cx="510659" cy="510659"/>
        </a:xfrm>
        <a:prstGeom prst="ellipse">
          <a:avLst/>
        </a:prstGeom>
        <a:solidFill>
          <a:schemeClr val="accent4">
            <a:tint val="50000"/>
            <a:hueOff val="2397377"/>
            <a:satOff val="-11157"/>
            <a:lumOff val="-489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340525-796D-4368-9391-BC3E37453FA2}">
      <dsp:nvSpPr>
        <dsp:cNvPr id="0" name=""/>
        <dsp:cNvSpPr/>
      </dsp:nvSpPr>
      <dsp:spPr>
        <a:xfrm rot="10800000">
          <a:off x="272290" y="1989339"/>
          <a:ext cx="6845864" cy="510659"/>
        </a:xfrm>
        <a:prstGeom prst="homePlat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Jaké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vyučovací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metody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používám</a:t>
          </a:r>
          <a:r>
            <a:rPr lang="es-ES" sz="1800" b="1" kern="1200" dirty="0">
              <a:solidFill>
                <a:schemeClr val="tx1"/>
              </a:solidFill>
            </a:rPr>
            <a:t> pro </a:t>
          </a:r>
          <a:r>
            <a:rPr lang="es-ES" sz="1800" b="1" kern="1200" dirty="0" err="1">
              <a:solidFill>
                <a:schemeClr val="tx1"/>
              </a:solidFill>
            </a:rPr>
            <a:t>výchovu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svých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cs-CZ" sz="1800" b="1" kern="1200" dirty="0">
              <a:solidFill>
                <a:schemeClr val="tx1"/>
              </a:solidFill>
            </a:rPr>
            <a:t>dětí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1989339"/>
        <a:ext cx="6718199" cy="510659"/>
      </dsp:txXfrm>
    </dsp:sp>
    <dsp:sp modelId="{D3AA1D17-B066-4ADB-99CF-9F7F4878ABBC}">
      <dsp:nvSpPr>
        <dsp:cNvPr id="0" name=""/>
        <dsp:cNvSpPr/>
      </dsp:nvSpPr>
      <dsp:spPr>
        <a:xfrm>
          <a:off x="0" y="1989339"/>
          <a:ext cx="510659" cy="510659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A37BCB-7C90-4AD5-A6AC-8D9EEC7E0E38}">
      <dsp:nvSpPr>
        <dsp:cNvPr id="0" name=""/>
        <dsp:cNvSpPr/>
      </dsp:nvSpPr>
      <dsp:spPr>
        <a:xfrm rot="10800000">
          <a:off x="272290" y="2652434"/>
          <a:ext cx="6845864" cy="510659"/>
        </a:xfrm>
        <a:prstGeom prst="homePlate">
          <a:avLst/>
        </a:prstGeom>
        <a:solidFill>
          <a:schemeClr val="accent4">
            <a:hueOff val="4355951"/>
            <a:satOff val="-18123"/>
            <a:lumOff val="427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Které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dvě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knihy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jsou</a:t>
          </a:r>
          <a:r>
            <a:rPr lang="es-ES" sz="1800" b="1" kern="1200" dirty="0">
              <a:solidFill>
                <a:schemeClr val="tx1"/>
              </a:solidFill>
            </a:rPr>
            <a:t> ve </a:t>
          </a:r>
          <a:r>
            <a:rPr lang="es-ES" sz="1800" b="1" kern="1200" dirty="0" err="1">
              <a:solidFill>
                <a:schemeClr val="tx1"/>
              </a:solidFill>
            </a:rPr>
            <a:t>vzdělávání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nezbytné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2652434"/>
        <a:ext cx="6718199" cy="510659"/>
      </dsp:txXfrm>
    </dsp:sp>
    <dsp:sp modelId="{7462FD84-F1F8-4B1D-9752-9D76264C4966}">
      <dsp:nvSpPr>
        <dsp:cNvPr id="0" name=""/>
        <dsp:cNvSpPr/>
      </dsp:nvSpPr>
      <dsp:spPr>
        <a:xfrm>
          <a:off x="0" y="2652434"/>
          <a:ext cx="510659" cy="510659"/>
        </a:xfrm>
        <a:prstGeom prst="ellipse">
          <a:avLst/>
        </a:prstGeom>
        <a:solidFill>
          <a:schemeClr val="accent4">
            <a:tint val="50000"/>
            <a:hueOff val="4794753"/>
            <a:satOff val="-22314"/>
            <a:lumOff val="-979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50DEDF-1ABE-463C-A446-5F4676235251}">
      <dsp:nvSpPr>
        <dsp:cNvPr id="0" name=""/>
        <dsp:cNvSpPr/>
      </dsp:nvSpPr>
      <dsp:spPr>
        <a:xfrm rot="10800000">
          <a:off x="272290" y="3315528"/>
          <a:ext cx="6845864" cy="510659"/>
        </a:xfrm>
        <a:prstGeom prst="homePlate">
          <a:avLst/>
        </a:prstGeom>
        <a:solidFill>
          <a:schemeClr val="accent4">
            <a:hueOff val="5444940"/>
            <a:satOff val="-22654"/>
            <a:lumOff val="5338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Jakou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cs-CZ" sz="1800" b="1" kern="1200" dirty="0">
              <a:solidFill>
                <a:schemeClr val="tx1"/>
              </a:solidFill>
            </a:rPr>
            <a:t>se </a:t>
          </a:r>
          <a:r>
            <a:rPr lang="es-ES" sz="1800" b="1" kern="1200" dirty="0" err="1">
              <a:solidFill>
                <a:schemeClr val="tx1"/>
              </a:solidFill>
            </a:rPr>
            <a:t>příprav</a:t>
          </a:r>
          <a:r>
            <a:rPr lang="cs-CZ" sz="1800" b="1" kern="1200" dirty="0" err="1">
              <a:solidFill>
                <a:schemeClr val="tx1"/>
              </a:solidFill>
            </a:rPr>
            <a:t>it</a:t>
          </a:r>
          <a:r>
            <a:rPr lang="cs-CZ" sz="1800" b="1" kern="1200" dirty="0">
              <a:solidFill>
                <a:schemeClr val="tx1"/>
              </a:solidFill>
            </a:rPr>
            <a:t> na to,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abych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dobře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vzdělával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své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cs-CZ" sz="1800" b="1" kern="1200" dirty="0">
              <a:solidFill>
                <a:schemeClr val="tx1"/>
              </a:solidFill>
            </a:rPr>
            <a:t>děti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3315528"/>
        <a:ext cx="6718199" cy="510659"/>
      </dsp:txXfrm>
    </dsp:sp>
    <dsp:sp modelId="{C46E7FB3-EC0E-4B94-B170-2760B6672EFC}">
      <dsp:nvSpPr>
        <dsp:cNvPr id="0" name=""/>
        <dsp:cNvSpPr/>
      </dsp:nvSpPr>
      <dsp:spPr>
        <a:xfrm>
          <a:off x="0" y="3315528"/>
          <a:ext cx="510659" cy="510659"/>
        </a:xfrm>
        <a:prstGeom prst="ellipse">
          <a:avLst/>
        </a:prstGeom>
        <a:solidFill>
          <a:schemeClr val="accent4">
            <a:tint val="50000"/>
            <a:hueOff val="5993442"/>
            <a:satOff val="-27892"/>
            <a:lumOff val="-122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AE723F-678C-4714-A9FB-984AED3BBCCB}">
      <dsp:nvSpPr>
        <dsp:cNvPr id="0" name=""/>
        <dsp:cNvSpPr/>
      </dsp:nvSpPr>
      <dsp:spPr>
        <a:xfrm rot="10800000">
          <a:off x="272290" y="3978623"/>
          <a:ext cx="6845864" cy="510659"/>
        </a:xfrm>
        <a:prstGeom prst="homePlat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Co je </a:t>
          </a:r>
          <a:r>
            <a:rPr lang="es-ES" sz="1800" b="1" kern="1200" dirty="0" err="1">
              <a:solidFill>
                <a:schemeClr val="tx1"/>
              </a:solidFill>
            </a:rPr>
            <a:t>nejdůležitější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lekcí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kterou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jim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musím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dát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3978623"/>
        <a:ext cx="6718199" cy="510659"/>
      </dsp:txXfrm>
    </dsp:sp>
    <dsp:sp modelId="{9AEFA458-25BD-45F7-A507-AF5084ABC1B7}">
      <dsp:nvSpPr>
        <dsp:cNvPr id="0" name=""/>
        <dsp:cNvSpPr/>
      </dsp:nvSpPr>
      <dsp:spPr>
        <a:xfrm>
          <a:off x="0" y="3978623"/>
          <a:ext cx="510659" cy="510659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B36EBA-9F85-4474-8EA9-8177B2AE52B9}">
      <dsp:nvSpPr>
        <dsp:cNvPr id="0" name=""/>
        <dsp:cNvSpPr/>
      </dsp:nvSpPr>
      <dsp:spPr>
        <a:xfrm rot="10800000">
          <a:off x="272290" y="4641717"/>
          <a:ext cx="6845864" cy="510659"/>
        </a:xfrm>
        <a:prstGeom prst="homePlate">
          <a:avLst/>
        </a:prstGeom>
        <a:solidFill>
          <a:schemeClr val="accent4">
            <a:hueOff val="7622915"/>
            <a:satOff val="-31715"/>
            <a:lumOff val="747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Jaké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základní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lekce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bych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měl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naučit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své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dítě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4641717"/>
        <a:ext cx="6718199" cy="510659"/>
      </dsp:txXfrm>
    </dsp:sp>
    <dsp:sp modelId="{2AABF455-6F96-463F-BCB2-CE6581A8FF81}">
      <dsp:nvSpPr>
        <dsp:cNvPr id="0" name=""/>
        <dsp:cNvSpPr/>
      </dsp:nvSpPr>
      <dsp:spPr>
        <a:xfrm>
          <a:off x="0" y="4641717"/>
          <a:ext cx="510659" cy="510659"/>
        </a:xfrm>
        <a:prstGeom prst="ellipse">
          <a:avLst/>
        </a:prstGeom>
        <a:solidFill>
          <a:schemeClr val="accent4">
            <a:tint val="50000"/>
            <a:hueOff val="8390818"/>
            <a:satOff val="-39049"/>
            <a:lumOff val="-171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CA5F94-134A-4277-B9D8-9EECE2F108FE}">
      <dsp:nvSpPr>
        <dsp:cNvPr id="0" name=""/>
        <dsp:cNvSpPr/>
      </dsp:nvSpPr>
      <dsp:spPr>
        <a:xfrm rot="10800000">
          <a:off x="272290" y="5304812"/>
          <a:ext cx="6845864" cy="510659"/>
        </a:xfrm>
        <a:prstGeom prst="homePlate">
          <a:avLst/>
        </a:prstGeom>
        <a:solidFill>
          <a:schemeClr val="accent4">
            <a:hueOff val="8711903"/>
            <a:satOff val="-36246"/>
            <a:lumOff val="854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Jaké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lekce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praktických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ctností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bych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měl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vštípit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svému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dítěti</a:t>
          </a:r>
          <a:r>
            <a:rPr lang="es-ES" sz="1800" b="1" kern="1200" dirty="0">
              <a:solidFill>
                <a:schemeClr val="tx1"/>
              </a:solidFill>
            </a:rPr>
            <a:t>
</a:t>
          </a:r>
        </a:p>
      </dsp:txBody>
      <dsp:txXfrm rot="10800000">
        <a:off x="399955" y="5304812"/>
        <a:ext cx="6718199" cy="510659"/>
      </dsp:txXfrm>
    </dsp:sp>
    <dsp:sp modelId="{2DB44DDD-893F-43E2-863A-0DE8B1F0F069}">
      <dsp:nvSpPr>
        <dsp:cNvPr id="0" name=""/>
        <dsp:cNvSpPr/>
      </dsp:nvSpPr>
      <dsp:spPr>
        <a:xfrm>
          <a:off x="0" y="5304812"/>
          <a:ext cx="510659" cy="510659"/>
        </a:xfrm>
        <a:prstGeom prst="ellipse">
          <a:avLst/>
        </a:prstGeom>
        <a:solidFill>
          <a:schemeClr val="accent4">
            <a:tint val="50000"/>
            <a:hueOff val="9589506"/>
            <a:satOff val="-44628"/>
            <a:lumOff val="-1957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86EEEC-8506-495C-AD45-69198C1211E2}">
      <dsp:nvSpPr>
        <dsp:cNvPr id="0" name=""/>
        <dsp:cNvSpPr/>
      </dsp:nvSpPr>
      <dsp:spPr>
        <a:xfrm rot="10800000">
          <a:off x="272290" y="5967906"/>
          <a:ext cx="6845864" cy="510659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18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Jaké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křesťanské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vlastnosti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bych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měl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předávat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svému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dítěti</a:t>
          </a:r>
          <a:r>
            <a:rPr lang="es-ES" sz="1800" b="1" kern="1200" dirty="0">
              <a:solidFill>
                <a:schemeClr val="tx1"/>
              </a:solidFill>
            </a:rPr>
            <a:t> 
</a:t>
          </a:r>
        </a:p>
      </dsp:txBody>
      <dsp:txXfrm rot="10800000">
        <a:off x="399955" y="5967906"/>
        <a:ext cx="6718199" cy="510659"/>
      </dsp:txXfrm>
    </dsp:sp>
    <dsp:sp modelId="{D9AB5962-5D65-4504-89DD-00BD67A74F4E}">
      <dsp:nvSpPr>
        <dsp:cNvPr id="0" name=""/>
        <dsp:cNvSpPr/>
      </dsp:nvSpPr>
      <dsp:spPr>
        <a:xfrm>
          <a:off x="0" y="5967906"/>
          <a:ext cx="510659" cy="510659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F0E08-BDC2-4AB4-A5E1-ABEA21353FDC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0C138-A579-472A-B2E3-4DBF35BF50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29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208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140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22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32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Foto de &lt;a </a:t>
            </a:r>
            <a:r>
              <a:rPr lang="es-ES" dirty="0" err="1"/>
              <a:t>href</a:t>
            </a:r>
            <a:r>
              <a:rPr lang="es-ES" dirty="0"/>
              <a:t>="https://unsplash.com/@tysonbrand?utm_source=unsplash&amp;utm_medium=referral&amp;utm_content=creditCopyText"&gt;Tyson&lt;/a&gt; en &lt;a </a:t>
            </a:r>
            <a:r>
              <a:rPr lang="es-ES" dirty="0" err="1"/>
              <a:t>href</a:t>
            </a:r>
            <a:r>
              <a:rPr lang="es-ES" dirty="0"/>
              <a:t>="https://unsplash.com/es/fotos/zIzsLS2rYF8?utm_source=</a:t>
            </a:r>
            <a:r>
              <a:rPr lang="es-ES" dirty="0" err="1"/>
              <a:t>unsplash&amp;utm_medium</a:t>
            </a:r>
            <a:r>
              <a:rPr lang="es-ES" dirty="0"/>
              <a:t>=</a:t>
            </a:r>
            <a:r>
              <a:rPr lang="es-ES" dirty="0" err="1"/>
              <a:t>referral&amp;utm_content</a:t>
            </a:r>
            <a:r>
              <a:rPr lang="es-ES" dirty="0"/>
              <a:t>=</a:t>
            </a:r>
            <a:r>
              <a:rPr lang="es-ES" dirty="0" err="1"/>
              <a:t>creditCopyText</a:t>
            </a:r>
            <a:r>
              <a:rPr lang="es-ES" dirty="0"/>
              <a:t>"&gt;</a:t>
            </a:r>
            <a:r>
              <a:rPr lang="es-ES" dirty="0" err="1"/>
              <a:t>Unsplash</a:t>
            </a:r>
            <a:r>
              <a:rPr lang="es-ES" dirty="0"/>
              <a:t>&lt;/a&gt;</a:t>
            </a:r>
          </a:p>
          <a:p>
            <a:endParaRPr lang="es-ES" dirty="0"/>
          </a:p>
          <a:p>
            <a:r>
              <a:rPr lang="es-ES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675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111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03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0785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141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41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C138-A579-472A-B2E3-4DBF35BF50A5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32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C50CB-BADE-EDAC-A891-98384BCA9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AE3063-A638-E52E-9566-2CC150487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41C2FB-2E8A-CD95-A7E9-9261E212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D4063-FA7A-E7D8-ACA6-ECAF86E9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3E70E-8766-1D39-0F77-35855B3F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77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CAEDB-7E31-19E5-DE3B-BD9A2AFD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00AAAD-9508-45B6-57D3-8AD2B2EAB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95E1E3-8E72-6870-5BD0-8F5A8FAE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630374-F795-3957-FC5A-C6F5900E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324D54-9D9D-C9AD-E81F-10920860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00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8D83EA-9DF5-0BB2-47CA-FAF922204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2CEF3-43D6-66AA-8230-5D0348F96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62A540-4740-EA28-E88B-4DD448C3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A420E-BF3E-1944-E0DE-4D61D0C5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B80AD0-5111-3C40-F838-E3014390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4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A7253-C80B-F0E5-38A6-B230655E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5538B3-DE0F-4191-AA67-AC8DC3E69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4E0179-6B25-E81C-CFFB-B77EB0E6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93A114-06F4-4BC8-8862-10463FA8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724630-447C-CB24-3D32-AD5CE5C4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44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5EA17-3137-34A1-0D6F-55FE316A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670F2A-6DB6-7291-6A36-F3ABD83BD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D4398-D3B8-AF58-59BD-7E6B150E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D62B-7683-6B79-50D3-6A5DE501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8A055-32D6-72CD-F710-67B02E87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49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F263D-08D5-50FE-8555-F2E26C77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B5ABDF-CA22-016E-3A43-A05BF0B51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67EA30-2A93-131C-D344-AFDD7BADF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FB4A92-5C0A-F4D7-D6D7-25F2EB27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D6E51C-3413-D4A8-3F47-8312E541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844188-4DFF-5ACE-0CEC-BE4EAA37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42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0061B-B63C-2C0D-5349-123CA0E0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AA8F31-705B-DD88-F2E9-5B06AFB5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861F14-C122-FC1F-D8B7-22DC10ADA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CB1CB1-F0D7-F7DF-C82C-0FAACD479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491B6C-20D5-090E-1483-A2C58353F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B87246-3941-ACD2-7D65-EC3E7E20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920CC2A-5242-0914-20E8-2C9440D0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EE923-F7DB-BC61-4412-CBCB57FD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5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DC438-D5F6-D901-6223-E89941F5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7E5A21-F4CD-8CE9-2CD1-CB2A947D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A7CF71-62AE-3316-7F7C-FEFD600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F784A9-CC81-C955-B8C3-C02E96E8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08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27EFDEA-3DF6-E214-981E-2276E191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3E3FFE-861F-7E34-B41A-B4338FED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0439AC-94C8-D682-8773-DCAEC986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12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90802-3326-FAB1-60AC-A6846333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B0E190-4CDF-AE1B-D7D3-D09F3B976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4C38DF-09C5-9987-6A7B-864754D8C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137AB8-DFB9-66C4-0BDC-11702BA2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AF7851-73A3-4EC0-F018-59FE5064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F5F95E-579D-E146-8E2E-F96E07C6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28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D8C0A-9CAB-7F30-7434-92F8BA1D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15A669-47FF-E922-4F04-4C0525674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B067B6-3129-BBA0-19D8-98FE29D8D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229279-55CE-08B9-A34B-FCBA8492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3C3922-3369-BF03-C687-312ACB20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C2CF51-2E4A-8FE2-7FCA-775D8BD16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81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894925-4DB1-6D53-C9FC-51D3C190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69D6D1-7DE8-F3F8-2E4A-4DBF78FC7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276AA-38BE-C46E-59A9-FB7D87572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B9B3-A628-41AD-9A97-26BDF635E4DE}" type="datetimeFigureOut">
              <a:rPr lang="es-ES" smtClean="0"/>
              <a:t>06/05/2023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E8583A-0918-FE0B-2A22-217250CF1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38ABB5-A08C-72AC-0DD7-A903E0066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309BC-E768-4277-AA5C-D313464B6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48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1.png"/><Relationship Id="rId7" Type="http://schemas.openxmlformats.org/officeDocument/2006/relationships/image" Target="../media/image89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1.png"/><Relationship Id="rId7" Type="http://schemas.openxmlformats.org/officeDocument/2006/relationships/image" Target="../media/image93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87.png"/><Relationship Id="rId10" Type="http://schemas.openxmlformats.org/officeDocument/2006/relationships/image" Target="../media/image96.jpg"/><Relationship Id="rId4" Type="http://schemas.openxmlformats.org/officeDocument/2006/relationships/image" Target="../media/image82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81.png"/><Relationship Id="rId7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02.jpg"/><Relationship Id="rId5" Type="http://schemas.openxmlformats.org/officeDocument/2006/relationships/image" Target="../media/image87.png"/><Relationship Id="rId10" Type="http://schemas.openxmlformats.org/officeDocument/2006/relationships/image" Target="../media/image101.png"/><Relationship Id="rId4" Type="http://schemas.openxmlformats.org/officeDocument/2006/relationships/image" Target="../media/image82.png"/><Relationship Id="rId9" Type="http://schemas.openxmlformats.org/officeDocument/2006/relationships/image" Target="../media/image10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1.png"/><Relationship Id="rId7" Type="http://schemas.openxmlformats.org/officeDocument/2006/relationships/image" Target="../media/image98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07.jpg"/><Relationship Id="rId5" Type="http://schemas.openxmlformats.org/officeDocument/2006/relationships/image" Target="../media/image87.png"/><Relationship Id="rId10" Type="http://schemas.openxmlformats.org/officeDocument/2006/relationships/image" Target="../media/image106.jpg"/><Relationship Id="rId4" Type="http://schemas.openxmlformats.org/officeDocument/2006/relationships/image" Target="../media/image82.png"/><Relationship Id="rId9" Type="http://schemas.openxmlformats.org/officeDocument/2006/relationships/image" Target="../media/image10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1.png"/><Relationship Id="rId7" Type="http://schemas.openxmlformats.org/officeDocument/2006/relationships/image" Target="../media/image98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11.jpg"/><Relationship Id="rId5" Type="http://schemas.openxmlformats.org/officeDocument/2006/relationships/image" Target="../media/image87.png"/><Relationship Id="rId10" Type="http://schemas.openxmlformats.org/officeDocument/2006/relationships/image" Target="../media/image110.jpg"/><Relationship Id="rId4" Type="http://schemas.openxmlformats.org/officeDocument/2006/relationships/image" Target="../media/image82.png"/><Relationship Id="rId9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6.png"/><Relationship Id="rId3" Type="http://schemas.openxmlformats.org/officeDocument/2006/relationships/image" Target="../media/image81.png"/><Relationship Id="rId7" Type="http://schemas.openxmlformats.org/officeDocument/2006/relationships/image" Target="../media/image98.png"/><Relationship Id="rId12" Type="http://schemas.openxmlformats.org/officeDocument/2006/relationships/image" Target="../media/image11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14.png"/><Relationship Id="rId5" Type="http://schemas.openxmlformats.org/officeDocument/2006/relationships/image" Target="../media/image87.png"/><Relationship Id="rId10" Type="http://schemas.openxmlformats.org/officeDocument/2006/relationships/image" Target="../media/image113.png"/><Relationship Id="rId4" Type="http://schemas.openxmlformats.org/officeDocument/2006/relationships/image" Target="../media/image82.png"/><Relationship Id="rId9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emf"/><Relationship Id="rId7" Type="http://schemas.openxmlformats.org/officeDocument/2006/relationships/image" Target="../media/image123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25.jpg"/><Relationship Id="rId7" Type="http://schemas.openxmlformats.org/officeDocument/2006/relationships/image" Target="../media/image1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11" Type="http://schemas.openxmlformats.org/officeDocument/2006/relationships/image" Target="../media/image130.jpeg"/><Relationship Id="rId5" Type="http://schemas.openxmlformats.org/officeDocument/2006/relationships/image" Target="../media/image120.emf"/><Relationship Id="rId10" Type="http://schemas.openxmlformats.org/officeDocument/2006/relationships/image" Target="../media/image129.png"/><Relationship Id="rId4" Type="http://schemas.openxmlformats.org/officeDocument/2006/relationships/image" Target="../media/image119.emf"/><Relationship Id="rId9" Type="http://schemas.openxmlformats.org/officeDocument/2006/relationships/image" Target="../media/image12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image" Target="../media/image131.jpg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11" Type="http://schemas.openxmlformats.org/officeDocument/2006/relationships/image" Target="../media/image134.jpg"/><Relationship Id="rId5" Type="http://schemas.openxmlformats.org/officeDocument/2006/relationships/image" Target="../media/image120.emf"/><Relationship Id="rId10" Type="http://schemas.openxmlformats.org/officeDocument/2006/relationships/image" Target="../media/image133.emf"/><Relationship Id="rId4" Type="http://schemas.openxmlformats.org/officeDocument/2006/relationships/image" Target="../media/image119.emf"/><Relationship Id="rId9" Type="http://schemas.openxmlformats.org/officeDocument/2006/relationships/image" Target="../media/image127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13" Type="http://schemas.openxmlformats.org/officeDocument/2006/relationships/image" Target="../media/image138.jpg"/><Relationship Id="rId3" Type="http://schemas.openxmlformats.org/officeDocument/2006/relationships/image" Target="../media/image135.jpg"/><Relationship Id="rId7" Type="http://schemas.openxmlformats.org/officeDocument/2006/relationships/image" Target="../media/image132.emf"/><Relationship Id="rId12" Type="http://schemas.openxmlformats.org/officeDocument/2006/relationships/image" Target="../media/image1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11" Type="http://schemas.openxmlformats.org/officeDocument/2006/relationships/image" Target="../media/image133.emf"/><Relationship Id="rId5" Type="http://schemas.openxmlformats.org/officeDocument/2006/relationships/image" Target="../media/image120.emf"/><Relationship Id="rId10" Type="http://schemas.openxmlformats.org/officeDocument/2006/relationships/image" Target="../media/image127.emf"/><Relationship Id="rId4" Type="http://schemas.openxmlformats.org/officeDocument/2006/relationships/image" Target="../media/image119.emf"/><Relationship Id="rId9" Type="http://schemas.openxmlformats.org/officeDocument/2006/relationships/image" Target="../media/image12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13" Type="http://schemas.openxmlformats.org/officeDocument/2006/relationships/image" Target="../media/image137.emf"/><Relationship Id="rId3" Type="http://schemas.openxmlformats.org/officeDocument/2006/relationships/image" Target="../media/image139.jpg"/><Relationship Id="rId7" Type="http://schemas.openxmlformats.org/officeDocument/2006/relationships/image" Target="../media/image132.emf"/><Relationship Id="rId12" Type="http://schemas.openxmlformats.org/officeDocument/2006/relationships/image" Target="../media/image1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11" Type="http://schemas.openxmlformats.org/officeDocument/2006/relationships/image" Target="../media/image127.emf"/><Relationship Id="rId5" Type="http://schemas.openxmlformats.org/officeDocument/2006/relationships/image" Target="../media/image120.emf"/><Relationship Id="rId15" Type="http://schemas.openxmlformats.org/officeDocument/2006/relationships/image" Target="../media/image142.jpg"/><Relationship Id="rId10" Type="http://schemas.openxmlformats.org/officeDocument/2006/relationships/image" Target="../media/image121.emf"/><Relationship Id="rId4" Type="http://schemas.openxmlformats.org/officeDocument/2006/relationships/image" Target="../media/image119.emf"/><Relationship Id="rId9" Type="http://schemas.openxmlformats.org/officeDocument/2006/relationships/image" Target="../media/image140.emf"/><Relationship Id="rId14" Type="http://schemas.openxmlformats.org/officeDocument/2006/relationships/image" Target="../media/image14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g"/><Relationship Id="rId4" Type="http://schemas.openxmlformats.org/officeDocument/2006/relationships/image" Target="../media/image14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7" Type="http://schemas.openxmlformats.org/officeDocument/2006/relationships/image" Target="../media/image1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g"/><Relationship Id="rId5" Type="http://schemas.openxmlformats.org/officeDocument/2006/relationships/image" Target="../media/image148.emf"/><Relationship Id="rId4" Type="http://schemas.openxmlformats.org/officeDocument/2006/relationships/image" Target="../media/image14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7" Type="http://schemas.openxmlformats.org/officeDocument/2006/relationships/image" Target="../media/image154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emf"/><Relationship Id="rId4" Type="http://schemas.openxmlformats.org/officeDocument/2006/relationships/image" Target="../media/image148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3" Type="http://schemas.openxmlformats.org/officeDocument/2006/relationships/image" Target="../media/image155.jpg"/><Relationship Id="rId7" Type="http://schemas.openxmlformats.org/officeDocument/2006/relationships/image" Target="../media/image1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emf"/><Relationship Id="rId5" Type="http://schemas.openxmlformats.org/officeDocument/2006/relationships/image" Target="../media/image148.emf"/><Relationship Id="rId10" Type="http://schemas.openxmlformats.org/officeDocument/2006/relationships/image" Target="../media/image159.png"/><Relationship Id="rId4" Type="http://schemas.openxmlformats.org/officeDocument/2006/relationships/image" Target="../media/image145.emf"/><Relationship Id="rId9" Type="http://schemas.openxmlformats.org/officeDocument/2006/relationships/image" Target="../media/image158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image" Target="../media/image160.jpg"/><Relationship Id="rId7" Type="http://schemas.openxmlformats.org/officeDocument/2006/relationships/image" Target="../media/image1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emf"/><Relationship Id="rId5" Type="http://schemas.openxmlformats.org/officeDocument/2006/relationships/image" Target="../media/image148.emf"/><Relationship Id="rId4" Type="http://schemas.openxmlformats.org/officeDocument/2006/relationships/image" Target="../media/image145.emf"/><Relationship Id="rId9" Type="http://schemas.openxmlformats.org/officeDocument/2006/relationships/image" Target="../media/image162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image" Target="../media/image163.jpg"/><Relationship Id="rId7" Type="http://schemas.openxmlformats.org/officeDocument/2006/relationships/image" Target="../media/image15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emf"/><Relationship Id="rId11" Type="http://schemas.openxmlformats.org/officeDocument/2006/relationships/image" Target="../media/image166.jpg"/><Relationship Id="rId5" Type="http://schemas.openxmlformats.org/officeDocument/2006/relationships/image" Target="../media/image148.emf"/><Relationship Id="rId10" Type="http://schemas.openxmlformats.org/officeDocument/2006/relationships/image" Target="../media/image165.jpg"/><Relationship Id="rId4" Type="http://schemas.openxmlformats.org/officeDocument/2006/relationships/image" Target="../media/image145.emf"/><Relationship Id="rId9" Type="http://schemas.openxmlformats.org/officeDocument/2006/relationships/image" Target="../media/image16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4.jp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11" Type="http://schemas.openxmlformats.org/officeDocument/2006/relationships/image" Target="../media/image19.emf"/><Relationship Id="rId5" Type="http://schemas.openxmlformats.org/officeDocument/2006/relationships/image" Target="../media/image14.emf"/><Relationship Id="rId10" Type="http://schemas.openxmlformats.org/officeDocument/2006/relationships/image" Target="../media/image11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707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5000" t="-19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niña con un libro en la mano&#10;&#10;Descripción generada automáticamente con confianza media">
            <a:extLst>
              <a:ext uri="{FF2B5EF4-FFF2-40B4-BE49-F238E27FC236}">
                <a16:creationId xmlns:a16="http://schemas.microsoft.com/office/drawing/2014/main" id="{DD5C1440-A2FC-0D32-E1C9-E55F6B743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7"/>
          <a:stretch/>
        </p:blipFill>
        <p:spPr>
          <a:xfrm>
            <a:off x="3432477" y="4491915"/>
            <a:ext cx="2345700" cy="2136255"/>
          </a:xfrm>
          <a:prstGeom prst="rect">
            <a:avLst/>
          </a:prstGeom>
          <a:ln w="38100" cap="sq">
            <a:solidFill>
              <a:srgbClr val="FF9F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4EBAC4-C2FE-B893-F5C3-0BCA4C76C907}"/>
              </a:ext>
            </a:extLst>
          </p:cNvPr>
          <p:cNvSpPr txBox="1"/>
          <p:nvPr/>
        </p:nvSpPr>
        <p:spPr>
          <a:xfrm>
            <a:off x="328771" y="303709"/>
            <a:ext cx="61480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Bible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učebnicí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dítěte</a:t>
            </a:r>
            <a:r>
              <a:rPr lang="es-ES" b="1" dirty="0">
                <a:solidFill>
                  <a:srgbClr val="C00000"/>
                </a:solidFill>
              </a:rPr>
              <a:t>. Z </a:t>
            </a:r>
            <a:r>
              <a:rPr lang="es-ES" b="1" dirty="0" err="1">
                <a:solidFill>
                  <a:srgbClr val="C00000"/>
                </a:solidFill>
              </a:rPr>
              <a:t>této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knihy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dávat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moudré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pokyny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Slovo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tvořit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pravidlo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s-ES" b="1" dirty="0" err="1">
                <a:solidFill>
                  <a:srgbClr val="C00000"/>
                </a:solidFill>
              </a:rPr>
              <a:t>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dozvědět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Otec</a:t>
            </a:r>
            <a:r>
              <a:rPr lang="es-ES" b="1" dirty="0">
                <a:solidFill>
                  <a:srgbClr val="C00000"/>
                </a:solidFill>
              </a:rPr>
              <a:t>; a z </a:t>
            </a:r>
            <a:r>
              <a:rPr lang="es-ES" b="1" dirty="0" err="1">
                <a:solidFill>
                  <a:srgbClr val="C00000"/>
                </a:solidFill>
              </a:rPr>
              <a:t>krás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lekcí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získat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poznání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charakteru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Vštěpováním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zásad</a:t>
            </a:r>
            <a:r>
              <a:rPr lang="es-ES" b="1" dirty="0">
                <a:solidFill>
                  <a:srgbClr val="C00000"/>
                </a:solidFill>
              </a:rPr>
              <a:t> se musí </a:t>
            </a:r>
            <a:r>
              <a:rPr lang="es-ES" b="1" dirty="0" err="1">
                <a:solidFill>
                  <a:srgbClr val="C00000"/>
                </a:solidFill>
              </a:rPr>
              <a:t>naučit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konat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spravedlnost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soudit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.—</a:t>
            </a:r>
            <a:r>
              <a:rPr lang="cs-CZ" b="1" dirty="0"/>
              <a:t> EGW: </a:t>
            </a:r>
            <a:r>
              <a:rPr lang="es-ES" b="1" dirty="0"/>
              <a:t>C</a:t>
            </a:r>
            <a:r>
              <a:rPr lang="cs-CZ" b="1" dirty="0"/>
              <a:t>G strana </a:t>
            </a:r>
            <a:r>
              <a:rPr lang="es-ES" b="1" dirty="0"/>
              <a:t>4</a:t>
            </a:r>
            <a:r>
              <a:rPr lang="cs-CZ" b="1" dirty="0"/>
              <a:t>1.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7D33B4-8AE6-BF3F-12B8-85C6B204F2CF}"/>
              </a:ext>
            </a:extLst>
          </p:cNvPr>
          <p:cNvSpPr txBox="1"/>
          <p:nvPr/>
        </p:nvSpPr>
        <p:spPr>
          <a:xfrm>
            <a:off x="240910" y="2142919"/>
            <a:ext cx="86501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Matka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udržovat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mysl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svěží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naplněnou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zaslíbeními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požehnáními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slova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také</a:t>
            </a:r>
            <a:r>
              <a:rPr lang="es-ES" b="1" dirty="0">
                <a:solidFill>
                  <a:srgbClr val="C00000"/>
                </a:solidFill>
              </a:rPr>
              <a:t> [musí </a:t>
            </a:r>
            <a:r>
              <a:rPr lang="es-ES" b="1" dirty="0" err="1">
                <a:solidFill>
                  <a:srgbClr val="C00000"/>
                </a:solidFill>
              </a:rPr>
              <a:t>brát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úvahu</a:t>
            </a:r>
            <a:r>
              <a:rPr lang="es-ES" b="1" dirty="0">
                <a:solidFill>
                  <a:srgbClr val="C00000"/>
                </a:solidFill>
              </a:rPr>
              <a:t>] </a:t>
            </a:r>
            <a:r>
              <a:rPr lang="es-ES" b="1" dirty="0" err="1">
                <a:solidFill>
                  <a:srgbClr val="C00000"/>
                </a:solidFill>
              </a:rPr>
              <a:t>zakázané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věci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mohla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vyčítat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udělají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něco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špatného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ukázat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trápí</a:t>
            </a:r>
            <a:r>
              <a:rPr lang="es-ES" b="1" dirty="0">
                <a:solidFill>
                  <a:srgbClr val="C00000"/>
                </a:solidFill>
              </a:rPr>
              <a:t> Ducha </a:t>
            </a:r>
            <a:r>
              <a:rPr lang="es-ES" b="1" dirty="0" err="1">
                <a:solidFill>
                  <a:srgbClr val="C00000"/>
                </a:solidFill>
              </a:rPr>
              <a:t>Božího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Učte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Ježíšův</a:t>
            </a:r>
            <a:r>
              <a:rPr lang="es-ES" b="1" dirty="0"/>
              <a:t> </a:t>
            </a:r>
            <a:r>
              <a:rPr lang="es-ES" b="1" dirty="0" err="1"/>
              <a:t>souhlas</a:t>
            </a:r>
            <a:r>
              <a:rPr lang="es-ES" b="1" dirty="0"/>
              <a:t> a </a:t>
            </a:r>
            <a:r>
              <a:rPr lang="es-ES" b="1" dirty="0" err="1"/>
              <a:t>úsměv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cenu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chvála</a:t>
            </a:r>
            <a:r>
              <a:rPr lang="es-ES" b="1" dirty="0"/>
              <a:t>, </a:t>
            </a:r>
            <a:r>
              <a:rPr lang="es-ES" b="1" dirty="0" err="1"/>
              <a:t>lichocení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uznání</a:t>
            </a:r>
            <a:r>
              <a:rPr lang="es-ES" b="1" dirty="0"/>
              <a:t> </a:t>
            </a:r>
            <a:r>
              <a:rPr lang="es-ES" b="1" dirty="0" err="1"/>
              <a:t>nejbohatších</a:t>
            </a:r>
            <a:r>
              <a:rPr lang="es-ES" b="1" dirty="0"/>
              <a:t>, </a:t>
            </a:r>
            <a:r>
              <a:rPr lang="es-ES" b="1" dirty="0" err="1"/>
              <a:t>nejvznešenějších</a:t>
            </a:r>
            <a:r>
              <a:rPr lang="es-ES" b="1" dirty="0"/>
              <a:t> a </a:t>
            </a:r>
            <a:r>
              <a:rPr lang="es-ES" b="1" dirty="0" err="1"/>
              <a:t>nejučenějších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. </a:t>
            </a:r>
            <a:r>
              <a:rPr lang="es-ES" b="1" dirty="0" err="1"/>
              <a:t>Denně</a:t>
            </a:r>
            <a:r>
              <a:rPr lang="es-ES" b="1" dirty="0"/>
              <a:t> je </a:t>
            </a:r>
            <a:r>
              <a:rPr lang="es-ES" b="1" dirty="0" err="1"/>
              <a:t>veďte</a:t>
            </a:r>
            <a:r>
              <a:rPr lang="es-ES" b="1" dirty="0"/>
              <a:t> ke </a:t>
            </a:r>
            <a:r>
              <a:rPr lang="es-ES" b="1" dirty="0" err="1"/>
              <a:t>Kristu</a:t>
            </a:r>
            <a:r>
              <a:rPr lang="es-ES" b="1" dirty="0"/>
              <a:t> s </a:t>
            </a:r>
            <a:r>
              <a:rPr lang="es-ES" b="1" dirty="0" err="1"/>
              <a:t>láskou</a:t>
            </a:r>
            <a:r>
              <a:rPr lang="es-ES" b="1" dirty="0"/>
              <a:t>, </a:t>
            </a:r>
            <a:r>
              <a:rPr lang="es-ES" b="1" dirty="0" err="1"/>
              <a:t>něhou</a:t>
            </a:r>
            <a:r>
              <a:rPr lang="es-ES" b="1" dirty="0"/>
              <a:t> a </a:t>
            </a:r>
            <a:r>
              <a:rPr lang="es-ES" b="1" dirty="0" err="1"/>
              <a:t>horlivostí</a:t>
            </a:r>
            <a:r>
              <a:rPr lang="es-ES" b="1" dirty="0"/>
              <a:t>. </a:t>
            </a:r>
            <a:r>
              <a:rPr lang="es-ES" b="1" dirty="0" err="1"/>
              <a:t>Nesmíte</a:t>
            </a:r>
            <a:r>
              <a:rPr lang="es-ES" b="1" dirty="0"/>
              <a:t> </a:t>
            </a:r>
            <a:r>
              <a:rPr lang="es-ES" b="1" dirty="0" err="1"/>
              <a:t>dovolit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postavilo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a toto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EGW: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14</a:t>
            </a:r>
            <a:r>
              <a:rPr lang="cs-CZ" b="1" dirty="0"/>
              <a:t>. dubna</a:t>
            </a:r>
            <a:r>
              <a:rPr lang="es-ES" b="1" dirty="0"/>
              <a:t> 1885.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3CD8ABB-B185-1613-4BC0-8DE3477676E4}"/>
              </a:ext>
            </a:extLst>
          </p:cNvPr>
          <p:cNvGrpSpPr/>
          <p:nvPr/>
        </p:nvGrpSpPr>
        <p:grpSpPr>
          <a:xfrm>
            <a:off x="6299210" y="580649"/>
            <a:ext cx="2500885" cy="1002601"/>
            <a:chOff x="6299210" y="580649"/>
            <a:chExt cx="2500885" cy="100260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4721AED8-9D4E-2945-D1FC-B1FFBD164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9210" y="580649"/>
              <a:ext cx="2500885" cy="10026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24D6DAD-C1CB-B280-6EDA-124DE5EB3909}"/>
                </a:ext>
              </a:extLst>
            </p:cNvPr>
            <p:cNvSpPr txBox="1"/>
            <p:nvPr/>
          </p:nvSpPr>
          <p:spPr>
            <a:xfrm>
              <a:off x="7086710" y="820339"/>
              <a:ext cx="1016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 err="1">
                  <a:solidFill>
                    <a:schemeClr val="accent2">
                      <a:lumMod val="50000"/>
                    </a:schemeClr>
                  </a:solidFill>
                </a:rPr>
                <a:t>Bibl</a:t>
              </a:r>
              <a:r>
                <a:rPr lang="cs-CZ" sz="2800" b="1" dirty="0">
                  <a:solidFill>
                    <a:schemeClr val="accent2">
                      <a:lumMod val="50000"/>
                    </a:schemeClr>
                  </a:solidFill>
                </a:rPr>
                <a:t>e</a:t>
              </a:r>
              <a:endParaRPr lang="es-E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A6CF10-686B-F149-A59D-2E3DD83BA178}"/>
              </a:ext>
            </a:extLst>
          </p:cNvPr>
          <p:cNvSpPr txBox="1"/>
          <p:nvPr/>
        </p:nvSpPr>
        <p:spPr>
          <a:xfrm>
            <a:off x="5893530" y="4615327"/>
            <a:ext cx="61474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biblické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lekce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jednoduché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rychle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porozuměly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EGW: </a:t>
            </a:r>
            <a:r>
              <a:rPr lang="es-ES" b="1" dirty="0"/>
              <a:t>C</a:t>
            </a:r>
            <a:r>
              <a:rPr lang="cs-CZ" b="1" dirty="0"/>
              <a:t>G strana</a:t>
            </a:r>
            <a:r>
              <a:rPr lang="es-ES" b="1" dirty="0"/>
              <a:t> 189, 1903.</a:t>
            </a:r>
          </a:p>
          <a:p>
            <a:r>
              <a:rPr lang="es-ES" b="1" dirty="0" err="1">
                <a:solidFill>
                  <a:srgbClr val="C00000"/>
                </a:solidFill>
              </a:rPr>
              <a:t>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přikázání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pravidlem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/>
              <a:t>. </a:t>
            </a:r>
            <a:r>
              <a:rPr lang="es-ES" b="1" dirty="0" err="1"/>
              <a:t>Okolnosti</a:t>
            </a:r>
            <a:r>
              <a:rPr lang="es-ES" b="1" dirty="0"/>
              <a:t> je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odvést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a </a:t>
            </a:r>
            <a:r>
              <a:rPr lang="es-ES" b="1" dirty="0" err="1"/>
              <a:t>domova</a:t>
            </a:r>
            <a:r>
              <a:rPr lang="es-ES" b="1" dirty="0"/>
              <a:t>, ale </a:t>
            </a:r>
            <a:r>
              <a:rPr lang="es-ES" b="1" dirty="0" err="1"/>
              <a:t>ponaučení</a:t>
            </a:r>
            <a:r>
              <a:rPr lang="es-ES" b="1" dirty="0"/>
              <a:t> </a:t>
            </a:r>
            <a:r>
              <a:rPr lang="es-ES" b="1" dirty="0" err="1"/>
              <a:t>daná</a:t>
            </a:r>
            <a:r>
              <a:rPr lang="es-ES" b="1" dirty="0"/>
              <a:t> v </a:t>
            </a:r>
            <a:r>
              <a:rPr lang="es-ES" b="1" dirty="0" err="1"/>
              <a:t>dětství</a:t>
            </a:r>
            <a:r>
              <a:rPr lang="es-ES" b="1" dirty="0"/>
              <a:t> a </a:t>
            </a:r>
            <a:r>
              <a:rPr lang="es-ES" b="1" dirty="0" err="1"/>
              <a:t>mládí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požehnáním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celý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.</a:t>
            </a:r>
            <a:r>
              <a:rPr lang="cs-CZ" b="1" dirty="0"/>
              <a:t>    EGW: </a:t>
            </a:r>
            <a:r>
              <a:rPr lang="es-ES" b="1" dirty="0"/>
              <a:t>Ms 57, 1897.</a:t>
            </a:r>
          </a:p>
        </p:txBody>
      </p:sp>
      <p:pic>
        <p:nvPicPr>
          <p:cNvPr id="6" name="Imagen 5" descr="Imagen que contiene cuarto, recamara, computadora&#10;&#10;Descripción generada automáticamente">
            <a:extLst>
              <a:ext uri="{FF2B5EF4-FFF2-40B4-BE49-F238E27FC236}">
                <a16:creationId xmlns:a16="http://schemas.microsoft.com/office/drawing/2014/main" id="{EC3B10EE-8A89-72E0-4739-BC051653E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7" y="4491915"/>
            <a:ext cx="2824801" cy="2136255"/>
          </a:xfrm>
          <a:prstGeom prst="rect">
            <a:avLst/>
          </a:prstGeom>
          <a:ln w="38100" cap="sq">
            <a:solidFill>
              <a:srgbClr val="FF9F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viendo, computer, computadora, joven&#10;&#10;Descripción generada automáticamente">
            <a:extLst>
              <a:ext uri="{FF2B5EF4-FFF2-40B4-BE49-F238E27FC236}">
                <a16:creationId xmlns:a16="http://schemas.microsoft.com/office/drawing/2014/main" id="{C99F2005-2671-EB02-5439-07B430D38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382" y="2312416"/>
            <a:ext cx="2929619" cy="2082776"/>
          </a:xfrm>
          <a:prstGeom prst="rect">
            <a:avLst/>
          </a:prstGeom>
          <a:ln w="38100" cap="sq">
            <a:solidFill>
              <a:srgbClr val="FC690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 descr="Niño sentado en el pasto&#10;&#10;Descripción generada automáticamente con confianza media">
            <a:extLst>
              <a:ext uri="{FF2B5EF4-FFF2-40B4-BE49-F238E27FC236}">
                <a16:creationId xmlns:a16="http://schemas.microsoft.com/office/drawing/2014/main" id="{F46B1750-EB87-16B9-E8C4-3BC72CE8C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382" y="204333"/>
            <a:ext cx="2928155" cy="1953079"/>
          </a:xfrm>
          <a:prstGeom prst="rect">
            <a:avLst/>
          </a:prstGeom>
          <a:ln w="38100" cap="sq">
            <a:solidFill>
              <a:srgbClr val="FC690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4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5000" t="-19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1D6D2DC-7865-AB62-204E-E2A16D2D336C}"/>
              </a:ext>
            </a:extLst>
          </p:cNvPr>
          <p:cNvSpPr txBox="1"/>
          <p:nvPr/>
        </p:nvSpPr>
        <p:spPr>
          <a:xfrm>
            <a:off x="228222" y="324701"/>
            <a:ext cx="797280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Přečtěte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nádherný</a:t>
            </a:r>
            <a:r>
              <a:rPr lang="es-ES" b="1" dirty="0"/>
              <a:t> </a:t>
            </a:r>
            <a:r>
              <a:rPr lang="es-ES" b="1" dirty="0" err="1"/>
              <a:t>příběh</a:t>
            </a:r>
            <a:r>
              <a:rPr lang="cs-CZ" b="1" dirty="0"/>
              <a:t> o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El</a:t>
            </a:r>
            <a:r>
              <a:rPr lang="cs-CZ" b="1" dirty="0" err="1">
                <a:solidFill>
                  <a:srgbClr val="C00000"/>
                </a:solidFill>
              </a:rPr>
              <a:t>ízeovi</a:t>
            </a:r>
            <a:r>
              <a:rPr lang="cs-CZ" b="1" dirty="0"/>
              <a:t>. K</a:t>
            </a:r>
            <a:r>
              <a:rPr lang="es-ES" b="1" dirty="0" err="1"/>
              <a:t>dyž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v </a:t>
            </a:r>
            <a:r>
              <a:rPr lang="es-ES" b="1" dirty="0" err="1"/>
              <a:t>horském</a:t>
            </a:r>
            <a:r>
              <a:rPr lang="es-ES" b="1" dirty="0"/>
              <a:t> </a:t>
            </a:r>
            <a:r>
              <a:rPr lang="es-ES" b="1" dirty="0" err="1"/>
              <a:t>městě</a:t>
            </a:r>
            <a:r>
              <a:rPr lang="es-ES" b="1" dirty="0"/>
              <a:t>,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armádou</a:t>
            </a:r>
            <a:r>
              <a:rPr lang="es-ES" b="1" dirty="0"/>
              <a:t> </a:t>
            </a:r>
            <a:r>
              <a:rPr lang="es-ES" b="1" dirty="0" err="1"/>
              <a:t>ozbrojených</a:t>
            </a:r>
            <a:r>
              <a:rPr lang="es-ES" b="1" dirty="0"/>
              <a:t> </a:t>
            </a:r>
            <a:r>
              <a:rPr lang="es-ES" b="1" dirty="0" err="1"/>
              <a:t>nepřátel</a:t>
            </a:r>
            <a:r>
              <a:rPr lang="es-ES" b="1" dirty="0"/>
              <a:t> </a:t>
            </a:r>
            <a:r>
              <a:rPr lang="es-ES" b="1" dirty="0" err="1"/>
              <a:t>mocný</a:t>
            </a:r>
            <a:r>
              <a:rPr lang="es-ES" b="1" dirty="0"/>
              <a:t> </a:t>
            </a:r>
            <a:r>
              <a:rPr lang="es-ES" b="1" dirty="0" err="1"/>
              <a:t>kruh</a:t>
            </a:r>
            <a:r>
              <a:rPr lang="es-ES" b="1" dirty="0"/>
              <a:t> </a:t>
            </a:r>
            <a:r>
              <a:rPr lang="es-ES" b="1" dirty="0" err="1"/>
              <a:t>nebeských</a:t>
            </a:r>
            <a:r>
              <a:rPr lang="es-ES" b="1" dirty="0"/>
              <a:t> </a:t>
            </a:r>
            <a:r>
              <a:rPr lang="es-ES" b="1" dirty="0" err="1"/>
              <a:t>andělů</a:t>
            </a:r>
            <a:r>
              <a:rPr lang="es-ES" b="1" dirty="0"/>
              <a:t>.</a:t>
            </a:r>
          </a:p>
          <a:p>
            <a:r>
              <a:rPr lang="es-ES" b="1" dirty="0" err="1"/>
              <a:t>Přečtěte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zjevil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anděl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Pe</a:t>
            </a:r>
            <a:r>
              <a:rPr lang="cs-CZ" b="1" dirty="0">
                <a:solidFill>
                  <a:srgbClr val="C00000"/>
                </a:solidFill>
              </a:rPr>
              <a:t>t</a:t>
            </a:r>
            <a:r>
              <a:rPr lang="es-ES" b="1" dirty="0">
                <a:solidFill>
                  <a:srgbClr val="C00000"/>
                </a:solidFill>
              </a:rPr>
              <a:t>ro</a:t>
            </a:r>
            <a:r>
              <a:rPr lang="cs-CZ" b="1" dirty="0" err="1">
                <a:solidFill>
                  <a:srgbClr val="C00000"/>
                </a:solidFill>
              </a:rPr>
              <a:t>vi</a:t>
            </a:r>
            <a:r>
              <a:rPr lang="cs-CZ" b="1" dirty="0"/>
              <a:t>, když</a:t>
            </a:r>
            <a:r>
              <a:rPr lang="es-ES" b="1" dirty="0"/>
              <a:t> </a:t>
            </a:r>
            <a:r>
              <a:rPr lang="cs-CZ" b="1" dirty="0"/>
              <a:t>byl ve vězení</a:t>
            </a:r>
            <a:r>
              <a:rPr lang="es-ES" b="1" dirty="0"/>
              <a:t>, </a:t>
            </a:r>
            <a:r>
              <a:rPr lang="es-ES" b="1" dirty="0" err="1"/>
              <a:t>odsouzen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/>
              <a:t>k </a:t>
            </a:r>
            <a:r>
              <a:rPr lang="es-ES" b="1" dirty="0" err="1"/>
              <a:t>trestu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/>
              <a:t>j</a:t>
            </a:r>
            <a:r>
              <a:rPr lang="es-ES" b="1" dirty="0" err="1"/>
              <a:t>ak</a:t>
            </a:r>
            <a:r>
              <a:rPr lang="es-ES" b="1" dirty="0"/>
              <a:t> se </a:t>
            </a:r>
            <a:r>
              <a:rPr lang="es-ES" b="1" dirty="0" err="1"/>
              <a:t>dostal</a:t>
            </a:r>
            <a:r>
              <a:rPr lang="es-ES" b="1" dirty="0"/>
              <a:t> ven </a:t>
            </a:r>
            <a:r>
              <a:rPr lang="es-ES" b="1" dirty="0" err="1"/>
              <a:t>bezpečně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prošel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ozbrojenými</a:t>
            </a:r>
            <a:r>
              <a:rPr lang="es-ES" b="1" dirty="0"/>
              <a:t> </a:t>
            </a:r>
            <a:r>
              <a:rPr lang="es-ES" b="1" dirty="0" err="1"/>
              <a:t>strážemi</a:t>
            </a:r>
            <a:r>
              <a:rPr lang="es-ES" b="1" dirty="0"/>
              <a:t> a </a:t>
            </a:r>
            <a:r>
              <a:rPr lang="es-ES" b="1" dirty="0" err="1"/>
              <a:t>masivními</a:t>
            </a:r>
            <a:r>
              <a:rPr lang="es-ES" b="1" dirty="0"/>
              <a:t> </a:t>
            </a:r>
            <a:r>
              <a:rPr lang="es-ES" b="1" dirty="0" err="1"/>
              <a:t>železnými</a:t>
            </a:r>
            <a:r>
              <a:rPr lang="es-ES" b="1" dirty="0"/>
              <a:t> </a:t>
            </a:r>
            <a:r>
              <a:rPr lang="es-ES" b="1" dirty="0" err="1"/>
              <a:t>vraty</a:t>
            </a:r>
            <a:r>
              <a:rPr lang="es-ES" b="1" dirty="0"/>
              <a:t> s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závorami</a:t>
            </a:r>
            <a:r>
              <a:rPr lang="es-ES" b="1" dirty="0"/>
              <a:t> a </a:t>
            </a:r>
            <a:r>
              <a:rPr lang="es-ES" b="1" dirty="0" err="1"/>
              <a:t>mřížemi</a:t>
            </a:r>
            <a:r>
              <a:rPr lang="es-ES" b="1" dirty="0"/>
              <a:t>.</a:t>
            </a:r>
          </a:p>
          <a:p>
            <a:r>
              <a:rPr lang="es-ES" b="1" dirty="0" err="1"/>
              <a:t>Přečtěte</a:t>
            </a:r>
            <a:r>
              <a:rPr lang="es-ES" b="1" dirty="0"/>
              <a:t> jim </a:t>
            </a:r>
            <a:r>
              <a:rPr lang="es-ES" b="1" dirty="0" err="1"/>
              <a:t>scénu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odehrává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moři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vězeň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P</a:t>
            </a:r>
            <a:r>
              <a:rPr lang="cs-CZ" b="1" dirty="0" err="1">
                <a:solidFill>
                  <a:srgbClr val="C00000"/>
                </a:solidFill>
              </a:rPr>
              <a:t>av</a:t>
            </a:r>
            <a:r>
              <a:rPr lang="es-ES" b="1" dirty="0">
                <a:solidFill>
                  <a:srgbClr val="C00000"/>
                </a:solidFill>
              </a:rPr>
              <a:t>e</a:t>
            </a:r>
            <a:r>
              <a:rPr lang="cs-CZ" b="1" dirty="0">
                <a:solidFill>
                  <a:srgbClr val="C00000"/>
                </a:solidFill>
              </a:rPr>
              <a:t>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 do</a:t>
            </a:r>
            <a:r>
              <a:rPr lang="cs-CZ" b="1" dirty="0"/>
              <a:t> Říma, kde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souzen</a:t>
            </a:r>
            <a:r>
              <a:rPr lang="es-ES" b="1" dirty="0"/>
              <a:t> a </a:t>
            </a:r>
            <a:r>
              <a:rPr lang="es-ES" b="1" dirty="0" err="1"/>
              <a:t>popraven</a:t>
            </a:r>
            <a:r>
              <a:rPr lang="es-ES" b="1" dirty="0"/>
              <a:t>, </a:t>
            </a:r>
            <a:r>
              <a:rPr lang="es-ES" b="1" dirty="0" err="1"/>
              <a:t>oslovil</a:t>
            </a:r>
            <a:r>
              <a:rPr lang="es-ES" b="1" dirty="0"/>
              <a:t> </a:t>
            </a:r>
            <a:r>
              <a:rPr lang="es-ES" b="1" dirty="0" err="1"/>
              <a:t>trosečníky</a:t>
            </a:r>
            <a:r>
              <a:rPr lang="es-ES" b="1" dirty="0"/>
              <a:t> a </a:t>
            </a:r>
            <a:r>
              <a:rPr lang="es-ES" b="1" dirty="0" err="1"/>
              <a:t>námořníky</a:t>
            </a:r>
            <a:r>
              <a:rPr lang="es-ES" b="1" dirty="0"/>
              <a:t>, </a:t>
            </a:r>
            <a:r>
              <a:rPr lang="es-ES" b="1" dirty="0" err="1"/>
              <a:t>sražené</a:t>
            </a:r>
            <a:r>
              <a:rPr lang="es-ES" b="1" dirty="0"/>
              <a:t> </a:t>
            </a:r>
            <a:r>
              <a:rPr lang="es-ES" b="1" dirty="0" err="1"/>
              <a:t>prací</a:t>
            </a:r>
            <a:r>
              <a:rPr lang="es-ES" b="1" dirty="0"/>
              <a:t>, </a:t>
            </a:r>
            <a:r>
              <a:rPr lang="es-ES" b="1" dirty="0" err="1"/>
              <a:t>bdělostí</a:t>
            </a:r>
            <a:r>
              <a:rPr lang="es-ES" b="1" dirty="0"/>
              <a:t> a </a:t>
            </a:r>
            <a:r>
              <a:rPr lang="es-ES" b="1" dirty="0" err="1"/>
              <a:t>půstem</a:t>
            </a:r>
            <a:r>
              <a:rPr lang="es-ES" b="1" dirty="0"/>
              <a:t>, </a:t>
            </a:r>
            <a:r>
              <a:rPr lang="es-ES" b="1" dirty="0" err="1"/>
              <a:t>velkými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 </a:t>
            </a:r>
            <a:r>
              <a:rPr lang="es-ES" b="1" dirty="0" err="1"/>
              <a:t>odvahy</a:t>
            </a:r>
            <a:r>
              <a:rPr lang="es-ES" b="1" dirty="0"/>
              <a:t> a </a:t>
            </a:r>
            <a:r>
              <a:rPr lang="es-ES" b="1" dirty="0" err="1"/>
              <a:t>naděje</a:t>
            </a:r>
            <a:r>
              <a:rPr lang="es-ES" b="1" dirty="0"/>
              <a:t>: "</a:t>
            </a:r>
            <a:r>
              <a:rPr lang="es-ES" b="1" dirty="0" err="1"/>
              <a:t>Nabádám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dobré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vámi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ztráty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životech</a:t>
            </a:r>
            <a:r>
              <a:rPr lang="es-ES" b="1" dirty="0"/>
              <a:t>...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večer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se </a:t>
            </a:r>
            <a:r>
              <a:rPr lang="es-ES" b="1" dirty="0" err="1"/>
              <a:t>mnou</a:t>
            </a:r>
            <a:r>
              <a:rPr lang="es-ES" b="1" dirty="0"/>
              <a:t> </a:t>
            </a:r>
            <a:r>
              <a:rPr lang="es-ES" b="1" dirty="0" err="1"/>
              <a:t>anděl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a </a:t>
            </a:r>
            <a:r>
              <a:rPr lang="es-ES" b="1" dirty="0" err="1"/>
              <a:t>jemuž</a:t>
            </a:r>
            <a:r>
              <a:rPr lang="es-ES" b="1" dirty="0"/>
              <a:t> </a:t>
            </a:r>
            <a:r>
              <a:rPr lang="es-ES" b="1" dirty="0" err="1"/>
              <a:t>sloužím</a:t>
            </a:r>
            <a:r>
              <a:rPr lang="es-ES" b="1" dirty="0"/>
              <a:t>, </a:t>
            </a:r>
            <a:r>
              <a:rPr lang="es-ES" b="1" dirty="0" err="1"/>
              <a:t>řka</a:t>
            </a:r>
            <a:r>
              <a:rPr lang="es-ES" b="1" dirty="0"/>
              <a:t>: </a:t>
            </a:r>
            <a:r>
              <a:rPr lang="es-ES" b="1" dirty="0" err="1"/>
              <a:t>Neboj</a:t>
            </a:r>
            <a:r>
              <a:rPr lang="es-ES" b="1" dirty="0"/>
              <a:t> se, </a:t>
            </a:r>
            <a:r>
              <a:rPr lang="es-ES" b="1" dirty="0" err="1"/>
              <a:t>Pavle</a:t>
            </a:r>
            <a:r>
              <a:rPr lang="es-ES" b="1" dirty="0"/>
              <a:t>; Je </a:t>
            </a:r>
            <a:r>
              <a:rPr lang="es-ES" b="1" dirty="0" err="1"/>
              <a:t>nutné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se </a:t>
            </a:r>
            <a:r>
              <a:rPr lang="es-ES" b="1" dirty="0" err="1"/>
              <a:t>objevili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císařem</a:t>
            </a:r>
            <a:r>
              <a:rPr lang="es-ES" b="1" dirty="0"/>
              <a:t>; a </a:t>
            </a:r>
            <a:r>
              <a:rPr lang="es-ES" b="1" dirty="0" err="1"/>
              <a:t>vizte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ti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všecko</a:t>
            </a:r>
            <a:r>
              <a:rPr lang="es-ES" b="1" dirty="0"/>
              <a:t>, </a:t>
            </a:r>
            <a:r>
              <a:rPr lang="es-ES" b="1" dirty="0" err="1"/>
              <a:t>kdož</a:t>
            </a:r>
            <a:r>
              <a:rPr lang="es-ES" b="1" dirty="0"/>
              <a:t> </a:t>
            </a:r>
            <a:r>
              <a:rPr lang="es-ES" b="1" dirty="0" err="1"/>
              <a:t>pluje</a:t>
            </a:r>
            <a:r>
              <a:rPr lang="es-ES" b="1" dirty="0"/>
              <a:t> s </a:t>
            </a:r>
            <a:r>
              <a:rPr lang="es-ES" b="1" dirty="0" err="1"/>
              <a:t>tebou</a:t>
            </a:r>
            <a:r>
              <a:rPr lang="es-ES" b="1" dirty="0"/>
              <a:t>." Pavel </a:t>
            </a:r>
            <a:r>
              <a:rPr lang="es-ES" b="1" dirty="0" err="1"/>
              <a:t>tomuto</a:t>
            </a:r>
            <a:r>
              <a:rPr lang="es-ES" b="1" dirty="0"/>
              <a:t> </a:t>
            </a:r>
            <a:r>
              <a:rPr lang="es-ES" b="1" dirty="0" err="1"/>
              <a:t>zaslíbení</a:t>
            </a:r>
            <a:r>
              <a:rPr lang="es-ES" b="1" dirty="0"/>
              <a:t> </a:t>
            </a:r>
            <a:r>
              <a:rPr lang="es-ES" b="1" dirty="0" err="1"/>
              <a:t>uvěřil</a:t>
            </a:r>
            <a:r>
              <a:rPr lang="es-ES" b="1" dirty="0"/>
              <a:t> a </a:t>
            </a:r>
            <a:r>
              <a:rPr lang="es-ES" b="1" dirty="0" err="1"/>
              <a:t>ujistil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společníky</a:t>
            </a:r>
            <a:r>
              <a:rPr lang="es-ES" b="1" dirty="0"/>
              <a:t>: "</a:t>
            </a:r>
            <a:r>
              <a:rPr lang="es-ES" b="1" dirty="0" err="1"/>
              <a:t>Nikdo</a:t>
            </a:r>
            <a:r>
              <a:rPr lang="es-ES" b="1" dirty="0"/>
              <a:t> z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neztratí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vlas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hlavě</a:t>
            </a:r>
            <a:r>
              <a:rPr lang="es-ES" b="1" dirty="0"/>
              <a:t>." </a:t>
            </a:r>
            <a:r>
              <a:rPr lang="es-ES" b="1" dirty="0" err="1"/>
              <a:t>Tak</a:t>
            </a:r>
            <a:r>
              <a:rPr lang="es-ES" b="1" dirty="0"/>
              <a:t> se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stalo</a:t>
            </a:r>
            <a:r>
              <a:rPr lang="es-ES" b="1" dirty="0"/>
              <a:t>.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té </a:t>
            </a:r>
            <a:r>
              <a:rPr lang="es-ES" b="1" dirty="0" err="1"/>
              <a:t>lodi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,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působit</a:t>
            </a:r>
            <a:r>
              <a:rPr lang="es-ES" b="1" dirty="0"/>
              <a:t>, </a:t>
            </a:r>
            <a:r>
              <a:rPr lang="es-ES" b="1" dirty="0" err="1"/>
              <a:t>všechna</a:t>
            </a:r>
            <a:r>
              <a:rPr lang="es-ES" b="1" dirty="0"/>
              <a:t> </a:t>
            </a:r>
            <a:r>
              <a:rPr lang="es-ES" b="1" dirty="0" err="1"/>
              <a:t>břemena</a:t>
            </a:r>
            <a:r>
              <a:rPr lang="es-ES" b="1" dirty="0"/>
              <a:t> </a:t>
            </a:r>
            <a:r>
              <a:rPr lang="es-ES" b="1" dirty="0" err="1"/>
              <a:t>pohanských</a:t>
            </a:r>
            <a:r>
              <a:rPr lang="es-ES" b="1" dirty="0"/>
              <a:t> </a:t>
            </a:r>
            <a:r>
              <a:rPr lang="es-ES" b="1" dirty="0" err="1"/>
              <a:t>vojáků</a:t>
            </a:r>
            <a:r>
              <a:rPr lang="es-ES" b="1" dirty="0"/>
              <a:t> a </a:t>
            </a:r>
            <a:r>
              <a:rPr lang="es-ES" b="1" dirty="0" err="1"/>
              <a:t>námořníků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zachráněna</a:t>
            </a:r>
            <a:r>
              <a:rPr lang="es-ES" b="1" dirty="0"/>
              <a:t>. “</a:t>
            </a:r>
            <a:r>
              <a:rPr lang="pl-PL" b="1" dirty="0"/>
              <a:t>Všichni bezpečně unikli na pevninu.</a:t>
            </a:r>
            <a:r>
              <a:rPr lang="es-ES" b="1" dirty="0"/>
              <a:t>” </a:t>
            </a:r>
            <a:r>
              <a:rPr lang="cs-CZ" b="1" dirty="0"/>
              <a:t>Skutky</a:t>
            </a:r>
            <a:r>
              <a:rPr lang="es-ES" b="1" dirty="0"/>
              <a:t> 27</a:t>
            </a:r>
            <a:r>
              <a:rPr lang="cs-CZ" b="1" dirty="0"/>
              <a:t>,</a:t>
            </a:r>
            <a:r>
              <a:rPr lang="es-ES" b="1" dirty="0"/>
              <a:t>22-24, 34, 44</a:t>
            </a:r>
            <a:br>
              <a:rPr lang="es-ES" b="1" dirty="0"/>
            </a:br>
            <a:r>
              <a:rPr lang="cs-CZ" b="1" dirty="0"/>
              <a:t>EGW: Vy strana</a:t>
            </a:r>
            <a:r>
              <a:rPr lang="es-ES" b="1" dirty="0"/>
              <a:t> 231</a:t>
            </a:r>
            <a:endParaRPr lang="cs-CZ" b="1" dirty="0"/>
          </a:p>
          <a:p>
            <a:r>
              <a:rPr lang="es-ES" b="1" dirty="0" err="1"/>
              <a:t>Přečtěte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příběh</a:t>
            </a:r>
            <a:r>
              <a:rPr lang="cs-CZ" b="1" dirty="0"/>
              <a:t> o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č</a:t>
            </a:r>
            <a:r>
              <a:rPr lang="es-ES" b="1" dirty="0" err="1">
                <a:solidFill>
                  <a:srgbClr val="C00000"/>
                </a:solidFill>
              </a:rPr>
              <a:t>tyř</a:t>
            </a:r>
            <a:r>
              <a:rPr lang="cs-CZ" b="1" dirty="0">
                <a:solidFill>
                  <a:srgbClr val="C00000"/>
                </a:solidFill>
              </a:rPr>
              <a:t>ech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hebrej</a:t>
            </a:r>
            <a:r>
              <a:rPr lang="cs-CZ" b="1" dirty="0" err="1">
                <a:solidFill>
                  <a:srgbClr val="C00000"/>
                </a:solidFill>
              </a:rPr>
              <a:t>ských</a:t>
            </a:r>
            <a:r>
              <a:rPr lang="cs-CZ" b="1" dirty="0">
                <a:solidFill>
                  <a:srgbClr val="C00000"/>
                </a:solidFill>
              </a:rPr>
              <a:t> mládencích</a:t>
            </a:r>
            <a:r>
              <a:rPr lang="es-ES" b="1" dirty="0"/>
              <a:t>, a </a:t>
            </a:r>
            <a:r>
              <a:rPr lang="es-ES" b="1" dirty="0" err="1"/>
              <a:t>vštípt</a:t>
            </a:r>
            <a:r>
              <a:rPr lang="cs-CZ" b="1" dirty="0"/>
              <a:t>e jim do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cs-CZ" b="1" dirty="0"/>
              <a:t>-</a:t>
            </a:r>
            <a:r>
              <a:rPr lang="es-ES" b="1" dirty="0" err="1"/>
              <a:t>chopení</a:t>
            </a:r>
            <a:r>
              <a:rPr lang="es-ES" b="1" dirty="0"/>
              <a:t> </a:t>
            </a:r>
            <a:r>
              <a:rPr lang="es-ES" b="1" dirty="0" err="1"/>
              <a:t>vlivu</a:t>
            </a:r>
            <a:r>
              <a:rPr lang="es-ES" b="1" dirty="0"/>
              <a:t> dobra,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v </a:t>
            </a:r>
            <a:r>
              <a:rPr lang="es-ES" b="1" dirty="0" err="1"/>
              <a:t>Danielově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es-ES" b="1" dirty="0"/>
              <a:t> </a:t>
            </a:r>
            <a:r>
              <a:rPr lang="es-ES" b="1" dirty="0" err="1"/>
              <a:t>uplatňován</a:t>
            </a:r>
            <a:r>
              <a:rPr lang="es-ES" b="1" dirty="0"/>
              <a:t> </a:t>
            </a:r>
            <a:r>
              <a:rPr lang="es-ES" b="1" dirty="0" err="1"/>
              <a:t>přísným</a:t>
            </a:r>
            <a:r>
              <a:rPr lang="es-ES" b="1" dirty="0"/>
              <a:t> </a:t>
            </a:r>
            <a:r>
              <a:rPr lang="es-ES" b="1" dirty="0" err="1"/>
              <a:t>zachovává</a:t>
            </a:r>
            <a:r>
              <a:rPr lang="cs-CZ" b="1" dirty="0"/>
              <a:t>-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zásad</a:t>
            </a:r>
            <a:r>
              <a:rPr lang="es-ES" b="1" dirty="0"/>
              <a:t>.</a:t>
            </a:r>
            <a:r>
              <a:rPr lang="cs-CZ" b="1" dirty="0"/>
              <a:t>   EGW: </a:t>
            </a:r>
            <a:r>
              <a:rPr lang="es-ES" b="1" dirty="0"/>
              <a:t>M</a:t>
            </a:r>
            <a:r>
              <a:rPr lang="cs-CZ" b="1" dirty="0"/>
              <a:t> strana</a:t>
            </a:r>
            <a:r>
              <a:rPr lang="es-ES" b="1" dirty="0"/>
              <a:t> 33, 1909.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E759B6-D3A4-26B0-4941-02ABBA6818C2}"/>
              </a:ext>
            </a:extLst>
          </p:cNvPr>
          <p:cNvSpPr txBox="1"/>
          <p:nvPr/>
        </p:nvSpPr>
        <p:spPr>
          <a:xfrm>
            <a:off x="228222" y="5934670"/>
            <a:ext cx="117355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Tyto příběhy ale nebyly zapsány pouze proto, abychom je mohli číst a obdivovat. Stejná víra, která se projevovala u Božích služebníků, může působit také v nás.</a:t>
            </a:r>
            <a:r>
              <a:rPr lang="es-ES" b="1" dirty="0"/>
              <a:t> </a:t>
            </a:r>
            <a:r>
              <a:rPr lang="cs-CZ" b="1" dirty="0"/>
              <a:t>Tyto příběhy ale nebyly zapsány pouze proto, abychom je mohli číst a obdivovat. Stejná víra, která se projevovala u Božích služebníků, může působit také v nás. EGW: Vy strana</a:t>
            </a:r>
            <a:r>
              <a:rPr lang="es-ES" b="1" dirty="0"/>
              <a:t> </a:t>
            </a:r>
            <a:r>
              <a:rPr lang="cs-CZ" b="1" dirty="0"/>
              <a:t>152</a:t>
            </a:r>
            <a:r>
              <a:rPr lang="es-ES" b="1" dirty="0"/>
              <a:t>.</a:t>
            </a:r>
          </a:p>
        </p:txBody>
      </p:sp>
      <p:pic>
        <p:nvPicPr>
          <p:cNvPr id="6" name="Imagen 5" descr="Imagen que contiene parado, hombre, mujer, jugando&#10;&#10;Descripción generada automáticamente">
            <a:extLst>
              <a:ext uri="{FF2B5EF4-FFF2-40B4-BE49-F238E27FC236}">
                <a16:creationId xmlns:a16="http://schemas.microsoft.com/office/drawing/2014/main" id="{2A0E4D6E-E6CD-922D-63D5-F3DFB3D21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8"/>
          <a:stretch/>
        </p:blipFill>
        <p:spPr>
          <a:xfrm>
            <a:off x="8714658" y="86380"/>
            <a:ext cx="2894838" cy="1647230"/>
          </a:xfrm>
          <a:prstGeom prst="rect">
            <a:avLst/>
          </a:prstGeom>
          <a:ln w="38100" cap="sq">
            <a:solidFill>
              <a:srgbClr val="FFD4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1878DC8E-6184-491E-DFDD-C94A19196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792" y="1832514"/>
            <a:ext cx="1739463" cy="2185682"/>
          </a:xfrm>
          <a:prstGeom prst="rect">
            <a:avLst/>
          </a:prstGeom>
          <a:ln w="38100" cap="sq">
            <a:solidFill>
              <a:srgbClr val="FF9F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1FA86630-60E5-813E-BB2A-FC34A1474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2" y="1832514"/>
            <a:ext cx="1918900" cy="2185682"/>
          </a:xfrm>
          <a:prstGeom prst="rect">
            <a:avLst/>
          </a:prstGeom>
          <a:ln w="38100" cap="sq">
            <a:solidFill>
              <a:srgbClr val="FF9F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tabla, mujer, cuarto, parado&#10;&#10;Descripción generada automáticamente">
            <a:extLst>
              <a:ext uri="{FF2B5EF4-FFF2-40B4-BE49-F238E27FC236}">
                <a16:creationId xmlns:a16="http://schemas.microsoft.com/office/drawing/2014/main" id="{1B5D14B7-F1C8-D7EB-5B70-EB06F0E83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" b="1421"/>
          <a:stretch/>
        </p:blipFill>
        <p:spPr>
          <a:xfrm>
            <a:off x="8279792" y="4119205"/>
            <a:ext cx="3764570" cy="1815465"/>
          </a:xfrm>
          <a:prstGeom prst="rect">
            <a:avLst/>
          </a:prstGeom>
          <a:ln w="38100" cap="sq">
            <a:solidFill>
              <a:srgbClr val="FC6A0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28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t="-19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9910BBB-5B71-C2D1-83FF-A0B0F48B80C2}"/>
              </a:ext>
            </a:extLst>
          </p:cNvPr>
          <p:cNvSpPr txBox="1"/>
          <p:nvPr/>
        </p:nvSpPr>
        <p:spPr>
          <a:xfrm>
            <a:off x="370750" y="526942"/>
            <a:ext cx="71230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Příroda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velkou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učebnicí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Bible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/>
              <a:t>—</a:t>
            </a:r>
            <a:r>
              <a:rPr lang="cs-CZ" b="1" dirty="0"/>
              <a:t> EGW: 6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185.</a:t>
            </a:r>
          </a:p>
          <a:p>
            <a:r>
              <a:rPr lang="cs-CZ" b="1" dirty="0">
                <a:solidFill>
                  <a:srgbClr val="C00000"/>
                </a:solidFill>
              </a:rPr>
              <a:t>I pro malé dítě, které ještě není schopné se učit z knih ani se nemůže účastnit vyučování ve škole, je příroda nevyčerpatelným zdrojem naučení i zábavy</a:t>
            </a:r>
            <a:r>
              <a:rPr lang="es-ES" b="1" dirty="0"/>
              <a:t>. </a:t>
            </a:r>
            <a:r>
              <a:rPr lang="cs-CZ" b="1" dirty="0"/>
              <a:t>Dětské srdce, které ještě není zatvrzelé kontaktem se zlem, snadno rozpozná Boží přítomnost, která proniká celým stvořením.   Dětské uši, které ještě neohlušil hluk světa, snadno vnímají Boží hlas        v přírodě.</a:t>
            </a:r>
            <a:r>
              <a:rPr lang="es-ES" b="1" dirty="0"/>
              <a:t> </a:t>
            </a:r>
            <a:r>
              <a:rPr lang="cs-CZ" b="1" dirty="0"/>
              <a:t>Stejným zdrojem poučení a potěšení může být příroda i pro starší, kteří také potřebují její stálé tiché připomínání toho, co je věčné    a duchovní. </a:t>
            </a:r>
            <a:r>
              <a:rPr lang="es-ES" b="1" dirty="0"/>
              <a:t>—</a:t>
            </a:r>
            <a:r>
              <a:rPr lang="cs-CZ" b="1" dirty="0"/>
              <a:t> EGW: Vy strany 61,61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FF5937-34E4-C09E-28DF-703AA4C616C3}"/>
              </a:ext>
            </a:extLst>
          </p:cNvPr>
          <p:cNvSpPr txBox="1"/>
          <p:nvPr/>
        </p:nvSpPr>
        <p:spPr>
          <a:xfrm>
            <a:off x="4729682" y="3728029"/>
            <a:ext cx="74623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Povzbuzujme děti, aby v přírodě samy hledaly, co může ilustrovat učení Bible, a v Bibli zase hledaly podobenství převzatá z přírody</a:t>
            </a:r>
            <a:r>
              <a:rPr lang="es-ES" b="1" dirty="0"/>
              <a:t>. </a:t>
            </a:r>
            <a:r>
              <a:rPr lang="cs-CZ" b="1" dirty="0"/>
              <a:t>Tak se naučí vnímat připomínku Ježíše Krista i při pohledu na strom, vinný kmen, lilii,  růži, slunce nebo hvězdy. Mohou se naučit slyšet jeho hlas ve zpěvu ptáků,    v šumění stromů, v burácení hromu i v hudbě moře. Celá příroda jim tak bude připomínat jeho vzácná naučení.</a:t>
            </a:r>
          </a:p>
          <a:p>
            <a:r>
              <a:rPr lang="cs-CZ" b="1" dirty="0"/>
              <a:t>Pro ty, kdo se tímto způsobem seznámí s Ježíšem Kristem, už země nikdy nebude osamělým a pustým místem. Bude pro ně otcovským domem naplněným přítomností toho, který kdysi přebýval mezi lidmi.                    EGW: Vy strana</a:t>
            </a:r>
            <a:r>
              <a:rPr lang="es-ES" b="1" dirty="0"/>
              <a:t> </a:t>
            </a:r>
            <a:r>
              <a:rPr lang="cs-CZ" b="1" dirty="0"/>
              <a:t>72</a:t>
            </a:r>
            <a:r>
              <a:rPr lang="es-ES" b="1" dirty="0"/>
              <a:t>.</a:t>
            </a:r>
          </a:p>
        </p:txBody>
      </p:sp>
      <p:pic>
        <p:nvPicPr>
          <p:cNvPr id="5" name="Imagen 4" descr="Imagen que contiene exterior, persona, joven, parado&#10;&#10;Descripción generada automáticamente">
            <a:extLst>
              <a:ext uri="{FF2B5EF4-FFF2-40B4-BE49-F238E27FC236}">
                <a16:creationId xmlns:a16="http://schemas.microsoft.com/office/drawing/2014/main" id="{C9C3133A-5B06-3784-D010-0DF127DC0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5863"/>
          <a:stretch/>
        </p:blipFill>
        <p:spPr>
          <a:xfrm>
            <a:off x="7608823" y="1065524"/>
            <a:ext cx="4212427" cy="2468491"/>
          </a:xfrm>
          <a:prstGeom prst="rect">
            <a:avLst/>
          </a:prstGeom>
          <a:ln w="38100" cap="sq">
            <a:solidFill>
              <a:srgbClr val="44C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Grupo de personas en una montaña&#10;&#10;Descripción generada automáticamente">
            <a:extLst>
              <a:ext uri="{FF2B5EF4-FFF2-40B4-BE49-F238E27FC236}">
                <a16:creationId xmlns:a16="http://schemas.microsoft.com/office/drawing/2014/main" id="{B14A677E-E8F5-854F-E71A-5B6F70396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3311"/>
          <a:stretch/>
        </p:blipFill>
        <p:spPr>
          <a:xfrm>
            <a:off x="199404" y="3534015"/>
            <a:ext cx="4398378" cy="3139321"/>
          </a:xfrm>
          <a:prstGeom prst="rect">
            <a:avLst/>
          </a:prstGeom>
          <a:ln w="38100" cap="sq">
            <a:solidFill>
              <a:srgbClr val="44C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23F68DF-3AAD-FD5E-528C-0E423DA51BCE}"/>
              </a:ext>
            </a:extLst>
          </p:cNvPr>
          <p:cNvGrpSpPr/>
          <p:nvPr/>
        </p:nvGrpSpPr>
        <p:grpSpPr>
          <a:xfrm>
            <a:off x="7705724" y="82859"/>
            <a:ext cx="4050847" cy="1055911"/>
            <a:chOff x="7705724" y="82859"/>
            <a:chExt cx="4050847" cy="105591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788375E-F0E4-1127-FB5B-C4022EFC2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05724" y="82859"/>
              <a:ext cx="4050847" cy="7331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1EB526E-FFD3-9A8D-6705-76F8686AF689}"/>
                </a:ext>
              </a:extLst>
            </p:cNvPr>
            <p:cNvSpPr txBox="1"/>
            <p:nvPr/>
          </p:nvSpPr>
          <p:spPr>
            <a:xfrm>
              <a:off x="8659585" y="184663"/>
              <a:ext cx="21431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 err="1">
                  <a:solidFill>
                    <a:srgbClr val="476E2C"/>
                  </a:solidFill>
                </a:rPr>
                <a:t>Příroda</a:t>
              </a:r>
              <a:r>
                <a:rPr lang="es-ES" sz="2800" b="1" dirty="0">
                  <a:solidFill>
                    <a:srgbClr val="476E2C"/>
                  </a:solidFill>
                </a:rPr>
                <a:t>
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43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5000" t="-19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BC2241-3A5F-8759-BDF9-628576DEEAF9}"/>
              </a:ext>
            </a:extLst>
          </p:cNvPr>
          <p:cNvSpPr txBox="1"/>
          <p:nvPr/>
        </p:nvSpPr>
        <p:spPr>
          <a:xfrm>
            <a:off x="241521" y="257707"/>
            <a:ext cx="71611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Ukažte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slávu</a:t>
            </a:r>
            <a:r>
              <a:rPr lang="es-ES" b="1" dirty="0"/>
              <a:t> </a:t>
            </a:r>
            <a:r>
              <a:rPr lang="es-ES" b="1" dirty="0" err="1"/>
              <a:t>rozprostřenou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nebesích</a:t>
            </a:r>
            <a:r>
              <a:rPr lang="es-ES" b="1" dirty="0"/>
              <a:t>, </a:t>
            </a:r>
            <a:r>
              <a:rPr lang="es-ES" b="1" dirty="0" err="1"/>
              <a:t>tisíce</a:t>
            </a:r>
            <a:r>
              <a:rPr lang="es-ES" b="1" dirty="0"/>
              <a:t> </a:t>
            </a:r>
            <a:r>
              <a:rPr lang="es-ES" b="1" dirty="0" err="1"/>
              <a:t>podob</a:t>
            </a:r>
            <a:r>
              <a:rPr lang="es-ES" b="1" dirty="0"/>
              <a:t> </a:t>
            </a:r>
            <a:r>
              <a:rPr lang="es-ES" b="1" dirty="0" err="1"/>
              <a:t>krásy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zdobí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, a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vyprávějte</a:t>
            </a:r>
            <a:r>
              <a:rPr lang="es-ES" b="1" dirty="0"/>
              <a:t> o Tom,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stvořil</a:t>
            </a:r>
            <a:r>
              <a:rPr lang="es-ES" b="1" dirty="0"/>
              <a:t>.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vést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něžnou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ke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Stvořiteli</a:t>
            </a:r>
            <a:r>
              <a:rPr lang="es-ES" b="1" dirty="0"/>
              <a:t> a </a:t>
            </a:r>
            <a:r>
              <a:rPr lang="es-ES" b="1" dirty="0" err="1"/>
              <a:t>probudit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 </a:t>
            </a:r>
            <a:r>
              <a:rPr lang="es-ES" b="1" dirty="0" err="1"/>
              <a:t>úctu</a:t>
            </a:r>
            <a:r>
              <a:rPr lang="es-ES" b="1" dirty="0"/>
              <a:t> a </a:t>
            </a:r>
            <a:r>
              <a:rPr lang="es-ES" b="1" dirty="0" err="1"/>
              <a:t>lásku</a:t>
            </a:r>
            <a:r>
              <a:rPr lang="es-ES" b="1" dirty="0"/>
              <a:t> k </a:t>
            </a:r>
            <a:r>
              <a:rPr lang="es-ES" b="1" dirty="0" err="1"/>
              <a:t>Dárci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. </a:t>
            </a:r>
            <a:r>
              <a:rPr lang="es-ES" b="1" dirty="0">
                <a:solidFill>
                  <a:srgbClr val="C00000"/>
                </a:solidFill>
              </a:rPr>
              <a:t>Pole a </a:t>
            </a:r>
            <a:r>
              <a:rPr lang="es-ES" b="1" dirty="0" err="1">
                <a:solidFill>
                  <a:srgbClr val="C00000"/>
                </a:solidFill>
              </a:rPr>
              <a:t>kopce</a:t>
            </a:r>
            <a:r>
              <a:rPr lang="es-ES" b="1" dirty="0">
                <a:solidFill>
                  <a:srgbClr val="C00000"/>
                </a:solidFill>
              </a:rPr>
              <a:t> – </a:t>
            </a:r>
            <a:r>
              <a:rPr lang="es-ES" b="1" dirty="0" err="1">
                <a:solidFill>
                  <a:srgbClr val="C00000"/>
                </a:solidFill>
              </a:rPr>
              <a:t>audienční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síň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přírody</a:t>
            </a:r>
            <a:r>
              <a:rPr lang="es-ES" b="1" dirty="0">
                <a:solidFill>
                  <a:srgbClr val="C00000"/>
                </a:solidFill>
              </a:rPr>
              <a:t> –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učebnou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poklady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učebnicí</a:t>
            </a:r>
            <a:r>
              <a:rPr lang="es-ES" b="1" dirty="0"/>
              <a:t>. </a:t>
            </a:r>
            <a:r>
              <a:rPr lang="pl-PL" b="1" dirty="0"/>
              <a:t>Lekce, které se mu takto vtiskly do mysli, nebudou snadno zapomenuty.</a:t>
            </a:r>
            <a:r>
              <a:rPr lang="en-US" b="1" dirty="0"/>
              <a:t>—The Signs of the Times, 6</a:t>
            </a:r>
            <a:r>
              <a:rPr lang="cs-CZ" b="1" dirty="0"/>
              <a:t>. </a:t>
            </a:r>
            <a:r>
              <a:rPr lang="cs-CZ" b="1" dirty="0" err="1"/>
              <a:t>prosinc</a:t>
            </a:r>
            <a:r>
              <a:rPr lang="en-US" b="1" dirty="0"/>
              <a:t>e 1877.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5D42AD-B887-3357-2813-025C520E1A3B}"/>
              </a:ext>
            </a:extLst>
          </p:cNvPr>
          <p:cNvSpPr txBox="1"/>
          <p:nvPr/>
        </p:nvSpPr>
        <p:spPr>
          <a:xfrm>
            <a:off x="178425" y="3987877"/>
            <a:ext cx="11890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posilují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odolávaly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. </a:t>
            </a:r>
            <a:r>
              <a:rPr lang="es-ES" b="1" dirty="0" err="1"/>
              <a:t>Ukažte</a:t>
            </a:r>
            <a:r>
              <a:rPr lang="es-ES" b="1" dirty="0"/>
              <a:t> je v </a:t>
            </a:r>
            <a:r>
              <a:rPr lang="es-ES" b="1" dirty="0" err="1"/>
              <a:t>přírodě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přírody</a:t>
            </a:r>
            <a:r>
              <a:rPr lang="es-ES" b="1" dirty="0"/>
              <a:t> a oni se </a:t>
            </a:r>
            <a:r>
              <a:rPr lang="es-ES" b="1" dirty="0" err="1"/>
              <a:t>seznámí</a:t>
            </a:r>
            <a:r>
              <a:rPr lang="es-ES" b="1" dirty="0"/>
              <a:t> se </a:t>
            </a:r>
            <a:r>
              <a:rPr lang="es-ES" b="1" dirty="0" err="1"/>
              <a:t>Stvořitelem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mohu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nejlépe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sloužily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oslavovaly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ho</a:t>
            </a:r>
            <a:r>
              <a:rPr lang="es-ES" b="1" dirty="0">
                <a:solidFill>
                  <a:srgbClr val="C00000"/>
                </a:solidFill>
              </a:rPr>
              <a:t>? </a:t>
            </a:r>
            <a:r>
              <a:rPr lang="es-ES" b="1" dirty="0" err="1">
                <a:solidFill>
                  <a:srgbClr val="C00000"/>
                </a:solidFill>
              </a:rPr>
              <a:t>Měla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otázka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zaměstnává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mysl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rodičů</a:t>
            </a:r>
            <a:r>
              <a:rPr lang="es-ES" b="1" dirty="0"/>
              <a:t>. </a:t>
            </a:r>
            <a:r>
              <a:rPr lang="es-ES" b="1" dirty="0" err="1"/>
              <a:t>Jestliže</a:t>
            </a:r>
            <a:r>
              <a:rPr lang="es-ES" b="1" dirty="0"/>
              <a:t> se celé </a:t>
            </a:r>
            <a:r>
              <a:rPr lang="es-ES" b="1" dirty="0" err="1"/>
              <a:t>nebe</a:t>
            </a:r>
            <a:r>
              <a:rPr lang="es-ES" b="1" dirty="0"/>
              <a:t> </a:t>
            </a:r>
            <a:r>
              <a:rPr lang="es-ES" b="1" dirty="0" err="1"/>
              <a:t>zajímá</a:t>
            </a:r>
            <a:r>
              <a:rPr lang="es-ES" b="1" dirty="0"/>
              <a:t> o </a:t>
            </a:r>
            <a:r>
              <a:rPr lang="es-ES" b="1" dirty="0" err="1"/>
              <a:t>blaho</a:t>
            </a:r>
            <a:r>
              <a:rPr lang="es-ES" b="1" dirty="0"/>
              <a:t> </a:t>
            </a:r>
            <a:r>
              <a:rPr lang="es-ES" b="1" dirty="0" err="1"/>
              <a:t>lidstva</a:t>
            </a:r>
            <a:r>
              <a:rPr lang="es-ES" b="1" dirty="0"/>
              <a:t>,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pilní</a:t>
            </a:r>
            <a:r>
              <a:rPr lang="es-ES" b="1" dirty="0"/>
              <a:t> v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děláme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 pro </a:t>
            </a:r>
            <a:r>
              <a:rPr lang="es-ES" b="1" dirty="0" err="1"/>
              <a:t>dobro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?</a:t>
            </a:r>
            <a:r>
              <a:rPr lang="cs-CZ" b="1" dirty="0"/>
              <a:t>  -  EGW:   </a:t>
            </a:r>
            <a:r>
              <a:rPr lang="es-ES" b="1" dirty="0"/>
              <a:t>M</a:t>
            </a:r>
            <a:r>
              <a:rPr lang="cs-CZ" b="1" dirty="0"/>
              <a:t>s strana</a:t>
            </a:r>
            <a:r>
              <a:rPr lang="es-ES" b="1" dirty="0"/>
              <a:t> 29, 1886.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0536D0-4D61-96D7-09B8-F6B49EFF163F}"/>
              </a:ext>
            </a:extLst>
          </p:cNvPr>
          <p:cNvSpPr txBox="1"/>
          <p:nvPr/>
        </p:nvSpPr>
        <p:spPr>
          <a:xfrm>
            <a:off x="4377014" y="2439324"/>
            <a:ext cx="77861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studiu</a:t>
            </a:r>
            <a:r>
              <a:rPr lang="es-ES" b="1" dirty="0"/>
              <a:t> </a:t>
            </a:r>
            <a:r>
              <a:rPr lang="es-ES" b="1" dirty="0" err="1"/>
              <a:t>přírody</a:t>
            </a:r>
            <a:r>
              <a:rPr lang="es-ES" b="1" dirty="0"/>
              <a:t> </a:t>
            </a:r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předměty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vyžadují</a:t>
            </a:r>
            <a:r>
              <a:rPr lang="es-ES" b="1" dirty="0"/>
              <a:t> </a:t>
            </a:r>
            <a:r>
              <a:rPr lang="es-ES" b="1" dirty="0" err="1"/>
              <a:t>hluboké</a:t>
            </a:r>
            <a:r>
              <a:rPr lang="es-ES" b="1" dirty="0"/>
              <a:t> </a:t>
            </a:r>
            <a:r>
              <a:rPr lang="es-ES" b="1" dirty="0" err="1"/>
              <a:t>myšlení</a:t>
            </a:r>
            <a:r>
              <a:rPr lang="es-ES" b="1" dirty="0"/>
              <a:t> a </a:t>
            </a:r>
            <a:r>
              <a:rPr lang="es-ES" b="1" dirty="0" err="1"/>
              <a:t>rozšíření</a:t>
            </a:r>
            <a:r>
              <a:rPr lang="es-ES" b="1" dirty="0"/>
              <a:t> </a:t>
            </a:r>
            <a:r>
              <a:rPr lang="es-ES" b="1" dirty="0" err="1"/>
              <a:t>představivosti</a:t>
            </a:r>
            <a:r>
              <a:rPr lang="es-ES" b="1" dirty="0"/>
              <a:t>. </a:t>
            </a:r>
            <a:r>
              <a:rPr lang="cs-CZ" b="1" dirty="0"/>
              <a:t>   EGW: 4</a:t>
            </a:r>
            <a:r>
              <a:rPr lang="en-US" b="1" dirty="0"/>
              <a:t>T</a:t>
            </a:r>
            <a:r>
              <a:rPr lang="cs-CZ" b="1" dirty="0"/>
              <a:t> strana</a:t>
            </a:r>
            <a:r>
              <a:rPr lang="en-US" b="1" dirty="0"/>
              <a:t> 581.</a:t>
            </a:r>
          </a:p>
          <a:p>
            <a:r>
              <a:rPr lang="es-ES" b="1" dirty="0" err="1">
                <a:solidFill>
                  <a:srgbClr val="C00000"/>
                </a:solidFill>
              </a:rPr>
              <a:t>Učte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vidět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moudrost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lásku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stvořených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skutcích</a:t>
            </a:r>
            <a:r>
              <a:rPr lang="es-ES" b="1" dirty="0"/>
              <a:t>; 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rozšíří</a:t>
            </a:r>
            <a:r>
              <a:rPr lang="es-ES" b="1" dirty="0"/>
              <a:t> </a:t>
            </a:r>
            <a:r>
              <a:rPr lang="es-ES" b="1" dirty="0" err="1"/>
              <a:t>radostí</a:t>
            </a:r>
            <a:r>
              <a:rPr lang="es-ES" b="1" dirty="0"/>
              <a:t> a </a:t>
            </a:r>
            <a:r>
              <a:rPr lang="es-ES" b="1" dirty="0" err="1"/>
              <a:t>vděčnou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, </a:t>
            </a:r>
            <a:r>
              <a:rPr lang="es-ES" b="1" dirty="0" err="1"/>
              <a:t>nechť</a:t>
            </a:r>
            <a:r>
              <a:rPr lang="es-ES" b="1" dirty="0"/>
              <a:t> se </a:t>
            </a:r>
            <a:r>
              <a:rPr lang="es-ES" b="1" dirty="0" err="1"/>
              <a:t>připojí</a:t>
            </a:r>
            <a:r>
              <a:rPr lang="es-ES" b="1" dirty="0"/>
              <a:t> k </a:t>
            </a:r>
            <a:r>
              <a:rPr lang="es-ES" b="1" dirty="0" err="1"/>
              <a:t>ptákům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chvalozpěvech</a:t>
            </a:r>
            <a:r>
              <a:rPr lang="es-ES" b="1" dirty="0"/>
              <a:t>.—</a:t>
            </a:r>
            <a:r>
              <a:rPr lang="cs-CZ" b="1" dirty="0"/>
              <a:t> EGW: </a:t>
            </a:r>
            <a:r>
              <a:rPr lang="es-ES" b="1" dirty="0"/>
              <a:t>C</a:t>
            </a:r>
            <a:r>
              <a:rPr lang="cs-CZ" b="1" dirty="0"/>
              <a:t>G strana</a:t>
            </a:r>
            <a:r>
              <a:rPr lang="es-ES" b="1" dirty="0"/>
              <a:t> 4</a:t>
            </a:r>
            <a:r>
              <a:rPr lang="cs-CZ" b="1" dirty="0"/>
              <a:t>8</a:t>
            </a:r>
            <a:r>
              <a:rPr lang="es-ES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BE98B1-1A50-AF3B-BB44-944E5F850068}"/>
              </a:ext>
            </a:extLst>
          </p:cNvPr>
          <p:cNvSpPr txBox="1"/>
          <p:nvPr/>
        </p:nvSpPr>
        <p:spPr>
          <a:xfrm>
            <a:off x="178425" y="5103674"/>
            <a:ext cx="116601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Proto,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těšíme</a:t>
            </a:r>
            <a:r>
              <a:rPr lang="es-ES" b="1" dirty="0"/>
              <a:t> z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darů</a:t>
            </a:r>
            <a:r>
              <a:rPr lang="es-ES" b="1" dirty="0"/>
              <a:t>, </a:t>
            </a:r>
            <a:r>
              <a:rPr lang="es-ES" b="1" dirty="0" err="1"/>
              <a:t>zapomeneme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Dárce</a:t>
            </a:r>
            <a:r>
              <a:rPr lang="es-ES" b="1" dirty="0"/>
              <a:t>? </a:t>
            </a:r>
            <a:r>
              <a:rPr lang="es-ES" b="1" dirty="0" err="1">
                <a:solidFill>
                  <a:srgbClr val="C00000"/>
                </a:solidFill>
              </a:rPr>
              <a:t>Nechme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raději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vést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rozjímání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dobrotě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lásce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nechť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vše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krásné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naší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pozemské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připomíná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křišťálovou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řeku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zelená</a:t>
            </a:r>
            <a:r>
              <a:rPr lang="es-ES" b="1" dirty="0">
                <a:solidFill>
                  <a:srgbClr val="C00000"/>
                </a:solidFill>
              </a:rPr>
              <a:t> pole, </a:t>
            </a:r>
            <a:r>
              <a:rPr lang="es-ES" b="1" dirty="0" err="1">
                <a:solidFill>
                  <a:srgbClr val="C00000"/>
                </a:solidFill>
              </a:rPr>
              <a:t>vlnící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stromy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živé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fontány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zářivé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město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zpěváky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bílém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rouchu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nebeské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vlasti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</a:t>
            </a:r>
            <a:r>
              <a:rPr lang="es-ES" b="1" dirty="0" err="1"/>
              <a:t>krásy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žádný</a:t>
            </a:r>
            <a:r>
              <a:rPr lang="es-ES" b="1" dirty="0"/>
              <a:t> </a:t>
            </a:r>
            <a:r>
              <a:rPr lang="es-ES" b="1" dirty="0" err="1"/>
              <a:t>umělec</a:t>
            </a:r>
            <a:r>
              <a:rPr lang="es-ES" b="1" dirty="0"/>
              <a:t> </a:t>
            </a:r>
            <a:r>
              <a:rPr lang="es-ES" b="1" dirty="0" err="1"/>
              <a:t>nedokáže</a:t>
            </a:r>
            <a:r>
              <a:rPr lang="es-ES" b="1" dirty="0"/>
              <a:t> </a:t>
            </a:r>
            <a:r>
              <a:rPr lang="es-ES" b="1" dirty="0" err="1"/>
              <a:t>namalovat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žádný</a:t>
            </a:r>
            <a:r>
              <a:rPr lang="es-ES" b="1" dirty="0"/>
              <a:t> </a:t>
            </a:r>
            <a:r>
              <a:rPr lang="es-ES" b="1" dirty="0" err="1"/>
              <a:t>smrtelný</a:t>
            </a:r>
            <a:r>
              <a:rPr lang="es-ES" b="1" dirty="0"/>
              <a:t> </a:t>
            </a:r>
            <a:r>
              <a:rPr lang="es-ES" b="1" dirty="0" err="1"/>
              <a:t>jazyk</a:t>
            </a:r>
            <a:r>
              <a:rPr lang="es-ES" b="1" dirty="0"/>
              <a:t> </a:t>
            </a:r>
            <a:r>
              <a:rPr lang="es-ES" b="1" dirty="0" err="1"/>
              <a:t>nedokáže</a:t>
            </a:r>
            <a:r>
              <a:rPr lang="es-ES" b="1" dirty="0"/>
              <a:t> </a:t>
            </a:r>
            <a:r>
              <a:rPr lang="es-ES" b="1" dirty="0" err="1"/>
              <a:t>popsat</a:t>
            </a:r>
            <a:r>
              <a:rPr lang="es-ES" b="1" dirty="0"/>
              <a:t>. "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oko</a:t>
            </a:r>
            <a:r>
              <a:rPr lang="es-ES" b="1" dirty="0"/>
              <a:t> </a:t>
            </a:r>
            <a:r>
              <a:rPr lang="es-ES" b="1" dirty="0" err="1"/>
              <a:t>nevidělo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ucho</a:t>
            </a:r>
            <a:r>
              <a:rPr lang="es-ES" b="1" dirty="0"/>
              <a:t> </a:t>
            </a:r>
            <a:r>
              <a:rPr lang="es-ES" b="1" dirty="0" err="1"/>
              <a:t>neslyšelo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nevystoupilo</a:t>
            </a:r>
            <a:r>
              <a:rPr lang="es-ES" b="1" dirty="0"/>
              <a:t> v </a:t>
            </a:r>
            <a:r>
              <a:rPr lang="es-ES" b="1" dirty="0" err="1"/>
              <a:t>srdci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připravil</a:t>
            </a:r>
            <a:r>
              <a:rPr lang="es-ES" b="1" dirty="0"/>
              <a:t> pro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milují</a:t>
            </a:r>
            <a:r>
              <a:rPr lang="es-ES" b="1" dirty="0"/>
              <a:t>." 1</a:t>
            </a:r>
            <a:r>
              <a:rPr lang="cs-CZ" b="1" dirty="0"/>
              <a:t>. list</a:t>
            </a:r>
            <a:r>
              <a:rPr lang="es-ES" b="1" dirty="0"/>
              <a:t> </a:t>
            </a:r>
            <a:r>
              <a:rPr lang="cs-CZ" b="1" dirty="0"/>
              <a:t>K</a:t>
            </a:r>
            <a:r>
              <a:rPr lang="es-ES" b="1" dirty="0" err="1"/>
              <a:t>orints</a:t>
            </a:r>
            <a:r>
              <a:rPr lang="cs-CZ" b="1" dirty="0"/>
              <a:t>kým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9.</a:t>
            </a:r>
            <a:r>
              <a:rPr lang="cs-CZ" b="1" dirty="0"/>
              <a:t>   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es-ES" b="1" dirty="0"/>
              <a:t>C</a:t>
            </a:r>
            <a:r>
              <a:rPr lang="cs-CZ" b="1" dirty="0"/>
              <a:t>T strana</a:t>
            </a:r>
            <a:r>
              <a:rPr lang="es-ES" b="1" dirty="0"/>
              <a:t> </a:t>
            </a:r>
            <a:r>
              <a:rPr lang="cs-CZ" b="1" dirty="0"/>
              <a:t>55</a:t>
            </a:r>
            <a:r>
              <a:rPr lang="es-ES" b="1" dirty="0"/>
              <a:t>.</a:t>
            </a:r>
          </a:p>
        </p:txBody>
      </p:sp>
      <p:pic>
        <p:nvPicPr>
          <p:cNvPr id="4" name="Imagen 3" descr="Un grupo de personas en una estrella en el cielo&#10;&#10;Descripción generada automáticamente con confianza media">
            <a:extLst>
              <a:ext uri="{FF2B5EF4-FFF2-40B4-BE49-F238E27FC236}">
                <a16:creationId xmlns:a16="http://schemas.microsoft.com/office/drawing/2014/main" id="{46E01465-BE82-A5A4-84FE-FA8B8F5D18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/>
        </p:blipFill>
        <p:spPr>
          <a:xfrm>
            <a:off x="7402716" y="181254"/>
            <a:ext cx="4610858" cy="218423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A60514-A73F-DB09-354C-CB0DBACE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01" r="18252"/>
          <a:stretch/>
        </p:blipFill>
        <p:spPr>
          <a:xfrm>
            <a:off x="2635357" y="2365486"/>
            <a:ext cx="1678476" cy="1574972"/>
          </a:xfrm>
          <a:prstGeom prst="rect">
            <a:avLst/>
          </a:prstGeom>
          <a:ln w="38100" cap="sq">
            <a:solidFill>
              <a:srgbClr val="44C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044756D-2D57-6803-05A6-EABCCB84D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/>
          <a:stretch/>
        </p:blipFill>
        <p:spPr bwMode="auto">
          <a:xfrm>
            <a:off x="336885" y="2365486"/>
            <a:ext cx="2100480" cy="1570585"/>
          </a:xfrm>
          <a:prstGeom prst="rect">
            <a:avLst/>
          </a:prstGeom>
          <a:ln w="38100" cap="sq">
            <a:solidFill>
              <a:srgbClr val="44C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5000" t="-19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59994E2-CD89-5563-5F2D-96541091502F}"/>
              </a:ext>
            </a:extLst>
          </p:cNvPr>
          <p:cNvSpPr txBox="1"/>
          <p:nvPr/>
        </p:nvSpPr>
        <p:spPr>
          <a:xfrm>
            <a:off x="1458869" y="58358"/>
            <a:ext cx="10814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Kamkoli</a:t>
            </a:r>
            <a:r>
              <a:rPr lang="cs-CZ" b="1" dirty="0"/>
              <a:t>v</a:t>
            </a:r>
            <a:r>
              <a:rPr lang="es-ES" b="1" dirty="0"/>
              <a:t> se </a:t>
            </a:r>
            <a:r>
              <a:rPr lang="cs-CZ" b="1" dirty="0"/>
              <a:t>podívá</a:t>
            </a:r>
            <a:r>
              <a:rPr lang="es-ES" b="1" dirty="0"/>
              <a:t>me, </a:t>
            </a:r>
            <a:r>
              <a:rPr lang="es-ES" b="1" dirty="0" err="1"/>
              <a:t>slyšíme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, </a:t>
            </a:r>
            <a:r>
              <a:rPr lang="es-ES" b="1" dirty="0" err="1"/>
              <a:t>vidíme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rukou</a:t>
            </a:r>
            <a:r>
              <a:rPr lang="es-ES" b="1" dirty="0"/>
              <a:t> a </a:t>
            </a:r>
            <a:r>
              <a:rPr lang="cs-CZ" b="1" dirty="0"/>
              <a:t>rozeznáváme Jeho charakter</a:t>
            </a:r>
            <a:r>
              <a:rPr lang="es-ES" b="1" dirty="0"/>
              <a:t>.
</a:t>
            </a:r>
          </a:p>
        </p:txBody>
      </p:sp>
      <p:pic>
        <p:nvPicPr>
          <p:cNvPr id="9" name="Imagen 8" descr="Un atardecer en el mar&#10;&#10;Descripción generada automáticamente">
            <a:extLst>
              <a:ext uri="{FF2B5EF4-FFF2-40B4-BE49-F238E27FC236}">
                <a16:creationId xmlns:a16="http://schemas.microsoft.com/office/drawing/2014/main" id="{629D044F-26B7-334B-F5E5-1C2915565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"/>
          <a:stretch/>
        </p:blipFill>
        <p:spPr>
          <a:xfrm>
            <a:off x="947350" y="381524"/>
            <a:ext cx="10297297" cy="6382512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35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25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t="-19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54A73B5-E89C-3E22-767B-46E25034B2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445253"/>
              </p:ext>
            </p:extLst>
          </p:nvPr>
        </p:nvGraphicFramePr>
        <p:xfrm>
          <a:off x="126041" y="-2535936"/>
          <a:ext cx="11939917" cy="927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59994E2-CD89-5563-5F2D-96541091502F}"/>
              </a:ext>
            </a:extLst>
          </p:cNvPr>
          <p:cNvSpPr txBox="1"/>
          <p:nvPr/>
        </p:nvSpPr>
        <p:spPr>
          <a:xfrm>
            <a:off x="688847" y="79567"/>
            <a:ext cx="10814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Kamkoli</a:t>
            </a:r>
            <a:r>
              <a:rPr lang="cs-CZ" b="1" dirty="0"/>
              <a:t>v</a:t>
            </a:r>
            <a:r>
              <a:rPr lang="es-ES" b="1" dirty="0"/>
              <a:t> se </a:t>
            </a:r>
            <a:r>
              <a:rPr lang="cs-CZ" b="1" dirty="0"/>
              <a:t>podívá</a:t>
            </a:r>
            <a:r>
              <a:rPr lang="es-ES" b="1" dirty="0"/>
              <a:t>me, </a:t>
            </a:r>
            <a:r>
              <a:rPr lang="es-ES" b="1" dirty="0" err="1"/>
              <a:t>slyšíme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, </a:t>
            </a:r>
            <a:r>
              <a:rPr lang="es-ES" b="1" dirty="0" err="1"/>
              <a:t>vidíme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rukou</a:t>
            </a:r>
            <a:r>
              <a:rPr lang="es-ES" b="1" dirty="0"/>
              <a:t> a </a:t>
            </a:r>
            <a:r>
              <a:rPr lang="cs-CZ" b="1" dirty="0"/>
              <a:t>rozeznáváme Jeho charakter</a:t>
            </a:r>
            <a:r>
              <a:rPr lang="es-ES" b="1" dirty="0"/>
              <a:t>.</a:t>
            </a:r>
          </a:p>
        </p:txBody>
      </p:sp>
      <p:pic>
        <p:nvPicPr>
          <p:cNvPr id="6" name="Imagen 5" descr="Un atardecer en el mar&#10;&#10;Descripción generada automáticamente">
            <a:extLst>
              <a:ext uri="{FF2B5EF4-FFF2-40B4-BE49-F238E27FC236}">
                <a16:creationId xmlns:a16="http://schemas.microsoft.com/office/drawing/2014/main" id="{78346D4D-DAD1-6390-01C5-60C6D1D0A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27" y="4334256"/>
            <a:ext cx="3615495" cy="240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20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BD215D-2375-47EE-ABA7-337DD4783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1DBD215D-2375-47EE-ABA7-337DD4783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1DBD215D-2375-47EE-ABA7-337DD4783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45EF2A-B75C-46F1-A407-8EFB6CD80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E345EF2A-B75C-46F1-A407-8EFB6CD80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E345EF2A-B75C-46F1-A407-8EFB6CD80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D03476-5A53-4AD9-BD7E-CABF87BC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E5D03476-5A53-4AD9-BD7E-CABF87BC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E5D03476-5A53-4AD9-BD7E-CABF87BC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E03110-1D3D-49A2-9572-FE3FFD3CC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DFE03110-1D3D-49A2-9572-FE3FFD3CC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DFE03110-1D3D-49A2-9572-FE3FFD3CC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162DA1-AA37-44FD-8DDB-E9129C420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B6162DA1-AA37-44FD-8DDB-E9129C420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6162DA1-AA37-44FD-8DDB-E9129C420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2339F2-2A9D-49BA-AFBD-5ABE74FD4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1A2339F2-2A9D-49BA-AFBD-5ABE74FD4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1A2339F2-2A9D-49BA-AFBD-5ABE74FD4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54A513-D26F-4199-97C5-4C6E7726A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5754A513-D26F-4199-97C5-4C6E7726A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5754A513-D26F-4199-97C5-4C6E7726A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E2B700-13C7-4F06-974E-19E584803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45E2B700-13C7-4F06-974E-19E584803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45E2B700-13C7-4F06-974E-19E584803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CDF392-AFAC-4784-AC76-5452C2AA4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F0CDF392-AFAC-4784-AC76-5452C2AA4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F0CDF392-AFAC-4784-AC76-5452C2AA4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39CB1A-114D-45ED-9D36-0315234C5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9D39CB1A-114D-45ED-9D36-0315234C5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9D39CB1A-114D-45ED-9D36-0315234C5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BFD2B3-A569-4DDD-8F84-F6DF84E60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9CBFD2B3-A569-4DDD-8F84-F6DF84E60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9CBFD2B3-A569-4DDD-8F84-F6DF84E60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AAE605-DE31-47AB-8A6B-94CFE33C9C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80AAE605-DE31-47AB-8A6B-94CFE33C9C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80AAE605-DE31-47AB-8A6B-94CFE33C9C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A633F3-336A-4AE1-BF4A-C524FE35D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6DA633F3-336A-4AE1-BF4A-C524FE35D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6DA633F3-336A-4AE1-BF4A-C524FE35D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868537-BF62-4EF2-9859-4DA3957A7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33868537-BF62-4EF2-9859-4DA3957A7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33868537-BF62-4EF2-9859-4DA3957A7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4D035C-C175-4127-A6C0-3CA7DA05A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D04D035C-C175-4127-A6C0-3CA7DA05A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D04D035C-C175-4127-A6C0-3CA7DA05A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DC15FC-4305-4F16-9B4F-D1EAA1AE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28DC15FC-4305-4F16-9B4F-D1EAA1AE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28DC15FC-4305-4F16-9B4F-D1EAA1AE6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0EA5CA-C145-4F86-B989-116736395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270EA5CA-C145-4F86-B989-116736395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270EA5CA-C145-4F86-B989-116736395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EE39A1-3EEB-4895-9701-7030A6B9F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C0EE39A1-3EEB-4895-9701-7030A6B9F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C0EE39A1-3EEB-4895-9701-7030A6B9F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69D754-C5D0-4254-8BC0-711684A81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CA69D754-C5D0-4254-8BC0-711684A81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CA69D754-C5D0-4254-8BC0-711684A81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F0E622-ED4A-4459-BA5D-EE32F184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76F0E622-ED4A-4459-BA5D-EE32F184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76F0E622-ED4A-4459-BA5D-EE32F184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6A2F1F-9847-4318-A12F-0B26D3E7A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296A2F1F-9847-4318-A12F-0B26D3E7A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296A2F1F-9847-4318-A12F-0B26D3E7A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5000" t="-19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59994E2-CD89-5563-5F2D-96541091502F}"/>
              </a:ext>
            </a:extLst>
          </p:cNvPr>
          <p:cNvSpPr txBox="1"/>
          <p:nvPr/>
        </p:nvSpPr>
        <p:spPr>
          <a:xfrm>
            <a:off x="1112967" y="49945"/>
            <a:ext cx="11683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Kamkoli</a:t>
            </a:r>
            <a:r>
              <a:rPr lang="cs-CZ" b="1" dirty="0"/>
              <a:t>v</a:t>
            </a:r>
            <a:r>
              <a:rPr lang="es-ES" b="1" dirty="0"/>
              <a:t> se </a:t>
            </a:r>
            <a:r>
              <a:rPr lang="cs-CZ" b="1" dirty="0"/>
              <a:t>podívá</a:t>
            </a:r>
            <a:r>
              <a:rPr lang="es-ES" b="1" dirty="0"/>
              <a:t>me, </a:t>
            </a:r>
            <a:r>
              <a:rPr lang="es-ES" b="1" dirty="0" err="1"/>
              <a:t>slyšíme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, </a:t>
            </a:r>
            <a:r>
              <a:rPr lang="es-ES" b="1" dirty="0" err="1"/>
              <a:t>vidíme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rukou</a:t>
            </a:r>
            <a:r>
              <a:rPr lang="es-ES" b="1" dirty="0"/>
              <a:t> a </a:t>
            </a:r>
            <a:r>
              <a:rPr lang="cs-CZ" b="1" dirty="0"/>
              <a:t>rozeznáváme Jeho charakter</a:t>
            </a:r>
            <a:r>
              <a:rPr lang="es-ES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BBD7EE-70EC-DC37-1DA3-2B045215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53" y="401212"/>
            <a:ext cx="11580059" cy="6332845"/>
          </a:xfrm>
          <a:prstGeom prst="rect">
            <a:avLst/>
          </a:prstGeom>
          <a:ln w="38100" cap="sq">
            <a:solidFill>
              <a:srgbClr val="A0B5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0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25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t="-19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18143A0-E00C-AF94-9BA8-B1FBD67E1F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147921"/>
              </p:ext>
            </p:extLst>
          </p:nvPr>
        </p:nvGraphicFramePr>
        <p:xfrm>
          <a:off x="72557" y="-2926076"/>
          <a:ext cx="12024193" cy="9692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59994E2-CD89-5563-5F2D-96541091502F}"/>
              </a:ext>
            </a:extLst>
          </p:cNvPr>
          <p:cNvSpPr txBox="1"/>
          <p:nvPr/>
        </p:nvSpPr>
        <p:spPr>
          <a:xfrm>
            <a:off x="1309035" y="7157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Kamkoli</a:t>
            </a:r>
            <a:r>
              <a:rPr lang="cs-CZ" b="1" dirty="0"/>
              <a:t>v</a:t>
            </a:r>
            <a:r>
              <a:rPr lang="es-ES" b="1" dirty="0"/>
              <a:t> se </a:t>
            </a:r>
            <a:r>
              <a:rPr lang="cs-CZ" b="1" dirty="0"/>
              <a:t>podívá</a:t>
            </a:r>
            <a:r>
              <a:rPr lang="es-ES" b="1" dirty="0"/>
              <a:t>me, </a:t>
            </a:r>
            <a:r>
              <a:rPr lang="es-ES" b="1" dirty="0" err="1"/>
              <a:t>slyšíme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, </a:t>
            </a:r>
            <a:r>
              <a:rPr lang="es-ES" b="1" dirty="0" err="1"/>
              <a:t>vidíme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rukou</a:t>
            </a:r>
            <a:r>
              <a:rPr lang="es-ES" b="1" dirty="0"/>
              <a:t> a </a:t>
            </a:r>
            <a:r>
              <a:rPr lang="cs-CZ" b="1" dirty="0"/>
              <a:t>rozeznáváme Jeho charakter</a:t>
            </a:r>
            <a:r>
              <a:rPr lang="es-ES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BBFB41-8D15-FB38-E01D-46D49B1A3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37" y="4234972"/>
            <a:ext cx="4825500" cy="253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8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994DCC-B63C-4143-8FC5-71002FAAC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C2994DCC-B63C-4143-8FC5-71002FAAC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C2994DCC-B63C-4143-8FC5-71002FAAC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70D656-A2CB-4B3F-9F62-72B8C719B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4C70D656-A2CB-4B3F-9F62-72B8C719B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4C70D656-A2CB-4B3F-9F62-72B8C719B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DC94E8-25E0-4F6B-A042-6956BF115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A0DC94E8-25E0-4F6B-A042-6956BF115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A0DC94E8-25E0-4F6B-A042-6956BF115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6EA572-2F70-4285-9003-C5F29B6B5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096EA572-2F70-4285-9003-C5F29B6B5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096EA572-2F70-4285-9003-C5F29B6B5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E9C069-E124-40D1-B3FB-0D0B16F14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1EE9C069-E124-40D1-B3FB-0D0B16F14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1EE9C069-E124-40D1-B3FB-0D0B16F14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2C2124-DD31-4699-A45C-118824560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732C2124-DD31-4699-A45C-118824560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732C2124-DD31-4699-A45C-118824560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BA78B5-ED41-4765-A536-3D8AF86C5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8BBA78B5-ED41-4765-A536-3D8AF86C5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8BBA78B5-ED41-4765-A536-3D8AF86C5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76B2DC-820B-49FE-A0C8-F995D4E24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DC76B2DC-820B-49FE-A0C8-F995D4E24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DC76B2DC-820B-49FE-A0C8-F995D4E24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6CBE12-7E69-4257-B8DB-60F85E970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136CBE12-7E69-4257-B8DB-60F85E970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136CBE12-7E69-4257-B8DB-60F85E970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4B424A-E245-4D6E-A42E-2B2B4A4F1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224B424A-E245-4D6E-A42E-2B2B4A4F1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224B424A-E245-4D6E-A42E-2B2B4A4F1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7F5E54-8C68-4F0B-9BCA-5BD168AF2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A77F5E54-8C68-4F0B-9BCA-5BD168AF2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A77F5E54-8C68-4F0B-9BCA-5BD168AF2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B7B0D6-6915-40E6-9585-D1850F286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23B7B0D6-6915-40E6-9585-D1850F286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23B7B0D6-6915-40E6-9585-D1850F286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D8FF30-FEC7-4A2E-BFBB-F1EDC6A1D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31D8FF30-FEC7-4A2E-BFBB-F1EDC6A1D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31D8FF30-FEC7-4A2E-BFBB-F1EDC6A1D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CC3C5A-0DCA-420D-972E-EBF485F5E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56CC3C5A-0DCA-420D-972E-EBF485F5E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56CC3C5A-0DCA-420D-972E-EBF485F5E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3E6AA8-730C-4C1F-8B69-9C320A566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E03E6AA8-730C-4C1F-8B69-9C320A566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E03E6AA8-730C-4C1F-8B69-9C320A566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1E1D64-351F-4420-AF0F-00C2BB736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E51E1D64-351F-4420-AF0F-00C2BB736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E51E1D64-351F-4420-AF0F-00C2BB736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C410C2-3F11-4941-A8D9-B93732EFF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2FC410C2-3F11-4941-A8D9-B93732EFF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2FC410C2-3F11-4941-A8D9-B93732EFF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2C4D06-8BB2-43E7-B862-89B265CB9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172C4D06-8BB2-43E7-B862-89B265CB9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172C4D06-8BB2-43E7-B862-89B265CB9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D32C9C-79FE-412B-A9B5-9C5E2FD1D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A4D32C9C-79FE-412B-A9B5-9C5E2FD1D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A4D32C9C-79FE-412B-A9B5-9C5E2FD1D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65937C-66F4-4B34-B971-C9FE96DC6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7965937C-66F4-4B34-B971-C9FE96DC6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7965937C-66F4-4B34-B971-C9FE96DC6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384292-CFD9-48D5-9E8A-5198BC600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79384292-CFD9-48D5-9E8A-5198BC600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79384292-CFD9-48D5-9E8A-5198BC600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9D905D-EBA2-A266-0E7B-CB63F1695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2060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solidFill>
            <a:srgbClr val="CFB1FB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E140A-8B9D-54D5-C0CA-5176178D7E18}"/>
              </a:ext>
            </a:extLst>
          </p:cNvPr>
          <p:cNvSpPr txBox="1"/>
          <p:nvPr/>
        </p:nvSpPr>
        <p:spPr>
          <a:xfrm>
            <a:off x="5303742" y="759712"/>
            <a:ext cx="59245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Jakou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přípravu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mám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udělat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,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abych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dobře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vzdělával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své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děti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?
</a:t>
            </a:r>
          </a:p>
        </p:txBody>
      </p:sp>
    </p:spTree>
    <p:extLst>
      <p:ext uri="{BB962C8B-B14F-4D97-AF65-F5344CB8AC3E}">
        <p14:creationId xmlns:p14="http://schemas.microsoft.com/office/powerpoint/2010/main" val="18637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3.7037E-6 L -4.79167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6000" t="-17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2D35ECD-6A10-750A-DECB-18C8790CB1D9}"/>
              </a:ext>
            </a:extLst>
          </p:cNvPr>
          <p:cNvSpPr txBox="1"/>
          <p:nvPr/>
        </p:nvSpPr>
        <p:spPr>
          <a:xfrm>
            <a:off x="285485" y="296248"/>
            <a:ext cx="118088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Otcové</a:t>
            </a:r>
            <a:r>
              <a:rPr lang="es-ES" b="1" dirty="0"/>
              <a:t> i </a:t>
            </a:r>
            <a:r>
              <a:rPr lang="es-ES" b="1" dirty="0" err="1"/>
              <a:t>matky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zodpovědní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vzdělávání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. </a:t>
            </a:r>
            <a:r>
              <a:rPr lang="es-ES" b="1" dirty="0">
                <a:solidFill>
                  <a:srgbClr val="C00000"/>
                </a:solidFill>
              </a:rPr>
              <a:t>Oba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zoufale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potřebují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pečlivou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 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důkladnou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přípravu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cs-CZ" b="1" dirty="0"/>
              <a:t>se stanou </a:t>
            </a:r>
            <a:r>
              <a:rPr lang="es-ES" b="1" dirty="0" err="1"/>
              <a:t>rodič</a:t>
            </a:r>
            <a:r>
              <a:rPr lang="cs-CZ" b="1" dirty="0"/>
              <a:t>i</a:t>
            </a:r>
            <a:r>
              <a:rPr lang="es-ES" b="1" dirty="0"/>
              <a:t>, </a:t>
            </a:r>
            <a:r>
              <a:rPr lang="es-ES" b="1" dirty="0">
                <a:solidFill>
                  <a:srgbClr val="C00000"/>
                </a:solidFill>
              </a:rPr>
              <a:t>m</a:t>
            </a:r>
            <a:r>
              <a:rPr lang="cs-CZ" b="1" dirty="0" err="1">
                <a:solidFill>
                  <a:srgbClr val="C00000"/>
                </a:solidFill>
              </a:rPr>
              <a:t>ěli</a:t>
            </a:r>
            <a:r>
              <a:rPr lang="cs-CZ" b="1" dirty="0">
                <a:solidFill>
                  <a:srgbClr val="C00000"/>
                </a:solidFill>
              </a:rPr>
              <a:t> by se m</a:t>
            </a:r>
            <a:r>
              <a:rPr lang="es-ES" b="1" dirty="0" err="1">
                <a:solidFill>
                  <a:srgbClr val="C00000"/>
                </a:solidFill>
              </a:rPr>
              <a:t>uži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ženy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seznámit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zákony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tělesného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vývoje</a:t>
            </a:r>
            <a:r>
              <a:rPr lang="es-ES" b="1" dirty="0">
                <a:solidFill>
                  <a:srgbClr val="C00000"/>
                </a:solidFill>
              </a:rPr>
              <a:t>: s </a:t>
            </a:r>
            <a:r>
              <a:rPr lang="es-ES" b="1" dirty="0" err="1">
                <a:solidFill>
                  <a:srgbClr val="C00000"/>
                </a:solidFill>
              </a:rPr>
              <a:t>fyziologií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     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hygienou</a:t>
            </a:r>
            <a:r>
              <a:rPr lang="es-ES" b="1" dirty="0">
                <a:solidFill>
                  <a:srgbClr val="C00000"/>
                </a:solidFill>
              </a:rPr>
              <a:t>, se </a:t>
            </a:r>
            <a:r>
              <a:rPr lang="es-ES" b="1" dirty="0" err="1">
                <a:solidFill>
                  <a:srgbClr val="C00000"/>
                </a:solidFill>
              </a:rPr>
              <a:t>vztahem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prenatálních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vlivů</a:t>
            </a:r>
            <a:r>
              <a:rPr lang="es-ES" b="1" dirty="0">
                <a:solidFill>
                  <a:srgbClr val="C00000"/>
                </a:solidFill>
              </a:rPr>
              <a:t>, se </a:t>
            </a:r>
            <a:r>
              <a:rPr lang="es-ES" b="1" dirty="0" err="1">
                <a:solidFill>
                  <a:srgbClr val="C00000"/>
                </a:solidFill>
              </a:rPr>
              <a:t>zákony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upravujícími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dědičnost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zdraví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oblečení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cvičení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léčbu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nemocí</a:t>
            </a:r>
            <a:r>
              <a:rPr lang="es-ES" b="1" dirty="0">
                <a:solidFill>
                  <a:srgbClr val="C00000"/>
                </a:solidFill>
              </a:rPr>
              <a:t>; </a:t>
            </a:r>
            <a:r>
              <a:rPr lang="cs-CZ" b="1" dirty="0">
                <a:solidFill>
                  <a:srgbClr val="C00000"/>
                </a:solidFill>
              </a:rPr>
              <a:t>   m</a:t>
            </a:r>
            <a:r>
              <a:rPr lang="es-ES" b="1" dirty="0" err="1">
                <a:solidFill>
                  <a:srgbClr val="C00000"/>
                </a:solidFill>
              </a:rPr>
              <a:t>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také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rozumět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zákonům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duševního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vývoje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morální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výchovy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</a:t>
            </a:r>
            <a:r>
              <a:rPr lang="cs-CZ" b="1" dirty="0"/>
              <a:t>EGW: CG strana 63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4FD070-CD9B-E745-E582-2DA5F78C334F}"/>
              </a:ext>
            </a:extLst>
          </p:cNvPr>
          <p:cNvSpPr txBox="1"/>
          <p:nvPr/>
        </p:nvSpPr>
        <p:spPr>
          <a:xfrm>
            <a:off x="3680736" y="1843037"/>
            <a:ext cx="48982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mohli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ptát</a:t>
            </a:r>
            <a:r>
              <a:rPr lang="es-ES" b="1" dirty="0">
                <a:solidFill>
                  <a:srgbClr val="C00000"/>
                </a:solidFill>
              </a:rPr>
              <a:t>: „</a:t>
            </a:r>
            <a:r>
              <a:rPr lang="cs-CZ" b="1" dirty="0">
                <a:solidFill>
                  <a:srgbClr val="C00000"/>
                </a:solidFill>
              </a:rPr>
              <a:t>Kdo to má všechno zvládnout</a:t>
            </a:r>
            <a:r>
              <a:rPr lang="es-ES" b="1" dirty="0">
                <a:solidFill>
                  <a:srgbClr val="C00000"/>
                </a:solidFill>
              </a:rPr>
              <a:t>?" </a:t>
            </a:r>
            <a:r>
              <a:rPr lang="es-ES" b="1" dirty="0" err="1">
                <a:solidFill>
                  <a:srgbClr val="C00000"/>
                </a:solidFill>
              </a:rPr>
              <a:t>Pouze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J</a:t>
            </a:r>
            <a:r>
              <a:rPr lang="es-ES" b="1" dirty="0" err="1">
                <a:solidFill>
                  <a:srgbClr val="C00000"/>
                </a:solidFill>
              </a:rPr>
              <a:t>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dostatečnost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         </a:t>
            </a:r>
            <a:r>
              <a:rPr lang="es-ES" b="1" dirty="0"/>
              <a:t>A</a:t>
            </a:r>
            <a:r>
              <a:rPr lang="cs-CZ" b="1" dirty="0" err="1"/>
              <a:t>le</a:t>
            </a:r>
            <a:r>
              <a:rPr lang="es-ES" b="1" dirty="0"/>
              <a:t>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cs-CZ" b="1" dirty="0"/>
              <a:t>se snaží všechno zvládnout sami</a:t>
            </a:r>
            <a:r>
              <a:rPr lang="es-ES" b="1" dirty="0"/>
              <a:t> </a:t>
            </a:r>
            <a:r>
              <a:rPr lang="cs-CZ" b="1" dirty="0"/>
              <a:t>           </a:t>
            </a:r>
            <a:r>
              <a:rPr lang="es-ES" b="1" dirty="0"/>
              <a:t>a </a:t>
            </a:r>
            <a:r>
              <a:rPr lang="es-ES" b="1" dirty="0" err="1"/>
              <a:t>nehledají</a:t>
            </a:r>
            <a:r>
              <a:rPr lang="es-ES" b="1" dirty="0"/>
              <a:t> </a:t>
            </a:r>
            <a:r>
              <a:rPr lang="cs-CZ" b="1" dirty="0"/>
              <a:t>J</a:t>
            </a:r>
            <a:r>
              <a:rPr lang="es-ES" b="1" dirty="0" err="1"/>
              <a:t>eho</a:t>
            </a:r>
            <a:r>
              <a:rPr lang="es-ES" b="1" dirty="0"/>
              <a:t> </a:t>
            </a:r>
            <a:r>
              <a:rPr lang="es-ES" b="1" dirty="0" err="1"/>
              <a:t>pomoc</a:t>
            </a:r>
            <a:r>
              <a:rPr lang="es-ES" b="1" dirty="0"/>
              <a:t> a </a:t>
            </a:r>
            <a:r>
              <a:rPr lang="es-ES" b="1" dirty="0" err="1"/>
              <a:t>radu</a:t>
            </a:r>
            <a:r>
              <a:rPr lang="es-ES" b="1" dirty="0"/>
              <a:t>, je</a:t>
            </a:r>
            <a:r>
              <a:rPr lang="cs-CZ" b="1" dirty="0" err="1"/>
              <a:t>jic</a:t>
            </a:r>
            <a:r>
              <a:rPr lang="es-ES" b="1" dirty="0"/>
              <a:t>h </a:t>
            </a:r>
            <a:r>
              <a:rPr lang="es-ES" b="1" dirty="0" err="1"/>
              <a:t>úkol</a:t>
            </a:r>
            <a:r>
              <a:rPr lang="es-ES" b="1" dirty="0"/>
              <a:t> je </a:t>
            </a:r>
            <a:r>
              <a:rPr lang="es-ES" b="1" dirty="0" err="1"/>
              <a:t>beznadějný</a:t>
            </a:r>
            <a:r>
              <a:rPr lang="es-ES" b="1" dirty="0"/>
              <a:t>. </a:t>
            </a:r>
            <a:r>
              <a:rPr lang="es-ES" b="1" dirty="0">
                <a:solidFill>
                  <a:srgbClr val="C00000"/>
                </a:solidFill>
              </a:rPr>
              <a:t>Ale </a:t>
            </a:r>
            <a:r>
              <a:rPr lang="es-ES" b="1" dirty="0" err="1">
                <a:solidFill>
                  <a:srgbClr val="C00000"/>
                </a:solidFill>
              </a:rPr>
              <a:t>skrze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modlitbu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studium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Bible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vroucí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horlivost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ušlechtile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uspět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této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důležité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povinnosti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obdržet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stonásobnou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odměnu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všechen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svůj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starosti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...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B943B2-D239-597B-352B-9A6FC4F8D3B2}"/>
              </a:ext>
            </a:extLst>
          </p:cNvPr>
          <p:cNvSpPr txBox="1"/>
          <p:nvPr/>
        </p:nvSpPr>
        <p:spPr>
          <a:xfrm>
            <a:off x="141893" y="5084424"/>
            <a:ext cx="66762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otců</a:t>
            </a:r>
            <a:r>
              <a:rPr lang="es-ES" b="1" dirty="0"/>
              <a:t> je </a:t>
            </a:r>
            <a:r>
              <a:rPr lang="es-ES" b="1" dirty="0" err="1"/>
              <a:t>důležitá</a:t>
            </a:r>
            <a:r>
              <a:rPr lang="es-ES" b="1" dirty="0"/>
              <a:t> a </a:t>
            </a:r>
            <a:r>
              <a:rPr lang="es-ES" b="1" dirty="0" err="1"/>
              <a:t>slavnostní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; </a:t>
            </a:r>
            <a:r>
              <a:rPr lang="es-ES" b="1" dirty="0" err="1"/>
              <a:t>povinnosti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jich</a:t>
            </a:r>
            <a:r>
              <a:rPr lang="es-ES" b="1" dirty="0"/>
              <a:t> </a:t>
            </a:r>
            <a:r>
              <a:rPr lang="es-ES" b="1" dirty="0" err="1"/>
              <a:t>týkají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, </a:t>
            </a:r>
            <a:r>
              <a:rPr lang="cs-CZ" b="1" dirty="0"/>
              <a:t>ale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b</a:t>
            </a:r>
            <a:r>
              <a:rPr lang="es-ES" b="1" dirty="0" err="1">
                <a:solidFill>
                  <a:srgbClr val="C00000"/>
                </a:solidFill>
              </a:rPr>
              <a:t>udou-li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pozorně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studovat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naleznou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něm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hojné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pokyny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mnoho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vzácných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zaslíbení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dána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podmínkou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svůj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úkol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splní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věrně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účinně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8</a:t>
            </a:r>
            <a:r>
              <a:rPr lang="cs-CZ" b="1" dirty="0"/>
              <a:t>. dubna</a:t>
            </a:r>
            <a:r>
              <a:rPr lang="es-ES" b="1" dirty="0"/>
              <a:t> 1886.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963901-51A1-A5C6-5E74-625F6E9E6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" b="3339"/>
          <a:stretch/>
        </p:blipFill>
        <p:spPr>
          <a:xfrm>
            <a:off x="241284" y="1904007"/>
            <a:ext cx="3319599" cy="2327328"/>
          </a:xfrm>
          <a:prstGeom prst="rect">
            <a:avLst/>
          </a:prstGeom>
          <a:ln w="38100" cap="sq">
            <a:solidFill>
              <a:srgbClr val="9A57C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8F3277-8EC0-77A1-6FE2-10697402B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640" y="1766123"/>
            <a:ext cx="1601875" cy="234649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967418-0430-4351-2B74-0A3A45AA8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9778" y="1759964"/>
            <a:ext cx="1604226" cy="2349941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7B662A-4309-C5FB-290D-156AE4DC2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3678" y="4330369"/>
            <a:ext cx="1582925" cy="231873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FA669B2-6CC1-EB6C-F274-B0B2CF160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3433" y="4327775"/>
            <a:ext cx="1582926" cy="231873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3B3E78-1111-A239-1F58-20E2F0D7C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5166" y="4327776"/>
            <a:ext cx="1582926" cy="231873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AA9D7D5-3602-A1BD-F486-DE8444111E9B}"/>
              </a:ext>
            </a:extLst>
          </p:cNvPr>
          <p:cNvSpPr txBox="1"/>
          <p:nvPr/>
        </p:nvSpPr>
        <p:spPr>
          <a:xfrm>
            <a:off x="168533" y="4438093"/>
            <a:ext cx="6580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Pramen</a:t>
            </a:r>
            <a:r>
              <a:rPr lang="es-ES" b="1" dirty="0"/>
              <a:t> </a:t>
            </a:r>
            <a:r>
              <a:rPr lang="es-ES" b="1" dirty="0" err="1"/>
              <a:t>Moudrosti</a:t>
            </a:r>
            <a:r>
              <a:rPr lang="es-ES" b="1" dirty="0"/>
              <a:t> je </a:t>
            </a:r>
            <a:r>
              <a:rPr lang="es-ES" b="1" dirty="0" err="1"/>
              <a:t>otevřený</a:t>
            </a:r>
            <a:r>
              <a:rPr lang="cs-CZ" b="1" dirty="0"/>
              <a:t>.</a:t>
            </a:r>
            <a:r>
              <a:rPr lang="es-ES" b="1" dirty="0"/>
              <a:t> Z n</a:t>
            </a:r>
            <a:r>
              <a:rPr lang="cs-CZ" b="1" dirty="0" err="1"/>
              <a:t>ěj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získat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potřebné</a:t>
            </a:r>
            <a:r>
              <a:rPr lang="es-ES" b="1" dirty="0"/>
              <a:t> </a:t>
            </a:r>
            <a:r>
              <a:rPr lang="es-ES" b="1" dirty="0" err="1"/>
              <a:t>znalosti</a:t>
            </a:r>
            <a:r>
              <a:rPr lang="es-ES" b="1" dirty="0"/>
              <a:t>.</a:t>
            </a:r>
            <a:r>
              <a:rPr lang="cs-CZ" b="1" dirty="0"/>
              <a:t> EGW: 4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198.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50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C9CA55-1396-CA8B-0F77-7A7C66DBAB7B}"/>
              </a:ext>
            </a:extLst>
          </p:cNvPr>
          <p:cNvSpPr txBox="1"/>
          <p:nvPr/>
        </p:nvSpPr>
        <p:spPr>
          <a:xfrm>
            <a:off x="440476" y="310443"/>
            <a:ext cx="6404009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 err="1"/>
              <a:t>Jak</a:t>
            </a:r>
            <a:r>
              <a:rPr lang="cs-CZ" b="1" dirty="0"/>
              <a:t> můžeme</a:t>
            </a:r>
            <a:r>
              <a:rPr lang="es-ES" b="1" dirty="0"/>
              <a:t> </a:t>
            </a:r>
            <a:r>
              <a:rPr lang="es-ES" b="1" dirty="0" err="1"/>
              <a:t>řeš</a:t>
            </a:r>
            <a:r>
              <a:rPr lang="cs-CZ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problémy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každodenně</a:t>
            </a:r>
            <a:r>
              <a:rPr lang="es-ES" b="1" dirty="0"/>
              <a:t> </a:t>
            </a:r>
            <a:r>
              <a:rPr lang="es-ES" b="1" dirty="0" err="1"/>
              <a:t>objevují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správném</a:t>
            </a:r>
            <a:r>
              <a:rPr lang="es-ES" b="1" dirty="0"/>
              <a:t> </a:t>
            </a:r>
            <a:r>
              <a:rPr lang="es-ES" b="1" dirty="0" err="1"/>
              <a:t>vedení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? Tato </a:t>
            </a:r>
            <a:r>
              <a:rPr lang="es-ES" b="1" dirty="0" err="1"/>
              <a:t>otázka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přichází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</a:t>
            </a:r>
            <a:r>
              <a:rPr lang="es-ES" b="1" dirty="0" err="1"/>
              <a:t>svědomitým</a:t>
            </a:r>
            <a:r>
              <a:rPr lang="es-ES" b="1" dirty="0"/>
              <a:t> </a:t>
            </a:r>
            <a:r>
              <a:rPr lang="es-ES" b="1" dirty="0" err="1"/>
              <a:t>rodičům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touží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 </a:t>
            </a:r>
            <a:r>
              <a:rPr lang="es-ES" b="1" dirty="0" err="1"/>
              <a:t>nejlepším</a:t>
            </a:r>
            <a:r>
              <a:rPr lang="es-ES" b="1" dirty="0"/>
              <a:t> pro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a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ochotni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bloudí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cestách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, </a:t>
            </a:r>
            <a:r>
              <a:rPr lang="es-ES" b="1" dirty="0" err="1"/>
              <a:t>neřesti</a:t>
            </a:r>
            <a:r>
              <a:rPr lang="es-ES" b="1" dirty="0"/>
              <a:t> a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způsobů</a:t>
            </a:r>
            <a:r>
              <a:rPr lang="es-ES" b="1" dirty="0"/>
              <a:t>, </a:t>
            </a:r>
            <a:r>
              <a:rPr lang="cs-CZ" b="1" dirty="0"/>
              <a:t>pokud neposlouchají Boží vůli.</a:t>
            </a:r>
            <a:endParaRPr lang="es-ES" b="1" dirty="0"/>
          </a:p>
          <a:p>
            <a:pPr>
              <a:spcBef>
                <a:spcPts val="1200"/>
              </a:spcBef>
            </a:pPr>
            <a:r>
              <a:rPr lang="es-ES" b="1" dirty="0"/>
              <a:t>Tato </a:t>
            </a:r>
            <a:r>
              <a:rPr lang="es-ES" b="1" dirty="0" err="1"/>
              <a:t>prezentace</a:t>
            </a:r>
            <a:r>
              <a:rPr lang="es-ES" b="1" dirty="0"/>
              <a:t> je </a:t>
            </a:r>
            <a:r>
              <a:rPr lang="es-ES" b="1" dirty="0" err="1"/>
              <a:t>založena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knize</a:t>
            </a:r>
            <a:r>
              <a:rPr lang="es-ES" b="1" dirty="0"/>
              <a:t> "Child</a:t>
            </a:r>
            <a:r>
              <a:rPr lang="cs-CZ" b="1" dirty="0"/>
              <a:t> </a:t>
            </a:r>
            <a:r>
              <a:rPr lang="cs-CZ" b="1" dirty="0" err="1"/>
              <a:t>Guidance</a:t>
            </a:r>
            <a:r>
              <a:rPr lang="cs-CZ" b="1" dirty="0"/>
              <a:t>“ [CG]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napsala</a:t>
            </a:r>
            <a:r>
              <a:rPr lang="es-ES" b="1" dirty="0"/>
              <a:t> E</a:t>
            </a:r>
            <a:r>
              <a:rPr lang="cs-CZ" b="1" dirty="0"/>
              <a:t>GW</a:t>
            </a:r>
            <a:r>
              <a:rPr lang="es-ES" b="1" dirty="0"/>
              <a:t> </a:t>
            </a:r>
            <a:r>
              <a:rPr lang="cs-CZ" b="1" dirty="0"/>
              <a:t>(není dostupná v českém jazyce – pozn. překladatele).</a:t>
            </a:r>
            <a:endParaRPr lang="es-ES" b="1" dirty="0"/>
          </a:p>
          <a:p>
            <a:pPr>
              <a:spcBef>
                <a:spcPts val="1200"/>
              </a:spcBef>
            </a:pPr>
            <a:r>
              <a:rPr lang="es-ES" b="1" dirty="0"/>
              <a:t>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kniha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odpovídá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základní</a:t>
            </a:r>
            <a:r>
              <a:rPr lang="es-ES" b="1" dirty="0"/>
              <a:t> </a:t>
            </a:r>
            <a:r>
              <a:rPr lang="es-ES" b="1" dirty="0" err="1"/>
              <a:t>problémy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cs-CZ" b="1" dirty="0"/>
              <a:t> druhu</a:t>
            </a:r>
            <a:r>
              <a:rPr lang="es-ES" b="1" dirty="0"/>
              <a:t> a </a:t>
            </a:r>
            <a:r>
              <a:rPr lang="es-ES" b="1" dirty="0" err="1"/>
              <a:t>představuje</a:t>
            </a:r>
            <a:r>
              <a:rPr lang="es-ES" b="1" dirty="0"/>
              <a:t> </a:t>
            </a:r>
            <a:r>
              <a:rPr lang="es-ES" b="1" dirty="0" err="1"/>
              <a:t>základní</a:t>
            </a:r>
            <a:r>
              <a:rPr lang="es-ES" b="1" dirty="0"/>
              <a:t> </a:t>
            </a:r>
            <a:r>
              <a:rPr lang="es-ES" b="1" dirty="0" err="1"/>
              <a:t>principy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schopny</a:t>
            </a:r>
            <a:r>
              <a:rPr lang="es-ES" b="1" dirty="0"/>
              <a:t> </a:t>
            </a:r>
            <a:r>
              <a:rPr lang="es-ES" b="1" dirty="0" err="1"/>
              <a:t>vést</a:t>
            </a:r>
            <a:r>
              <a:rPr lang="es-ES" b="1" dirty="0"/>
              <a:t> ke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orientaci</a:t>
            </a:r>
            <a:r>
              <a:rPr lang="es-ES" b="1" dirty="0"/>
              <a:t> </a:t>
            </a:r>
            <a:r>
              <a:rPr lang="cs-CZ" b="1" dirty="0"/>
              <a:t>elementární</a:t>
            </a:r>
            <a:r>
              <a:rPr lang="es-ES" b="1" dirty="0"/>
              <a:t>ch </a:t>
            </a:r>
            <a:r>
              <a:rPr lang="es-ES" b="1" dirty="0" err="1"/>
              <a:t>prvků</a:t>
            </a:r>
            <a:r>
              <a:rPr lang="es-ES" b="1" dirty="0"/>
              <a:t> </a:t>
            </a:r>
            <a:r>
              <a:rPr lang="es-ES" b="1" dirty="0" err="1"/>
              <a:t>domova</a:t>
            </a:r>
            <a:r>
              <a:rPr lang="es-ES" b="1" dirty="0"/>
              <a:t>.</a:t>
            </a:r>
          </a:p>
          <a:p>
            <a:pPr>
              <a:spcBef>
                <a:spcPts val="1200"/>
              </a:spcBef>
            </a:pPr>
            <a:r>
              <a:rPr lang="cs-CZ" b="1" dirty="0"/>
              <a:t>Slov</a:t>
            </a:r>
            <a:r>
              <a:rPr lang="es-ES" b="1" dirty="0"/>
              <a:t>o,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pohnulo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proroctví</a:t>
            </a:r>
            <a:r>
              <a:rPr lang="es-ES" b="1" dirty="0"/>
              <a:t>, je </a:t>
            </a:r>
            <a:r>
              <a:rPr lang="es-ES" b="1" dirty="0" err="1"/>
              <a:t>jasné</a:t>
            </a:r>
            <a:r>
              <a:rPr lang="es-ES" b="1" dirty="0"/>
              <a:t> a </a:t>
            </a:r>
            <a:r>
              <a:rPr lang="es-ES" b="1" dirty="0" err="1"/>
              <a:t>kategorické</a:t>
            </a:r>
            <a:r>
              <a:rPr lang="es-ES" b="1" dirty="0"/>
              <a:t>. </a:t>
            </a:r>
            <a:r>
              <a:rPr lang="es-ES" b="1" dirty="0" err="1"/>
              <a:t>Autoritativně</a:t>
            </a:r>
            <a:r>
              <a:rPr lang="es-ES" b="1" dirty="0"/>
              <a:t> </a:t>
            </a:r>
            <a:r>
              <a:rPr lang="es-ES" b="1" dirty="0" err="1"/>
              <a:t>popisuje</a:t>
            </a:r>
            <a:r>
              <a:rPr lang="es-ES" b="1" dirty="0"/>
              <a:t> </a:t>
            </a:r>
            <a:r>
              <a:rPr lang="es-ES" b="1" dirty="0" err="1"/>
              <a:t>formy</a:t>
            </a:r>
            <a:r>
              <a:rPr lang="es-ES" b="1" dirty="0"/>
              <a:t>, </a:t>
            </a:r>
            <a:r>
              <a:rPr lang="es-ES" b="1" dirty="0" err="1"/>
              <a:t>metody</a:t>
            </a:r>
            <a:r>
              <a:rPr lang="es-ES" b="1" dirty="0"/>
              <a:t> a </a:t>
            </a:r>
            <a:r>
              <a:rPr lang="es-ES" b="1" dirty="0" err="1"/>
              <a:t>způsoby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aplikovat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situace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vznikají</a:t>
            </a:r>
            <a:r>
              <a:rPr lang="es-ES" b="1" dirty="0"/>
              <a:t> v </a:t>
            </a:r>
            <a:r>
              <a:rPr lang="es-ES" b="1" dirty="0" err="1"/>
              <a:t>obtížném</a:t>
            </a:r>
            <a:r>
              <a:rPr lang="es-ES" b="1" dirty="0"/>
              <a:t> </a:t>
            </a:r>
            <a:r>
              <a:rPr lang="es-ES" b="1" dirty="0" err="1"/>
              <a:t>poslání</a:t>
            </a:r>
            <a:r>
              <a:rPr lang="es-ES" b="1" dirty="0"/>
              <a:t> </a:t>
            </a:r>
            <a:r>
              <a:rPr lang="es-ES" b="1" dirty="0" err="1"/>
              <a:t>zajistit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dostatečně</a:t>
            </a:r>
            <a:r>
              <a:rPr lang="es-ES" b="1" dirty="0"/>
              <a:t> </a:t>
            </a:r>
            <a:r>
              <a:rPr lang="es-ES" b="1" dirty="0" err="1"/>
              <a:t>dozrál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es-ES" b="1" dirty="0" err="1"/>
              <a:t>dospívající</a:t>
            </a:r>
            <a:r>
              <a:rPr lang="cs-CZ" b="1" dirty="0"/>
              <a:t> mládeže</a:t>
            </a:r>
            <a:r>
              <a:rPr lang="es-ES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b="1" dirty="0"/>
              <a:t>Tato </a:t>
            </a:r>
            <a:r>
              <a:rPr lang="es-ES" b="1" dirty="0" err="1"/>
              <a:t>kniha</a:t>
            </a:r>
            <a:r>
              <a:rPr lang="es-ES" b="1" dirty="0"/>
              <a:t> je </a:t>
            </a:r>
            <a:r>
              <a:rPr lang="cs-CZ" b="1" dirty="0"/>
              <a:t>obsáhlá</a:t>
            </a:r>
            <a:r>
              <a:rPr lang="es-ES" b="1" dirty="0"/>
              <a:t> v </a:t>
            </a:r>
            <a:r>
              <a:rPr lang="es-ES" b="1" dirty="0" err="1"/>
              <a:t>přístupu</a:t>
            </a:r>
            <a:r>
              <a:rPr lang="es-ES" b="1" dirty="0"/>
              <a:t> k </a:t>
            </a:r>
            <a:r>
              <a:rPr lang="es-ES" b="1" dirty="0" err="1"/>
              <a:t>nejdůležitějším</a:t>
            </a:r>
            <a:r>
              <a:rPr lang="es-ES" b="1" dirty="0"/>
              <a:t> </a:t>
            </a:r>
            <a:r>
              <a:rPr lang="es-ES" b="1" dirty="0" err="1"/>
              <a:t>faktorům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pedagogiky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.</a:t>
            </a:r>
          </a:p>
          <a:p>
            <a:pPr>
              <a:spcBef>
                <a:spcPts val="1200"/>
              </a:spcBef>
            </a:pPr>
            <a:r>
              <a:rPr lang="cs-CZ" b="1" dirty="0"/>
              <a:t>Radím vám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si tuto </a:t>
            </a:r>
            <a:r>
              <a:rPr lang="es-ES" b="1" dirty="0" err="1"/>
              <a:t>knihu</a:t>
            </a:r>
            <a:r>
              <a:rPr lang="es-ES" b="1" dirty="0"/>
              <a:t> </a:t>
            </a:r>
            <a:r>
              <a:rPr lang="es-ES" b="1" dirty="0" err="1"/>
              <a:t>přečetli</a:t>
            </a:r>
            <a:r>
              <a:rPr lang="es-ES" b="1" dirty="0"/>
              <a:t> s </a:t>
            </a:r>
            <a:r>
              <a:rPr lang="es-ES" b="1" dirty="0" err="1"/>
              <a:t>modlitbou</a:t>
            </a:r>
            <a:r>
              <a:rPr lang="es-ES" b="1" dirty="0"/>
              <a:t> a </a:t>
            </a:r>
            <a:r>
              <a:rPr lang="es-ES" b="1" dirty="0" err="1"/>
              <a:t>usilovali</a:t>
            </a:r>
            <a:r>
              <a:rPr lang="es-ES" b="1" dirty="0"/>
              <a:t> o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pomoc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váš</a:t>
            </a:r>
            <a:r>
              <a:rPr lang="es-ES" b="1" dirty="0"/>
              <a:t> </a:t>
            </a:r>
            <a:r>
              <a:rPr lang="es-ES" b="1" dirty="0" err="1"/>
              <a:t>domov</a:t>
            </a:r>
            <a:r>
              <a:rPr lang="es-ES" b="1" dirty="0"/>
              <a:t>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předzvěstí</a:t>
            </a:r>
            <a:r>
              <a:rPr lang="es-ES" b="1" dirty="0"/>
              <a:t> </a:t>
            </a:r>
            <a:r>
              <a:rPr lang="es-ES" b="1" dirty="0" err="1"/>
              <a:t>nebe</a:t>
            </a:r>
            <a:r>
              <a:rPr lang="es-ES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1EBB19-0E33-4C2A-45E6-AB39F1B1C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r="496"/>
          <a:stretch/>
        </p:blipFill>
        <p:spPr>
          <a:xfrm>
            <a:off x="10333402" y="4083970"/>
            <a:ext cx="1776407" cy="2628226"/>
          </a:xfrm>
          <a:prstGeom prst="rect">
            <a:avLst/>
          </a:prstGeom>
        </p:spPr>
      </p:pic>
      <p:pic>
        <p:nvPicPr>
          <p:cNvPr id="7" name="Imagen 6" descr="Un dibujo de una persona con traje y corbata&#10;&#10;Descripción generada automáticamente con confianza media">
            <a:extLst>
              <a:ext uri="{FF2B5EF4-FFF2-40B4-BE49-F238E27FC236}">
                <a16:creationId xmlns:a16="http://schemas.microsoft.com/office/drawing/2014/main" id="{A346025C-59DF-F6FE-D242-F1D5C81F1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64" y="242263"/>
            <a:ext cx="4912714" cy="3684535"/>
          </a:xfrm>
          <a:prstGeom prst="rect">
            <a:avLst/>
          </a:prstGeom>
          <a:ln w="38100" cap="sq">
            <a:solidFill>
              <a:srgbClr val="9A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interior, mujer, viendo&#10;&#10;Descripción generada automáticamente">
            <a:extLst>
              <a:ext uri="{FF2B5EF4-FFF2-40B4-BE49-F238E27FC236}">
                <a16:creationId xmlns:a16="http://schemas.microsoft.com/office/drawing/2014/main" id="{0E580FEC-CCC7-3236-01FA-2A8EC5BF2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4"/>
          <a:stretch/>
        </p:blipFill>
        <p:spPr>
          <a:xfrm>
            <a:off x="6987942" y="4109833"/>
            <a:ext cx="3143330" cy="2565132"/>
          </a:xfrm>
          <a:prstGeom prst="rect">
            <a:avLst/>
          </a:prstGeom>
          <a:ln w="38100" cap="sq">
            <a:solidFill>
              <a:srgbClr val="9A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32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6000" t="-17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A10C7D-A961-DB52-C4A0-B1C7777ACDA3}"/>
              </a:ext>
            </a:extLst>
          </p:cNvPr>
          <p:cNvSpPr txBox="1"/>
          <p:nvPr/>
        </p:nvSpPr>
        <p:spPr>
          <a:xfrm>
            <a:off x="5208105" y="454286"/>
            <a:ext cx="68184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Rodičům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začali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špatně</a:t>
            </a:r>
            <a:r>
              <a:rPr lang="es-ES" b="1" dirty="0"/>
              <a:t>, </a:t>
            </a:r>
            <a:r>
              <a:rPr lang="es-ES" b="1" dirty="0" err="1"/>
              <a:t>říkám</a:t>
            </a:r>
            <a:r>
              <a:rPr lang="es-ES" b="1" dirty="0"/>
              <a:t>: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Nezoufejte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Potřebuje</a:t>
            </a:r>
            <a:r>
              <a:rPr lang="cs-CZ" b="1" dirty="0" err="1">
                <a:solidFill>
                  <a:srgbClr val="C00000"/>
                </a:solidFill>
              </a:rPr>
              <a:t>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obrácen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Bohu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Potřebuje</a:t>
            </a:r>
            <a:r>
              <a:rPr lang="cs-CZ" b="1" dirty="0" err="1">
                <a:solidFill>
                  <a:srgbClr val="C00000"/>
                </a:solidFill>
              </a:rPr>
              <a:t>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pravého</a:t>
            </a:r>
            <a:r>
              <a:rPr lang="es-ES" b="1" dirty="0">
                <a:solidFill>
                  <a:srgbClr val="C00000"/>
                </a:solidFill>
              </a:rPr>
              <a:t> ducha </a:t>
            </a:r>
            <a:r>
              <a:rPr lang="es-ES" b="1" dirty="0" err="1">
                <a:solidFill>
                  <a:srgbClr val="C00000"/>
                </a:solidFill>
              </a:rPr>
              <a:t>poslušnosti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Božímu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Musíte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provést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rozhodné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reformy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zvycích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praktikách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přizpůsobit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svůj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spásným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zásadám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zákona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uděláte</a:t>
            </a:r>
            <a:r>
              <a:rPr lang="es-ES" b="1" dirty="0"/>
              <a:t>,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Kristovu</a:t>
            </a:r>
            <a:r>
              <a:rPr lang="es-ES" b="1" dirty="0"/>
              <a:t> </a:t>
            </a:r>
            <a:r>
              <a:rPr lang="es-ES" b="1" dirty="0" err="1"/>
              <a:t>spravedlnost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naplňuje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zákon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milujete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uznáváte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zákon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kopii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Pravá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v </a:t>
            </a:r>
            <a:r>
              <a:rPr lang="es-ES" b="1" dirty="0" err="1"/>
              <a:t>Kristovy</a:t>
            </a:r>
            <a:r>
              <a:rPr lang="es-ES" b="1" dirty="0"/>
              <a:t> </a:t>
            </a:r>
            <a:r>
              <a:rPr lang="es-ES" b="1" dirty="0" err="1"/>
              <a:t>zásluhy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fantazie</a:t>
            </a:r>
            <a:r>
              <a:rPr lang="es-ES" b="1" dirty="0"/>
              <a:t>. </a:t>
            </a:r>
            <a:r>
              <a:rPr lang="es-ES" b="1" dirty="0">
                <a:solidFill>
                  <a:srgbClr val="C00000"/>
                </a:solidFill>
              </a:rPr>
              <a:t>Je </a:t>
            </a:r>
            <a:r>
              <a:rPr lang="es-ES" b="1" dirty="0" err="1">
                <a:solidFill>
                  <a:srgbClr val="C00000"/>
                </a:solidFill>
              </a:rPr>
              <a:t>nanejvýš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důležité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abyste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Kristovy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vkládali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>
                <a:solidFill>
                  <a:srgbClr val="C00000"/>
                </a:solidFill>
              </a:rPr>
              <a:t>do </a:t>
            </a:r>
            <a:r>
              <a:rPr lang="cs-CZ" b="1" dirty="0" err="1">
                <a:solidFill>
                  <a:srgbClr val="C00000"/>
                </a:solidFill>
              </a:rPr>
              <a:t>jejic</a:t>
            </a:r>
            <a:r>
              <a:rPr lang="es-ES" b="1" dirty="0">
                <a:solidFill>
                  <a:srgbClr val="C00000"/>
                </a:solidFill>
              </a:rPr>
              <a:t>h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charak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teru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abyste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vytrvale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vychovávali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formovali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slušné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přikázání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Božích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. "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praví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"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cs-CZ" b="1" dirty="0"/>
              <a:t>vás</a:t>
            </a:r>
            <a:r>
              <a:rPr lang="es-ES" b="1" dirty="0"/>
              <a:t> </a:t>
            </a:r>
            <a:r>
              <a:rPr lang="es-ES" b="1" dirty="0" err="1"/>
              <a:t>mělo</a:t>
            </a:r>
            <a:r>
              <a:rPr lang="es-ES" b="1" dirty="0"/>
              <a:t> </a:t>
            </a:r>
            <a:r>
              <a:rPr lang="es-ES" b="1" dirty="0" err="1"/>
              <a:t>vést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plánech</a:t>
            </a:r>
            <a:r>
              <a:rPr lang="es-ES" b="1" dirty="0"/>
              <a:t> </a:t>
            </a:r>
            <a:r>
              <a:rPr lang="es-ES" b="1" dirty="0" err="1"/>
              <a:t>výchovy</a:t>
            </a:r>
            <a:r>
              <a:rPr lang="es-ES" b="1" dirty="0"/>
              <a:t>...</a:t>
            </a:r>
          </a:p>
          <a:p>
            <a:r>
              <a:rPr lang="es-ES" b="1" dirty="0" err="1"/>
              <a:t>Kéž</a:t>
            </a:r>
            <a:r>
              <a:rPr lang="es-ES" b="1" dirty="0"/>
              <a:t> </a:t>
            </a:r>
            <a:r>
              <a:rPr lang="cs-CZ" b="1" dirty="0"/>
              <a:t>mát</a:t>
            </a:r>
            <a:r>
              <a:rPr lang="es-ES" b="1" dirty="0"/>
              <a:t>e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hluboké</a:t>
            </a:r>
            <a:r>
              <a:rPr lang="es-ES" b="1" dirty="0"/>
              <a:t> a </a:t>
            </a:r>
            <a:r>
              <a:rPr lang="es-ES" b="1" dirty="0" err="1"/>
              <a:t>úplné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. </a:t>
            </a:r>
            <a:r>
              <a:rPr lang="es-ES" b="1" dirty="0" err="1"/>
              <a:t>Začněte</a:t>
            </a:r>
            <a:r>
              <a:rPr lang="es-ES" b="1" dirty="0"/>
              <a:t> </a:t>
            </a:r>
            <a:r>
              <a:rPr lang="es-ES" b="1" dirty="0" err="1"/>
              <a:t>letos</a:t>
            </a:r>
            <a:r>
              <a:rPr lang="es-ES" b="1" dirty="0"/>
              <a:t>... </a:t>
            </a:r>
            <a:r>
              <a:rPr lang="es-ES" b="1" dirty="0" err="1">
                <a:solidFill>
                  <a:srgbClr val="C00000"/>
                </a:solidFill>
              </a:rPr>
              <a:t>upřímně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hledat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Boha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přijal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milost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obdržel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duchovní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rozlišování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odhalil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nedostatky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díle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minulosti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. </a:t>
            </a:r>
            <a:r>
              <a:rPr lang="es-ES" b="1" dirty="0" err="1"/>
              <a:t>Čiňte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zanedbávali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cs-CZ" b="1" dirty="0"/>
              <a:t> domácí misie</a:t>
            </a:r>
            <a:r>
              <a:rPr lang="es-ES" b="1" dirty="0"/>
              <a:t>.</a:t>
            </a:r>
            <a:r>
              <a:rPr lang="cs-CZ" b="1" dirty="0"/>
              <a:t>               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12, 1898.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CC94CB-5CC3-1417-E8FB-F1E2F739A524}"/>
              </a:ext>
            </a:extLst>
          </p:cNvPr>
          <p:cNvSpPr txBox="1"/>
          <p:nvPr/>
        </p:nvSpPr>
        <p:spPr>
          <a:xfrm>
            <a:off x="165464" y="5393462"/>
            <a:ext cx="117714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Toto je </a:t>
            </a:r>
            <a:r>
              <a:rPr lang="es-ES" b="1" dirty="0" err="1"/>
              <a:t>váš</a:t>
            </a:r>
            <a:r>
              <a:rPr lang="es-ES" b="1" dirty="0"/>
              <a:t> den </a:t>
            </a:r>
            <a:r>
              <a:rPr lang="es-ES" b="1" dirty="0" err="1"/>
              <a:t>důvěry</a:t>
            </a:r>
            <a:r>
              <a:rPr lang="es-ES" b="1" dirty="0"/>
              <a:t>, </a:t>
            </a:r>
            <a:r>
              <a:rPr lang="es-ES" b="1" dirty="0" err="1"/>
              <a:t>váš</a:t>
            </a:r>
            <a:r>
              <a:rPr lang="es-ES" b="1" dirty="0"/>
              <a:t> den </a:t>
            </a:r>
            <a:r>
              <a:rPr lang="es-ES" b="1" dirty="0" err="1"/>
              <a:t>zodpovědnosti</a:t>
            </a:r>
            <a:r>
              <a:rPr lang="es-ES" b="1" dirty="0"/>
              <a:t> a </a:t>
            </a:r>
            <a:r>
              <a:rPr lang="es-ES" b="1" dirty="0" err="1"/>
              <a:t>příležitosti</a:t>
            </a:r>
            <a:r>
              <a:rPr lang="es-ES" b="1" dirty="0"/>
              <a:t>. </a:t>
            </a:r>
            <a:r>
              <a:rPr lang="es-ES" b="1" dirty="0" err="1"/>
              <a:t>Brzy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ten,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muset</a:t>
            </a:r>
            <a:r>
              <a:rPr lang="es-ES" b="1" dirty="0"/>
              <a:t> </a:t>
            </a:r>
            <a:r>
              <a:rPr lang="es-ES" b="1" dirty="0" err="1"/>
              <a:t>skládat</a:t>
            </a:r>
            <a:r>
              <a:rPr lang="es-ES" b="1" dirty="0"/>
              <a:t> </a:t>
            </a:r>
            <a:r>
              <a:rPr lang="es-ES" b="1" dirty="0" err="1"/>
              <a:t>účty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Pusťte</a:t>
            </a:r>
            <a:r>
              <a:rPr lang="es-ES" b="1" dirty="0">
                <a:solidFill>
                  <a:srgbClr val="C00000"/>
                </a:solidFill>
              </a:rPr>
              <a:t> se do </a:t>
            </a:r>
            <a:r>
              <a:rPr lang="es-ES" b="1" dirty="0" err="1">
                <a:solidFill>
                  <a:srgbClr val="C00000"/>
                </a:solidFill>
              </a:rPr>
              <a:t>práce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vroucí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modlitbou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věrným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úsilím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výsadou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přijímat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křest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Duchem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Svatým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každý</a:t>
            </a:r>
            <a:r>
              <a:rPr lang="es-ES" b="1" dirty="0">
                <a:solidFill>
                  <a:srgbClr val="C00000"/>
                </a:solidFill>
              </a:rPr>
              <a:t> den. </a:t>
            </a:r>
            <a:r>
              <a:rPr lang="es-ES" b="1" dirty="0" err="1">
                <a:solidFill>
                  <a:srgbClr val="C00000"/>
                </a:solidFill>
              </a:rPr>
              <a:t>Dovolte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Kristu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tobě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našel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pomocnou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ruku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uskutečnění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záměrů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Skrze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modlitbu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můžete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získat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zkušenost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vám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přinese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dokonalý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úspěch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službě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prospěch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cs-CZ" b="1" dirty="0"/>
              <a:t>- EGW: </a:t>
            </a:r>
            <a:r>
              <a:rPr lang="es-ES" b="1" dirty="0"/>
              <a:t>C</a:t>
            </a:r>
            <a:r>
              <a:rPr lang="cs-CZ" b="1" dirty="0"/>
              <a:t>T strana</a:t>
            </a:r>
            <a:r>
              <a:rPr lang="es-ES" b="1" dirty="0"/>
              <a:t> 1</a:t>
            </a:r>
            <a:r>
              <a:rPr lang="cs-CZ" b="1" dirty="0"/>
              <a:t>3</a:t>
            </a:r>
            <a:r>
              <a:rPr lang="es-ES" b="1" dirty="0"/>
              <a:t>1.</a:t>
            </a:r>
          </a:p>
        </p:txBody>
      </p:sp>
      <p:pic>
        <p:nvPicPr>
          <p:cNvPr id="7" name="Imagen 6" descr="Un niño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id="{1521CDB9-30B2-66C6-4DF7-6E4D7BB9A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5" y="261778"/>
            <a:ext cx="4973065" cy="298383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05A318-F195-0AE4-D260-52300B550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55" b="17447"/>
          <a:stretch/>
        </p:blipFill>
        <p:spPr>
          <a:xfrm>
            <a:off x="165464" y="3492473"/>
            <a:ext cx="4973065" cy="183850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96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9D905D-EBA2-A266-0E7B-CB63F1695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725" r="1910" b="725"/>
          <a:stretch/>
        </p:blipFill>
        <p:spPr>
          <a:xfrm>
            <a:off x="515007" y="623275"/>
            <a:ext cx="4046483" cy="56078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solidFill>
            <a:srgbClr val="33CDA8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E140A-8B9D-54D5-C0CA-5176178D7E18}"/>
              </a:ext>
            </a:extLst>
          </p:cNvPr>
          <p:cNvSpPr txBox="1"/>
          <p:nvPr/>
        </p:nvSpPr>
        <p:spPr>
          <a:xfrm>
            <a:off x="5210936" y="751401"/>
            <a:ext cx="59245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Jak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j</a:t>
            </a:r>
            <a:r>
              <a:rPr lang="cs-CZ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sou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nejdůležitější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lekce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,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kter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bych</a:t>
            </a:r>
            <a:r>
              <a:rPr lang="cs-CZ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om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j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e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měl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i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naučit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262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22222E-6 L -2.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3000"/>
                    </a14:imgEffect>
                  </a14:imgLayer>
                </a14:imgProps>
              </a:ext>
            </a:extLst>
          </a:blip>
          <a:srcRect/>
          <a:stretch>
            <a:fillRect l="-6000" t="-33000" r="-6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8AEC47-D70D-4321-764B-1975619AA89C}"/>
              </a:ext>
            </a:extLst>
          </p:cNvPr>
          <p:cNvSpPr txBox="1"/>
          <p:nvPr/>
        </p:nvSpPr>
        <p:spPr>
          <a:xfrm>
            <a:off x="345617" y="337859"/>
            <a:ext cx="84078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Pilná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neustálá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poslušnost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moudrých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pravidel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stanovených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podpoří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štěstí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stejně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ctít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Boha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činit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dobro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společnosti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se musí </a:t>
            </a:r>
            <a:r>
              <a:rPr lang="es-ES" b="1" dirty="0" err="1"/>
              <a:t>naučit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dokonalá</a:t>
            </a:r>
            <a:r>
              <a:rPr lang="es-ES" b="1" dirty="0"/>
              <a:t> </a:t>
            </a:r>
            <a:r>
              <a:rPr lang="es-ES" b="1" dirty="0" err="1"/>
              <a:t>svoboda</a:t>
            </a:r>
            <a:r>
              <a:rPr lang="es-ES" b="1" dirty="0"/>
              <a:t> </a:t>
            </a:r>
            <a:r>
              <a:rPr lang="es-ES" b="1" dirty="0" err="1"/>
              <a:t>spočívá</a:t>
            </a:r>
            <a:r>
              <a:rPr lang="es-ES" b="1" dirty="0"/>
              <a:t> v </a:t>
            </a:r>
            <a:r>
              <a:rPr lang="es-ES" b="1" dirty="0" err="1"/>
              <a:t>podřízení</a:t>
            </a:r>
            <a:r>
              <a:rPr lang="es-ES" b="1" dirty="0"/>
              <a:t> se </a:t>
            </a:r>
            <a:r>
              <a:rPr lang="es-ES" b="1" dirty="0" err="1"/>
              <a:t>zákonům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. </a:t>
            </a:r>
            <a:r>
              <a:rPr lang="es-ES" b="1" dirty="0" err="1"/>
              <a:t>Křesťané</a:t>
            </a:r>
            <a:r>
              <a:rPr lang="es-ES" b="1" dirty="0"/>
              <a:t> se </a:t>
            </a:r>
            <a:r>
              <a:rPr lang="es-ES" b="1" dirty="0" err="1"/>
              <a:t>naučí</a:t>
            </a:r>
            <a:r>
              <a:rPr lang="es-ES" b="1" dirty="0"/>
              <a:t> </a:t>
            </a:r>
            <a:r>
              <a:rPr lang="es-ES" b="1" dirty="0" err="1"/>
              <a:t>totéž</a:t>
            </a:r>
            <a:r>
              <a:rPr lang="es-ES" b="1" dirty="0"/>
              <a:t>: </a:t>
            </a:r>
            <a:r>
              <a:rPr lang="es-ES" b="1" dirty="0" err="1"/>
              <a:t>že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poslušnosti</a:t>
            </a:r>
            <a:r>
              <a:rPr lang="es-ES" b="1" dirty="0"/>
              <a:t> </a:t>
            </a:r>
            <a:r>
              <a:rPr lang="es-ES" b="1" dirty="0" err="1"/>
              <a:t>Božímu</a:t>
            </a:r>
            <a:r>
              <a:rPr lang="es-ES" b="1" dirty="0"/>
              <a:t> </a:t>
            </a:r>
            <a:r>
              <a:rPr lang="es-ES" b="1" dirty="0" err="1"/>
              <a:t>zákonu</a:t>
            </a:r>
            <a:r>
              <a:rPr lang="es-ES" b="1" dirty="0"/>
              <a:t> je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dokonalá</a:t>
            </a:r>
            <a:r>
              <a:rPr lang="es-ES" b="1" dirty="0"/>
              <a:t> </a:t>
            </a:r>
            <a:r>
              <a:rPr lang="es-ES" b="1" dirty="0" err="1"/>
              <a:t>svoboda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30</a:t>
            </a:r>
            <a:r>
              <a:rPr lang="cs-CZ" b="1" dirty="0"/>
              <a:t>. srpna</a:t>
            </a:r>
            <a:r>
              <a:rPr lang="es-ES" b="1" dirty="0"/>
              <a:t> 1881.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ABB0A2-520A-20D3-8C1E-237D0E1A657A}"/>
              </a:ext>
            </a:extLst>
          </p:cNvPr>
          <p:cNvSpPr txBox="1"/>
          <p:nvPr/>
        </p:nvSpPr>
        <p:spPr>
          <a:xfrm>
            <a:off x="187504" y="1689209"/>
            <a:ext cx="772450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posvátnou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povinnost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vést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cestách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přísné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poslušnosti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Pravé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štěstí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tomto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životě</a:t>
            </a:r>
            <a:r>
              <a:rPr lang="es-ES" b="1" dirty="0">
                <a:solidFill>
                  <a:srgbClr val="C00000"/>
                </a:solidFill>
              </a:rPr>
              <a:t> i v </a:t>
            </a:r>
            <a:r>
              <a:rPr lang="es-ES" b="1" dirty="0" err="1">
                <a:solidFill>
                  <a:srgbClr val="C00000"/>
                </a:solidFill>
              </a:rPr>
              <a:t>životě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přijde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závisí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poslušnosti</a:t>
            </a:r>
            <a:r>
              <a:rPr lang="es-ES" b="1" dirty="0">
                <a:solidFill>
                  <a:srgbClr val="C00000"/>
                </a:solidFill>
              </a:rPr>
              <a:t> „</a:t>
            </a:r>
            <a:r>
              <a:rPr lang="cs-CZ" b="1" dirty="0">
                <a:solidFill>
                  <a:srgbClr val="C00000"/>
                </a:solidFill>
              </a:rPr>
              <a:t>T</a:t>
            </a:r>
            <a:r>
              <a:rPr lang="es-ES" b="1" dirty="0" err="1">
                <a:solidFill>
                  <a:srgbClr val="C00000"/>
                </a:solidFill>
              </a:rPr>
              <a:t>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Pán</a:t>
            </a:r>
            <a:r>
              <a:rPr lang="es-ES" b="1" dirty="0">
                <a:solidFill>
                  <a:srgbClr val="C00000"/>
                </a:solidFill>
              </a:rPr>
              <a:t>".</a:t>
            </a:r>
          </a:p>
          <a:p>
            <a:r>
              <a:rPr lang="es-ES" b="1" dirty="0" err="1"/>
              <a:t>Otcové</a:t>
            </a:r>
            <a:r>
              <a:rPr lang="es-ES" b="1" dirty="0"/>
              <a:t>, </a:t>
            </a:r>
            <a:r>
              <a:rPr lang="es-ES" b="1" dirty="0" err="1"/>
              <a:t>nechť</a:t>
            </a:r>
            <a:r>
              <a:rPr lang="es-ES" b="1" dirty="0"/>
              <a:t> je </a:t>
            </a:r>
            <a:r>
              <a:rPr lang="es-ES" b="1" dirty="0" err="1"/>
              <a:t>Kristův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v</a:t>
            </a:r>
            <a:r>
              <a:rPr lang="cs-CZ" b="1" dirty="0" err="1"/>
              <a:t>aším</a:t>
            </a:r>
            <a:r>
              <a:rPr lang="cs-CZ" b="1" dirty="0"/>
              <a:t> v</a:t>
            </a:r>
            <a:r>
              <a:rPr lang="es-ES" b="1" dirty="0" err="1"/>
              <a:t>zorem</a:t>
            </a:r>
            <a:r>
              <a:rPr lang="es-ES" b="1" dirty="0"/>
              <a:t>. </a:t>
            </a:r>
            <a:r>
              <a:rPr lang="es-ES" b="1" dirty="0" err="1"/>
              <a:t>Satan</a:t>
            </a:r>
            <a:r>
              <a:rPr lang="es-ES" b="1" dirty="0"/>
              <a:t> </a:t>
            </a:r>
            <a:r>
              <a:rPr lang="es-ES" b="1" dirty="0" err="1"/>
              <a:t>vymyslí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možné</a:t>
            </a:r>
            <a:r>
              <a:rPr lang="es-ES" b="1" dirty="0"/>
              <a:t> pro</a:t>
            </a:r>
            <a:r>
              <a:rPr lang="cs-CZ" b="1" dirty="0"/>
              <a:t>-</a:t>
            </a:r>
            <a:r>
              <a:rPr lang="es-ES" b="1" dirty="0" err="1"/>
              <a:t>středky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zničil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vysoký</a:t>
            </a:r>
            <a:r>
              <a:rPr lang="es-ES" b="1" dirty="0"/>
              <a:t> standard </a:t>
            </a:r>
            <a:r>
              <a:rPr lang="es-ES" b="1" dirty="0" err="1"/>
              <a:t>zbožnosti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příliš</a:t>
            </a:r>
            <a:r>
              <a:rPr lang="es-ES" b="1" dirty="0"/>
              <a:t> </a:t>
            </a:r>
            <a:r>
              <a:rPr lang="es-ES" b="1" dirty="0" err="1"/>
              <a:t>přísný</a:t>
            </a:r>
            <a:r>
              <a:rPr lang="es-ES" b="1" dirty="0"/>
              <a:t>. </a:t>
            </a:r>
            <a:r>
              <a:rPr lang="cs-CZ" b="1" dirty="0"/>
              <a:t>Vaším</a:t>
            </a:r>
            <a:r>
              <a:rPr lang="es-ES" b="1" dirty="0"/>
              <a:t> </a:t>
            </a:r>
            <a:r>
              <a:rPr lang="es-ES" b="1" dirty="0" err="1"/>
              <a:t>úkolem</a:t>
            </a:r>
            <a:r>
              <a:rPr lang="es-ES" b="1" dirty="0"/>
              <a:t> je </a:t>
            </a:r>
            <a:r>
              <a:rPr lang="es-ES" b="1" dirty="0" err="1"/>
              <a:t>vštípit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útlém</a:t>
            </a:r>
            <a:r>
              <a:rPr lang="es-ES" b="1" dirty="0"/>
              <a:t> </a:t>
            </a:r>
            <a:r>
              <a:rPr lang="es-ES" b="1" dirty="0" err="1"/>
              <a:t>věku</a:t>
            </a:r>
            <a:r>
              <a:rPr lang="es-ES" b="1" dirty="0"/>
              <a:t> </a:t>
            </a:r>
            <a:r>
              <a:rPr lang="es-ES" b="1" dirty="0" err="1"/>
              <a:t>myšlenku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stvořeny</a:t>
            </a:r>
            <a:r>
              <a:rPr lang="es-ES" b="1" dirty="0"/>
              <a:t> k </a:t>
            </a:r>
            <a:r>
              <a:rPr lang="es-ES" b="1" dirty="0" err="1"/>
              <a:t>obrazu</a:t>
            </a:r>
            <a:r>
              <a:rPr lang="es-ES" b="1" dirty="0"/>
              <a:t> </a:t>
            </a:r>
            <a:r>
              <a:rPr lang="es-ES" b="1" dirty="0" err="1"/>
              <a:t>Božímu</a:t>
            </a:r>
            <a:r>
              <a:rPr lang="es-ES" b="1" dirty="0"/>
              <a:t>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přišel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živý</a:t>
            </a:r>
            <a:r>
              <a:rPr lang="es-ES" b="1" dirty="0"/>
              <a:t> </a:t>
            </a:r>
            <a:r>
              <a:rPr lang="es-ES" b="1" dirty="0" err="1"/>
              <a:t>příklad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jací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, a </a:t>
            </a:r>
            <a:r>
              <a:rPr lang="es-ES" b="1" dirty="0" err="1"/>
              <a:t>rodiče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předstírají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 </a:t>
            </a:r>
            <a:r>
              <a:rPr lang="es-ES" b="1" dirty="0" err="1"/>
              <a:t>pravdě</a:t>
            </a:r>
            <a:r>
              <a:rPr lang="es-ES" b="1" dirty="0"/>
              <a:t> pro tuto </a:t>
            </a:r>
            <a:r>
              <a:rPr lang="es-ES" b="1" dirty="0" err="1"/>
              <a:t>dobu</a:t>
            </a:r>
            <a:r>
              <a:rPr lang="es-ES" b="1" dirty="0"/>
              <a:t>,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milovat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poslouchat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zákon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největší</a:t>
            </a:r>
            <a:r>
              <a:rPr lang="es-ES" b="1" dirty="0"/>
              <a:t> a </a:t>
            </a:r>
            <a:r>
              <a:rPr lang="es-ES" b="1" dirty="0" err="1"/>
              <a:t>nejdůležitější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otcové</a:t>
            </a:r>
            <a:r>
              <a:rPr lang="es-ES" b="1" dirty="0"/>
              <a:t> a </a:t>
            </a:r>
            <a:r>
              <a:rPr lang="es-ES" b="1" dirty="0" err="1"/>
              <a:t>matky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.</a:t>
            </a:r>
          </a:p>
          <a:p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chce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i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mladí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rozumně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chápali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požaduje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mohli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rozlišovat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mezi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spravedlností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hříchem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mezi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poslušností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neposlušností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cs-CZ" b="1" dirty="0"/>
              <a:t>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67, 1909.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FAFD7C-0ECC-7CE5-AEA1-8F9102ECEFDA}"/>
              </a:ext>
            </a:extLst>
          </p:cNvPr>
          <p:cNvSpPr txBox="1"/>
          <p:nvPr/>
        </p:nvSpPr>
        <p:spPr>
          <a:xfrm>
            <a:off x="2349681" y="5356675"/>
            <a:ext cx="97361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vychovávat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řádek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řádkem</a:t>
            </a:r>
            <a:r>
              <a:rPr lang="es-ES" b="1" dirty="0"/>
              <a:t>, </a:t>
            </a:r>
            <a:r>
              <a:rPr lang="es-ES" b="1" dirty="0" err="1"/>
              <a:t>předpis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předpisem</a:t>
            </a:r>
            <a:r>
              <a:rPr lang="es-ES" b="1" dirty="0"/>
              <a:t>, </a:t>
            </a:r>
            <a:r>
              <a:rPr lang="es-ES" b="1" dirty="0" err="1"/>
              <a:t>trochu</a:t>
            </a:r>
            <a:r>
              <a:rPr lang="es-ES" b="1" dirty="0"/>
              <a:t> </a:t>
            </a:r>
            <a:r>
              <a:rPr lang="es-ES" b="1" dirty="0" err="1"/>
              <a:t>tady</a:t>
            </a:r>
            <a:r>
              <a:rPr lang="es-ES" b="1" dirty="0"/>
              <a:t>, </a:t>
            </a:r>
            <a:r>
              <a:rPr lang="es-ES" b="1" dirty="0" err="1"/>
              <a:t>trochu</a:t>
            </a:r>
            <a:r>
              <a:rPr lang="es-ES" b="1" dirty="0"/>
              <a:t> </a:t>
            </a:r>
            <a:r>
              <a:rPr lang="es-ES" b="1" dirty="0" err="1"/>
              <a:t>tam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dovolili</a:t>
            </a:r>
            <a:r>
              <a:rPr lang="es-ES" b="1" dirty="0"/>
              <a:t> </a:t>
            </a:r>
            <a:r>
              <a:rPr lang="es-ES" b="1" dirty="0" err="1"/>
              <a:t>jakýkoli</a:t>
            </a:r>
            <a:r>
              <a:rPr lang="es-ES" b="1" dirty="0"/>
              <a:t> </a:t>
            </a:r>
            <a:r>
              <a:rPr lang="es-ES" b="1" dirty="0" err="1"/>
              <a:t>odklon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svatého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zákona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důvěřovat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božskou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moc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prosit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Pána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pomoc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zůstaly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věrné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Tomu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dal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jednorozeného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Syna</a:t>
            </a:r>
            <a:r>
              <a:rPr lang="cs-CZ" b="1" dirty="0">
                <a:solidFill>
                  <a:srgbClr val="C00000"/>
                </a:solidFill>
              </a:rPr>
              <a:t>,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přivést</a:t>
            </a:r>
            <a:r>
              <a:rPr lang="es-ES" b="1" dirty="0"/>
              <a:t> </a:t>
            </a:r>
            <a:r>
              <a:rPr lang="es-ES" b="1" dirty="0" err="1"/>
              <a:t>nevěrné</a:t>
            </a:r>
            <a:r>
              <a:rPr lang="es-ES" b="1" dirty="0"/>
              <a:t> a </a:t>
            </a:r>
            <a:r>
              <a:rPr lang="es-ES" b="1" dirty="0" err="1"/>
              <a:t>neposlušné</a:t>
            </a:r>
            <a:r>
              <a:rPr lang="es-ES" b="1" dirty="0"/>
              <a:t> </a:t>
            </a:r>
            <a:r>
              <a:rPr lang="es-ES" b="1" dirty="0" err="1"/>
              <a:t>zpět</a:t>
            </a:r>
            <a:r>
              <a:rPr lang="es-ES" b="1" dirty="0"/>
              <a:t> k </a:t>
            </a:r>
            <a:r>
              <a:rPr lang="es-ES" b="1" dirty="0" err="1"/>
              <a:t>uznání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autority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touží</a:t>
            </a:r>
            <a:r>
              <a:rPr lang="es-ES" b="1" dirty="0"/>
              <a:t> </a:t>
            </a:r>
            <a:r>
              <a:rPr lang="es-ES" b="1" dirty="0" err="1"/>
              <a:t>vylít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a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bohatý</a:t>
            </a:r>
            <a:r>
              <a:rPr lang="es-ES" b="1" dirty="0"/>
              <a:t> </a:t>
            </a:r>
            <a:r>
              <a:rPr lang="es-ES" b="1" dirty="0" err="1"/>
              <a:t>proud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. —</a:t>
            </a:r>
            <a:r>
              <a:rPr lang="cs-CZ" b="1" dirty="0"/>
              <a:t>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36, 1900.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2B93091-FEEE-DF7F-7B80-642A14BC523F}"/>
              </a:ext>
            </a:extLst>
          </p:cNvPr>
          <p:cNvGrpSpPr/>
          <p:nvPr/>
        </p:nvGrpSpPr>
        <p:grpSpPr>
          <a:xfrm>
            <a:off x="8753475" y="516084"/>
            <a:ext cx="3120734" cy="999869"/>
            <a:chOff x="8753475" y="516084"/>
            <a:chExt cx="3120734" cy="99986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E233D95-FBE2-E18D-7602-EC3BC34F0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53475" y="516084"/>
              <a:ext cx="3120734" cy="8309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C694C6C-BDC3-C772-6F76-D2DF52AEBD4C}"/>
                </a:ext>
              </a:extLst>
            </p:cNvPr>
            <p:cNvSpPr txBox="1"/>
            <p:nvPr/>
          </p:nvSpPr>
          <p:spPr>
            <a:xfrm>
              <a:off x="9497482" y="684956"/>
              <a:ext cx="1632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err="1">
                  <a:solidFill>
                    <a:srgbClr val="0070C0"/>
                  </a:solidFill>
                </a:rPr>
                <a:t>Poslušnost</a:t>
              </a:r>
              <a:r>
                <a:rPr lang="es-ES" sz="2400" b="1" dirty="0">
                  <a:solidFill>
                    <a:srgbClr val="0070C0"/>
                  </a:solidFill>
                </a:rPr>
                <a:t>
</a:t>
              </a:r>
            </a:p>
          </p:txBody>
        </p:sp>
      </p:grpSp>
      <p:pic>
        <p:nvPicPr>
          <p:cNvPr id="4" name="Imagen 3" descr="Imagen que contiene persona, exterior, hombre, niño&#10;&#10;Descripción generada automáticamente">
            <a:extLst>
              <a:ext uri="{FF2B5EF4-FFF2-40B4-BE49-F238E27FC236}">
                <a16:creationId xmlns:a16="http://schemas.microsoft.com/office/drawing/2014/main" id="{86A78CDB-B715-F509-90F3-2A787EF20C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>
          <a:xfrm>
            <a:off x="7936210" y="1691715"/>
            <a:ext cx="3937999" cy="360045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1F73D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Un hombre parado de frente hace un gesto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C5D108EB-EAB6-36F0-68A2-96AAB23C8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4" y="5426886"/>
            <a:ext cx="2006885" cy="1289580"/>
          </a:xfrm>
          <a:prstGeom prst="round2DiagRect">
            <a:avLst>
              <a:gd name="adj1" fmla="val 2633"/>
              <a:gd name="adj2" fmla="val 20681"/>
            </a:avLst>
          </a:prstGeom>
          <a:ln w="28575" cap="sq">
            <a:solidFill>
              <a:srgbClr val="1F73D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7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33000" r="-6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2C7EBF-CF68-0141-2F35-7CB22547AE51}"/>
              </a:ext>
            </a:extLst>
          </p:cNvPr>
          <p:cNvSpPr txBox="1"/>
          <p:nvPr/>
        </p:nvSpPr>
        <p:spPr>
          <a:xfrm>
            <a:off x="383176" y="193417"/>
            <a:ext cx="115125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Někteří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myslí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nechat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si v </a:t>
            </a:r>
            <a:r>
              <a:rPr lang="es-ES" b="1" dirty="0" err="1">
                <a:solidFill>
                  <a:srgbClr val="C00000"/>
                </a:solidFill>
              </a:rPr>
              <a:t>dětství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dělaly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zlíbí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starší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</a:t>
            </a:r>
            <a:r>
              <a:rPr lang="es-ES" b="1" dirty="0">
                <a:solidFill>
                  <a:srgbClr val="C00000"/>
                </a:solidFill>
              </a:rPr>
              <a:t>s </a:t>
            </a:r>
            <a:r>
              <a:rPr lang="es-ES" b="1" dirty="0" err="1">
                <a:solidFill>
                  <a:srgbClr val="C00000"/>
                </a:solidFill>
              </a:rPr>
              <a:t>nimi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argumentovat</a:t>
            </a:r>
            <a:r>
              <a:rPr lang="es-ES" b="1" dirty="0">
                <a:solidFill>
                  <a:srgbClr val="C00000"/>
                </a:solidFill>
              </a:rPr>
              <a:t>, ale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chyba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Začněte</a:t>
            </a:r>
            <a:r>
              <a:rPr lang="es-ES" b="1" dirty="0"/>
              <a:t> v </a:t>
            </a:r>
            <a:r>
              <a:rPr lang="es-ES" b="1" dirty="0" err="1"/>
              <a:t>dětství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poslušnosti</a:t>
            </a:r>
            <a:r>
              <a:rPr lang="es-ES" b="1" dirty="0"/>
              <a:t>. ... </a:t>
            </a:r>
            <a:r>
              <a:rPr lang="es-ES" b="1" dirty="0" err="1"/>
              <a:t>Vyžadujte</a:t>
            </a:r>
            <a:r>
              <a:rPr lang="es-ES" b="1" dirty="0"/>
              <a:t> </a:t>
            </a:r>
            <a:r>
              <a:rPr lang="es-ES" b="1" dirty="0" err="1"/>
              <a:t>poslušnost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domácí</a:t>
            </a:r>
            <a:r>
              <a:rPr lang="es-ES" b="1" dirty="0"/>
              <a:t> </a:t>
            </a:r>
            <a:r>
              <a:rPr lang="es-ES" b="1" dirty="0" err="1"/>
              <a:t>škole</a:t>
            </a:r>
            <a:r>
              <a:rPr lang="es-ES" b="1" dirty="0"/>
              <a:t>.</a:t>
            </a:r>
            <a:r>
              <a:rPr lang="cs-CZ" b="1" dirty="0"/>
              <a:t>  EGW: HR, strana</a:t>
            </a:r>
            <a:r>
              <a:rPr lang="es-ES" b="1" dirty="0"/>
              <a:t> 74, 1898.</a:t>
            </a:r>
          </a:p>
          <a:p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nejútlejšího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dětství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poslouchat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respektovat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slovo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ctít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autoritu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</a:t>
            </a:r>
            <a:r>
              <a:rPr lang="cs-CZ" b="1" dirty="0"/>
              <a:t>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16 </a:t>
            </a:r>
            <a:r>
              <a:rPr lang="cs-CZ" b="1" dirty="0"/>
              <a:t>července</a:t>
            </a:r>
            <a:r>
              <a:rPr lang="es-ES" b="1" dirty="0"/>
              <a:t> 1895.</a:t>
            </a:r>
            <a:r>
              <a:rPr lang="cs-CZ" b="1" dirty="0"/>
              <a:t> –</a:t>
            </a:r>
            <a:endParaRPr lang="es-ES" b="1" dirty="0"/>
          </a:p>
          <a:p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matky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začít</a:t>
            </a:r>
            <a:r>
              <a:rPr lang="es-ES" b="1" dirty="0"/>
              <a:t> s</a:t>
            </a:r>
            <a:r>
              <a:rPr lang="cs-CZ" b="1" dirty="0"/>
              <a:t> výchovou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. </a:t>
            </a:r>
            <a:r>
              <a:rPr lang="es-ES" b="1" dirty="0" err="1"/>
              <a:t>Měl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potlačit</a:t>
            </a:r>
            <a:r>
              <a:rPr lang="es-ES" b="1" dirty="0"/>
              <a:t> </a:t>
            </a:r>
            <a:r>
              <a:rPr lang="es-ES" b="1" dirty="0" err="1"/>
              <a:t>tvrdohlavou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 a </a:t>
            </a:r>
            <a:r>
              <a:rPr lang="es-ES" b="1" dirty="0" err="1"/>
              <a:t>potlačit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temperament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Naučte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poslouchat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 roste, </a:t>
            </a:r>
            <a:r>
              <a:rPr lang="es-ES" b="1" dirty="0" err="1">
                <a:solidFill>
                  <a:srgbClr val="C00000"/>
                </a:solidFill>
              </a:rPr>
              <a:t>ne</a:t>
            </a:r>
            <a:r>
              <a:rPr lang="cs-CZ" b="1" dirty="0">
                <a:solidFill>
                  <a:srgbClr val="C00000"/>
                </a:solidFill>
              </a:rPr>
              <a:t>polevujte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26</a:t>
            </a:r>
            <a:r>
              <a:rPr lang="cs-CZ" b="1" dirty="0"/>
              <a:t>. února</a:t>
            </a:r>
            <a:r>
              <a:rPr lang="es-ES" b="1" dirty="0"/>
              <a:t> 1880.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CF96B4D-CE27-9BCD-1434-1DE3948C5672}"/>
              </a:ext>
            </a:extLst>
          </p:cNvPr>
          <p:cNvSpPr txBox="1"/>
          <p:nvPr/>
        </p:nvSpPr>
        <p:spPr>
          <a:xfrm>
            <a:off x="6029973" y="237444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Přísná</a:t>
            </a:r>
            <a:r>
              <a:rPr lang="es-ES" b="1" dirty="0"/>
              <a:t> </a:t>
            </a:r>
            <a:r>
              <a:rPr lang="es-ES" b="1" dirty="0" err="1"/>
              <a:t>disciplína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někdy</a:t>
            </a:r>
            <a:r>
              <a:rPr lang="es-ES" b="1" dirty="0"/>
              <a:t> </a:t>
            </a:r>
            <a:r>
              <a:rPr lang="es-ES" b="1" dirty="0" err="1"/>
              <a:t>způsobit</a:t>
            </a:r>
            <a:r>
              <a:rPr lang="es-ES" b="1" dirty="0"/>
              <a:t> </a:t>
            </a:r>
            <a:r>
              <a:rPr lang="es-ES" b="1" dirty="0" err="1"/>
              <a:t>neklid</a:t>
            </a:r>
            <a:r>
              <a:rPr lang="es-ES" b="1" dirty="0"/>
              <a:t> a </a:t>
            </a:r>
            <a:r>
              <a:rPr lang="es-ES" b="1" dirty="0" err="1"/>
              <a:t>děti</a:t>
            </a:r>
            <a:r>
              <a:rPr lang="es-ES" b="1" dirty="0"/>
              <a:t>
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chtít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vůle</a:t>
            </a:r>
            <a:r>
              <a:rPr lang="es-ES" b="1" dirty="0"/>
              <a:t>. </a:t>
            </a:r>
            <a:r>
              <a:rPr lang="es-ES" b="1" dirty="0" err="1"/>
              <a:t>Nicméně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k</a:t>
            </a:r>
            <a:r>
              <a:rPr lang="es-ES" b="1" dirty="0" err="1">
                <a:solidFill>
                  <a:srgbClr val="C00000"/>
                </a:solidFill>
              </a:rPr>
              <a:t>dyž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naučí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poslušnosti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rodičů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lépe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připraveni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podřídit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>
                <a:solidFill>
                  <a:srgbClr val="C00000"/>
                </a:solidFill>
              </a:rPr>
              <a:t>se </a:t>
            </a:r>
            <a:r>
              <a:rPr lang="es-ES" b="1" dirty="0" err="1">
                <a:solidFill>
                  <a:srgbClr val="C00000"/>
                </a:solidFill>
              </a:rPr>
              <a:t>Božím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požadavkům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Tímto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es-ES" b="1" dirty="0" err="1"/>
              <a:t>přijaté</a:t>
            </a:r>
            <a:r>
              <a:rPr lang="es-ES" b="1" dirty="0"/>
              <a:t> v </a:t>
            </a:r>
            <a:r>
              <a:rPr lang="es-ES" b="1" dirty="0" err="1"/>
              <a:t>dětství</a:t>
            </a:r>
            <a:r>
              <a:rPr lang="es-ES" b="1" dirty="0"/>
              <a:t> </a:t>
            </a:r>
            <a:r>
              <a:rPr lang="es-ES" b="1" dirty="0" err="1"/>
              <a:t>ovlivňuje</a:t>
            </a:r>
            <a:r>
              <a:rPr lang="es-ES" b="1" dirty="0"/>
              <a:t> </a:t>
            </a:r>
            <a:r>
              <a:rPr lang="es-ES" b="1" dirty="0" err="1"/>
              <a:t>náboženskou</a:t>
            </a:r>
            <a:r>
              <a:rPr lang="es-ES" b="1" dirty="0"/>
              <a:t> </a:t>
            </a:r>
            <a:r>
              <a:rPr lang="es-ES" b="1" dirty="0" err="1"/>
              <a:t>zkušenost</a:t>
            </a:r>
            <a:r>
              <a:rPr lang="es-ES" b="1" dirty="0"/>
              <a:t> a </a:t>
            </a:r>
            <a:r>
              <a:rPr lang="es-ES" b="1" dirty="0" err="1"/>
              <a:t>formuje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.</a:t>
            </a:r>
            <a:r>
              <a:rPr lang="cs-CZ" b="1" dirty="0"/>
              <a:t>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26 </a:t>
            </a:r>
            <a:r>
              <a:rPr lang="cs-CZ" b="1" dirty="0"/>
              <a:t>února</a:t>
            </a:r>
            <a:r>
              <a:rPr lang="es-ES" b="1" dirty="0"/>
              <a:t> 1880.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C98625-10A8-B2A3-FC90-21C5226FD659}"/>
              </a:ext>
            </a:extLst>
          </p:cNvPr>
          <p:cNvSpPr txBox="1"/>
          <p:nvPr/>
        </p:nvSpPr>
        <p:spPr>
          <a:xfrm>
            <a:off x="6029973" y="4146503"/>
            <a:ext cx="56779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přestanou</a:t>
            </a:r>
            <a:r>
              <a:rPr lang="es-ES" b="1" dirty="0"/>
              <a:t> </a:t>
            </a:r>
            <a:r>
              <a:rPr lang="es-ES" b="1" dirty="0" err="1"/>
              <a:t>vyžadovat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r</a:t>
            </a:r>
            <a:r>
              <a:rPr lang="es-ES" b="1" dirty="0" err="1">
                <a:solidFill>
                  <a:srgbClr val="C00000"/>
                </a:solidFill>
              </a:rPr>
              <a:t>ychl</a:t>
            </a:r>
            <a:r>
              <a:rPr lang="cs-CZ" b="1" dirty="0">
                <a:solidFill>
                  <a:srgbClr val="C00000"/>
                </a:solidFill>
              </a:rPr>
              <a:t>ou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dokonal</a:t>
            </a:r>
            <a:r>
              <a:rPr lang="cs-CZ" b="1" dirty="0">
                <a:solidFill>
                  <a:srgbClr val="C00000"/>
                </a:solidFill>
              </a:rPr>
              <a:t>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poslušnost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s</a:t>
            </a:r>
            <a:r>
              <a:rPr lang="es-ES" b="1" dirty="0">
                <a:solidFill>
                  <a:srgbClr val="C00000"/>
                </a:solidFill>
              </a:rPr>
              <a:t>v</a:t>
            </a:r>
            <a:r>
              <a:rPr lang="cs-CZ" b="1" dirty="0">
                <a:solidFill>
                  <a:srgbClr val="C00000"/>
                </a:solidFill>
              </a:rPr>
              <a:t>ý</a:t>
            </a:r>
            <a:r>
              <a:rPr lang="es-ES" b="1" dirty="0">
                <a:solidFill>
                  <a:srgbClr val="C00000"/>
                </a:solidFill>
              </a:rPr>
              <a:t>ch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/>
              <a:t>, </a:t>
            </a:r>
            <a:r>
              <a:rPr lang="cs-CZ" b="1" dirty="0"/>
              <a:t>n</a:t>
            </a:r>
            <a:r>
              <a:rPr lang="es-ES" b="1" dirty="0" err="1"/>
              <a:t>edokáží</a:t>
            </a:r>
            <a:r>
              <a:rPr lang="es-ES" b="1" dirty="0"/>
              <a:t> v</a:t>
            </a:r>
            <a:r>
              <a:rPr lang="cs-CZ" b="1" dirty="0"/>
              <a:t> nich</a:t>
            </a:r>
            <a:r>
              <a:rPr lang="es-ES" b="1" dirty="0"/>
              <a:t> </a:t>
            </a:r>
            <a:r>
              <a:rPr lang="es-ES" b="1" dirty="0" err="1"/>
              <a:t>položit</a:t>
            </a:r>
            <a:r>
              <a:rPr lang="es-ES" b="1" dirty="0"/>
              <a:t> </a:t>
            </a:r>
            <a:r>
              <a:rPr lang="es-ES" b="1" dirty="0" err="1"/>
              <a:t>správný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Připravují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zneuctění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starší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</a:t>
            </a:r>
            <a:r>
              <a:rPr lang="es-ES" b="1" dirty="0"/>
              <a:t>M</a:t>
            </a:r>
            <a:r>
              <a:rPr lang="cs-CZ" b="1" dirty="0"/>
              <a:t>s strana</a:t>
            </a:r>
            <a:r>
              <a:rPr lang="es-ES" b="1" dirty="0"/>
              <a:t> 18, 1891.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537D5C-89C8-6CD7-84C6-3A1531117D8D}"/>
              </a:ext>
            </a:extLst>
          </p:cNvPr>
          <p:cNvSpPr txBox="1"/>
          <p:nvPr/>
        </p:nvSpPr>
        <p:spPr>
          <a:xfrm>
            <a:off x="613410" y="5623831"/>
            <a:ext cx="11512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Lekce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poslušnosti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úcty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autoritě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třeba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opakovat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druh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konané</a:t>
            </a:r>
            <a:r>
              <a:rPr lang="es-ES" b="1" dirty="0"/>
              <a:t> v </a:t>
            </a:r>
            <a:r>
              <a:rPr lang="es-ES" b="1" dirty="0" err="1"/>
              <a:t>rodině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mocný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 a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zabráněno</a:t>
            </a:r>
            <a:r>
              <a:rPr lang="es-ES" b="1" dirty="0"/>
              <a:t> </a:t>
            </a:r>
            <a:r>
              <a:rPr lang="es-ES" b="1" dirty="0" err="1"/>
              <a:t>konat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 a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nuceny</a:t>
            </a:r>
            <a:r>
              <a:rPr lang="es-ES" b="1" dirty="0"/>
              <a:t> </a:t>
            </a:r>
            <a:r>
              <a:rPr lang="es-ES" b="1" dirty="0" err="1"/>
              <a:t>milovat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a </a:t>
            </a:r>
            <a:r>
              <a:rPr lang="es-ES" b="1" dirty="0" err="1"/>
              <a:t>spravedlnost</a:t>
            </a:r>
            <a:r>
              <a:rPr lang="es-ES" b="1" dirty="0"/>
              <a:t>, ale </a:t>
            </a:r>
            <a:r>
              <a:rPr lang="es-ES" b="1" dirty="0" err="1"/>
              <a:t>stejný</a:t>
            </a:r>
            <a:r>
              <a:rPr lang="es-ES" b="1" dirty="0"/>
              <a:t> </a:t>
            </a:r>
            <a:r>
              <a:rPr lang="es-ES" b="1" dirty="0" err="1"/>
              <a:t>prospěch</a:t>
            </a:r>
            <a:r>
              <a:rPr lang="es-ES" b="1" dirty="0"/>
              <a:t> </a:t>
            </a:r>
            <a:r>
              <a:rPr lang="es-ES" b="1" dirty="0" err="1"/>
              <a:t>obdrží</a:t>
            </a:r>
            <a:r>
              <a:rPr lang="es-ES" b="1" dirty="0"/>
              <a:t> i </a:t>
            </a:r>
            <a:r>
              <a:rPr lang="es-ES" b="1" dirty="0" err="1"/>
              <a:t>rodiče</a:t>
            </a:r>
            <a:r>
              <a:rPr lang="es-ES" b="1" dirty="0"/>
              <a:t>.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druh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požaduje</a:t>
            </a:r>
            <a:r>
              <a:rPr lang="es-ES" b="1" dirty="0"/>
              <a:t>,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vykonán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vážného</a:t>
            </a:r>
            <a:r>
              <a:rPr lang="es-ES" b="1" dirty="0"/>
              <a:t> </a:t>
            </a:r>
            <a:r>
              <a:rPr lang="es-ES" b="1" dirty="0" err="1"/>
              <a:t>rozjímání</a:t>
            </a:r>
            <a:r>
              <a:rPr lang="es-ES" b="1" dirty="0"/>
              <a:t> z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strany</a:t>
            </a:r>
            <a:r>
              <a:rPr lang="es-ES" b="1" dirty="0"/>
              <a:t> a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velkého</a:t>
            </a:r>
            <a:r>
              <a:rPr lang="es-ES" b="1" dirty="0"/>
              <a:t> </a:t>
            </a:r>
            <a:r>
              <a:rPr lang="es-ES" b="1" dirty="0" err="1"/>
              <a:t>studia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poučovat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pokynů</a:t>
            </a:r>
            <a:r>
              <a:rPr lang="es-ES" b="1" dirty="0"/>
              <a:t>.—Ms</a:t>
            </a:r>
            <a:r>
              <a:rPr lang="cs-CZ" b="1" dirty="0"/>
              <a:t> strana</a:t>
            </a:r>
            <a:r>
              <a:rPr lang="es-ES" b="1" dirty="0"/>
              <a:t> 24, 1894.</a:t>
            </a:r>
          </a:p>
        </p:txBody>
      </p:sp>
      <p:pic>
        <p:nvPicPr>
          <p:cNvPr id="4" name="Imagen 3" descr="Imagen que contiene persona, niño, joven, tabla&#10;&#10;Descripción generada automáticamente">
            <a:extLst>
              <a:ext uri="{FF2B5EF4-FFF2-40B4-BE49-F238E27FC236}">
                <a16:creationId xmlns:a16="http://schemas.microsoft.com/office/drawing/2014/main" id="{A4B5A63C-6642-5DB7-499C-51C69878C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-90" r="9987" b="90"/>
          <a:stretch/>
        </p:blipFill>
        <p:spPr>
          <a:xfrm>
            <a:off x="458756" y="2501741"/>
            <a:ext cx="5452926" cy="3122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57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901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niños comiendo en una mesa&#10;&#10;Descripción generada automáticamente con confianza media">
            <a:extLst>
              <a:ext uri="{FF2B5EF4-FFF2-40B4-BE49-F238E27FC236}">
                <a16:creationId xmlns:a16="http://schemas.microsoft.com/office/drawing/2014/main" id="{A59D905D-EBA2-A266-0E7B-CB63F1695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1" b="2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solidFill>
            <a:srgbClr val="DD6A6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E140A-8B9D-54D5-C0CA-5176178D7E18}"/>
              </a:ext>
            </a:extLst>
          </p:cNvPr>
          <p:cNvSpPr txBox="1"/>
          <p:nvPr/>
        </p:nvSpPr>
        <p:spPr>
          <a:xfrm>
            <a:off x="4962506" y="1018656"/>
            <a:ext cx="65815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Jaké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
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z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ákladní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lekce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
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usím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na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učit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
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své děti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?
</a:t>
            </a:r>
          </a:p>
        </p:txBody>
      </p:sp>
    </p:spTree>
    <p:extLst>
      <p:ext uri="{BB962C8B-B14F-4D97-AF65-F5344CB8AC3E}">
        <p14:creationId xmlns:p14="http://schemas.microsoft.com/office/powerpoint/2010/main" val="212101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ersona, camino, niño, joven&#10;&#10;Descripción generada automáticamente">
            <a:extLst>
              <a:ext uri="{FF2B5EF4-FFF2-40B4-BE49-F238E27FC236}">
                <a16:creationId xmlns:a16="http://schemas.microsoft.com/office/drawing/2014/main" id="{3D5F2CFB-BECA-5178-2EEE-E5CB84739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889" y="4204034"/>
            <a:ext cx="3826980" cy="2485052"/>
          </a:xfrm>
          <a:prstGeom prst="rect">
            <a:avLst/>
          </a:prstGeom>
          <a:ln w="38100" cap="sq">
            <a:solidFill>
              <a:srgbClr val="5B9B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Una niña con una manzana en la mano&#10;&#10;Descripción generada automáticamente con confianza baja">
            <a:extLst>
              <a:ext uri="{FF2B5EF4-FFF2-40B4-BE49-F238E27FC236}">
                <a16:creationId xmlns:a16="http://schemas.microsoft.com/office/drawing/2014/main" id="{E4564FC0-8E3B-0032-2098-46B8B4DA8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37" y="1103310"/>
            <a:ext cx="4066765" cy="2920478"/>
          </a:xfrm>
          <a:prstGeom prst="rect">
            <a:avLst/>
          </a:prstGeom>
          <a:ln w="38100" cap="sq">
            <a:solidFill>
              <a:srgbClr val="5B9B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D7B498-2452-6466-5F37-DA803BF1B2A6}"/>
              </a:ext>
            </a:extLst>
          </p:cNvPr>
          <p:cNvSpPr txBox="1"/>
          <p:nvPr/>
        </p:nvSpPr>
        <p:spPr>
          <a:xfrm>
            <a:off x="236950" y="374494"/>
            <a:ext cx="76999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Matka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uvažuje</a:t>
            </a:r>
            <a:r>
              <a:rPr lang="es-ES" b="1" dirty="0"/>
              <a:t> o </a:t>
            </a:r>
            <a:r>
              <a:rPr lang="es-ES" b="1" dirty="0" err="1"/>
              <a:t>dítěti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svěřeno</a:t>
            </a:r>
            <a:r>
              <a:rPr lang="es-ES" b="1" dirty="0"/>
              <a:t> do </a:t>
            </a:r>
            <a:r>
              <a:rPr lang="es-ES" b="1" dirty="0" err="1"/>
              <a:t>péče</a:t>
            </a:r>
            <a:r>
              <a:rPr lang="es-ES" b="1" dirty="0"/>
              <a:t>, se </a:t>
            </a:r>
            <a:r>
              <a:rPr lang="es-ES" b="1" dirty="0" err="1"/>
              <a:t>může</a:t>
            </a:r>
            <a:r>
              <a:rPr lang="es-ES" b="1" dirty="0"/>
              <a:t> s </a:t>
            </a:r>
            <a:r>
              <a:rPr lang="es-ES" b="1" dirty="0" err="1"/>
              <a:t>hlubokou</a:t>
            </a:r>
            <a:r>
              <a:rPr lang="es-ES" b="1" dirty="0"/>
              <a:t> </a:t>
            </a:r>
            <a:r>
              <a:rPr lang="es-ES" b="1" dirty="0" err="1"/>
              <a:t>úzkostí</a:t>
            </a:r>
            <a:r>
              <a:rPr lang="es-ES" b="1" dirty="0"/>
              <a:t> </a:t>
            </a:r>
            <a:r>
              <a:rPr lang="es-ES" b="1" dirty="0" err="1"/>
              <a:t>ptát</a:t>
            </a:r>
            <a:r>
              <a:rPr lang="es-ES" b="1" dirty="0"/>
              <a:t>: </a:t>
            </a:r>
            <a:r>
              <a:rPr lang="es-ES" b="1" dirty="0" err="1"/>
              <a:t>Jaký</a:t>
            </a:r>
            <a:r>
              <a:rPr lang="es-ES" b="1" dirty="0"/>
              <a:t> je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účel</a:t>
            </a:r>
            <a:r>
              <a:rPr lang="es-ES" b="1" dirty="0"/>
              <a:t> a </a:t>
            </a:r>
            <a:r>
              <a:rPr lang="es-ES" b="1" dirty="0" err="1"/>
              <a:t>cíl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výchovy</a:t>
            </a:r>
            <a:r>
              <a:rPr lang="es-ES" b="1" dirty="0"/>
              <a:t>?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kvalifikovat</a:t>
            </a:r>
            <a:r>
              <a:rPr lang="es-ES" b="1" dirty="0"/>
              <a:t> pro </a:t>
            </a:r>
            <a:r>
              <a:rPr lang="es-ES" b="1" dirty="0" err="1"/>
              <a:t>život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zastával</a:t>
            </a:r>
            <a:r>
              <a:rPr lang="es-ES" b="1" dirty="0"/>
              <a:t> </a:t>
            </a:r>
            <a:r>
              <a:rPr lang="es-ES" b="1" dirty="0" err="1"/>
              <a:t>čestné</a:t>
            </a:r>
            <a:r>
              <a:rPr lang="es-ES" b="1" dirty="0"/>
              <a:t> </a:t>
            </a:r>
            <a:r>
              <a:rPr lang="es-ES" b="1" dirty="0" err="1"/>
              <a:t>postavení</a:t>
            </a:r>
            <a:r>
              <a:rPr lang="es-ES" b="1" dirty="0"/>
              <a:t> ve </a:t>
            </a:r>
            <a:r>
              <a:rPr lang="es-ES" b="1" dirty="0" err="1"/>
              <a:t>světě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konal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, </a:t>
            </a:r>
            <a:r>
              <a:rPr lang="es-ES" b="1" dirty="0" err="1"/>
              <a:t>prospíval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bližním</a:t>
            </a:r>
            <a:r>
              <a:rPr lang="es-ES" b="1" dirty="0"/>
              <a:t> a </a:t>
            </a:r>
            <a:r>
              <a:rPr lang="es-ES" b="1" dirty="0" err="1"/>
              <a:t>aby</a:t>
            </a:r>
            <a:r>
              <a:rPr lang="es-ES" b="1" dirty="0"/>
              <a:t> si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zasloužil</a:t>
            </a:r>
            <a:r>
              <a:rPr lang="es-ES" b="1" dirty="0"/>
              <a:t> </a:t>
            </a:r>
            <a:r>
              <a:rPr lang="es-ES" b="1" dirty="0" err="1"/>
              <a:t>odměnu</a:t>
            </a:r>
            <a:r>
              <a:rPr lang="es-ES" b="1" dirty="0"/>
              <a:t> </a:t>
            </a:r>
            <a:r>
              <a:rPr lang="es-ES" b="1" dirty="0" err="1"/>
              <a:t>spravedlivých</a:t>
            </a:r>
            <a:r>
              <a:rPr lang="es-ES" b="1" dirty="0"/>
              <a:t>? </a:t>
            </a:r>
            <a:r>
              <a:rPr lang="es-ES" b="1" dirty="0" err="1"/>
              <a:t>Pokud</a:t>
            </a:r>
            <a:r>
              <a:rPr lang="es-ES" b="1" dirty="0"/>
              <a:t> ano,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p</a:t>
            </a:r>
            <a:r>
              <a:rPr lang="es-ES" b="1" dirty="0" err="1">
                <a:solidFill>
                  <a:srgbClr val="C00000"/>
                </a:solidFill>
              </a:rPr>
              <a:t>rvní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lekce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kterou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třeba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naučit</a:t>
            </a:r>
            <a:r>
              <a:rPr lang="es-ES" b="1" dirty="0">
                <a:solidFill>
                  <a:srgbClr val="C00000"/>
                </a:solidFill>
              </a:rPr>
              <a:t>, je </a:t>
            </a:r>
            <a:r>
              <a:rPr lang="es-ES" b="1" dirty="0" err="1">
                <a:solidFill>
                  <a:srgbClr val="C00000"/>
                </a:solidFill>
              </a:rPr>
              <a:t>sebeovládání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Ž</a:t>
            </a:r>
            <a:r>
              <a:rPr lang="es-ES" b="1" dirty="0" err="1">
                <a:solidFill>
                  <a:srgbClr val="C00000"/>
                </a:solidFill>
              </a:rPr>
              <a:t>ádný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nedisciplinovaný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tvrdohlavý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člověk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nemůže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doufat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uspěje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tomto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příštím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světě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es-ES" b="1" dirty="0" err="1"/>
              <a:t>Pacific</a:t>
            </a:r>
            <a:r>
              <a:rPr lang="es-ES" b="1" dirty="0"/>
              <a:t>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Journal</a:t>
            </a:r>
            <a:r>
              <a:rPr lang="es-ES" b="1" dirty="0"/>
              <a:t>, </a:t>
            </a:r>
            <a:r>
              <a:rPr lang="cs-CZ" b="1" dirty="0"/>
              <a:t>květen</a:t>
            </a:r>
            <a:r>
              <a:rPr lang="es-ES" b="1" dirty="0"/>
              <a:t> 1890.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78416E-09B9-2E26-8DEF-966E93CF6723}"/>
              </a:ext>
            </a:extLst>
          </p:cNvPr>
          <p:cNvSpPr txBox="1"/>
          <p:nvPr/>
        </p:nvSpPr>
        <p:spPr>
          <a:xfrm>
            <a:off x="236950" y="3762621"/>
            <a:ext cx="7164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Děti by se měly brzy naučit, že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n</a:t>
            </a:r>
            <a:r>
              <a:rPr lang="es-ES" b="1" dirty="0" err="1">
                <a:solidFill>
                  <a:srgbClr val="C00000"/>
                </a:solidFill>
              </a:rPr>
              <a:t>emohou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získat něco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jde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sobecké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touhy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13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srpna</a:t>
            </a:r>
            <a:r>
              <a:rPr lang="es-ES" b="1" dirty="0"/>
              <a:t> 1896.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0D5989-F3AD-3B50-708C-860F49DEA104}"/>
              </a:ext>
            </a:extLst>
          </p:cNvPr>
          <p:cNvSpPr txBox="1"/>
          <p:nvPr/>
        </p:nvSpPr>
        <p:spPr>
          <a:xfrm>
            <a:off x="236950" y="2622555"/>
            <a:ext cx="7234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Vzácná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matka</a:t>
            </a:r>
            <a:r>
              <a:rPr lang="es-ES" b="1" dirty="0"/>
              <a:t> </a:t>
            </a:r>
            <a:r>
              <a:rPr lang="es-ES" b="1" dirty="0" err="1"/>
              <a:t>potřebuje</a:t>
            </a:r>
            <a:r>
              <a:rPr lang="es-ES" b="1" dirty="0"/>
              <a:t> </a:t>
            </a:r>
            <a:r>
              <a:rPr lang="es-ES" b="1" dirty="0" err="1"/>
              <a:t>opakovat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a </a:t>
            </a:r>
            <a:r>
              <a:rPr lang="es-ES" b="1" dirty="0" err="1"/>
              <a:t>znovu</a:t>
            </a:r>
            <a:r>
              <a:rPr lang="es-ES" b="1" dirty="0"/>
              <a:t>, je, </a:t>
            </a:r>
            <a:r>
              <a:rPr lang="es-ES" b="1" dirty="0" err="1"/>
              <a:t>že</a:t>
            </a:r>
            <a:r>
              <a:rPr lang="es-ES" b="1" dirty="0"/>
              <a:t>  </a:t>
            </a:r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nemělo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vládnout</a:t>
            </a:r>
            <a:r>
              <a:rPr lang="cs-CZ" b="1" dirty="0">
                <a:solidFill>
                  <a:srgbClr val="C00000"/>
                </a:solidFill>
              </a:rPr>
              <a:t>. N</a:t>
            </a:r>
            <a:r>
              <a:rPr lang="es-ES" b="1" dirty="0" err="1">
                <a:solidFill>
                  <a:srgbClr val="C00000"/>
                </a:solidFill>
              </a:rPr>
              <a:t>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pánem</a:t>
            </a:r>
            <a:r>
              <a:rPr lang="es-ES" b="1" dirty="0">
                <a:solidFill>
                  <a:srgbClr val="C00000"/>
                </a:solidFill>
              </a:rPr>
              <a:t>, ale je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vůle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touhy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matky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uloženy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Takto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učí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sebeovládání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—</a:t>
            </a:r>
            <a:r>
              <a:rPr lang="cs-CZ" b="1" dirty="0"/>
              <a:t>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43, 1900.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F63297-5CE3-0006-757B-3D2D8000100F}"/>
              </a:ext>
            </a:extLst>
          </p:cNvPr>
          <p:cNvSpPr txBox="1"/>
          <p:nvPr/>
        </p:nvSpPr>
        <p:spPr>
          <a:xfrm>
            <a:off x="236950" y="5765756"/>
            <a:ext cx="76382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Dětem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nemělo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dovoleno</a:t>
            </a:r>
            <a:r>
              <a:rPr lang="es-ES" b="1" dirty="0"/>
              <a:t> </a:t>
            </a:r>
            <a:r>
              <a:rPr lang="es-ES" b="1" dirty="0" err="1"/>
              <a:t>vyjadřovat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Nemělo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se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dovol</a:t>
            </a:r>
            <a:r>
              <a:rPr lang="cs-CZ" b="1" dirty="0" err="1">
                <a:solidFill>
                  <a:srgbClr val="C00000"/>
                </a:solidFill>
              </a:rPr>
              <a:t>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vrhnout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kopat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křičet</a:t>
            </a:r>
            <a:r>
              <a:rPr lang="cs-CZ" b="1" dirty="0"/>
              <a:t>, </a:t>
            </a:r>
            <a:r>
              <a:rPr lang="cs-CZ" b="1" dirty="0" err="1"/>
              <a:t>kdaž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odepřeno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nebylo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pro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16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března</a:t>
            </a:r>
            <a:r>
              <a:rPr lang="es-ES" b="1" dirty="0"/>
              <a:t> 1891.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38879CA-8155-B511-9036-9EABE1AB1541}"/>
              </a:ext>
            </a:extLst>
          </p:cNvPr>
          <p:cNvSpPr txBox="1"/>
          <p:nvPr/>
        </p:nvSpPr>
        <p:spPr>
          <a:xfrm>
            <a:off x="236950" y="4625688"/>
            <a:ext cx="7638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Nedávejte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nic</a:t>
            </a:r>
            <a:r>
              <a:rPr lang="es-ES" b="1" dirty="0">
                <a:solidFill>
                  <a:srgbClr val="C00000"/>
                </a:solidFill>
              </a:rPr>
              <a:t>, o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pláči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prosí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Neboť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cs-CZ" b="1" dirty="0">
                <a:solidFill>
                  <a:srgbClr val="C00000"/>
                </a:solidFill>
              </a:rPr>
              <a:t> si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jednou</a:t>
            </a:r>
            <a:r>
              <a:rPr lang="cs-CZ" b="1" dirty="0">
                <a:solidFill>
                  <a:srgbClr val="C00000"/>
                </a:solidFill>
              </a:rPr>
              <a:t> něco vynutí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plá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čem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doufat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udělají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znovu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Podruhé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bitva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vehementnější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43, 1900.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8611225F-72D4-E6B1-7AE6-6C19F86F4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180085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CF3BB425-CEB8-8821-20F6-0DB0E75C0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9" y="442562"/>
            <a:ext cx="2777074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4F80E1CE-5C28-CC06-A8A7-527D195A4BCB}"/>
              </a:ext>
            </a:extLst>
          </p:cNvPr>
          <p:cNvSpPr txBox="1"/>
          <p:nvPr/>
        </p:nvSpPr>
        <p:spPr>
          <a:xfrm>
            <a:off x="9502599" y="411090"/>
            <a:ext cx="1855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Vlastní</a:t>
            </a:r>
            <a:r>
              <a:rPr lang="cs-CZ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hranice</a:t>
            </a:r>
            <a:endParaRPr lang="es-E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25F9FFD-054C-6F22-11FD-915C08D0A426}"/>
              </a:ext>
            </a:extLst>
          </p:cNvPr>
          <p:cNvSpPr txBox="1"/>
          <p:nvPr/>
        </p:nvSpPr>
        <p:spPr>
          <a:xfrm>
            <a:off x="269966" y="1339123"/>
            <a:ext cx="11407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Dětský</a:t>
            </a:r>
            <a:r>
              <a:rPr lang="es-ES" b="1" dirty="0"/>
              <a:t> </a:t>
            </a:r>
            <a:r>
              <a:rPr lang="es-ES" b="1" dirty="0" err="1"/>
              <a:t>temperament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cs-CZ" b="1" dirty="0"/>
              <a:t>se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zvládn</a:t>
            </a:r>
            <a:r>
              <a:rPr lang="cs-CZ" b="1" dirty="0"/>
              <a:t>o</a:t>
            </a:r>
            <a:r>
              <a:rPr lang="es-ES" b="1" dirty="0"/>
              <a:t>ut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nejdříve</a:t>
            </a:r>
            <a:r>
              <a:rPr lang="es-ES" b="1" dirty="0"/>
              <a:t>...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podrážděného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cholerického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temperamentu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potřebují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zvláštní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péči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rodičů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Musí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zacházeno</a:t>
            </a:r>
            <a:r>
              <a:rPr lang="es-ES" b="1" dirty="0"/>
              <a:t> </a:t>
            </a:r>
            <a:r>
              <a:rPr lang="es-ES" b="1" dirty="0" err="1"/>
              <a:t>obzvláště</a:t>
            </a:r>
            <a:r>
              <a:rPr lang="es-ES" b="1" dirty="0"/>
              <a:t> </a:t>
            </a:r>
            <a:r>
              <a:rPr lang="es-ES" b="1" dirty="0" err="1"/>
              <a:t>laskavě</a:t>
            </a:r>
            <a:r>
              <a:rPr lang="es-ES" b="1" dirty="0"/>
              <a:t>, ale </a:t>
            </a:r>
            <a:r>
              <a:rPr lang="es-ES" b="1" dirty="0" err="1"/>
              <a:t>pevně</a:t>
            </a:r>
            <a:r>
              <a:rPr lang="es-ES" b="1" dirty="0"/>
              <a:t>; Ve </a:t>
            </a:r>
            <a:r>
              <a:rPr lang="es-ES" b="1" dirty="0" err="1"/>
              <a:t>vašem</a:t>
            </a:r>
            <a:r>
              <a:rPr lang="es-ES" b="1" dirty="0"/>
              <a:t> </a:t>
            </a:r>
            <a:r>
              <a:rPr lang="es-ES" b="1" dirty="0" err="1"/>
              <a:t>případě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nemělo</a:t>
            </a:r>
            <a:r>
              <a:rPr lang="es-ES" b="1" dirty="0"/>
              <a:t> </a:t>
            </a:r>
            <a:r>
              <a:rPr lang="es-ES" b="1" dirty="0" err="1"/>
              <a:t>dojít</a:t>
            </a:r>
            <a:r>
              <a:rPr lang="es-ES" b="1" dirty="0"/>
              <a:t> k </a:t>
            </a:r>
            <a:r>
              <a:rPr lang="es-ES" b="1" dirty="0" err="1"/>
              <a:t>nerozhodnosti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strany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.—</a:t>
            </a:r>
            <a:r>
              <a:rPr lang="es-ES" b="1" dirty="0" err="1"/>
              <a:t>Pacific</a:t>
            </a:r>
            <a:r>
              <a:rPr lang="es-ES" b="1" dirty="0"/>
              <a:t>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Journal</a:t>
            </a:r>
            <a:r>
              <a:rPr lang="es-ES" b="1" dirty="0"/>
              <a:t>, </a:t>
            </a:r>
            <a:r>
              <a:rPr lang="cs-CZ" b="1" dirty="0"/>
              <a:t>leden</a:t>
            </a:r>
            <a:r>
              <a:rPr lang="es-ES" b="1" dirty="0"/>
              <a:t> 1890.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181315-CA9B-C4C0-62E2-D1D05236FB0A}"/>
              </a:ext>
            </a:extLst>
          </p:cNvPr>
          <p:cNvSpPr txBox="1"/>
          <p:nvPr/>
        </p:nvSpPr>
        <p:spPr>
          <a:xfrm>
            <a:off x="269965" y="2226538"/>
            <a:ext cx="44175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chtějí</a:t>
            </a:r>
            <a:r>
              <a:rPr lang="es-ES" b="1" dirty="0"/>
              <a:t> </a:t>
            </a:r>
            <a:r>
              <a:rPr lang="es-ES" b="1" dirty="0" err="1"/>
              <a:t>naučit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sebeovládání</a:t>
            </a:r>
            <a:r>
              <a:rPr lang="es-ES" b="1" dirty="0"/>
              <a:t>, musí si </a:t>
            </a:r>
            <a:r>
              <a:rPr lang="es-ES" b="1" dirty="0" err="1"/>
              <a:t>nejprve</a:t>
            </a:r>
            <a:r>
              <a:rPr lang="es-ES" b="1" dirty="0"/>
              <a:t> </a:t>
            </a:r>
            <a:r>
              <a:rPr lang="es-ES" b="1" dirty="0" err="1"/>
              <a:t>vytvořit</a:t>
            </a:r>
            <a:r>
              <a:rPr lang="es-ES" b="1" dirty="0"/>
              <a:t> </a:t>
            </a:r>
            <a:r>
              <a:rPr lang="cs-CZ" b="1" dirty="0"/>
              <a:t>       t</a:t>
            </a:r>
            <a:r>
              <a:rPr lang="es-ES" b="1" dirty="0" err="1"/>
              <a:t>ento</a:t>
            </a:r>
            <a:r>
              <a:rPr lang="es-ES" b="1" dirty="0"/>
              <a:t> </a:t>
            </a:r>
            <a:r>
              <a:rPr lang="es-ES" b="1" dirty="0" err="1"/>
              <a:t>návyk</a:t>
            </a:r>
            <a:r>
              <a:rPr lang="es-ES" b="1" dirty="0"/>
              <a:t> v </a:t>
            </a:r>
            <a:r>
              <a:rPr lang="es-ES" b="1" dirty="0" err="1"/>
              <a:t>sobě</a:t>
            </a:r>
            <a:r>
              <a:rPr lang="es-ES" b="1" dirty="0"/>
              <a:t>.
</a:t>
            </a:r>
            <a:r>
              <a:rPr lang="es-ES" b="1" dirty="0" err="1">
                <a:solidFill>
                  <a:srgbClr val="C00000"/>
                </a:solidFill>
              </a:rPr>
              <a:t>Rodičovské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nadávky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kritické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mánie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stimulují</a:t>
            </a:r>
            <a:r>
              <a:rPr lang="es-ES" b="1" dirty="0">
                <a:solidFill>
                  <a:srgbClr val="C00000"/>
                </a:solidFill>
              </a:rPr>
              <a:t> u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v</a:t>
            </a:r>
            <a:r>
              <a:rPr lang="cs-CZ" b="1" dirty="0">
                <a:solidFill>
                  <a:srgbClr val="C00000"/>
                </a:solidFill>
              </a:rPr>
              <a:t>ztek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impulzivní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temperament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 24</a:t>
            </a:r>
            <a:r>
              <a:rPr lang="cs-CZ" b="1" dirty="0"/>
              <a:t>. listopadu</a:t>
            </a:r>
            <a:r>
              <a:rPr lang="es-ES" b="1" dirty="0"/>
              <a:t> 1881.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B65A07-7D33-1752-3E64-B6A2EFDD2C18}"/>
              </a:ext>
            </a:extLst>
          </p:cNvPr>
          <p:cNvSpPr txBox="1"/>
          <p:nvPr/>
        </p:nvSpPr>
        <p:spPr>
          <a:xfrm>
            <a:off x="3982271" y="4768598"/>
            <a:ext cx="81686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Neviděli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strašný</a:t>
            </a:r>
            <a:r>
              <a:rPr lang="es-ES" b="1" dirty="0"/>
              <a:t> </a:t>
            </a:r>
            <a:r>
              <a:rPr lang="es-ES" b="1" dirty="0" err="1"/>
              <a:t>stav</a:t>
            </a:r>
            <a:r>
              <a:rPr lang="es-ES" b="1" dirty="0"/>
              <a:t> </a:t>
            </a:r>
            <a:r>
              <a:rPr lang="es-ES" b="1" dirty="0" err="1"/>
              <a:t>zla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existuje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dnešní</a:t>
            </a:r>
            <a:r>
              <a:rPr lang="es-ES" b="1" dirty="0"/>
              <a:t> </a:t>
            </a:r>
            <a:r>
              <a:rPr lang="es-ES" b="1" dirty="0" err="1"/>
              <a:t>mládeží</a:t>
            </a:r>
            <a:r>
              <a:rPr lang="es-ES" b="1" dirty="0"/>
              <a:t>,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řádně</a:t>
            </a:r>
            <a:r>
              <a:rPr lang="es-ES" b="1" dirty="0"/>
              <a:t> </a:t>
            </a:r>
            <a:r>
              <a:rPr lang="es-ES" b="1" dirty="0" err="1"/>
              <a:t>vzdělávána</a:t>
            </a:r>
            <a:r>
              <a:rPr lang="es-ES" b="1" dirty="0"/>
              <a:t> doma.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Kdyby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vrátili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úkolu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dal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učili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umírněnosti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sebezapření</a:t>
            </a:r>
            <a:r>
              <a:rPr lang="es-ES" b="1" dirty="0">
                <a:solidFill>
                  <a:srgbClr val="C00000"/>
                </a:solidFill>
              </a:rPr>
              <a:t> a</a:t>
            </a:r>
            <a:r>
              <a:rPr lang="cs-CZ" b="1" dirty="0">
                <a:solidFill>
                  <a:srgbClr val="C00000"/>
                </a:solidFill>
              </a:rPr>
              <a:t> s</a:t>
            </a:r>
            <a:r>
              <a:rPr lang="es-ES" b="1" dirty="0" err="1">
                <a:solidFill>
                  <a:srgbClr val="C00000"/>
                </a:solidFill>
              </a:rPr>
              <a:t>ebeovládání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například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zjištěním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snažit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konat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povinnost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získali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schválení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naučí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drahocenným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lekcím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Kristově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škole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Naučí</a:t>
            </a:r>
            <a:r>
              <a:rPr lang="es-ES" b="1" dirty="0"/>
              <a:t> se </a:t>
            </a:r>
            <a:r>
              <a:rPr lang="es-ES" b="1" dirty="0" err="1"/>
              <a:t>trpělivosti</a:t>
            </a:r>
            <a:r>
              <a:rPr lang="es-ES" b="1" dirty="0"/>
              <a:t>, </a:t>
            </a:r>
            <a:r>
              <a:rPr lang="es-ES" b="1" dirty="0" err="1"/>
              <a:t>lásce</a:t>
            </a:r>
            <a:r>
              <a:rPr lang="es-ES" b="1" dirty="0"/>
              <a:t> a </a:t>
            </a:r>
            <a:r>
              <a:rPr lang="es-ES" b="1" dirty="0" err="1"/>
              <a:t>pokoře</a:t>
            </a:r>
            <a:r>
              <a:rPr lang="es-ES" b="1" dirty="0"/>
              <a:t>.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právě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máte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.</a:t>
            </a:r>
            <a:r>
              <a:rPr lang="en-US" b="1" dirty="0"/>
              <a:t> </a:t>
            </a:r>
            <a:r>
              <a:rPr lang="cs-CZ" b="1" dirty="0"/>
              <a:t>                                                                         </a:t>
            </a:r>
            <a:r>
              <a:rPr lang="en-US" b="1" dirty="0"/>
              <a:t>The Review and Herald, 10 </a:t>
            </a:r>
            <a:r>
              <a:rPr lang="cs-CZ" b="1" dirty="0"/>
              <a:t>července</a:t>
            </a:r>
            <a:r>
              <a:rPr lang="en-US" b="1" dirty="0"/>
              <a:t> 1888.</a:t>
            </a:r>
            <a:endParaRPr lang="es-ES" b="1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37B46D66-4706-D97A-2BC2-5A9D96535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180085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C384863-C99A-21CD-D3F4-B6E73E511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9" y="442562"/>
            <a:ext cx="2777074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4503731E-74A9-9CD6-B4F4-5145CE68263D}"/>
              </a:ext>
            </a:extLst>
          </p:cNvPr>
          <p:cNvSpPr txBox="1"/>
          <p:nvPr/>
        </p:nvSpPr>
        <p:spPr>
          <a:xfrm>
            <a:off x="9502599" y="411090"/>
            <a:ext cx="1980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Vlastní hranice</a:t>
            </a: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C9C1994-EF5B-4E5C-CC4D-A347284741AE}"/>
              </a:ext>
            </a:extLst>
          </p:cNvPr>
          <p:cNvSpPr txBox="1"/>
          <p:nvPr/>
        </p:nvSpPr>
        <p:spPr>
          <a:xfrm>
            <a:off x="269966" y="174710"/>
            <a:ext cx="8168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povinností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</a:t>
            </a:r>
            <a:r>
              <a:rPr lang="es-ES" b="1" dirty="0" err="1"/>
              <a:t>uplatňovat</a:t>
            </a:r>
            <a:r>
              <a:rPr lang="es-ES" b="1" dirty="0"/>
              <a:t> </a:t>
            </a:r>
            <a:r>
              <a:rPr lang="es-ES" b="1" dirty="0" err="1"/>
              <a:t>úsudek</a:t>
            </a:r>
            <a:r>
              <a:rPr lang="es-ES" b="1" dirty="0"/>
              <a:t> a </a:t>
            </a:r>
            <a:r>
              <a:rPr lang="es-ES" b="1" dirty="0" err="1"/>
              <a:t>diskrétnost</a:t>
            </a:r>
            <a:r>
              <a:rPr lang="es-ES" b="1" dirty="0"/>
              <a:t> </a:t>
            </a:r>
            <a:r>
              <a:rPr lang="es-ES" b="1" dirty="0" err="1"/>
              <a:t>namísto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Špatné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tendence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potlačeny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mysl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stimulována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prospěch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dobrého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povzbu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zováno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všech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snahách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ovládnutí</a:t>
            </a:r>
            <a:r>
              <a:rPr lang="es-ES" b="1" dirty="0">
                <a:solidFill>
                  <a:srgbClr val="C00000"/>
                </a:solidFill>
              </a:rPr>
              <a:t> sebe sama.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</a:t>
            </a:r>
            <a:r>
              <a:rPr lang="es-ES" b="1" dirty="0"/>
              <a:t> </a:t>
            </a:r>
            <a:r>
              <a:rPr lang="cs-CZ" b="1" dirty="0"/>
              <a:t>EGW: </a:t>
            </a:r>
            <a:r>
              <a:rPr lang="es-ES" b="1" dirty="0"/>
              <a:t>Christian </a:t>
            </a:r>
            <a:r>
              <a:rPr lang="es-ES" b="1" dirty="0" err="1"/>
              <a:t>Temperance</a:t>
            </a:r>
            <a:r>
              <a:rPr lang="es-ES" b="1" dirty="0"/>
              <a:t> and </a:t>
            </a:r>
            <a:r>
              <a:rPr lang="es-ES" b="1" dirty="0" err="1"/>
              <a:t>Bible</a:t>
            </a:r>
            <a:r>
              <a:rPr lang="es-ES" b="1" dirty="0"/>
              <a:t> </a:t>
            </a:r>
            <a:r>
              <a:rPr lang="es-ES" b="1" dirty="0" err="1"/>
              <a:t>Hygiene</a:t>
            </a:r>
            <a:r>
              <a:rPr lang="es-ES" b="1" dirty="0"/>
              <a:t>, 61.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F426ED-A99A-7127-3485-73DD3A80F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449" y="2400110"/>
            <a:ext cx="3200549" cy="2221181"/>
          </a:xfrm>
          <a:prstGeom prst="rect">
            <a:avLst/>
          </a:prstGeom>
          <a:ln w="38100" cap="sq">
            <a:solidFill>
              <a:srgbClr val="5B9B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7C02D7C-00C3-34ED-DF48-DB0B6676C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784" y="2393650"/>
            <a:ext cx="3960250" cy="2227641"/>
          </a:xfrm>
          <a:prstGeom prst="rect">
            <a:avLst/>
          </a:prstGeom>
          <a:ln w="38100" cap="sq">
            <a:solidFill>
              <a:srgbClr val="5B9B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que contiene persona, niño, pasto, hombre&#10;&#10;Descripción generada automáticamente">
            <a:extLst>
              <a:ext uri="{FF2B5EF4-FFF2-40B4-BE49-F238E27FC236}">
                <a16:creationId xmlns:a16="http://schemas.microsoft.com/office/drawing/2014/main" id="{A3670571-DB75-86F5-92E6-216848CDC5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/>
          <a:stretch/>
        </p:blipFill>
        <p:spPr>
          <a:xfrm>
            <a:off x="269966" y="4554630"/>
            <a:ext cx="3587659" cy="2108033"/>
          </a:xfrm>
          <a:prstGeom prst="rect">
            <a:avLst/>
          </a:prstGeom>
          <a:ln w="38100" cap="sq">
            <a:solidFill>
              <a:srgbClr val="5B9B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81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64C2842-D890-2AB8-86C6-30F3920E6B3A}"/>
              </a:ext>
            </a:extLst>
          </p:cNvPr>
          <p:cNvSpPr txBox="1"/>
          <p:nvPr/>
        </p:nvSpPr>
        <p:spPr>
          <a:xfrm>
            <a:off x="5615519" y="1534130"/>
            <a:ext cx="64782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 </a:t>
            </a:r>
            <a:r>
              <a:rPr lang="es-ES" b="1" dirty="0" err="1"/>
              <a:t>hodně</a:t>
            </a:r>
            <a:r>
              <a:rPr lang="es-ES" b="1" dirty="0"/>
              <a:t> </a:t>
            </a:r>
            <a:r>
              <a:rPr lang="es-ES" b="1" dirty="0" err="1"/>
              <a:t>ubližují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dovolí</a:t>
            </a:r>
            <a:r>
              <a:rPr lang="es-ES" b="1" dirty="0"/>
              <a:t> </a:t>
            </a:r>
            <a:r>
              <a:rPr lang="es-ES" b="1" dirty="0" err="1"/>
              <a:t>křičet</a:t>
            </a:r>
            <a:r>
              <a:rPr lang="es-ES" b="1" dirty="0"/>
              <a:t> a </a:t>
            </a:r>
            <a:r>
              <a:rPr lang="es-ES" b="1" dirty="0" err="1"/>
              <a:t>plakat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Nemělo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dovoleno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neopatrní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cs-CZ" b="1" dirty="0">
                <a:solidFill>
                  <a:srgbClr val="C00000"/>
                </a:solidFill>
              </a:rPr>
              <a:t>roztěkaní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</a:p>
          <a:p>
            <a:r>
              <a:rPr lang="es-ES" b="1" dirty="0" err="1"/>
              <a:t>SNebudou-li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problematické</a:t>
            </a:r>
            <a:r>
              <a:rPr lang="es-ES" b="1" dirty="0"/>
              <a:t> </a:t>
            </a:r>
            <a:r>
              <a:rPr lang="es-ES" b="1" dirty="0" err="1"/>
              <a:t>povahové</a:t>
            </a:r>
            <a:r>
              <a:rPr lang="es-ES" b="1" dirty="0"/>
              <a:t> </a:t>
            </a:r>
            <a:r>
              <a:rPr lang="es-ES" b="1" dirty="0" err="1"/>
              <a:t>rysy</a:t>
            </a:r>
            <a:r>
              <a:rPr lang="es-ES" b="1" dirty="0"/>
              <a:t> </a:t>
            </a:r>
            <a:r>
              <a:rPr lang="es-ES" b="1" dirty="0" err="1"/>
              <a:t>napraveny</a:t>
            </a:r>
            <a:r>
              <a:rPr lang="es-ES" b="1" dirty="0"/>
              <a:t> v </a:t>
            </a:r>
            <a:r>
              <a:rPr lang="es-ES" b="1" dirty="0" err="1"/>
              <a:t>ra</a:t>
            </a:r>
            <a:r>
              <a:rPr lang="cs-CZ" b="1" dirty="0"/>
              <a:t>-</a:t>
            </a:r>
            <a:r>
              <a:rPr lang="es-ES" b="1" dirty="0" err="1"/>
              <a:t>ném</a:t>
            </a:r>
            <a:r>
              <a:rPr lang="es-ES" b="1" dirty="0"/>
              <a:t> </a:t>
            </a:r>
            <a:r>
              <a:rPr lang="es-ES" b="1" dirty="0" err="1"/>
              <a:t>věku</a:t>
            </a:r>
            <a:r>
              <a:rPr lang="es-ES" b="1" dirty="0"/>
              <a:t>, </a:t>
            </a:r>
            <a:r>
              <a:rPr lang="es-ES" b="1" dirty="0" err="1"/>
              <a:t>děti</a:t>
            </a:r>
            <a:r>
              <a:rPr lang="es-ES" b="1" dirty="0"/>
              <a:t> si je </a:t>
            </a:r>
            <a:r>
              <a:rPr lang="es-ES" b="1" dirty="0" err="1"/>
              <a:t>uchovají</a:t>
            </a:r>
            <a:r>
              <a:rPr lang="es-ES" b="1" dirty="0"/>
              <a:t>, </a:t>
            </a:r>
            <a:r>
              <a:rPr lang="es-ES" b="1" dirty="0" err="1"/>
              <a:t>rozvinuté</a:t>
            </a:r>
            <a:r>
              <a:rPr lang="es-ES" b="1" dirty="0"/>
              <a:t> a </a:t>
            </a:r>
            <a:r>
              <a:rPr lang="es-ES" b="1" dirty="0" err="1"/>
              <a:t>posílené</a:t>
            </a:r>
            <a:r>
              <a:rPr lang="es-ES" b="1" dirty="0"/>
              <a:t>, v </a:t>
            </a:r>
            <a:r>
              <a:rPr lang="es-ES" b="1" dirty="0" err="1"/>
              <a:t>náboženském</a:t>
            </a:r>
            <a:r>
              <a:rPr lang="es-ES" b="1" dirty="0"/>
              <a:t> a </a:t>
            </a:r>
            <a:r>
              <a:rPr lang="es-ES" b="1" dirty="0" err="1"/>
              <a:t>obchodním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mohou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velmi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šťastné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>
                <a:solidFill>
                  <a:srgbClr val="C00000"/>
                </a:solidFill>
              </a:rPr>
              <a:t>i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se do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ma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klidně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25</a:t>
            </a:r>
            <a:r>
              <a:rPr lang="cs-CZ" b="1" dirty="0"/>
              <a:t>. září</a:t>
            </a:r>
            <a:r>
              <a:rPr lang="es-ES" b="1" dirty="0"/>
              <a:t> 1901.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4E2BD10-4B14-1C4D-B66A-CD064B9E3176}"/>
              </a:ext>
            </a:extLst>
          </p:cNvPr>
          <p:cNvSpPr txBox="1"/>
          <p:nvPr/>
        </p:nvSpPr>
        <p:spPr>
          <a:xfrm>
            <a:off x="155678" y="161035"/>
            <a:ext cx="8416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nezachovávají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autoritu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chodí</a:t>
            </a:r>
            <a:r>
              <a:rPr lang="es-ES" b="1" dirty="0">
                <a:solidFill>
                  <a:srgbClr val="C00000"/>
                </a:solidFill>
              </a:rPr>
              <a:t> do </a:t>
            </a:r>
            <a:r>
              <a:rPr lang="es-ES" b="1" dirty="0" err="1">
                <a:solidFill>
                  <a:srgbClr val="C00000"/>
                </a:solidFill>
              </a:rPr>
              <a:t>školy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žádný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respekt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učitelům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školním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zásadám</a:t>
            </a:r>
            <a:r>
              <a:rPr lang="es-ES" b="1" dirty="0">
                <a:solidFill>
                  <a:srgbClr val="C00000"/>
                </a:solidFill>
              </a:rPr>
              <a:t>. Doma se </a:t>
            </a:r>
            <a:r>
              <a:rPr lang="es-ES" b="1" dirty="0" err="1">
                <a:solidFill>
                  <a:srgbClr val="C00000"/>
                </a:solidFill>
              </a:rPr>
              <a:t>neučili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úctě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úctě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mít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Otec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matka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stejné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úrovni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jako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cs-CZ" b="1" dirty="0">
                <a:solidFill>
                  <a:srgbClr val="C00000"/>
                </a:solidFill>
              </a:rPr>
              <a:t>.                                               </a:t>
            </a:r>
            <a:r>
              <a:rPr lang="cs-CZ" b="1" dirty="0"/>
              <a:t>EGW: M</a:t>
            </a:r>
            <a:r>
              <a:rPr lang="es-ES" b="1" dirty="0"/>
              <a:t>s</a:t>
            </a:r>
            <a:r>
              <a:rPr lang="cs-CZ" b="1" dirty="0"/>
              <a:t> strana</a:t>
            </a:r>
            <a:r>
              <a:rPr lang="es-ES" b="1" dirty="0"/>
              <a:t> 14, 1894.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E482A93-4692-6DC5-74A0-DBEE6E86F428}"/>
              </a:ext>
            </a:extLst>
          </p:cNvPr>
          <p:cNvSpPr txBox="1"/>
          <p:nvPr/>
        </p:nvSpPr>
        <p:spPr>
          <a:xfrm>
            <a:off x="5719707" y="3739244"/>
            <a:ext cx="63527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Rodiče by měli upoutávat zájem svých dětí o rozmanitá poučení, která jsou zachycena na svatých stránkách bible. Chtějí-li však, aby jejich syny a dcery upoutalo slovo Boží, musejí mít sami o ně zájem. Musejí sami dobře znát učení Písma a — jak to Bůh přikázal Izraeli — rozprávět o něm, “když sedneš v domě svém, aneb když půjdeš cestou, když lehneš i když vstaneš”.</a:t>
            </a:r>
            <a:r>
              <a:rPr lang="es-ES" b="1" dirty="0"/>
              <a:t> </a:t>
            </a:r>
            <a:r>
              <a:rPr lang="cs-CZ" b="1" dirty="0"/>
              <a:t>                            5. Mojžíšova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19. </a:t>
            </a:r>
            <a:r>
              <a:rPr lang="cs-CZ" b="1" dirty="0">
                <a:solidFill>
                  <a:srgbClr val="C00000"/>
                </a:solidFill>
              </a:rPr>
              <a:t>Ti, kdož chtějí, aby jejich děti milovaly a ctily Boha, musejí rozprávět o laskavosti Boží, jak je zjevuje slovo Boží a dílo stvoření.                                                                                                </a:t>
            </a:r>
            <a:r>
              <a:rPr lang="cs-CZ" b="1" dirty="0"/>
              <a:t>EGW:</a:t>
            </a:r>
            <a:r>
              <a:rPr lang="es-ES" b="1" dirty="0"/>
              <a:t> PP</a:t>
            </a:r>
            <a:r>
              <a:rPr lang="cs-CZ" b="1" dirty="0"/>
              <a:t> strana 375</a:t>
            </a:r>
            <a:r>
              <a:rPr lang="es-ES" b="1" dirty="0"/>
              <a:t>.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BCC0156D-D0F4-A83A-8715-87F5688D4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180085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38514BED-052F-F938-73EC-767F1BA66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9" y="442562"/>
            <a:ext cx="2777074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Forma&#10;&#10;Descripción generada automáticamente">
            <a:extLst>
              <a:ext uri="{FF2B5EF4-FFF2-40B4-BE49-F238E27FC236}">
                <a16:creationId xmlns:a16="http://schemas.microsoft.com/office/drawing/2014/main" id="{CF9F1B1B-8416-DD5A-7A01-845E36760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80" y="861993"/>
            <a:ext cx="2526472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A2BDF5F4-400F-DE60-912E-0752F2D875D9}"/>
              </a:ext>
            </a:extLst>
          </p:cNvPr>
          <p:cNvSpPr txBox="1"/>
          <p:nvPr/>
        </p:nvSpPr>
        <p:spPr>
          <a:xfrm>
            <a:off x="9502598" y="897475"/>
            <a:ext cx="1868430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Klid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respekt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úcta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
</a:t>
            </a:r>
            <a:endParaRPr lang="es-E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17F2448-358F-6894-0A3F-A818A1CA72B1}"/>
              </a:ext>
            </a:extLst>
          </p:cNvPr>
          <p:cNvSpPr txBox="1"/>
          <p:nvPr/>
        </p:nvSpPr>
        <p:spPr>
          <a:xfrm>
            <a:off x="9502598" y="411090"/>
            <a:ext cx="2158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Princip autority</a:t>
            </a: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" name="Imagen 2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0BDD6AF2-04D1-B49F-7905-4B3D562D1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8" y="1466139"/>
            <a:ext cx="5335370" cy="3432421"/>
          </a:xfrm>
          <a:prstGeom prst="rect">
            <a:avLst/>
          </a:prstGeom>
          <a:ln w="38100" cap="sq">
            <a:solidFill>
              <a:srgbClr val="5AA35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185318D2-51A0-3DBF-ADDD-AD58F8CC70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31" y="5033673"/>
            <a:ext cx="2441494" cy="1627662"/>
          </a:xfrm>
          <a:prstGeom prst="rect">
            <a:avLst/>
          </a:prstGeom>
          <a:ln w="38100" cap="sq">
            <a:solidFill>
              <a:srgbClr val="5AA35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interior, niño, pequeño&#10;&#10;Descripción generada automáticamente">
            <a:extLst>
              <a:ext uri="{FF2B5EF4-FFF2-40B4-BE49-F238E27FC236}">
                <a16:creationId xmlns:a16="http://schemas.microsoft.com/office/drawing/2014/main" id="{DB0F7090-7D1A-366B-15EA-D890CA0D4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5033671"/>
            <a:ext cx="2441494" cy="1627663"/>
          </a:xfrm>
          <a:prstGeom prst="rect">
            <a:avLst/>
          </a:prstGeom>
          <a:ln w="38100" cap="sq">
            <a:solidFill>
              <a:srgbClr val="5AA35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65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F08CDA6-B861-03FB-A2D1-B49773298722}"/>
              </a:ext>
            </a:extLst>
          </p:cNvPr>
          <p:cNvSpPr txBox="1"/>
          <p:nvPr/>
        </p:nvSpPr>
        <p:spPr>
          <a:xfrm>
            <a:off x="213441" y="217599"/>
            <a:ext cx="79358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dovolují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ničiteli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používaly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hračky</a:t>
            </a:r>
            <a:r>
              <a:rPr lang="es-ES" b="1" dirty="0"/>
              <a:t> </a:t>
            </a:r>
            <a:r>
              <a:rPr lang="es-ES" b="1" dirty="0" err="1"/>
              <a:t>předměty</a:t>
            </a:r>
            <a:r>
              <a:rPr lang="es-ES" b="1" dirty="0"/>
              <a:t>, </a:t>
            </a:r>
            <a:r>
              <a:rPr lang="es-ES" b="1" dirty="0" err="1"/>
              <a:t>kterých</a:t>
            </a:r>
            <a:r>
              <a:rPr lang="es-ES" b="1" dirty="0"/>
              <a:t> se </a:t>
            </a:r>
            <a:r>
              <a:rPr lang="es-ES" b="1" dirty="0" err="1"/>
              <a:t>nemají</a:t>
            </a:r>
            <a:r>
              <a:rPr lang="es-ES" b="1" dirty="0"/>
              <a:t> </a:t>
            </a:r>
            <a:r>
              <a:rPr lang="es-ES" b="1" dirty="0" err="1"/>
              <a:t>právo</a:t>
            </a:r>
            <a:r>
              <a:rPr lang="es-ES" b="1" dirty="0"/>
              <a:t> </a:t>
            </a:r>
            <a:r>
              <a:rPr lang="es-ES" b="1" dirty="0" err="1"/>
              <a:t>dotýkat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učit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nezacházely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věcmi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lidí</a:t>
            </a:r>
            <a:r>
              <a:rPr lang="es-ES" b="1" dirty="0">
                <a:solidFill>
                  <a:srgbClr val="C00000"/>
                </a:solidFill>
              </a:rPr>
              <a:t>. Pro </a:t>
            </a:r>
            <a:r>
              <a:rPr lang="es-ES" b="1" dirty="0" err="1">
                <a:solidFill>
                  <a:srgbClr val="C00000"/>
                </a:solidFill>
              </a:rPr>
              <a:t>blaho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štěstí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rodiny</a:t>
            </a:r>
            <a:r>
              <a:rPr lang="es-ES" b="1" dirty="0">
                <a:solidFill>
                  <a:srgbClr val="C00000"/>
                </a:solidFill>
              </a:rPr>
              <a:t> se musí </a:t>
            </a:r>
            <a:r>
              <a:rPr lang="es-ES" b="1" dirty="0" err="1">
                <a:solidFill>
                  <a:srgbClr val="C00000"/>
                </a:solidFill>
              </a:rPr>
              <a:t>naučit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dodržovat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pravidla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majetku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šťastnější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dovoleno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zvládnout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vše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vidí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</a:p>
          <a:p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vychováváni</a:t>
            </a:r>
            <a:r>
              <a:rPr lang="es-ES" b="1" dirty="0"/>
              <a:t> k </a:t>
            </a:r>
            <a:r>
              <a:rPr lang="es-ES" b="1" dirty="0" err="1"/>
              <a:t>opatrnosti</a:t>
            </a:r>
            <a:r>
              <a:rPr lang="es-ES" b="1" dirty="0"/>
              <a:t>, </a:t>
            </a:r>
            <a:r>
              <a:rPr lang="es-ES" b="1" dirty="0" err="1"/>
              <a:t>vyrostou</a:t>
            </a:r>
            <a:r>
              <a:rPr lang="es-ES" b="1" dirty="0"/>
              <a:t> s </a:t>
            </a:r>
            <a:r>
              <a:rPr lang="es-ES" b="1" dirty="0" err="1"/>
              <a:t>nepříjemnými</a:t>
            </a:r>
            <a:r>
              <a:rPr lang="es-ES" b="1" dirty="0"/>
              <a:t> a </a:t>
            </a:r>
            <a:r>
              <a:rPr lang="es-ES" b="1" dirty="0" err="1"/>
              <a:t>destruktivními</a:t>
            </a:r>
            <a:r>
              <a:rPr lang="es-ES" b="1" dirty="0"/>
              <a:t> </a:t>
            </a:r>
            <a:r>
              <a:rPr lang="es-ES" b="1" dirty="0" err="1"/>
              <a:t>charakterovými</a:t>
            </a:r>
            <a:r>
              <a:rPr lang="es-ES" b="1" dirty="0"/>
              <a:t> </a:t>
            </a:r>
            <a:r>
              <a:rPr lang="es-ES" b="1" dirty="0" err="1"/>
              <a:t>rysy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25</a:t>
            </a:r>
            <a:r>
              <a:rPr lang="cs-CZ" b="1" dirty="0"/>
              <a:t>. září</a:t>
            </a:r>
            <a:r>
              <a:rPr lang="es-ES" b="1" dirty="0"/>
              <a:t> 1901.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E44F30-4DF6-AF0B-661B-65CE9156DE5F}"/>
              </a:ext>
            </a:extLst>
          </p:cNvPr>
          <p:cNvSpPr txBox="1"/>
          <p:nvPr/>
        </p:nvSpPr>
        <p:spPr>
          <a:xfrm>
            <a:off x="4621356" y="4664750"/>
            <a:ext cx="39014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Nedávejte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hračky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snadno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rozbijí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To</a:t>
            </a:r>
            <a:r>
              <a:rPr lang="cs-CZ" b="1" dirty="0"/>
              <a:t> by</a:t>
            </a:r>
            <a:r>
              <a:rPr lang="es-ES" b="1" dirty="0"/>
              <a:t> </a:t>
            </a:r>
            <a:r>
              <a:rPr lang="es-ES" b="1" dirty="0" err="1"/>
              <a:t>znamen</a:t>
            </a:r>
            <a:r>
              <a:rPr lang="cs-CZ" b="1" dirty="0"/>
              <a:t>alo</a:t>
            </a:r>
            <a:r>
              <a:rPr lang="es-ES" b="1" dirty="0"/>
              <a:t> </a:t>
            </a:r>
            <a:r>
              <a:rPr lang="es-ES" b="1" dirty="0" err="1"/>
              <a:t>naučit</a:t>
            </a:r>
            <a:r>
              <a:rPr lang="es-ES" b="1" dirty="0"/>
              <a:t> je </a:t>
            </a:r>
            <a:r>
              <a:rPr lang="cs-CZ" b="1" dirty="0"/>
              <a:t>věci</a:t>
            </a:r>
            <a:r>
              <a:rPr lang="es-ES" b="1" dirty="0"/>
              <a:t> </a:t>
            </a:r>
            <a:r>
              <a:rPr lang="es-ES" b="1" dirty="0" err="1"/>
              <a:t>ničit</a:t>
            </a:r>
            <a:r>
              <a:rPr lang="es-ES" b="1" dirty="0"/>
              <a:t>. </a:t>
            </a:r>
            <a:r>
              <a:rPr lang="es-ES" b="1" dirty="0" err="1"/>
              <a:t>Dejte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hračky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silné</a:t>
            </a:r>
            <a:r>
              <a:rPr lang="es-ES" b="1" dirty="0"/>
              <a:t> a </a:t>
            </a:r>
            <a:r>
              <a:rPr lang="es-ES" b="1" dirty="0" err="1"/>
              <a:t>trvanlivé</a:t>
            </a:r>
            <a:r>
              <a:rPr lang="es-ES" b="1" dirty="0"/>
              <a:t>. </a:t>
            </a:r>
            <a:r>
              <a:rPr lang="es-ES" b="1" dirty="0" err="1"/>
              <a:t>Tyto</a:t>
            </a:r>
            <a:r>
              <a:rPr lang="es-ES" b="1" dirty="0"/>
              <a:t> r</a:t>
            </a:r>
            <a:r>
              <a:rPr lang="cs-CZ" b="1" dirty="0"/>
              <a:t>ad</a:t>
            </a:r>
            <a:r>
              <a:rPr lang="es-ES" b="1" dirty="0"/>
              <a:t>y, </a:t>
            </a:r>
            <a:r>
              <a:rPr lang="es-ES" b="1" dirty="0" err="1"/>
              <a:t>jak</a:t>
            </a:r>
            <a:r>
              <a:rPr lang="cs-CZ" b="1" dirty="0"/>
              <a:t>-</a:t>
            </a:r>
            <a:r>
              <a:rPr lang="es-ES" b="1" dirty="0" err="1"/>
              <a:t>koliv</a:t>
            </a:r>
            <a:r>
              <a:rPr lang="es-ES" b="1" dirty="0"/>
              <a:t> </a:t>
            </a:r>
            <a:r>
              <a:rPr lang="es-ES" b="1" dirty="0" err="1"/>
              <a:t>bezvýznamné</a:t>
            </a:r>
            <a:r>
              <a:rPr lang="es-ES" b="1" dirty="0"/>
              <a:t> se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zdát</a:t>
            </a:r>
            <a:r>
              <a:rPr lang="es-ES" b="1" dirty="0"/>
              <a:t>, </a:t>
            </a:r>
            <a:r>
              <a:rPr lang="es-ES" b="1" dirty="0" err="1"/>
              <a:t>představují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ve </a:t>
            </a:r>
            <a:r>
              <a:rPr lang="es-ES" b="1" dirty="0" err="1"/>
              <a:t>výchově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.</a:t>
            </a:r>
            <a:r>
              <a:rPr lang="cs-CZ" b="1" dirty="0"/>
              <a:t> EGW: </a:t>
            </a:r>
            <a:r>
              <a:rPr lang="es-ES" b="1" dirty="0"/>
              <a:t>C</a:t>
            </a:r>
            <a:r>
              <a:rPr lang="cs-CZ" b="1" dirty="0"/>
              <a:t>M strana</a:t>
            </a:r>
            <a:r>
              <a:rPr lang="es-ES" b="1" dirty="0"/>
              <a:t> 95.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1ADCDC64-6A9F-F44D-8377-000FB47E9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180085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F9CE4C5-98C4-F46D-705E-E4249A759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9" y="442562"/>
            <a:ext cx="2777074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Forma&#10;&#10;Descripción generada automáticamente">
            <a:extLst>
              <a:ext uri="{FF2B5EF4-FFF2-40B4-BE49-F238E27FC236}">
                <a16:creationId xmlns:a16="http://schemas.microsoft.com/office/drawing/2014/main" id="{050C9CF7-3184-5495-5706-B729B5E59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80" y="861993"/>
            <a:ext cx="2526472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Forma, Cuadrado&#10;&#10;Descripción generada automáticamente">
            <a:extLst>
              <a:ext uri="{FF2B5EF4-FFF2-40B4-BE49-F238E27FC236}">
                <a16:creationId xmlns:a16="http://schemas.microsoft.com/office/drawing/2014/main" id="{5DD9F57C-016B-FE09-1D19-8D056C889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82" y="1281424"/>
            <a:ext cx="2096869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5F863656-18C6-A08B-50B3-5724891841BF}"/>
              </a:ext>
            </a:extLst>
          </p:cNvPr>
          <p:cNvSpPr txBox="1"/>
          <p:nvPr/>
        </p:nvSpPr>
        <p:spPr>
          <a:xfrm>
            <a:off x="9447310" y="894611"/>
            <a:ext cx="1868430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Klid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respekt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úcta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
</a:t>
            </a:r>
            <a:endParaRPr lang="es-E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98338F1-4C76-D0AE-F9A6-38F08C34C19F}"/>
              </a:ext>
            </a:extLst>
          </p:cNvPr>
          <p:cNvSpPr txBox="1"/>
          <p:nvPr/>
        </p:nvSpPr>
        <p:spPr>
          <a:xfrm>
            <a:off x="9457462" y="1270318"/>
            <a:ext cx="1868431" cy="554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cs-CZ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Výchova k úctě          k věcem</a:t>
            </a:r>
            <a:r>
              <a:rPr lang="it-IT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
</a:t>
            </a:r>
            <a:endParaRPr lang="es-E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0A5B7FE-F0A4-A5AA-F190-0E613E6E8F2D}"/>
              </a:ext>
            </a:extLst>
          </p:cNvPr>
          <p:cNvSpPr txBox="1"/>
          <p:nvPr/>
        </p:nvSpPr>
        <p:spPr>
          <a:xfrm>
            <a:off x="9502598" y="411090"/>
            <a:ext cx="2158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Princip autority</a:t>
            </a:r>
            <a:endParaRPr lang="es-E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Imagen 2" descr="Niño sentado frente a una computadora&#10;&#10;Descripción generada automáticamente con confianza baja">
            <a:extLst>
              <a:ext uri="{FF2B5EF4-FFF2-40B4-BE49-F238E27FC236}">
                <a16:creationId xmlns:a16="http://schemas.microsoft.com/office/drawing/2014/main" id="{4EDD5008-4355-AD18-9752-3467071906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b="4050"/>
          <a:stretch/>
        </p:blipFill>
        <p:spPr>
          <a:xfrm>
            <a:off x="252367" y="2112817"/>
            <a:ext cx="4129093" cy="2528203"/>
          </a:xfrm>
          <a:prstGeom prst="rect">
            <a:avLst/>
          </a:prstGeom>
          <a:ln w="38100" cap="sq">
            <a:solidFill>
              <a:srgbClr val="84A6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par de personas sentadas en un sillón&#10;&#10;Descripción generada automáticamente con confianza baja">
            <a:extLst>
              <a:ext uri="{FF2B5EF4-FFF2-40B4-BE49-F238E27FC236}">
                <a16:creationId xmlns:a16="http://schemas.microsoft.com/office/drawing/2014/main" id="{CA537A3E-07B6-A41C-FBD6-4D0FCEBFCF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/>
          <a:stretch/>
        </p:blipFill>
        <p:spPr>
          <a:xfrm>
            <a:off x="252367" y="4745183"/>
            <a:ext cx="4129095" cy="1950892"/>
          </a:xfrm>
          <a:prstGeom prst="rect">
            <a:avLst/>
          </a:prstGeom>
          <a:ln w="38100" cap="sq">
            <a:solidFill>
              <a:srgbClr val="84A6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18183FD-491C-67FB-16B2-3B034555C608}"/>
              </a:ext>
            </a:extLst>
          </p:cNvPr>
          <p:cNvSpPr txBox="1"/>
          <p:nvPr/>
        </p:nvSpPr>
        <p:spPr>
          <a:xfrm>
            <a:off x="4621356" y="2112817"/>
            <a:ext cx="42657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rozhodně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odmítnout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dovolit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volně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manipulovat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všemi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předměty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nechat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rozházené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podlaze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/>
              <a:t>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dovolí</a:t>
            </a:r>
            <a:r>
              <a:rPr lang="es-ES" b="1" dirty="0"/>
              <a:t> </a:t>
            </a:r>
            <a:r>
              <a:rPr lang="es-ES" b="1" dirty="0" err="1"/>
              <a:t>dítěti</a:t>
            </a:r>
            <a:r>
              <a:rPr lang="es-ES" b="1" dirty="0"/>
              <a:t> </a:t>
            </a:r>
            <a:r>
              <a:rPr lang="es-ES" b="1" dirty="0" err="1"/>
              <a:t>projevit</a:t>
            </a:r>
            <a:r>
              <a:rPr lang="es-ES" b="1" dirty="0"/>
              <a:t> </a:t>
            </a:r>
            <a:r>
              <a:rPr lang="es-ES" b="1" dirty="0" err="1"/>
              <a:t>takové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, </a:t>
            </a:r>
            <a:r>
              <a:rPr lang="es-ES" b="1" dirty="0" err="1"/>
              <a:t>páchají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. </a:t>
            </a:r>
            <a:r>
              <a:rPr lang="es-ES" b="1" dirty="0" err="1"/>
              <a:t>Možná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špatné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, ale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výchova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otravným</a:t>
            </a:r>
            <a:r>
              <a:rPr lang="es-ES" b="1" dirty="0"/>
              <a:t> a </a:t>
            </a:r>
            <a:r>
              <a:rPr lang="es-ES" b="1" dirty="0" err="1"/>
              <a:t>destruktivním</a:t>
            </a:r>
            <a:r>
              <a:rPr lang="es-ES" b="1" dirty="0"/>
              <a:t>.</a:t>
            </a:r>
            <a:r>
              <a:rPr lang="cs-CZ" b="1" dirty="0"/>
              <a:t>      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64, 1899.</a:t>
            </a:r>
          </a:p>
        </p:txBody>
      </p:sp>
      <p:pic>
        <p:nvPicPr>
          <p:cNvPr id="17" name="Imagen 16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67BF11B7-6F8F-6EFE-7865-95CD171430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b="11815"/>
          <a:stretch/>
        </p:blipFill>
        <p:spPr>
          <a:xfrm>
            <a:off x="8812946" y="1866710"/>
            <a:ext cx="3165613" cy="2417563"/>
          </a:xfrm>
          <a:prstGeom prst="rect">
            <a:avLst/>
          </a:prstGeom>
          <a:ln w="38100" cap="sq">
            <a:solidFill>
              <a:srgbClr val="84A6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Imagen que contiene persona, interior, niño, tabla&#10;&#10;Descripción generada automáticamente">
            <a:extLst>
              <a:ext uri="{FF2B5EF4-FFF2-40B4-BE49-F238E27FC236}">
                <a16:creationId xmlns:a16="http://schemas.microsoft.com/office/drawing/2014/main" id="{236EEEEA-9CE1-F9D5-756C-E34282343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46" y="4507804"/>
            <a:ext cx="3165613" cy="2115057"/>
          </a:xfrm>
          <a:prstGeom prst="rect">
            <a:avLst/>
          </a:prstGeom>
          <a:ln w="38100" cap="sq">
            <a:solidFill>
              <a:srgbClr val="84A6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29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46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1B6153C-B2AF-A1DB-6CE2-E8F2F3A75A0F}"/>
              </a:ext>
            </a:extLst>
          </p:cNvPr>
          <p:cNvSpPr txBox="1"/>
          <p:nvPr/>
        </p:nvSpPr>
        <p:spPr>
          <a:xfrm>
            <a:off x="195206" y="161035"/>
            <a:ext cx="77200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Naučte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studovat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příčin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/>
              <a:t>pocítily</a:t>
            </a:r>
            <a:r>
              <a:rPr lang="es-ES" b="1" dirty="0"/>
              <a:t> </a:t>
            </a:r>
            <a:r>
              <a:rPr lang="cs-CZ" b="1" dirty="0" err="1"/>
              <a:t>másledky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U</a:t>
            </a:r>
            <a:r>
              <a:rPr lang="es-ES" b="1" dirty="0" err="1">
                <a:solidFill>
                  <a:srgbClr val="C00000"/>
                </a:solidFill>
              </a:rPr>
              <a:t>kažte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poruší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zákony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řídí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bytí</a:t>
            </a:r>
            <a:r>
              <a:rPr lang="cs-CZ" b="1" dirty="0">
                <a:solidFill>
                  <a:srgbClr val="C00000"/>
                </a:solidFill>
              </a:rPr>
              <a:t>, m</a:t>
            </a:r>
            <a:r>
              <a:rPr lang="es-ES" b="1" dirty="0" err="1">
                <a:solidFill>
                  <a:srgbClr val="C00000"/>
                </a:solidFill>
              </a:rPr>
              <a:t>usí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zaplatit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vinu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trpí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nemocí</a:t>
            </a:r>
            <a:r>
              <a:rPr lang="es-ES" b="1" dirty="0"/>
              <a:t>...</a:t>
            </a:r>
          </a:p>
          <a:p>
            <a:r>
              <a:rPr lang="es-ES" b="1" dirty="0" err="1">
                <a:solidFill>
                  <a:srgbClr val="C00000"/>
                </a:solidFill>
              </a:rPr>
              <a:t>Pokračujte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učení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těle</a:t>
            </a:r>
            <a:r>
              <a:rPr lang="es-ES" b="1" dirty="0">
                <a:solidFill>
                  <a:srgbClr val="C00000"/>
                </a:solidFill>
              </a:rPr>
              <a:t> a o </a:t>
            </a:r>
            <a:r>
              <a:rPr lang="es-ES" b="1" dirty="0" err="1">
                <a:solidFill>
                  <a:srgbClr val="C00000"/>
                </a:solidFill>
              </a:rPr>
              <a:t>tom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se o </a:t>
            </a:r>
            <a:r>
              <a:rPr lang="es-ES" b="1" dirty="0" err="1">
                <a:solidFill>
                  <a:srgbClr val="C00000"/>
                </a:solidFill>
              </a:rPr>
              <a:t>něj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starat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Zanedbávání</a:t>
            </a:r>
            <a:r>
              <a:rPr lang="es-ES" b="1" dirty="0"/>
              <a:t> </a:t>
            </a:r>
            <a:r>
              <a:rPr lang="es-ES" b="1" dirty="0" err="1"/>
              <a:t>zdraví</a:t>
            </a:r>
            <a:r>
              <a:rPr lang="es-ES" b="1" dirty="0"/>
              <a:t> </a:t>
            </a:r>
            <a:r>
              <a:rPr lang="es-ES" b="1" dirty="0" err="1"/>
              <a:t>těla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tendenci</a:t>
            </a:r>
            <a:r>
              <a:rPr lang="es-ES" b="1" dirty="0"/>
              <a:t> </a:t>
            </a:r>
            <a:r>
              <a:rPr lang="es-ES" b="1" dirty="0" err="1"/>
              <a:t>způsobovat</a:t>
            </a:r>
            <a:r>
              <a:rPr lang="es-ES" b="1" dirty="0"/>
              <a:t> </a:t>
            </a:r>
            <a:r>
              <a:rPr lang="es-ES" b="1" dirty="0" err="1"/>
              <a:t>zanedbávání</a:t>
            </a:r>
            <a:r>
              <a:rPr lang="es-ES" b="1" dirty="0"/>
              <a:t> </a:t>
            </a:r>
            <a:r>
              <a:rPr lang="es-ES" b="1" dirty="0" err="1"/>
              <a:t>morálního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EGW: 2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536</a:t>
            </a:r>
            <a:r>
              <a:rPr lang="cs-CZ" b="1" dirty="0"/>
              <a:t>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F8A307-C950-09F4-9D87-20B3B4A69E20}"/>
              </a:ext>
            </a:extLst>
          </p:cNvPr>
          <p:cNvSpPr txBox="1"/>
          <p:nvPr/>
        </p:nvSpPr>
        <p:spPr>
          <a:xfrm>
            <a:off x="9129540" y="2772641"/>
            <a:ext cx="301108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Je </a:t>
            </a:r>
            <a:r>
              <a:rPr lang="es-ES" sz="2000" b="1" dirty="0" err="1"/>
              <a:t>mnohem</a:t>
            </a:r>
            <a:r>
              <a:rPr lang="es-ES" sz="2000" b="1" dirty="0"/>
              <a:t> </a:t>
            </a:r>
            <a:r>
              <a:rPr lang="es-ES" sz="2000" b="1" dirty="0" err="1"/>
              <a:t>snazší</a:t>
            </a:r>
            <a:r>
              <a:rPr lang="es-ES" sz="2000" b="1" dirty="0"/>
              <a:t> </a:t>
            </a:r>
            <a:r>
              <a:rPr lang="cs-CZ" sz="2000" b="1" dirty="0"/>
              <a:t>pře</a:t>
            </a:r>
            <a:r>
              <a:rPr lang="es-ES" sz="2000" b="1" dirty="0" err="1"/>
              <a:t>dát</a:t>
            </a:r>
            <a:r>
              <a:rPr lang="es-ES" sz="2000" b="1" dirty="0"/>
              <a:t> </a:t>
            </a:r>
            <a:r>
              <a:rPr lang="es-ES" sz="2000" b="1" dirty="0" err="1"/>
              <a:t>fyzickou</a:t>
            </a:r>
            <a:r>
              <a:rPr lang="es-ES" sz="2000" b="1" dirty="0"/>
              <a:t> </a:t>
            </a:r>
            <a:r>
              <a:rPr lang="es-ES" sz="2000" b="1" dirty="0" err="1"/>
              <a:t>přípravu</a:t>
            </a:r>
            <a:r>
              <a:rPr lang="es-ES" sz="2000" b="1" dirty="0"/>
              <a:t>, </a:t>
            </a:r>
            <a:r>
              <a:rPr lang="es-ES" sz="2000" b="1" dirty="0" err="1"/>
              <a:t>rozvoj</a:t>
            </a:r>
            <a:r>
              <a:rPr lang="es-ES" sz="2000" b="1" dirty="0"/>
              <a:t> </a:t>
            </a:r>
            <a:r>
              <a:rPr lang="es-ES" sz="2000" b="1" dirty="0" err="1"/>
              <a:t>těla</a:t>
            </a:r>
            <a:r>
              <a:rPr lang="es-ES" sz="2000" b="1" dirty="0"/>
              <a:t>,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př</a:t>
            </a:r>
            <a:r>
              <a:rPr lang="cs-CZ" sz="2000" b="1" dirty="0" err="1"/>
              <a:t>ípravu</a:t>
            </a:r>
            <a:r>
              <a:rPr lang="es-ES" sz="2000" b="1" dirty="0" err="1"/>
              <a:t>edat</a:t>
            </a:r>
            <a:r>
              <a:rPr lang="es-ES" sz="2000" b="1" dirty="0"/>
              <a:t> </a:t>
            </a:r>
            <a:r>
              <a:rPr lang="es-ES" sz="2000" b="1" dirty="0" err="1"/>
              <a:t>duchovní</a:t>
            </a:r>
            <a:r>
              <a:rPr lang="es-ES" sz="2000" b="1" dirty="0"/>
              <a:t>...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běžně</a:t>
            </a:r>
            <a:r>
              <a:rPr lang="es-ES" sz="2000" b="1" dirty="0"/>
              <a:t> </a:t>
            </a:r>
            <a:r>
              <a:rPr lang="es-ES" sz="2000" b="1" dirty="0" err="1"/>
              <a:t>příznivých</a:t>
            </a:r>
            <a:r>
              <a:rPr lang="es-ES" sz="2000" b="1" dirty="0"/>
              <a:t> </a:t>
            </a:r>
            <a:r>
              <a:rPr lang="es-ES" sz="2000" b="1" dirty="0" err="1"/>
              <a:t>okolností</a:t>
            </a:r>
            <a:r>
              <a:rPr lang="es-ES" sz="2000" b="1" dirty="0"/>
              <a:t> </a:t>
            </a:r>
            <a:r>
              <a:rPr lang="es-ES" sz="2000" b="1" dirty="0" err="1"/>
              <a:t>dítě</a:t>
            </a:r>
            <a:r>
              <a:rPr lang="es-ES" sz="2000" b="1" dirty="0"/>
              <a:t> </a:t>
            </a:r>
            <a:r>
              <a:rPr lang="es-ES" sz="2000" b="1" dirty="0" err="1"/>
              <a:t>přirozeně</a:t>
            </a:r>
            <a:r>
              <a:rPr lang="es-ES" sz="2000" b="1" dirty="0"/>
              <a:t> </a:t>
            </a:r>
            <a:r>
              <a:rPr lang="es-ES" sz="2000" b="1" dirty="0" err="1"/>
              <a:t>získává</a:t>
            </a:r>
            <a:r>
              <a:rPr lang="es-ES" sz="2000" b="1" dirty="0"/>
              <a:t> </a:t>
            </a:r>
            <a:r>
              <a:rPr lang="es-ES" sz="2000" b="1" dirty="0" err="1"/>
              <a:t>zdravou</a:t>
            </a:r>
            <a:r>
              <a:rPr lang="es-ES" sz="2000" b="1" dirty="0"/>
              <a:t> </a:t>
            </a:r>
            <a:r>
              <a:rPr lang="es-ES" sz="2000" b="1" dirty="0" err="1"/>
              <a:t>sílu</a:t>
            </a:r>
            <a:r>
              <a:rPr lang="es-ES" sz="2000" b="1" dirty="0"/>
              <a:t> a </a:t>
            </a:r>
            <a:r>
              <a:rPr lang="es-ES" sz="2000" b="1" dirty="0" err="1"/>
              <a:t>správný</a:t>
            </a:r>
            <a:r>
              <a:rPr lang="es-ES" sz="2000" b="1" dirty="0"/>
              <a:t> </a:t>
            </a:r>
            <a:r>
              <a:rPr lang="es-ES" sz="2000" b="1" dirty="0" err="1"/>
              <a:t>vývoj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organismu</a:t>
            </a:r>
            <a:r>
              <a:rPr lang="es-ES" sz="2000" b="1" dirty="0"/>
              <a:t>. </a:t>
            </a:r>
            <a:r>
              <a:rPr lang="es-ES" sz="2000" b="1" dirty="0" err="1">
                <a:solidFill>
                  <a:srgbClr val="C00000"/>
                </a:solidFill>
              </a:rPr>
              <a:t>Avšak</a:t>
            </a:r>
            <a:r>
              <a:rPr lang="es-ES" sz="2000" b="1" dirty="0">
                <a:solidFill>
                  <a:srgbClr val="C00000"/>
                </a:solidFill>
              </a:rPr>
              <a:t> i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>
                <a:solidFill>
                  <a:srgbClr val="C00000"/>
                </a:solidFill>
              </a:rPr>
              <a:t>ve </a:t>
            </a:r>
            <a:r>
              <a:rPr lang="es-ES" sz="2000" b="1" dirty="0" err="1">
                <a:solidFill>
                  <a:srgbClr val="C00000"/>
                </a:solidFill>
              </a:rPr>
              <a:t>fy</a:t>
            </a:r>
            <a:r>
              <a:rPr lang="cs-CZ" sz="2000" b="1" dirty="0">
                <a:solidFill>
                  <a:srgbClr val="C00000"/>
                </a:solidFill>
              </a:rPr>
              <a:t>-</a:t>
            </a:r>
            <a:r>
              <a:rPr lang="es-ES" sz="2000" b="1" dirty="0" err="1">
                <a:solidFill>
                  <a:srgbClr val="C00000"/>
                </a:solidFill>
              </a:rPr>
              <a:t>zických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 err="1">
                <a:solidFill>
                  <a:srgbClr val="C00000"/>
                </a:solidFill>
              </a:rPr>
              <a:t>věcech</a:t>
            </a:r>
            <a:r>
              <a:rPr lang="es-ES" sz="2000" b="1" dirty="0">
                <a:solidFill>
                  <a:srgbClr val="C00000"/>
                </a:solidFill>
              </a:rPr>
              <a:t> musí 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 err="1">
                <a:solidFill>
                  <a:srgbClr val="C00000"/>
                </a:solidFill>
              </a:rPr>
              <a:t>být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 err="1">
                <a:solidFill>
                  <a:srgbClr val="C00000"/>
                </a:solidFill>
              </a:rPr>
              <a:t>pečlivě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 err="1">
                <a:solidFill>
                  <a:srgbClr val="C00000"/>
                </a:solidFill>
              </a:rPr>
              <a:t>vzděláván</a:t>
            </a:r>
            <a:r>
              <a:rPr lang="es-ES" sz="2000" b="1" dirty="0">
                <a:solidFill>
                  <a:srgbClr val="C00000"/>
                </a:solidFill>
              </a:rPr>
              <a:t>.</a:t>
            </a:r>
            <a:r>
              <a:rPr lang="cs-CZ" sz="2000" b="1" dirty="0"/>
              <a:t>                        EGW: </a:t>
            </a:r>
            <a:r>
              <a:rPr lang="es-ES" sz="2000" b="1" dirty="0"/>
              <a:t>CM</a:t>
            </a:r>
            <a:r>
              <a:rPr lang="cs-CZ" sz="2000" b="1" dirty="0"/>
              <a:t> strana</a:t>
            </a:r>
            <a:r>
              <a:rPr lang="es-ES" sz="2000" b="1" dirty="0"/>
              <a:t> 84.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D3E39596-93D2-B08B-2402-D3A6E4870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180085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5A78AB19-A1E0-0D93-E1F6-AA72DDADF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9" y="442562"/>
            <a:ext cx="2777074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Forma&#10;&#10;Descripción generada automáticamente">
            <a:extLst>
              <a:ext uri="{FF2B5EF4-FFF2-40B4-BE49-F238E27FC236}">
                <a16:creationId xmlns:a16="http://schemas.microsoft.com/office/drawing/2014/main" id="{D4162676-CB51-BECC-8665-31496A481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80" y="861993"/>
            <a:ext cx="2526472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Forma, Cuadrado&#10;&#10;Descripción generada automáticamente">
            <a:extLst>
              <a:ext uri="{FF2B5EF4-FFF2-40B4-BE49-F238E27FC236}">
                <a16:creationId xmlns:a16="http://schemas.microsoft.com/office/drawing/2014/main" id="{240DE958-959C-D6C8-5479-30D033DB7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82" y="1281424"/>
            <a:ext cx="2096869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 descr="Forma, Cuadrado&#10;&#10;Descripción generada automáticamente">
            <a:extLst>
              <a:ext uri="{FF2B5EF4-FFF2-40B4-BE49-F238E27FC236}">
                <a16:creationId xmlns:a16="http://schemas.microsoft.com/office/drawing/2014/main" id="{77EC1CE1-C195-0FB3-2B6F-630FE0FC9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22" y="1699071"/>
            <a:ext cx="1425188" cy="5208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F7945B79-334C-990D-F1FA-B230BC5075BA}"/>
              </a:ext>
            </a:extLst>
          </p:cNvPr>
          <p:cNvSpPr txBox="1"/>
          <p:nvPr/>
        </p:nvSpPr>
        <p:spPr>
          <a:xfrm>
            <a:off x="9454492" y="927263"/>
            <a:ext cx="1868430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Klid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respekt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úcta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
</a:t>
            </a:r>
            <a:endParaRPr lang="es-E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15F7190D-E1CF-49EF-1B29-537857F148E8}"/>
              </a:ext>
            </a:extLst>
          </p:cNvPr>
          <p:cNvSpPr txBox="1"/>
          <p:nvPr/>
        </p:nvSpPr>
        <p:spPr>
          <a:xfrm>
            <a:off x="9457462" y="1270318"/>
            <a:ext cx="1868431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cs-CZ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Výchova k úctě            k věcem</a:t>
            </a:r>
            <a:endParaRPr lang="es-E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9C29514-AD81-651C-E5F1-E0F872F4AB34}"/>
              </a:ext>
            </a:extLst>
          </p:cNvPr>
          <p:cNvSpPr txBox="1"/>
          <p:nvPr/>
        </p:nvSpPr>
        <p:spPr>
          <a:xfrm>
            <a:off x="9792243" y="1725649"/>
            <a:ext cx="11929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 err="1">
                <a:latin typeface="Comic Sans MS" panose="030F0702030302020204" pitchFamily="66" charset="0"/>
              </a:rPr>
              <a:t>Zásady</a:t>
            </a:r>
            <a:r>
              <a:rPr lang="es-ES" sz="1400" b="1" dirty="0">
                <a:latin typeface="Comic Sans MS" panose="030F0702030302020204" pitchFamily="66" charset="0"/>
              </a:rPr>
              <a:t>
</a:t>
            </a:r>
            <a:r>
              <a:rPr lang="es-ES" sz="1400" b="1" dirty="0" err="1">
                <a:latin typeface="Comic Sans MS" panose="030F0702030302020204" pitchFamily="66" charset="0"/>
              </a:rPr>
              <a:t>zdraví</a:t>
            </a:r>
            <a:r>
              <a:rPr lang="es-ES" sz="1400" b="1" dirty="0">
                <a:latin typeface="Comic Sans MS" panose="030F0702030302020204" pitchFamily="66" charset="0"/>
              </a:rPr>
              <a:t>
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69C5CE0-B103-E1A5-EAFF-60D4D17B8FE2}"/>
              </a:ext>
            </a:extLst>
          </p:cNvPr>
          <p:cNvSpPr txBox="1"/>
          <p:nvPr/>
        </p:nvSpPr>
        <p:spPr>
          <a:xfrm>
            <a:off x="9502599" y="411090"/>
            <a:ext cx="1943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Princip autority</a:t>
            </a:r>
            <a:endParaRPr lang="es-E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Imagen 5" descr="Mujer sentada en el pasto&#10;&#10;Descripción generada automáticamente con confianza baja">
            <a:extLst>
              <a:ext uri="{FF2B5EF4-FFF2-40B4-BE49-F238E27FC236}">
                <a16:creationId xmlns:a16="http://schemas.microsoft.com/office/drawing/2014/main" id="{2610DCD7-D9AF-616B-79FC-684925D140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942266"/>
            <a:ext cx="3467100" cy="2312290"/>
          </a:xfrm>
          <a:prstGeom prst="rect">
            <a:avLst/>
          </a:prstGeom>
          <a:ln w="38100" cap="sq">
            <a:solidFill>
              <a:srgbClr val="B1B6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caricatura de una playa&#10;&#10;Descripción generada automáticamente con confianza media">
            <a:extLst>
              <a:ext uri="{FF2B5EF4-FFF2-40B4-BE49-F238E27FC236}">
                <a16:creationId xmlns:a16="http://schemas.microsoft.com/office/drawing/2014/main" id="{B65CBC5D-B25B-D6A0-64BD-C21E5BA1E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60" y="1942266"/>
            <a:ext cx="5009960" cy="2312289"/>
          </a:xfrm>
          <a:prstGeom prst="rect">
            <a:avLst/>
          </a:prstGeom>
          <a:ln w="38100" cap="sq">
            <a:solidFill>
              <a:srgbClr val="B1B6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niño con una patineta en la calle&#10;&#10;Descripción generada automáticamente">
            <a:extLst>
              <a:ext uri="{FF2B5EF4-FFF2-40B4-BE49-F238E27FC236}">
                <a16:creationId xmlns:a16="http://schemas.microsoft.com/office/drawing/2014/main" id="{5F1B583A-D179-DCE8-61DB-213D309E5D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5" b="3093"/>
          <a:stretch/>
        </p:blipFill>
        <p:spPr>
          <a:xfrm>
            <a:off x="266700" y="4472332"/>
            <a:ext cx="4650093" cy="2227967"/>
          </a:xfrm>
          <a:prstGeom prst="rect">
            <a:avLst/>
          </a:prstGeom>
          <a:ln w="38100" cap="sq">
            <a:solidFill>
              <a:srgbClr val="B1B6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Mano de una persona con una camisa azul&#10;&#10;Descripción generada automáticamente con confianza baja">
            <a:extLst>
              <a:ext uri="{FF2B5EF4-FFF2-40B4-BE49-F238E27FC236}">
                <a16:creationId xmlns:a16="http://schemas.microsoft.com/office/drawing/2014/main" id="{A96525B3-2B37-3F08-E4E1-77411533B8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21" y="4480296"/>
            <a:ext cx="3822000" cy="2220191"/>
          </a:xfrm>
          <a:prstGeom prst="rect">
            <a:avLst/>
          </a:prstGeom>
          <a:ln w="38100" cap="sq">
            <a:solidFill>
              <a:srgbClr val="B1B63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07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DE32F3-1DAB-28E0-552C-DA57128C63BD}"/>
              </a:ext>
            </a:extLst>
          </p:cNvPr>
          <p:cNvSpPr txBox="1"/>
          <p:nvPr/>
        </p:nvSpPr>
        <p:spPr>
          <a:xfrm>
            <a:off x="665085" y="645334"/>
            <a:ext cx="4828417" cy="1330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 err="1">
                <a:latin typeface="+mj-lt"/>
                <a:ea typeface="+mj-ea"/>
                <a:cs typeface="+mj-cs"/>
              </a:rPr>
              <a:t>Kde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začíná</a:t>
            </a:r>
            <a:r>
              <a:rPr lang="en-US" sz="3700" b="1" dirty="0"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vzdělávání</a:t>
            </a:r>
            <a:r>
              <a:rPr lang="en-US" sz="3700" b="1" dirty="0">
                <a:latin typeface="+mj-lt"/>
                <a:ea typeface="+mj-ea"/>
                <a:cs typeface="+mj-cs"/>
              </a:rPr>
              <a:t>?
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45334"/>
            <a:ext cx="355196" cy="673460"/>
            <a:chOff x="0" y="823811"/>
            <a:chExt cx="355196" cy="6734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1795294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 descr="Un dibujo de un grupo de personas en una tienda&#10;&#10;Descripción generada automáticamente con confianza media">
            <a:extLst>
              <a:ext uri="{FF2B5EF4-FFF2-40B4-BE49-F238E27FC236}">
                <a16:creationId xmlns:a16="http://schemas.microsoft.com/office/drawing/2014/main" id="{5D014439-5956-F2D5-FCC2-21248D4DE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r="13134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DF3B7B-DB85-E215-61F4-CC5A7D4BB998}"/>
              </a:ext>
            </a:extLst>
          </p:cNvPr>
          <p:cNvSpPr txBox="1"/>
          <p:nvPr/>
        </p:nvSpPr>
        <p:spPr>
          <a:xfrm>
            <a:off x="271093" y="2196037"/>
            <a:ext cx="512274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Domov</a:t>
            </a:r>
            <a:r>
              <a:rPr lang="es-ES" sz="1900" b="1" dirty="0"/>
              <a:t> je </a:t>
            </a:r>
            <a:r>
              <a:rPr lang="es-ES" sz="1900" b="1" dirty="0" err="1"/>
              <a:t>místo</a:t>
            </a:r>
            <a:r>
              <a:rPr lang="es-ES" sz="1900" b="1" dirty="0"/>
              <a:t>, </a:t>
            </a:r>
            <a:r>
              <a:rPr lang="es-ES" sz="1900" b="1" dirty="0" err="1"/>
              <a:t>kde</a:t>
            </a:r>
            <a:r>
              <a:rPr lang="es-ES" sz="1900" b="1" dirty="0"/>
              <a:t> </a:t>
            </a:r>
            <a:r>
              <a:rPr lang="es-ES" sz="1900" b="1" dirty="0" err="1"/>
              <a:t>začíná</a:t>
            </a:r>
            <a:r>
              <a:rPr lang="es-ES" sz="1900" b="1" dirty="0"/>
              <a:t> </a:t>
            </a:r>
            <a:r>
              <a:rPr lang="es-ES" sz="1900" b="1" dirty="0" err="1"/>
              <a:t>vzdělávání</a:t>
            </a:r>
            <a:r>
              <a:rPr lang="es-ES" sz="1900" b="1" dirty="0"/>
              <a:t> </a:t>
            </a:r>
            <a:r>
              <a:rPr lang="es-ES" sz="1900" b="1" dirty="0" err="1"/>
              <a:t>dítěte</a:t>
            </a:r>
            <a:r>
              <a:rPr lang="es-ES" sz="1900" b="1" dirty="0"/>
              <a:t>. </a:t>
            </a:r>
            <a:r>
              <a:rPr lang="es-ES" sz="1900" b="1" dirty="0" err="1"/>
              <a:t>Tam</a:t>
            </a:r>
            <a:r>
              <a:rPr lang="es-ES" sz="1900" b="1" dirty="0"/>
              <a:t> je </a:t>
            </a:r>
            <a:r>
              <a:rPr lang="es-ES" sz="1900" b="1" dirty="0" err="1"/>
              <a:t>jeho</a:t>
            </a:r>
            <a:r>
              <a:rPr lang="es-ES" sz="1900" b="1" dirty="0"/>
              <a:t> </a:t>
            </a:r>
            <a:r>
              <a:rPr lang="es-ES" sz="1900" b="1" dirty="0" err="1"/>
              <a:t>první</a:t>
            </a:r>
            <a:r>
              <a:rPr lang="es-ES" sz="1900" b="1" dirty="0"/>
              <a:t> </a:t>
            </a:r>
            <a:r>
              <a:rPr lang="es-ES" sz="1900" b="1" dirty="0" err="1"/>
              <a:t>škola</a:t>
            </a:r>
            <a:r>
              <a:rPr lang="es-ES" sz="1900" b="1" dirty="0"/>
              <a:t>. </a:t>
            </a:r>
            <a:r>
              <a:rPr lang="es-ES" sz="1900" b="1" dirty="0" err="1"/>
              <a:t>Tam</a:t>
            </a:r>
            <a:r>
              <a:rPr lang="es-ES" sz="1900" b="1" dirty="0"/>
              <a:t>, se </a:t>
            </a:r>
            <a:r>
              <a:rPr lang="es-ES" sz="1900" b="1" dirty="0" err="1"/>
              <a:t>svými</a:t>
            </a:r>
            <a:r>
              <a:rPr lang="es-ES" sz="1900" b="1" dirty="0"/>
              <a:t> </a:t>
            </a:r>
            <a:r>
              <a:rPr lang="es-ES" sz="1900" b="1" dirty="0" err="1"/>
              <a:t>rodiči</a:t>
            </a:r>
            <a:r>
              <a:rPr lang="es-ES" sz="1900" b="1" dirty="0"/>
              <a:t> </a:t>
            </a:r>
            <a:r>
              <a:rPr lang="es-ES" sz="1900" b="1" dirty="0" err="1"/>
              <a:t>jako</a:t>
            </a:r>
            <a:r>
              <a:rPr lang="es-ES" sz="1900" b="1" dirty="0"/>
              <a:t> </a:t>
            </a:r>
            <a:r>
              <a:rPr lang="es-ES" sz="1900" b="1" dirty="0" err="1"/>
              <a:t>učiteli</a:t>
            </a:r>
            <a:r>
              <a:rPr lang="es-ES" sz="1900" b="1" dirty="0"/>
              <a:t>, se musí </a:t>
            </a:r>
            <a:r>
              <a:rPr lang="es-ES" sz="1900" b="1" dirty="0" err="1"/>
              <a:t>naučit</a:t>
            </a:r>
            <a:r>
              <a:rPr lang="es-ES" sz="1900" b="1" dirty="0"/>
              <a:t> </a:t>
            </a:r>
            <a:r>
              <a:rPr lang="es-ES" sz="1900" b="1" dirty="0" err="1"/>
              <a:t>lekce</a:t>
            </a:r>
            <a:r>
              <a:rPr lang="es-ES" sz="1900" b="1" dirty="0"/>
              <a:t>, </a:t>
            </a:r>
            <a:r>
              <a:rPr lang="es-ES" sz="1900" b="1" dirty="0" err="1"/>
              <a:t>které</a:t>
            </a:r>
            <a:r>
              <a:rPr lang="es-ES" sz="1900" b="1" dirty="0"/>
              <a:t> </a:t>
            </a:r>
            <a:r>
              <a:rPr lang="es-ES" sz="1900" b="1" dirty="0" err="1"/>
              <a:t>ho</a:t>
            </a:r>
            <a:r>
              <a:rPr lang="es-ES" sz="1900" b="1" dirty="0"/>
              <a:t> </a:t>
            </a:r>
            <a:r>
              <a:rPr lang="es-ES" sz="1900" b="1" dirty="0" err="1"/>
              <a:t>mají</a:t>
            </a:r>
            <a:r>
              <a:rPr lang="es-ES" sz="1900" b="1" dirty="0"/>
              <a:t> </a:t>
            </a:r>
            <a:r>
              <a:rPr lang="es-ES" sz="1900" b="1" dirty="0" err="1"/>
              <a:t>vést</a:t>
            </a:r>
            <a:r>
              <a:rPr lang="es-ES" sz="1900" b="1" dirty="0"/>
              <a:t> </a:t>
            </a:r>
            <a:r>
              <a:rPr lang="es-ES" sz="1900" b="1" dirty="0" err="1"/>
              <a:t>životem</a:t>
            </a:r>
            <a:r>
              <a:rPr lang="es-ES" sz="1900" b="1" dirty="0"/>
              <a:t>: </a:t>
            </a:r>
            <a:r>
              <a:rPr lang="es-ES" sz="1900" b="1" dirty="0" err="1"/>
              <a:t>lekce</a:t>
            </a:r>
            <a:r>
              <a:rPr lang="es-ES" sz="1900" b="1" dirty="0"/>
              <a:t> </a:t>
            </a:r>
            <a:r>
              <a:rPr lang="es-ES" sz="1900" b="1" dirty="0" err="1"/>
              <a:t>úcty</a:t>
            </a:r>
            <a:r>
              <a:rPr lang="es-ES" sz="1900" b="1" dirty="0"/>
              <a:t>, </a:t>
            </a:r>
            <a:r>
              <a:rPr lang="es-ES" sz="1900" b="1" dirty="0" err="1"/>
              <a:t>poslušnosti</a:t>
            </a:r>
            <a:r>
              <a:rPr lang="es-ES" sz="1900" b="1" dirty="0"/>
              <a:t>, </a:t>
            </a:r>
            <a:r>
              <a:rPr lang="es-ES" sz="1900" b="1" dirty="0" err="1"/>
              <a:t>úcty</a:t>
            </a:r>
            <a:r>
              <a:rPr lang="es-ES" sz="1900" b="1" dirty="0"/>
              <a:t>, </a:t>
            </a:r>
            <a:r>
              <a:rPr lang="es-ES" sz="1900" b="1" dirty="0" err="1"/>
              <a:t>sebeovládání</a:t>
            </a:r>
            <a:r>
              <a:rPr lang="es-ES" sz="1900" b="1" dirty="0"/>
              <a:t>. </a:t>
            </a:r>
            <a:r>
              <a:rPr lang="es-ES" sz="1900" b="1" dirty="0" err="1"/>
              <a:t>Výchovné</a:t>
            </a:r>
            <a:r>
              <a:rPr lang="es-ES" sz="1900" b="1" dirty="0"/>
              <a:t> </a:t>
            </a:r>
            <a:r>
              <a:rPr lang="es-ES" sz="1900" b="1" dirty="0" err="1"/>
              <a:t>vlivy</a:t>
            </a:r>
            <a:r>
              <a:rPr lang="es-ES" sz="1900" b="1" dirty="0"/>
              <a:t> </a:t>
            </a:r>
            <a:r>
              <a:rPr lang="es-ES" sz="1900" b="1" dirty="0" err="1"/>
              <a:t>domova</a:t>
            </a:r>
            <a:r>
              <a:rPr lang="es-ES" sz="1900" b="1" dirty="0"/>
              <a:t> </a:t>
            </a:r>
            <a:r>
              <a:rPr lang="es-ES" sz="1900" b="1" dirty="0" err="1"/>
              <a:t>jsou</a:t>
            </a:r>
            <a:r>
              <a:rPr lang="es-ES" sz="1900" b="1" dirty="0"/>
              <a:t> </a:t>
            </a:r>
            <a:r>
              <a:rPr lang="es-ES" sz="1900" b="1" dirty="0" err="1"/>
              <a:t>rozhodující</a:t>
            </a:r>
            <a:r>
              <a:rPr lang="es-ES" sz="1900" b="1" dirty="0"/>
              <a:t> </a:t>
            </a:r>
            <a:r>
              <a:rPr lang="es-ES" sz="1900" b="1" dirty="0" err="1"/>
              <a:t>mocí</a:t>
            </a:r>
            <a:r>
              <a:rPr lang="es-ES" sz="1900" b="1" dirty="0"/>
              <a:t> pro </a:t>
            </a:r>
            <a:r>
              <a:rPr lang="es-ES" sz="1900" b="1" dirty="0" err="1"/>
              <a:t>dobro</a:t>
            </a:r>
            <a:r>
              <a:rPr lang="es-ES" sz="1900" b="1" dirty="0"/>
              <a:t> </a:t>
            </a:r>
            <a:r>
              <a:rPr lang="es-ES" sz="1900" b="1" dirty="0" err="1"/>
              <a:t>nebo</a:t>
            </a:r>
            <a:r>
              <a:rPr lang="es-ES" sz="1900" b="1" dirty="0"/>
              <a:t> </a:t>
            </a:r>
            <a:r>
              <a:rPr lang="es-ES" sz="1900" b="1" dirty="0" err="1"/>
              <a:t>zlo</a:t>
            </a:r>
            <a:r>
              <a:rPr lang="es-ES" sz="1900" b="1" dirty="0"/>
              <a:t>. </a:t>
            </a:r>
            <a:r>
              <a:rPr lang="es-ES" sz="1900" b="1" dirty="0" err="1"/>
              <a:t>Jsou</a:t>
            </a:r>
            <a:r>
              <a:rPr lang="es-ES" sz="1900" b="1" dirty="0"/>
              <a:t> v </a:t>
            </a:r>
            <a:r>
              <a:rPr lang="es-ES" sz="1900" b="1" dirty="0" err="1"/>
              <a:t>mnoha</a:t>
            </a:r>
            <a:r>
              <a:rPr lang="es-ES" sz="1900" b="1" dirty="0"/>
              <a:t> </a:t>
            </a:r>
            <a:r>
              <a:rPr lang="es-ES" sz="1900" b="1" dirty="0" err="1"/>
              <a:t>ohledech</a:t>
            </a:r>
            <a:r>
              <a:rPr lang="es-ES" sz="1900" b="1" dirty="0"/>
              <a:t> </a:t>
            </a:r>
            <a:r>
              <a:rPr lang="es-ES" sz="1900" b="1" dirty="0" err="1"/>
              <a:t>tiché</a:t>
            </a:r>
            <a:r>
              <a:rPr lang="es-ES" sz="1900" b="1" dirty="0"/>
              <a:t> a </a:t>
            </a:r>
            <a:r>
              <a:rPr lang="es-ES" sz="1900" b="1" dirty="0" err="1"/>
              <a:t>postupné</a:t>
            </a:r>
            <a:r>
              <a:rPr lang="es-ES" sz="1900" b="1" dirty="0"/>
              <a:t>, ale </a:t>
            </a:r>
            <a:r>
              <a:rPr lang="es-ES" sz="1900" b="1" dirty="0" err="1"/>
              <a:t>jsou-li</a:t>
            </a:r>
            <a:r>
              <a:rPr lang="es-ES" sz="1900" b="1" dirty="0"/>
              <a:t> </a:t>
            </a:r>
            <a:r>
              <a:rPr lang="es-ES" sz="1900" b="1" dirty="0" err="1"/>
              <a:t>správně</a:t>
            </a:r>
            <a:r>
              <a:rPr lang="es-ES" sz="1900" b="1" dirty="0"/>
              <a:t> </a:t>
            </a:r>
            <a:r>
              <a:rPr lang="es-ES" sz="1900" b="1" dirty="0" err="1"/>
              <a:t>uplatňovány</a:t>
            </a:r>
            <a:r>
              <a:rPr lang="es-ES" sz="1900" b="1" dirty="0"/>
              <a:t>, </a:t>
            </a:r>
            <a:r>
              <a:rPr lang="es-ES" sz="1900" b="1" dirty="0" err="1"/>
              <a:t>stávají</a:t>
            </a:r>
            <a:r>
              <a:rPr lang="es-ES" sz="1900" b="1" dirty="0"/>
              <a:t> se </a:t>
            </a:r>
            <a:r>
              <a:rPr lang="es-ES" sz="1900" b="1" dirty="0" err="1"/>
              <a:t>všeobjímající</a:t>
            </a:r>
            <a:r>
              <a:rPr lang="es-ES" sz="1900" b="1" dirty="0"/>
              <a:t> </a:t>
            </a:r>
            <a:r>
              <a:rPr lang="es-ES" sz="1900" b="1" dirty="0" err="1"/>
              <a:t>silou</a:t>
            </a:r>
            <a:r>
              <a:rPr lang="es-ES" sz="1900" b="1" dirty="0"/>
              <a:t> </a:t>
            </a:r>
            <a:r>
              <a:rPr lang="es-ES" sz="1900" b="1" dirty="0" err="1"/>
              <a:t>pravdy</a:t>
            </a:r>
            <a:r>
              <a:rPr lang="es-ES" sz="1900" b="1" dirty="0"/>
              <a:t> a </a:t>
            </a:r>
            <a:r>
              <a:rPr lang="es-ES" sz="1900" b="1" dirty="0" err="1"/>
              <a:t>spravedlnosti</a:t>
            </a:r>
            <a:r>
              <a:rPr lang="es-ES" sz="1900" b="1" dirty="0"/>
              <a:t>. </a:t>
            </a:r>
            <a:r>
              <a:rPr lang="es-ES" sz="1900" b="1" dirty="0" err="1"/>
              <a:t>Není-li</a:t>
            </a:r>
            <a:r>
              <a:rPr lang="es-ES" sz="1900" b="1" dirty="0"/>
              <a:t> </a:t>
            </a:r>
            <a:r>
              <a:rPr lang="es-ES" sz="1900" b="1" dirty="0" err="1"/>
              <a:t>dítě</a:t>
            </a:r>
            <a:r>
              <a:rPr lang="es-ES" sz="1900" b="1" dirty="0"/>
              <a:t> </a:t>
            </a:r>
            <a:r>
              <a:rPr lang="es-ES" sz="1900" b="1" dirty="0" err="1"/>
              <a:t>řádně</a:t>
            </a:r>
            <a:r>
              <a:rPr lang="es-ES" sz="1900" b="1" dirty="0"/>
              <a:t> </a:t>
            </a:r>
            <a:r>
              <a:rPr lang="es-ES" sz="1900" b="1" dirty="0" err="1"/>
              <a:t>poučeno</a:t>
            </a:r>
            <a:r>
              <a:rPr lang="es-ES" sz="1900" b="1" dirty="0"/>
              <a:t> v </a:t>
            </a:r>
            <a:r>
              <a:rPr lang="es-ES" sz="1900" b="1" dirty="0" err="1"/>
              <a:t>domácnosti</a:t>
            </a:r>
            <a:r>
              <a:rPr lang="es-ES" sz="1900" b="1" dirty="0"/>
              <a:t>, </a:t>
            </a:r>
            <a:r>
              <a:rPr lang="es-ES" sz="1900" b="1" dirty="0" err="1"/>
              <a:t>satan</a:t>
            </a:r>
            <a:r>
              <a:rPr lang="es-ES" sz="1900" b="1" dirty="0"/>
              <a:t> </a:t>
            </a:r>
            <a:r>
              <a:rPr lang="es-ES" sz="1900" b="1" dirty="0" err="1"/>
              <a:t>ho</a:t>
            </a:r>
            <a:r>
              <a:rPr lang="es-ES" sz="1900" b="1" dirty="0"/>
              <a:t> </a:t>
            </a:r>
            <a:r>
              <a:rPr lang="es-ES" sz="1900" b="1" dirty="0" err="1"/>
              <a:t>vychová</a:t>
            </a:r>
            <a:r>
              <a:rPr lang="es-ES" sz="1900" b="1" dirty="0"/>
              <a:t> </a:t>
            </a:r>
            <a:r>
              <a:rPr lang="es-ES" sz="1900" b="1" dirty="0" err="1"/>
              <a:t>pomocí</a:t>
            </a:r>
            <a:r>
              <a:rPr lang="es-ES" sz="1900" b="1" dirty="0"/>
              <a:t> </a:t>
            </a:r>
            <a:r>
              <a:rPr lang="es-ES" sz="1900" b="1" dirty="0" err="1"/>
              <a:t>jím</a:t>
            </a:r>
            <a:r>
              <a:rPr lang="es-ES" sz="1900" b="1" dirty="0"/>
              <a:t> </a:t>
            </a:r>
            <a:r>
              <a:rPr lang="es-ES" sz="1900" b="1" dirty="0" err="1"/>
              <a:t>zvolených</a:t>
            </a:r>
            <a:r>
              <a:rPr lang="es-ES" sz="1900" b="1" dirty="0"/>
              <a:t> </a:t>
            </a:r>
            <a:r>
              <a:rPr lang="es-ES" sz="1900" b="1" dirty="0" err="1"/>
              <a:t>nástrojů</a:t>
            </a:r>
            <a:r>
              <a:rPr lang="es-ES" sz="1900" b="1" dirty="0"/>
              <a:t>. </a:t>
            </a:r>
            <a:r>
              <a:rPr lang="es-ES" sz="1900" b="1" dirty="0" err="1"/>
              <a:t>Jak</a:t>
            </a:r>
            <a:r>
              <a:rPr lang="es-ES" sz="1900" b="1" dirty="0"/>
              <a:t> </a:t>
            </a:r>
            <a:r>
              <a:rPr lang="es-ES" sz="1900" b="1" dirty="0" err="1"/>
              <a:t>důležitá</a:t>
            </a:r>
            <a:r>
              <a:rPr lang="es-ES" sz="1900" b="1" dirty="0"/>
              <a:t> je </a:t>
            </a:r>
            <a:r>
              <a:rPr lang="es-ES" sz="1900" b="1" dirty="0" err="1"/>
              <a:t>tedy</a:t>
            </a:r>
            <a:r>
              <a:rPr lang="es-ES" sz="1900" b="1" dirty="0"/>
              <a:t> </a:t>
            </a:r>
            <a:r>
              <a:rPr lang="es-ES" sz="1900" b="1" dirty="0" err="1"/>
              <a:t>domácí</a:t>
            </a:r>
            <a:r>
              <a:rPr lang="es-ES" sz="1900" b="1" dirty="0"/>
              <a:t> </a:t>
            </a:r>
            <a:r>
              <a:rPr lang="es-ES" sz="1900" b="1" dirty="0" err="1"/>
              <a:t>škola</a:t>
            </a:r>
            <a:r>
              <a:rPr lang="es-ES" sz="1900" b="1" dirty="0"/>
              <a:t>! —</a:t>
            </a:r>
            <a:r>
              <a:rPr lang="cs-CZ" sz="1900" b="1" dirty="0"/>
              <a:t>EGW: </a:t>
            </a:r>
            <a:r>
              <a:rPr lang="es-ES" sz="1900" b="1" dirty="0"/>
              <a:t>C</a:t>
            </a:r>
            <a:r>
              <a:rPr lang="cs-CZ" sz="1900" b="1" dirty="0"/>
              <a:t>T strana 107</a:t>
            </a:r>
            <a:r>
              <a:rPr lang="es-ES" sz="19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83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BBED3F2-1C0A-B859-038D-373F85D2835B}"/>
              </a:ext>
            </a:extLst>
          </p:cNvPr>
          <p:cNvSpPr txBox="1"/>
          <p:nvPr/>
        </p:nvSpPr>
        <p:spPr>
          <a:xfrm>
            <a:off x="186613" y="138603"/>
            <a:ext cx="8627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svěřil</a:t>
            </a:r>
            <a:r>
              <a:rPr lang="es-ES" b="1" dirty="0"/>
              <a:t> </a:t>
            </a:r>
            <a:r>
              <a:rPr lang="es-ES" b="1" dirty="0" err="1"/>
              <a:t>maličké</a:t>
            </a:r>
            <a:r>
              <a:rPr lang="es-ES" b="1" dirty="0"/>
              <a:t> a </a:t>
            </a:r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náročný</a:t>
            </a:r>
            <a:r>
              <a:rPr lang="es-ES" b="1" dirty="0"/>
              <a:t> a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poučil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Izraele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pěstovaly</a:t>
            </a:r>
            <a:r>
              <a:rPr lang="es-ES" b="1" dirty="0"/>
              <a:t> </a:t>
            </a:r>
            <a:r>
              <a:rPr lang="es-ES" b="1" dirty="0" err="1"/>
              <a:t>návyky</a:t>
            </a:r>
            <a:r>
              <a:rPr lang="es-ES" b="1" dirty="0"/>
              <a:t> </a:t>
            </a:r>
            <a:r>
              <a:rPr lang="es-ES" b="1" dirty="0" err="1"/>
              <a:t>čistoty</a:t>
            </a:r>
            <a:r>
              <a:rPr lang="es-ES" b="1" dirty="0"/>
              <a:t>, </a:t>
            </a:r>
            <a:r>
              <a:rPr lang="es-ES" b="1" dirty="0" err="1"/>
              <a:t>neschválí</a:t>
            </a:r>
            <a:r>
              <a:rPr lang="es-ES" b="1" dirty="0"/>
              <a:t> </a:t>
            </a:r>
            <a:r>
              <a:rPr lang="es-ES" b="1" dirty="0" err="1"/>
              <a:t>žádnou</a:t>
            </a:r>
            <a:r>
              <a:rPr lang="es-ES" b="1" dirty="0"/>
              <a:t> </a:t>
            </a:r>
            <a:r>
              <a:rPr lang="es-ES" b="1" dirty="0" err="1"/>
              <a:t>nečistotu</a:t>
            </a:r>
            <a:r>
              <a:rPr lang="es-ES" b="1" dirty="0"/>
              <a:t> v </a:t>
            </a:r>
            <a:r>
              <a:rPr lang="es-ES" b="1" dirty="0" err="1"/>
              <a:t>dnešním</a:t>
            </a:r>
            <a:r>
              <a:rPr lang="es-ES" b="1" dirty="0"/>
              <a:t> </a:t>
            </a:r>
            <a:r>
              <a:rPr lang="es-ES" b="1" dirty="0" err="1"/>
              <a:t>domově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výchovy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cs-CZ" b="1" dirty="0"/>
              <a:t> i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cs-CZ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Tím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učíte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uklízecím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návykům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učíte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duchovním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lekcím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6E425A-7173-087C-ABF4-AE2EDA04ACD6}"/>
              </a:ext>
            </a:extLst>
          </p:cNvPr>
          <p:cNvSpPr txBox="1"/>
          <p:nvPr/>
        </p:nvSpPr>
        <p:spPr>
          <a:xfrm>
            <a:off x="186613" y="4549676"/>
            <a:ext cx="63079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Nedostatek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čistoty</a:t>
            </a:r>
            <a:r>
              <a:rPr lang="es-ES" b="1" dirty="0">
                <a:solidFill>
                  <a:srgbClr val="C00000"/>
                </a:solidFill>
              </a:rPr>
              <a:t> doma je </a:t>
            </a:r>
            <a:r>
              <a:rPr lang="es-ES" b="1" dirty="0" err="1">
                <a:solidFill>
                  <a:srgbClr val="C00000"/>
                </a:solidFill>
              </a:rPr>
              <a:t>vážnou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chybou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protože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na </a:t>
            </a:r>
            <a:r>
              <a:rPr lang="cs-CZ" b="1" dirty="0" err="1">
                <a:solidFill>
                  <a:srgbClr val="C00000"/>
                </a:solidFill>
              </a:rPr>
              <a:t>člo-věka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velký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deformující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vliv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Dokonce</a:t>
            </a:r>
            <a:r>
              <a:rPr lang="es-ES" b="1" dirty="0"/>
              <a:t> i v </a:t>
            </a:r>
            <a:r>
              <a:rPr lang="es-ES" b="1" dirty="0" err="1"/>
              <a:t>dětství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a </a:t>
            </a:r>
            <a:r>
              <a:rPr lang="es-ES" b="1" dirty="0" err="1"/>
              <a:t>návyky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správně</a:t>
            </a:r>
            <a:r>
              <a:rPr lang="es-ES" b="1" dirty="0"/>
              <a:t> </a:t>
            </a:r>
            <a:r>
              <a:rPr lang="es-ES" b="1" dirty="0" err="1"/>
              <a:t>nasměrovány</a:t>
            </a:r>
            <a:r>
              <a:rPr lang="es-ES" b="1" dirty="0"/>
              <a:t>. </a:t>
            </a:r>
            <a:r>
              <a:rPr lang="es-ES" b="1" dirty="0" err="1"/>
              <a:t>Ukažte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nedostatek</a:t>
            </a:r>
            <a:r>
              <a:rPr lang="es-ES" b="1" dirty="0"/>
              <a:t> </a:t>
            </a:r>
            <a:r>
              <a:rPr lang="es-ES" b="1" dirty="0" err="1"/>
              <a:t>čistoty</a:t>
            </a:r>
            <a:r>
              <a:rPr lang="es-ES" b="1" dirty="0"/>
              <a:t>,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těle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v </a:t>
            </a:r>
            <a:r>
              <a:rPr lang="es-ES" b="1" dirty="0" err="1"/>
              <a:t>oblečení</a:t>
            </a:r>
            <a:r>
              <a:rPr lang="es-ES" b="1" dirty="0"/>
              <a:t>, se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nelíbí</a:t>
            </a:r>
            <a:r>
              <a:rPr lang="es-ES" b="1" dirty="0"/>
              <a:t>. </a:t>
            </a:r>
            <a:endParaRPr lang="cs-CZ" b="1" dirty="0"/>
          </a:p>
          <a:p>
            <a:r>
              <a:rPr lang="es-ES" b="1" dirty="0" err="1"/>
              <a:t>Naučte</a:t>
            </a:r>
            <a:r>
              <a:rPr lang="es-ES" b="1" dirty="0"/>
              <a:t> je </a:t>
            </a:r>
            <a:r>
              <a:rPr lang="es-ES" b="1" dirty="0" err="1"/>
              <a:t>jíst</a:t>
            </a:r>
            <a:r>
              <a:rPr lang="es-ES" b="1" dirty="0"/>
              <a:t> </a:t>
            </a:r>
            <a:r>
              <a:rPr lang="es-ES" b="1" dirty="0" err="1"/>
              <a:t>čistě</a:t>
            </a:r>
            <a:r>
              <a:rPr lang="es-ES" b="1" dirty="0"/>
              <a:t>.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sledujte</a:t>
            </a:r>
            <a:r>
              <a:rPr lang="es-ES" b="1" dirty="0"/>
              <a:t>, </a:t>
            </a:r>
            <a:r>
              <a:rPr lang="es-ES" b="1" dirty="0" err="1"/>
              <a:t>zda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návyky</a:t>
            </a:r>
            <a:r>
              <a:rPr lang="es-ES" b="1" dirty="0"/>
              <a:t> auto</a:t>
            </a:r>
            <a:r>
              <a:rPr lang="cs-CZ" b="1" dirty="0"/>
              <a:t>-</a:t>
            </a:r>
            <a:r>
              <a:rPr lang="es-ES" b="1" dirty="0" err="1"/>
              <a:t>matizované</a:t>
            </a:r>
            <a:r>
              <a:rPr lang="es-ES" b="1" dirty="0"/>
              <a:t>...V </a:t>
            </a:r>
            <a:r>
              <a:rPr lang="es-ES" b="1" dirty="0" err="1"/>
              <a:t>důsledku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nečistota</a:t>
            </a:r>
            <a:r>
              <a:rPr lang="es-ES" b="1" dirty="0"/>
              <a:t> </a:t>
            </a:r>
            <a:r>
              <a:rPr lang="es-ES" b="1" dirty="0" err="1"/>
              <a:t>opovrhována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EGW: </a:t>
            </a:r>
            <a:r>
              <a:rPr lang="es-ES" b="1" dirty="0"/>
              <a:t>M</a:t>
            </a:r>
            <a:r>
              <a:rPr lang="cs-CZ" b="1" dirty="0"/>
              <a:t>s strana</a:t>
            </a:r>
            <a:r>
              <a:rPr lang="es-ES" b="1" dirty="0"/>
              <a:t> 32, 1899.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E54C3B8-5232-4959-8383-B778F9F9C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180085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93AA7714-1643-E638-A418-0B531D3CA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9" y="442562"/>
            <a:ext cx="2777074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Forma&#10;&#10;Descripción generada automáticamente">
            <a:extLst>
              <a:ext uri="{FF2B5EF4-FFF2-40B4-BE49-F238E27FC236}">
                <a16:creationId xmlns:a16="http://schemas.microsoft.com/office/drawing/2014/main" id="{54484893-1D25-8B63-86D8-615278E0A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80" y="861993"/>
            <a:ext cx="2526472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 descr="Forma, Cuadrado&#10;&#10;Descripción generada automáticamente">
            <a:extLst>
              <a:ext uri="{FF2B5EF4-FFF2-40B4-BE49-F238E27FC236}">
                <a16:creationId xmlns:a16="http://schemas.microsoft.com/office/drawing/2014/main" id="{1832CDF6-5CF6-D802-9A32-9FA553AB3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82" y="1281424"/>
            <a:ext cx="2096869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Forma, Cuadrado&#10;&#10;Descripción generada automáticamente">
            <a:extLst>
              <a:ext uri="{FF2B5EF4-FFF2-40B4-BE49-F238E27FC236}">
                <a16:creationId xmlns:a16="http://schemas.microsoft.com/office/drawing/2014/main" id="{B0A8E5D7-1AA2-6B03-E47B-A60C439D3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22" y="1699071"/>
            <a:ext cx="1425188" cy="5208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Forma, Cuadrado&#10;&#10;Descripción generada automáticamente">
            <a:extLst>
              <a:ext uri="{FF2B5EF4-FFF2-40B4-BE49-F238E27FC236}">
                <a16:creationId xmlns:a16="http://schemas.microsoft.com/office/drawing/2014/main" id="{52411B8B-121E-B46F-C462-7CA56D6A09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20" y="2287940"/>
            <a:ext cx="2212793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602B74B-E35B-49FC-EC3E-6ED3C18E5BA9}"/>
              </a:ext>
            </a:extLst>
          </p:cNvPr>
          <p:cNvSpPr txBox="1"/>
          <p:nvPr/>
        </p:nvSpPr>
        <p:spPr>
          <a:xfrm>
            <a:off x="9476187" y="908739"/>
            <a:ext cx="1868430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Klid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respekt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úcta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
</a:t>
            </a:r>
            <a:endParaRPr lang="es-E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70C2E70-DCF9-BE00-FAF0-D38E86E04015}"/>
              </a:ext>
            </a:extLst>
          </p:cNvPr>
          <p:cNvSpPr txBox="1"/>
          <p:nvPr/>
        </p:nvSpPr>
        <p:spPr>
          <a:xfrm>
            <a:off x="9457462" y="1270318"/>
            <a:ext cx="1868431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cs-CZ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Výchova k úctě        k věcem</a:t>
            </a:r>
            <a:endParaRPr lang="es-E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D927C38-A6EB-1E75-7CA2-A678D0145F77}"/>
              </a:ext>
            </a:extLst>
          </p:cNvPr>
          <p:cNvSpPr txBox="1"/>
          <p:nvPr/>
        </p:nvSpPr>
        <p:spPr>
          <a:xfrm>
            <a:off x="9792243" y="1725649"/>
            <a:ext cx="1192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 err="1">
                <a:latin typeface="Comic Sans MS" panose="030F0702030302020204" pitchFamily="66" charset="0"/>
              </a:rPr>
              <a:t>Zásady</a:t>
            </a:r>
            <a:r>
              <a:rPr lang="es-ES" sz="1200" b="1" dirty="0">
                <a:latin typeface="Comic Sans MS" panose="030F0702030302020204" pitchFamily="66" charset="0"/>
              </a:rPr>
              <a:t>
</a:t>
            </a:r>
            <a:r>
              <a:rPr lang="es-ES" sz="1200" b="1" dirty="0" err="1">
                <a:latin typeface="Comic Sans MS" panose="030F0702030302020204" pitchFamily="66" charset="0"/>
              </a:rPr>
              <a:t>zdraví</a:t>
            </a:r>
            <a:r>
              <a:rPr lang="es-ES" sz="1200" b="1" dirty="0">
                <a:latin typeface="Comic Sans MS" panose="030F0702030302020204" pitchFamily="66" charset="0"/>
              </a:rPr>
              <a:t>
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C10394A-7417-EC50-9738-C6A978AC070C}"/>
              </a:ext>
            </a:extLst>
          </p:cNvPr>
          <p:cNvSpPr txBox="1"/>
          <p:nvPr/>
        </p:nvSpPr>
        <p:spPr>
          <a:xfrm>
            <a:off x="9502599" y="411090"/>
            <a:ext cx="200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Princip autority</a:t>
            </a:r>
            <a:endParaRPr lang="es-E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632A870-4B12-076B-6D55-AA85BEE7FE91}"/>
              </a:ext>
            </a:extLst>
          </p:cNvPr>
          <p:cNvSpPr txBox="1"/>
          <p:nvPr/>
        </p:nvSpPr>
        <p:spPr>
          <a:xfrm>
            <a:off x="9771664" y="2290256"/>
            <a:ext cx="1213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Comic Sans MS" panose="030F0702030302020204" pitchFamily="66" charset="0"/>
              </a:rPr>
              <a:t>Úklid</a:t>
            </a:r>
            <a:endParaRPr lang="es-ES" sz="1600" b="1" dirty="0">
              <a:latin typeface="Comic Sans MS" panose="030F0702030302020204" pitchFamily="66" charset="0"/>
            </a:endParaRPr>
          </a:p>
        </p:txBody>
      </p:sp>
      <p:pic>
        <p:nvPicPr>
          <p:cNvPr id="3" name="Imagen 2" descr="Un cuarto desordenado&#10;&#10;Descripción generada automáticamente con confianza media">
            <a:extLst>
              <a:ext uri="{FF2B5EF4-FFF2-40B4-BE49-F238E27FC236}">
                <a16:creationId xmlns:a16="http://schemas.microsoft.com/office/drawing/2014/main" id="{38A2FFA9-ECA0-BD59-C8ED-8905DDE388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5" b="5775"/>
          <a:stretch/>
        </p:blipFill>
        <p:spPr>
          <a:xfrm>
            <a:off x="6429000" y="1456124"/>
            <a:ext cx="2670198" cy="1773184"/>
          </a:xfrm>
          <a:prstGeom prst="rect">
            <a:avLst/>
          </a:prstGeom>
          <a:ln w="38100" cap="sq">
            <a:solidFill>
              <a:srgbClr val="F2D8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cuarto con una cama y una ventana&#10;&#10;Descripción generada automáticamente">
            <a:extLst>
              <a:ext uri="{FF2B5EF4-FFF2-40B4-BE49-F238E27FC236}">
                <a16:creationId xmlns:a16="http://schemas.microsoft.com/office/drawing/2014/main" id="{6D16D237-1F61-4CEE-8FEC-9F85A2DFB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31" y="3348300"/>
            <a:ext cx="4994422" cy="3329615"/>
          </a:xfrm>
          <a:prstGeom prst="rect">
            <a:avLst/>
          </a:prstGeom>
          <a:ln w="38100" cap="sq">
            <a:solidFill>
              <a:srgbClr val="F2D8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119DCFB-C396-8AE3-6AE0-7B73AB0D9AE8}"/>
              </a:ext>
            </a:extLst>
          </p:cNvPr>
          <p:cNvSpPr txBox="1"/>
          <p:nvPr/>
        </p:nvSpPr>
        <p:spPr>
          <a:xfrm>
            <a:off x="236429" y="1455137"/>
            <a:ext cx="23375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Pochopí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přeje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čistí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es-ES" b="1" dirty="0">
                <a:solidFill>
                  <a:srgbClr val="C00000"/>
                </a:solidFill>
              </a:rPr>
              <a:t>v </a:t>
            </a:r>
            <a:r>
              <a:rPr lang="es-ES" b="1" dirty="0" err="1">
                <a:solidFill>
                  <a:srgbClr val="C00000"/>
                </a:solidFill>
              </a:rPr>
              <a:t>srdci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stejně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jako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těle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vedeni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s-ES" b="1" dirty="0">
                <a:solidFill>
                  <a:srgbClr val="C00000"/>
                </a:solidFill>
              </a:rPr>
              <a:t>k </a:t>
            </a:r>
            <a:r>
              <a:rPr lang="es-ES" b="1" dirty="0" err="1">
                <a:solidFill>
                  <a:srgbClr val="C00000"/>
                </a:solidFill>
              </a:rPr>
              <a:t>pochopení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čistých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zásad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přeje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řídil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skutek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naší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doby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32, 1899.</a:t>
            </a:r>
            <a:endParaRPr lang="es-ES" dirty="0"/>
          </a:p>
        </p:txBody>
      </p:sp>
      <p:pic>
        <p:nvPicPr>
          <p:cNvPr id="17" name="Imagen 16" descr="Imagen que contiene piso, interior, niño, juguete&#10;&#10;Descripción generada automáticamente">
            <a:extLst>
              <a:ext uri="{FF2B5EF4-FFF2-40B4-BE49-F238E27FC236}">
                <a16:creationId xmlns:a16="http://schemas.microsoft.com/office/drawing/2014/main" id="{0E6F23F4-103B-0377-795B-87186C24E2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1572"/>
          <a:stretch/>
        </p:blipFill>
        <p:spPr>
          <a:xfrm>
            <a:off x="2573941" y="1456124"/>
            <a:ext cx="3747738" cy="2858702"/>
          </a:xfrm>
          <a:prstGeom prst="rect">
            <a:avLst/>
          </a:prstGeom>
          <a:ln w="38100" cap="sq">
            <a:solidFill>
              <a:srgbClr val="F2D8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8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53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A6B4AB3-85C5-9549-F330-F3E2FFCCDDDD}"/>
              </a:ext>
            </a:extLst>
          </p:cNvPr>
          <p:cNvSpPr txBox="1"/>
          <p:nvPr/>
        </p:nvSpPr>
        <p:spPr>
          <a:xfrm>
            <a:off x="206101" y="229271"/>
            <a:ext cx="796386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Pěstování</a:t>
            </a:r>
            <a:r>
              <a:rPr lang="es-ES" sz="1900" b="1" dirty="0"/>
              <a:t> </a:t>
            </a:r>
            <a:r>
              <a:rPr lang="es-ES" sz="1900" b="1" dirty="0" err="1"/>
              <a:t>řádu</a:t>
            </a:r>
            <a:r>
              <a:rPr lang="es-ES" sz="1900" b="1" dirty="0"/>
              <a:t> a </a:t>
            </a:r>
            <a:r>
              <a:rPr lang="es-ES" sz="1900" b="1" dirty="0" err="1"/>
              <a:t>vkusu</a:t>
            </a:r>
            <a:r>
              <a:rPr lang="es-ES" sz="1900" b="1" dirty="0"/>
              <a:t> je </a:t>
            </a:r>
            <a:r>
              <a:rPr lang="es-ES" sz="1900" b="1" dirty="0" err="1"/>
              <a:t>důležitou</a:t>
            </a:r>
            <a:r>
              <a:rPr lang="es-ES" sz="1900" b="1" dirty="0"/>
              <a:t> </a:t>
            </a:r>
            <a:r>
              <a:rPr lang="es-ES" sz="1900" b="1" dirty="0" err="1"/>
              <a:t>součástí</a:t>
            </a:r>
            <a:r>
              <a:rPr lang="es-ES" sz="1900" b="1" dirty="0"/>
              <a:t> </a:t>
            </a:r>
            <a:r>
              <a:rPr lang="es-ES" sz="1900" b="1" dirty="0" err="1"/>
              <a:t>vzdělávání</a:t>
            </a:r>
            <a:r>
              <a:rPr lang="es-ES" sz="1900" b="1" dirty="0"/>
              <a:t> </a:t>
            </a:r>
            <a:r>
              <a:rPr lang="es-ES" sz="1900" b="1" dirty="0" err="1"/>
              <a:t>dětí</a:t>
            </a:r>
            <a:r>
              <a:rPr lang="es-ES" sz="1900" b="1" dirty="0"/>
              <a:t>... </a:t>
            </a:r>
            <a:r>
              <a:rPr lang="es-ES" sz="1900" b="1" dirty="0" err="1"/>
              <a:t>Jako</a:t>
            </a:r>
            <a:r>
              <a:rPr lang="es-ES" sz="1900" b="1" dirty="0"/>
              <a:t> </a:t>
            </a:r>
            <a:r>
              <a:rPr lang="es-ES" sz="1900" b="1" dirty="0" err="1"/>
              <a:t>vychovatelé</a:t>
            </a:r>
            <a:r>
              <a:rPr lang="es-ES" sz="1900" b="1" dirty="0"/>
              <a:t> a </a:t>
            </a:r>
            <a:r>
              <a:rPr lang="es-ES" sz="1900" b="1" dirty="0" err="1"/>
              <a:t>učitelé</a:t>
            </a:r>
            <a:r>
              <a:rPr lang="es-ES" sz="1900" b="1" dirty="0"/>
              <a:t> </a:t>
            </a:r>
            <a:r>
              <a:rPr lang="es-ES" sz="1900" b="1" dirty="0" err="1"/>
              <a:t>vašich</a:t>
            </a:r>
            <a:r>
              <a:rPr lang="es-ES" sz="1900" b="1" dirty="0"/>
              <a:t> </a:t>
            </a:r>
            <a:r>
              <a:rPr lang="es-ES" sz="1900" b="1" dirty="0" err="1"/>
              <a:t>dětí</a:t>
            </a:r>
            <a:r>
              <a:rPr lang="es-ES" sz="1900" b="1" dirty="0"/>
              <a:t> </a:t>
            </a:r>
            <a:r>
              <a:rPr lang="cs-CZ" sz="1900" b="1" dirty="0">
                <a:solidFill>
                  <a:srgbClr val="C00000"/>
                </a:solidFill>
              </a:rPr>
              <a:t>m</a:t>
            </a:r>
            <a:r>
              <a:rPr lang="es-ES" sz="1900" b="1" dirty="0" err="1">
                <a:solidFill>
                  <a:srgbClr val="C00000"/>
                </a:solidFill>
              </a:rPr>
              <a:t>áte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povinnost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provádět</a:t>
            </a:r>
            <a:r>
              <a:rPr lang="es-ES" sz="1900" b="1" dirty="0">
                <a:solidFill>
                  <a:srgbClr val="C00000"/>
                </a:solidFill>
              </a:rPr>
              <a:t> i </a:t>
            </a:r>
            <a:r>
              <a:rPr lang="es-ES" sz="1900" b="1" dirty="0" err="1">
                <a:solidFill>
                  <a:srgbClr val="C00000"/>
                </a:solidFill>
              </a:rPr>
              <a:t>ty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nejmenší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věci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cs-CZ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>
                <a:solidFill>
                  <a:srgbClr val="C00000"/>
                </a:solidFill>
              </a:rPr>
              <a:t>v </a:t>
            </a:r>
            <a:r>
              <a:rPr lang="es-ES" sz="1900" b="1" dirty="0" err="1">
                <a:solidFill>
                  <a:srgbClr val="C00000"/>
                </a:solidFill>
              </a:rPr>
              <a:t>domácnosti</a:t>
            </a:r>
            <a:r>
              <a:rPr lang="es-ES" sz="1900" b="1" dirty="0">
                <a:solidFill>
                  <a:srgbClr val="C00000"/>
                </a:solidFill>
              </a:rPr>
              <a:t> s </a:t>
            </a:r>
            <a:r>
              <a:rPr lang="es-ES" sz="1900" b="1" dirty="0" err="1">
                <a:solidFill>
                  <a:srgbClr val="C00000"/>
                </a:solidFill>
              </a:rPr>
              <a:t>dobrým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vkusem</a:t>
            </a:r>
            <a:r>
              <a:rPr lang="es-ES" sz="1900" b="1" dirty="0">
                <a:solidFill>
                  <a:srgbClr val="C00000"/>
                </a:solidFill>
              </a:rPr>
              <a:t> a </a:t>
            </a:r>
            <a:r>
              <a:rPr lang="es-ES" sz="1900" b="1" dirty="0" err="1">
                <a:solidFill>
                  <a:srgbClr val="C00000"/>
                </a:solidFill>
              </a:rPr>
              <a:t>pořádkem</a:t>
            </a:r>
            <a:r>
              <a:rPr lang="es-ES" sz="1900" b="1" dirty="0">
                <a:solidFill>
                  <a:srgbClr val="C00000"/>
                </a:solidFill>
              </a:rPr>
              <a:t>.</a:t>
            </a:r>
            <a:r>
              <a:rPr lang="es-ES" sz="1900" b="1" dirty="0"/>
              <a:t> </a:t>
            </a:r>
            <a:r>
              <a:rPr lang="cs-CZ" sz="1900" b="1" dirty="0"/>
              <a:t>                                                       EGW: </a:t>
            </a:r>
            <a:r>
              <a:rPr lang="cs-CZ" sz="1900" b="1" dirty="0" err="1"/>
              <a:t>Ms</a:t>
            </a:r>
            <a:r>
              <a:rPr lang="cs-CZ" sz="1900" b="1" dirty="0"/>
              <a:t> strana</a:t>
            </a:r>
            <a:r>
              <a:rPr lang="es-ES" sz="1900" b="1" dirty="0"/>
              <a:t> 47, 1902.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F003ED-54F4-1CF0-50B2-64DB2BF379AF}"/>
              </a:ext>
            </a:extLst>
          </p:cNvPr>
          <p:cNvSpPr txBox="1"/>
          <p:nvPr/>
        </p:nvSpPr>
        <p:spPr>
          <a:xfrm>
            <a:off x="193437" y="1488240"/>
            <a:ext cx="90298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>
                <a:solidFill>
                  <a:srgbClr val="C00000"/>
                </a:solidFill>
              </a:rPr>
              <a:t>Naučte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své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děti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aby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udržovaly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svůj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pokoj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čistý</a:t>
            </a:r>
            <a:r>
              <a:rPr lang="es-ES" sz="1900" b="1" dirty="0">
                <a:solidFill>
                  <a:srgbClr val="C00000"/>
                </a:solidFill>
              </a:rPr>
              <a:t> a </a:t>
            </a:r>
            <a:r>
              <a:rPr lang="es-ES" sz="1900" b="1" dirty="0" err="1">
                <a:solidFill>
                  <a:srgbClr val="C00000"/>
                </a:solidFill>
              </a:rPr>
              <a:t>upravený</a:t>
            </a:r>
            <a:r>
              <a:rPr lang="es-ES" sz="1900" b="1" dirty="0">
                <a:solidFill>
                  <a:srgbClr val="C00000"/>
                </a:solidFill>
              </a:rPr>
              <a:t> a </a:t>
            </a:r>
            <a:r>
              <a:rPr lang="es-ES" sz="1900" b="1" dirty="0" err="1">
                <a:solidFill>
                  <a:srgbClr val="C00000"/>
                </a:solidFill>
              </a:rPr>
              <a:t>aby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byl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příjemný</a:t>
            </a:r>
            <a:r>
              <a:rPr lang="cs-CZ" sz="1900" b="1" dirty="0">
                <a:solidFill>
                  <a:srgbClr val="C00000"/>
                </a:solidFill>
              </a:rPr>
              <a:t>.</a:t>
            </a:r>
            <a:r>
              <a:rPr lang="es-ES" sz="1900" b="1" dirty="0"/>
              <a:t> </a:t>
            </a:r>
            <a:r>
              <a:rPr lang="es-ES" sz="1900" b="1" dirty="0" err="1"/>
              <a:t>Tak</a:t>
            </a:r>
            <a:r>
              <a:rPr lang="es-ES" sz="1900" b="1" dirty="0"/>
              <a:t> </a:t>
            </a:r>
            <a:r>
              <a:rPr lang="cs-CZ" sz="1900" b="1" dirty="0"/>
              <a:t> </a:t>
            </a:r>
            <a:r>
              <a:rPr lang="es-ES" sz="1900" b="1" dirty="0" err="1"/>
              <a:t>budou</a:t>
            </a:r>
            <a:r>
              <a:rPr lang="es-ES" sz="1900" b="1" dirty="0"/>
              <a:t> </a:t>
            </a:r>
            <a:r>
              <a:rPr lang="es-ES" sz="1900" b="1" dirty="0" err="1"/>
              <a:t>mít</a:t>
            </a:r>
            <a:r>
              <a:rPr lang="es-ES" sz="1900" b="1" dirty="0"/>
              <a:t> </a:t>
            </a:r>
            <a:r>
              <a:rPr lang="es-ES" sz="1900" b="1" dirty="0" err="1"/>
              <a:t>pocit</a:t>
            </a:r>
            <a:r>
              <a:rPr lang="es-ES" sz="1900" b="1" dirty="0"/>
              <a:t> </a:t>
            </a:r>
            <a:r>
              <a:rPr lang="es-ES" sz="1900" b="1" dirty="0" err="1"/>
              <a:t>sounáležitosti</a:t>
            </a:r>
            <a:r>
              <a:rPr lang="es-ES" sz="1900" b="1" dirty="0"/>
              <a:t>: </a:t>
            </a:r>
            <a:r>
              <a:rPr lang="es-ES" sz="1900" b="1" dirty="0" err="1"/>
              <a:t>budou</a:t>
            </a:r>
            <a:r>
              <a:rPr lang="es-ES" sz="1900" b="1" dirty="0"/>
              <a:t> se </a:t>
            </a:r>
            <a:r>
              <a:rPr lang="es-ES" sz="1900" b="1" dirty="0" err="1"/>
              <a:t>cítit</a:t>
            </a:r>
            <a:r>
              <a:rPr lang="es-ES" sz="1900" b="1" dirty="0"/>
              <a:t>, </a:t>
            </a:r>
            <a:r>
              <a:rPr lang="es-ES" sz="1900" b="1" dirty="0" err="1"/>
              <a:t>jako</a:t>
            </a:r>
            <a:r>
              <a:rPr lang="es-ES" sz="1900" b="1" dirty="0"/>
              <a:t> </a:t>
            </a:r>
            <a:r>
              <a:rPr lang="es-ES" sz="1900" b="1" dirty="0" err="1"/>
              <a:t>by</a:t>
            </a:r>
            <a:r>
              <a:rPr lang="es-ES" sz="1900" b="1" dirty="0"/>
              <a:t> </a:t>
            </a:r>
            <a:r>
              <a:rPr lang="es-ES" sz="1900" b="1" dirty="0" err="1"/>
              <a:t>měli</a:t>
            </a:r>
            <a:r>
              <a:rPr lang="es-ES" sz="1900" b="1" dirty="0"/>
              <a:t> </a:t>
            </a:r>
            <a:r>
              <a:rPr lang="es-ES" sz="1900" b="1" dirty="0" err="1"/>
              <a:t>svůj</a:t>
            </a:r>
            <a:r>
              <a:rPr lang="es-ES" sz="1900" b="1" dirty="0"/>
              <a:t> </a:t>
            </a:r>
            <a:r>
              <a:rPr lang="es-ES" sz="1900" b="1" dirty="0" err="1"/>
              <a:t>vlastní</a:t>
            </a:r>
            <a:r>
              <a:rPr lang="es-ES" sz="1900" b="1" dirty="0"/>
              <a:t> </a:t>
            </a:r>
            <a:r>
              <a:rPr lang="es-ES" sz="1900" b="1" dirty="0" err="1"/>
              <a:t>domov</a:t>
            </a:r>
            <a:r>
              <a:rPr lang="es-ES" sz="1900" b="1" dirty="0"/>
              <a:t> v do</a:t>
            </a:r>
            <a:r>
              <a:rPr lang="cs-CZ" sz="1900" b="1" dirty="0"/>
              <a:t>-</a:t>
            </a:r>
            <a:r>
              <a:rPr lang="es-ES" sz="1900" b="1" dirty="0" err="1"/>
              <a:t>mově</a:t>
            </a:r>
            <a:r>
              <a:rPr lang="es-ES" sz="1900" b="1" dirty="0"/>
              <a:t>, a </a:t>
            </a:r>
            <a:r>
              <a:rPr lang="es-ES" sz="1900" b="1" dirty="0" err="1"/>
              <a:t>budou</a:t>
            </a:r>
            <a:r>
              <a:rPr lang="es-ES" sz="1900" b="1" dirty="0"/>
              <a:t> </a:t>
            </a:r>
            <a:r>
              <a:rPr lang="es-ES" sz="1900" b="1" dirty="0" err="1"/>
              <a:t>mít</a:t>
            </a:r>
            <a:r>
              <a:rPr lang="es-ES" sz="1900" b="1" dirty="0"/>
              <a:t> </a:t>
            </a:r>
            <a:r>
              <a:rPr lang="es-ES" sz="1900" b="1" dirty="0" err="1"/>
              <a:t>uspokojení</a:t>
            </a:r>
            <a:r>
              <a:rPr lang="es-ES" sz="1900" b="1" dirty="0"/>
              <a:t> z </a:t>
            </a:r>
            <a:r>
              <a:rPr lang="es-ES" sz="1900" b="1" dirty="0" err="1"/>
              <a:t>toho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</a:t>
            </a:r>
            <a:r>
              <a:rPr lang="es-ES" sz="1900" b="1" dirty="0" err="1"/>
              <a:t>ho</a:t>
            </a:r>
            <a:r>
              <a:rPr lang="es-ES" sz="1900" b="1" dirty="0"/>
              <a:t> </a:t>
            </a:r>
            <a:r>
              <a:rPr lang="es-ES" sz="1900" b="1" dirty="0" err="1"/>
              <a:t>udržují</a:t>
            </a:r>
            <a:r>
              <a:rPr lang="es-ES" sz="1900" b="1" dirty="0"/>
              <a:t> </a:t>
            </a:r>
            <a:r>
              <a:rPr lang="es-ES" sz="1900" b="1" dirty="0" err="1"/>
              <a:t>čistý</a:t>
            </a:r>
            <a:r>
              <a:rPr lang="es-ES" sz="1900" b="1" dirty="0"/>
              <a:t> a </a:t>
            </a:r>
            <a:r>
              <a:rPr lang="es-ES" sz="1900" b="1" dirty="0" err="1"/>
              <a:t>uklizený</a:t>
            </a:r>
            <a:r>
              <a:rPr lang="es-ES" sz="1900" b="1" dirty="0"/>
              <a:t>. Je </a:t>
            </a:r>
            <a:r>
              <a:rPr lang="es-ES" sz="1900" b="1" dirty="0" err="1"/>
              <a:t>nezbytné</a:t>
            </a:r>
            <a:r>
              <a:rPr lang="es-ES" sz="1900" b="1" dirty="0"/>
              <a:t>, </a:t>
            </a:r>
            <a:r>
              <a:rPr lang="es-ES" sz="1900" b="1" dirty="0" err="1"/>
              <a:t>aby</a:t>
            </a:r>
            <a:r>
              <a:rPr lang="es-ES" sz="1900" b="1" dirty="0"/>
              <a:t> </a:t>
            </a:r>
            <a:r>
              <a:rPr lang="es-ES" sz="1900" b="1" dirty="0" err="1"/>
              <a:t>matka</a:t>
            </a:r>
            <a:r>
              <a:rPr lang="es-ES" sz="1900" b="1" dirty="0"/>
              <a:t> </a:t>
            </a:r>
            <a:r>
              <a:rPr lang="es-ES" sz="1900" b="1" dirty="0" err="1"/>
              <a:t>kontrolovala</a:t>
            </a:r>
            <a:r>
              <a:rPr lang="es-ES" sz="1900" b="1" dirty="0"/>
              <a:t> </a:t>
            </a:r>
            <a:r>
              <a:rPr lang="es-ES" sz="1900" b="1" dirty="0" err="1"/>
              <a:t>svou</a:t>
            </a:r>
            <a:r>
              <a:rPr lang="es-ES" sz="1900" b="1" dirty="0"/>
              <a:t> </a:t>
            </a:r>
            <a:r>
              <a:rPr lang="es-ES" sz="1900" b="1" dirty="0" err="1"/>
              <a:t>práci</a:t>
            </a:r>
            <a:r>
              <a:rPr lang="es-ES" sz="1900" b="1" dirty="0"/>
              <a:t>, </a:t>
            </a:r>
            <a:r>
              <a:rPr lang="es-ES" sz="1900" b="1" dirty="0" err="1"/>
              <a:t>činila</a:t>
            </a:r>
            <a:r>
              <a:rPr lang="es-ES" sz="1900" b="1" dirty="0"/>
              <a:t> </a:t>
            </a:r>
            <a:r>
              <a:rPr lang="es-ES" sz="1900" b="1" dirty="0" err="1"/>
              <a:t>návrhy</a:t>
            </a:r>
            <a:r>
              <a:rPr lang="es-ES" sz="1900" b="1" dirty="0"/>
              <a:t> a </a:t>
            </a:r>
            <a:r>
              <a:rPr lang="es-ES" sz="1900" b="1" dirty="0" err="1"/>
              <a:t>dávala</a:t>
            </a:r>
            <a:r>
              <a:rPr lang="es-ES" sz="1900" b="1" dirty="0"/>
              <a:t> </a:t>
            </a:r>
            <a:r>
              <a:rPr lang="es-ES" sz="1900" b="1" dirty="0" err="1"/>
              <a:t>pokyny</a:t>
            </a:r>
            <a:r>
              <a:rPr lang="es-ES" sz="1900" b="1" dirty="0"/>
              <a:t>. </a:t>
            </a:r>
            <a:r>
              <a:rPr lang="es-ES" sz="1900" b="1" dirty="0" err="1"/>
              <a:t>To</a:t>
            </a:r>
            <a:r>
              <a:rPr lang="es-ES" sz="1900" b="1" dirty="0"/>
              <a:t> je </a:t>
            </a:r>
            <a:r>
              <a:rPr lang="es-ES" sz="1900" b="1" dirty="0" err="1"/>
              <a:t>práce</a:t>
            </a:r>
            <a:r>
              <a:rPr lang="es-ES" sz="1900" b="1" dirty="0"/>
              <a:t> </a:t>
            </a:r>
            <a:r>
              <a:rPr lang="es-ES" sz="1900" b="1" dirty="0" err="1"/>
              <a:t>matky</a:t>
            </a:r>
            <a:r>
              <a:rPr lang="es-ES" sz="1900" b="1" dirty="0"/>
              <a:t>.</a:t>
            </a:r>
            <a:r>
              <a:rPr lang="cs-CZ" sz="1900" b="1" dirty="0"/>
              <a:t>       EGW: </a:t>
            </a:r>
            <a:r>
              <a:rPr lang="es-ES" sz="1900" b="1" dirty="0"/>
              <a:t>CTBH</a:t>
            </a:r>
            <a:r>
              <a:rPr lang="cs-CZ" sz="1900" b="1" dirty="0"/>
              <a:t> strana</a:t>
            </a:r>
            <a:r>
              <a:rPr lang="es-ES" sz="1900" b="1" dirty="0"/>
              <a:t> 143.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821167-92BD-105B-8E96-9A96E0F48E95}"/>
              </a:ext>
            </a:extLst>
          </p:cNvPr>
          <p:cNvSpPr txBox="1"/>
          <p:nvPr/>
        </p:nvSpPr>
        <p:spPr>
          <a:xfrm>
            <a:off x="6553557" y="3084478"/>
            <a:ext cx="547512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Náš</a:t>
            </a:r>
            <a:r>
              <a:rPr lang="es-ES" sz="1900" b="1" dirty="0"/>
              <a:t> </a:t>
            </a:r>
            <a:r>
              <a:rPr lang="es-ES" sz="1900" b="1" dirty="0" err="1"/>
              <a:t>Bůh</a:t>
            </a:r>
            <a:r>
              <a:rPr lang="es-ES" sz="1900" b="1" dirty="0"/>
              <a:t> je </a:t>
            </a:r>
            <a:r>
              <a:rPr lang="es-ES" sz="1900" b="1" dirty="0" err="1"/>
              <a:t>Bohem</a:t>
            </a:r>
            <a:r>
              <a:rPr lang="es-ES" sz="1900" b="1" dirty="0"/>
              <a:t> </a:t>
            </a:r>
            <a:r>
              <a:rPr lang="es-ES" sz="1900" b="1" dirty="0" err="1"/>
              <a:t>řádu</a:t>
            </a:r>
            <a:r>
              <a:rPr lang="es-ES" sz="1900" b="1" dirty="0"/>
              <a:t>; A </a:t>
            </a:r>
            <a:r>
              <a:rPr lang="es-ES" sz="1900" b="1" dirty="0" err="1"/>
              <a:t>chce</a:t>
            </a:r>
            <a:r>
              <a:rPr lang="es-ES" sz="1900" b="1" dirty="0"/>
              <a:t>, </a:t>
            </a:r>
            <a:r>
              <a:rPr lang="es-ES" sz="1900" b="1" dirty="0" err="1"/>
              <a:t>aby</a:t>
            </a:r>
            <a:r>
              <a:rPr lang="es-ES" sz="1900" b="1" dirty="0"/>
              <a:t> </a:t>
            </a:r>
            <a:r>
              <a:rPr lang="es-ES" sz="1900" b="1" dirty="0" err="1"/>
              <a:t>Jeho</a:t>
            </a:r>
            <a:r>
              <a:rPr lang="es-ES" sz="1900" b="1" dirty="0"/>
              <a:t> </a:t>
            </a:r>
            <a:r>
              <a:rPr lang="es-ES" sz="1900" b="1" dirty="0" err="1"/>
              <a:t>děti</a:t>
            </a:r>
            <a:r>
              <a:rPr lang="es-ES" sz="1900" b="1" dirty="0"/>
              <a:t> </a:t>
            </a:r>
            <a:r>
              <a:rPr lang="es-ES" sz="1900" b="1" dirty="0" err="1"/>
              <a:t>chtěly</a:t>
            </a:r>
            <a:r>
              <a:rPr lang="es-ES" sz="1900" b="1" dirty="0"/>
              <a:t> </a:t>
            </a:r>
            <a:r>
              <a:rPr lang="es-ES" sz="1900" b="1" dirty="0" err="1"/>
              <a:t>dát</a:t>
            </a:r>
            <a:r>
              <a:rPr lang="es-ES" sz="1900" b="1" dirty="0"/>
              <a:t> </a:t>
            </a:r>
            <a:r>
              <a:rPr lang="es-ES" sz="1900" b="1" dirty="0" err="1"/>
              <a:t>své</a:t>
            </a:r>
            <a:r>
              <a:rPr lang="es-ES" sz="1900" b="1" dirty="0"/>
              <a:t> </a:t>
            </a:r>
            <a:r>
              <a:rPr lang="es-ES" sz="1900" b="1" dirty="0" err="1"/>
              <a:t>životy</a:t>
            </a:r>
            <a:r>
              <a:rPr lang="es-ES" sz="1900" b="1" dirty="0"/>
              <a:t> do </a:t>
            </a:r>
            <a:r>
              <a:rPr lang="es-ES" sz="1900" b="1" dirty="0" err="1"/>
              <a:t>pořádku</a:t>
            </a:r>
            <a:r>
              <a:rPr lang="es-ES" sz="1900" b="1" dirty="0"/>
              <a:t> a </a:t>
            </a:r>
            <a:r>
              <a:rPr lang="es-ES" sz="1900" b="1" dirty="0" err="1"/>
              <a:t>podrobit</a:t>
            </a:r>
            <a:r>
              <a:rPr lang="es-ES" sz="1900" b="1" dirty="0"/>
              <a:t> se </a:t>
            </a:r>
            <a:r>
              <a:rPr lang="es-ES" sz="1900" b="1" dirty="0" err="1"/>
              <a:t>Jeho</a:t>
            </a:r>
            <a:r>
              <a:rPr lang="es-ES" sz="1900" b="1" dirty="0"/>
              <a:t> </a:t>
            </a:r>
            <a:r>
              <a:rPr lang="es-ES" sz="1900" b="1" dirty="0" err="1"/>
              <a:t>kázni</a:t>
            </a:r>
            <a:r>
              <a:rPr lang="es-ES" sz="1900" b="1" dirty="0"/>
              <a:t>. </a:t>
            </a:r>
            <a:r>
              <a:rPr lang="es-ES" sz="1900" b="1" dirty="0" err="1">
                <a:solidFill>
                  <a:srgbClr val="C00000"/>
                </a:solidFill>
              </a:rPr>
              <a:t>Nebylo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by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tedy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lepší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přerušit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tento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zvyk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měnit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noc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cs-CZ" sz="1900" b="1" dirty="0">
                <a:solidFill>
                  <a:srgbClr val="C00000"/>
                </a:solidFill>
              </a:rPr>
              <a:t>  </a:t>
            </a:r>
            <a:r>
              <a:rPr lang="es-ES" sz="1900" b="1" dirty="0">
                <a:solidFill>
                  <a:srgbClr val="C00000"/>
                </a:solidFill>
              </a:rPr>
              <a:t>v den a </a:t>
            </a:r>
            <a:r>
              <a:rPr lang="es-ES" sz="1900" b="1" dirty="0" err="1">
                <a:solidFill>
                  <a:srgbClr val="C00000"/>
                </a:solidFill>
              </a:rPr>
              <a:t>chladn</a:t>
            </a:r>
            <a:r>
              <a:rPr lang="cs-CZ" sz="1900" b="1" dirty="0">
                <a:solidFill>
                  <a:srgbClr val="C00000"/>
                </a:solidFill>
              </a:rPr>
              <a:t>á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rán</a:t>
            </a:r>
            <a:r>
              <a:rPr lang="cs-CZ" sz="1900" b="1" dirty="0">
                <a:solidFill>
                  <a:srgbClr val="C00000"/>
                </a:solidFill>
              </a:rPr>
              <a:t>a</a:t>
            </a:r>
            <a:r>
              <a:rPr lang="es-ES" sz="1900" b="1" dirty="0">
                <a:solidFill>
                  <a:srgbClr val="C00000"/>
                </a:solidFill>
              </a:rPr>
              <a:t> v </a:t>
            </a:r>
            <a:r>
              <a:rPr lang="es-ES" sz="1900" b="1" dirty="0" err="1">
                <a:solidFill>
                  <a:srgbClr val="C00000"/>
                </a:solidFill>
              </a:rPr>
              <a:t>noc</a:t>
            </a:r>
            <a:r>
              <a:rPr lang="es-ES" sz="1900" b="1" dirty="0">
                <a:solidFill>
                  <a:srgbClr val="C00000"/>
                </a:solidFill>
              </a:rPr>
              <a:t>?</a:t>
            </a:r>
            <a:endParaRPr lang="es-ES" sz="19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CEABD4-2733-1112-6173-CBCDAE7E1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180085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5EFB7A-1D20-4925-FE59-F42456FF5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9" y="442562"/>
            <a:ext cx="2777074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Forma&#10;&#10;Descripción generada automáticamente">
            <a:extLst>
              <a:ext uri="{FF2B5EF4-FFF2-40B4-BE49-F238E27FC236}">
                <a16:creationId xmlns:a16="http://schemas.microsoft.com/office/drawing/2014/main" id="{1A9EF42F-81A4-66BB-A8EF-7D5B1D1A5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80" y="861993"/>
            <a:ext cx="2526472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Forma, Cuadrado&#10;&#10;Descripción generada automáticamente">
            <a:extLst>
              <a:ext uri="{FF2B5EF4-FFF2-40B4-BE49-F238E27FC236}">
                <a16:creationId xmlns:a16="http://schemas.microsoft.com/office/drawing/2014/main" id="{BCDF3AE0-3557-831E-B1EE-1598E899C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82" y="1281424"/>
            <a:ext cx="2096869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Cuadrado&#10;&#10;Descripción generada automáticamente">
            <a:extLst>
              <a:ext uri="{FF2B5EF4-FFF2-40B4-BE49-F238E27FC236}">
                <a16:creationId xmlns:a16="http://schemas.microsoft.com/office/drawing/2014/main" id="{7D933AAF-7C83-66AA-22F7-BCD7C31B5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22" y="1699071"/>
            <a:ext cx="1425188" cy="5208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Cuadrado&#10;&#10;Descripción generada automáticamente">
            <a:extLst>
              <a:ext uri="{FF2B5EF4-FFF2-40B4-BE49-F238E27FC236}">
                <a16:creationId xmlns:a16="http://schemas.microsoft.com/office/drawing/2014/main" id="{9E847B98-4066-B151-F841-CC63290014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20" y="2287940"/>
            <a:ext cx="2212793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E3D06A6A-D987-4FFD-E330-A0719B0D6D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17" y="2705587"/>
            <a:ext cx="2642397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Forma, Cuadrado&#10;&#10;Descripción generada automáticamente">
            <a:extLst>
              <a:ext uri="{FF2B5EF4-FFF2-40B4-BE49-F238E27FC236}">
                <a16:creationId xmlns:a16="http://schemas.microsoft.com/office/drawing/2014/main" id="{FD8FD6E2-F04D-3EF5-016C-2155EEFE8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20" y="2287940"/>
            <a:ext cx="2212793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2AC1D043-DE2C-5D40-AAAA-A455C075C631}"/>
              </a:ext>
            </a:extLst>
          </p:cNvPr>
          <p:cNvSpPr txBox="1"/>
          <p:nvPr/>
        </p:nvSpPr>
        <p:spPr>
          <a:xfrm>
            <a:off x="9463300" y="938097"/>
            <a:ext cx="1868430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Klid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respekt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úcta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
</a:t>
            </a:r>
            <a:endParaRPr lang="es-E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A589F37-9AF2-C03C-6604-688874E39D2E}"/>
              </a:ext>
            </a:extLst>
          </p:cNvPr>
          <p:cNvSpPr txBox="1"/>
          <p:nvPr/>
        </p:nvSpPr>
        <p:spPr>
          <a:xfrm>
            <a:off x="9457462" y="1270318"/>
            <a:ext cx="1868431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cs-CZ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Výchova k úctě            k věcem</a:t>
            </a:r>
            <a:endParaRPr lang="es-E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654A5FC-39BA-DDE5-233C-6F8FC3B958B1}"/>
              </a:ext>
            </a:extLst>
          </p:cNvPr>
          <p:cNvSpPr txBox="1"/>
          <p:nvPr/>
        </p:nvSpPr>
        <p:spPr>
          <a:xfrm>
            <a:off x="9792243" y="1725649"/>
            <a:ext cx="1192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 err="1">
                <a:latin typeface="Comic Sans MS" panose="030F0702030302020204" pitchFamily="66" charset="0"/>
              </a:rPr>
              <a:t>Zásady</a:t>
            </a:r>
            <a:r>
              <a:rPr lang="es-ES" sz="1200" b="1" dirty="0">
                <a:latin typeface="Comic Sans MS" panose="030F0702030302020204" pitchFamily="66" charset="0"/>
              </a:rPr>
              <a:t>
</a:t>
            </a:r>
            <a:r>
              <a:rPr lang="es-ES" sz="1200" b="1" dirty="0" err="1">
                <a:latin typeface="Comic Sans MS" panose="030F0702030302020204" pitchFamily="66" charset="0"/>
              </a:rPr>
              <a:t>zdraví</a:t>
            </a:r>
            <a:r>
              <a:rPr lang="es-ES" sz="1200" b="1" dirty="0">
                <a:latin typeface="Comic Sans MS" panose="030F0702030302020204" pitchFamily="66" charset="0"/>
              </a:rPr>
              <a:t>
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A90E3A-AB2D-9266-1F52-19DA2769CB42}"/>
              </a:ext>
            </a:extLst>
          </p:cNvPr>
          <p:cNvSpPr txBox="1"/>
          <p:nvPr/>
        </p:nvSpPr>
        <p:spPr>
          <a:xfrm>
            <a:off x="9063652" y="2764503"/>
            <a:ext cx="2667726" cy="246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cs-CZ" sz="1200" b="1" dirty="0">
                <a:latin typeface="Comic Sans MS" panose="030F0702030302020204" pitchFamily="66" charset="0"/>
              </a:rPr>
              <a:t>P</a:t>
            </a:r>
            <a:r>
              <a:rPr lang="es-ES" sz="1200" b="1" dirty="0" err="1">
                <a:latin typeface="Comic Sans MS" panose="030F0702030302020204" pitchFamily="66" charset="0"/>
              </a:rPr>
              <a:t>ořádek</a:t>
            </a:r>
            <a:r>
              <a:rPr lang="es-ES" sz="1200" b="1" dirty="0"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latin typeface="Comic Sans MS" panose="030F0702030302020204" pitchFamily="66" charset="0"/>
              </a:rPr>
              <a:t>pravidelnost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B51F7B5-82F3-637F-1346-88FECFD75964}"/>
              </a:ext>
            </a:extLst>
          </p:cNvPr>
          <p:cNvSpPr txBox="1"/>
          <p:nvPr/>
        </p:nvSpPr>
        <p:spPr>
          <a:xfrm>
            <a:off x="9502599" y="411090"/>
            <a:ext cx="1943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Princip autority</a:t>
            </a:r>
            <a:endParaRPr lang="es-E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3F0901D-6DBF-9874-49C4-C67ED7F956CD}"/>
              </a:ext>
            </a:extLst>
          </p:cNvPr>
          <p:cNvSpPr txBox="1"/>
          <p:nvPr/>
        </p:nvSpPr>
        <p:spPr>
          <a:xfrm>
            <a:off x="9771664" y="2290256"/>
            <a:ext cx="1213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Comic Sans MS" panose="030F0702030302020204" pitchFamily="66" charset="0"/>
              </a:rPr>
              <a:t>Úklid</a:t>
            </a:r>
            <a:endParaRPr lang="es-ES" sz="1600" b="1" dirty="0">
              <a:latin typeface="Comic Sans MS" panose="030F0702030302020204" pitchFamily="66" charset="0"/>
            </a:endParaRPr>
          </a:p>
        </p:txBody>
      </p:sp>
      <p:pic>
        <p:nvPicPr>
          <p:cNvPr id="3" name="Imagen 2" descr="Un cuarto con una rosa roja&#10;&#10;Descripción generada automáticamente con confianza baja">
            <a:extLst>
              <a:ext uri="{FF2B5EF4-FFF2-40B4-BE49-F238E27FC236}">
                <a16:creationId xmlns:a16="http://schemas.microsoft.com/office/drawing/2014/main" id="{F6DBD62A-2BE1-BAD1-9ABC-E8F25F5D32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7000"/>
          <a:stretch/>
        </p:blipFill>
        <p:spPr>
          <a:xfrm>
            <a:off x="229131" y="3075064"/>
            <a:ext cx="6279206" cy="3616272"/>
          </a:xfrm>
          <a:prstGeom prst="rect">
            <a:avLst/>
          </a:prstGeom>
          <a:ln w="38100" cap="sq">
            <a:solidFill>
              <a:srgbClr val="F3AC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Niño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A98E6CB7-1311-E140-249A-E4899C160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" b="943"/>
          <a:stretch/>
        </p:blipFill>
        <p:spPr>
          <a:xfrm>
            <a:off x="8940789" y="4663171"/>
            <a:ext cx="3098811" cy="2027549"/>
          </a:xfrm>
          <a:prstGeom prst="rect">
            <a:avLst/>
          </a:prstGeom>
          <a:ln w="38100" cap="sq">
            <a:solidFill>
              <a:srgbClr val="F3AC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DB19657-00A8-6B00-2746-E8B7C6A86C6E}"/>
              </a:ext>
            </a:extLst>
          </p:cNvPr>
          <p:cNvSpPr txBox="1"/>
          <p:nvPr/>
        </p:nvSpPr>
        <p:spPr>
          <a:xfrm>
            <a:off x="6555431" y="4586762"/>
            <a:ext cx="24535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mladí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tvoří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návyky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pravidel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pořádku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zlepší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zdraví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energie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paměť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charakter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</a:t>
            </a:r>
            <a:r>
              <a:rPr lang="cs-CZ" sz="1800" b="1" dirty="0"/>
              <a:t>EGW: Y</a:t>
            </a:r>
            <a:r>
              <a:rPr lang="es-ES" sz="1800" b="1" dirty="0"/>
              <a:t>I</a:t>
            </a:r>
            <a:r>
              <a:rPr lang="cs-CZ" sz="1800" b="1" dirty="0"/>
              <a:t> </a:t>
            </a:r>
            <a:r>
              <a:rPr lang="es-ES" sz="1800" b="1" dirty="0"/>
              <a:t>28</a:t>
            </a:r>
            <a:r>
              <a:rPr lang="cs-CZ" sz="1800" b="1" dirty="0"/>
              <a:t>. ledna</a:t>
            </a:r>
            <a:r>
              <a:rPr lang="es-ES" sz="1800" b="1" dirty="0"/>
              <a:t> 1897.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97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37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EFC3133-3CD8-1380-477A-E079728157E6}"/>
              </a:ext>
            </a:extLst>
          </p:cNvPr>
          <p:cNvSpPr txBox="1"/>
          <p:nvPr/>
        </p:nvSpPr>
        <p:spPr>
          <a:xfrm>
            <a:off x="110609" y="4872958"/>
            <a:ext cx="815311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Rodiče</a:t>
            </a:r>
            <a:r>
              <a:rPr lang="es-ES" sz="1900" b="1" dirty="0"/>
              <a:t> a </a:t>
            </a:r>
            <a:r>
              <a:rPr lang="es-ES" sz="1900" b="1" dirty="0" err="1"/>
              <a:t>opatrovníci</a:t>
            </a:r>
            <a:r>
              <a:rPr lang="es-ES" sz="1900" b="1" dirty="0"/>
              <a:t> musí sami </a:t>
            </a:r>
            <a:r>
              <a:rPr lang="es-ES" sz="1900" b="1" dirty="0" err="1"/>
              <a:t>udržovat</a:t>
            </a:r>
            <a:r>
              <a:rPr lang="es-ES" sz="1900" b="1" dirty="0"/>
              <a:t> </a:t>
            </a:r>
            <a:r>
              <a:rPr lang="es-ES" sz="1900" b="1" dirty="0" err="1"/>
              <a:t>čistotu</a:t>
            </a:r>
            <a:r>
              <a:rPr lang="es-ES" sz="1900" b="1" dirty="0"/>
              <a:t> </a:t>
            </a:r>
            <a:r>
              <a:rPr lang="es-ES" sz="1900" b="1" dirty="0" err="1"/>
              <a:t>srdce</a:t>
            </a:r>
            <a:r>
              <a:rPr lang="es-ES" sz="1900" b="1" dirty="0"/>
              <a:t> a </a:t>
            </a:r>
            <a:r>
              <a:rPr lang="es-ES" sz="1900" b="1" dirty="0" err="1"/>
              <a:t>života</a:t>
            </a:r>
            <a:r>
              <a:rPr lang="es-ES" sz="1900" b="1" dirty="0"/>
              <a:t>, </a:t>
            </a:r>
            <a:r>
              <a:rPr lang="es-ES" sz="1900" b="1" dirty="0" err="1"/>
              <a:t>chtějí-li</a:t>
            </a:r>
            <a:r>
              <a:rPr lang="es-ES" sz="1900" b="1" dirty="0"/>
              <a:t>, </a:t>
            </a:r>
            <a:r>
              <a:rPr lang="es-ES" sz="1900" b="1" dirty="0" err="1"/>
              <a:t>aby</a:t>
            </a:r>
            <a:r>
              <a:rPr lang="es-ES" sz="1900" b="1" dirty="0"/>
              <a:t> </a:t>
            </a:r>
            <a:r>
              <a:rPr lang="es-ES" sz="1900" b="1" dirty="0" err="1"/>
              <a:t>jejich</a:t>
            </a:r>
            <a:r>
              <a:rPr lang="es-ES" sz="1900" b="1" dirty="0"/>
              <a:t> </a:t>
            </a:r>
            <a:r>
              <a:rPr lang="es-ES" sz="1900" b="1" dirty="0" err="1"/>
              <a:t>děti</a:t>
            </a:r>
            <a:r>
              <a:rPr lang="es-ES" sz="1900" b="1" dirty="0"/>
              <a:t> </a:t>
            </a:r>
            <a:r>
              <a:rPr lang="es-ES" sz="1900" b="1" dirty="0" err="1"/>
              <a:t>byly</a:t>
            </a:r>
            <a:r>
              <a:rPr lang="es-ES" sz="1900" b="1" dirty="0"/>
              <a:t> </a:t>
            </a:r>
            <a:r>
              <a:rPr lang="es-ES" sz="1900" b="1" dirty="0" err="1"/>
              <a:t>čisté</a:t>
            </a:r>
            <a:r>
              <a:rPr lang="es-ES" sz="1900" b="1" dirty="0"/>
              <a:t>. Musí </a:t>
            </a:r>
            <a:r>
              <a:rPr lang="es-ES" sz="1900" b="1" dirty="0" err="1"/>
              <a:t>dávat</a:t>
            </a:r>
            <a:r>
              <a:rPr lang="es-ES" sz="1900" b="1" dirty="0"/>
              <a:t> </a:t>
            </a:r>
            <a:r>
              <a:rPr lang="es-ES" sz="1900" b="1" dirty="0" err="1"/>
              <a:t>nezbytné</a:t>
            </a:r>
            <a:r>
              <a:rPr lang="es-ES" sz="1900" b="1" dirty="0"/>
              <a:t> </a:t>
            </a:r>
            <a:r>
              <a:rPr lang="es-ES" sz="1900" b="1" dirty="0" err="1"/>
              <a:t>pokyny</a:t>
            </a:r>
            <a:r>
              <a:rPr lang="es-ES" sz="1900" b="1" dirty="0"/>
              <a:t> a musí </a:t>
            </a:r>
            <a:r>
              <a:rPr lang="es-ES" sz="1900" b="1" dirty="0" err="1"/>
              <a:t>také</a:t>
            </a:r>
            <a:r>
              <a:rPr lang="es-ES" sz="1900" b="1" dirty="0"/>
              <a:t> </a:t>
            </a:r>
            <a:r>
              <a:rPr lang="es-ES" sz="1900" b="1" dirty="0" err="1"/>
              <a:t>být</a:t>
            </a:r>
            <a:r>
              <a:rPr lang="es-ES" sz="1900" b="1" dirty="0"/>
              <a:t> </a:t>
            </a:r>
            <a:r>
              <a:rPr lang="es-ES" sz="1900" b="1" dirty="0" err="1"/>
              <a:t>neustále</a:t>
            </a:r>
            <a:r>
              <a:rPr lang="es-ES" sz="1900" b="1" dirty="0"/>
              <a:t> </a:t>
            </a:r>
            <a:r>
              <a:rPr lang="es-ES" sz="1900" b="1" dirty="0" err="1"/>
              <a:t>bdělí</a:t>
            </a:r>
            <a:r>
              <a:rPr lang="es-ES" sz="1900" b="1" dirty="0"/>
              <a:t>. </a:t>
            </a:r>
            <a:r>
              <a:rPr lang="es-ES" sz="1900" b="1" dirty="0" err="1"/>
              <a:t>Každý</a:t>
            </a:r>
            <a:r>
              <a:rPr lang="es-ES" sz="1900" b="1" dirty="0"/>
              <a:t> den se v </a:t>
            </a:r>
            <a:r>
              <a:rPr lang="es-ES" sz="1900" b="1" dirty="0" err="1"/>
              <a:t>myslích</a:t>
            </a:r>
            <a:r>
              <a:rPr lang="es-ES" sz="1900" b="1" dirty="0"/>
              <a:t> </a:t>
            </a:r>
            <a:r>
              <a:rPr lang="es-ES" sz="1900" b="1" dirty="0" err="1"/>
              <a:t>mladých</a:t>
            </a:r>
            <a:r>
              <a:rPr lang="es-ES" sz="1900" b="1" dirty="0"/>
              <a:t> </a:t>
            </a:r>
            <a:r>
              <a:rPr lang="es-ES" sz="1900" b="1" dirty="0" err="1"/>
              <a:t>lidí</a:t>
            </a:r>
            <a:r>
              <a:rPr lang="es-ES" sz="1900" b="1" dirty="0"/>
              <a:t> </a:t>
            </a:r>
            <a:r>
              <a:rPr lang="es-ES" sz="1900" b="1" dirty="0" err="1"/>
              <a:t>objevují</a:t>
            </a:r>
            <a:r>
              <a:rPr lang="es-ES" sz="1900" b="1" dirty="0"/>
              <a:t> nové </a:t>
            </a:r>
            <a:r>
              <a:rPr lang="es-ES" sz="1900" b="1" dirty="0" err="1"/>
              <a:t>myšlenky</a:t>
            </a:r>
            <a:r>
              <a:rPr lang="es-ES" sz="1900" b="1" dirty="0"/>
              <a:t>, nové </a:t>
            </a:r>
            <a:r>
              <a:rPr lang="es-ES" sz="1900" b="1" dirty="0" err="1"/>
              <a:t>dojmy</a:t>
            </a:r>
            <a:r>
              <a:rPr lang="es-ES" sz="1900" b="1" dirty="0"/>
              <a:t> v </a:t>
            </a:r>
            <a:r>
              <a:rPr lang="es-ES" sz="1900" b="1" dirty="0" err="1"/>
              <a:t>jejich</a:t>
            </a:r>
            <a:r>
              <a:rPr lang="es-ES" sz="1900" b="1" dirty="0"/>
              <a:t> </a:t>
            </a:r>
            <a:r>
              <a:rPr lang="es-ES" sz="1900" b="1" dirty="0" err="1"/>
              <a:t>srdcích</a:t>
            </a:r>
            <a:r>
              <a:rPr lang="es-ES" sz="1900" b="1" dirty="0"/>
              <a:t>. </a:t>
            </a:r>
            <a:r>
              <a:rPr lang="es-ES" sz="1900" b="1" dirty="0" err="1">
                <a:solidFill>
                  <a:srgbClr val="C00000"/>
                </a:solidFill>
              </a:rPr>
              <a:t>Asociace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které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vytvářejí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knihy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cs-CZ" sz="1900" b="1" dirty="0">
                <a:solidFill>
                  <a:srgbClr val="C00000"/>
                </a:solidFill>
              </a:rPr>
              <a:t>jež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čtou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zvyky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které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praktikují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to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vše</a:t>
            </a:r>
            <a:r>
              <a:rPr lang="es-ES" sz="1900" b="1" dirty="0">
                <a:solidFill>
                  <a:srgbClr val="C00000"/>
                </a:solidFill>
              </a:rPr>
              <a:t> je </a:t>
            </a:r>
            <a:r>
              <a:rPr lang="es-ES" sz="1900" b="1" dirty="0" err="1">
                <a:solidFill>
                  <a:srgbClr val="C00000"/>
                </a:solidFill>
              </a:rPr>
              <a:t>třeba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sledovat</a:t>
            </a:r>
            <a:r>
              <a:rPr lang="es-ES" sz="1900" b="1" dirty="0">
                <a:solidFill>
                  <a:srgbClr val="C00000"/>
                </a:solidFill>
              </a:rPr>
              <a:t>.</a:t>
            </a:r>
            <a:r>
              <a:rPr lang="cs-CZ" sz="1900" b="1" dirty="0"/>
              <a:t>                                                                                                         </a:t>
            </a:r>
            <a:r>
              <a:rPr lang="es-ES" sz="1900" b="1" dirty="0" err="1"/>
              <a:t>The</a:t>
            </a:r>
            <a:r>
              <a:rPr lang="es-ES" sz="1900" b="1" dirty="0"/>
              <a:t> </a:t>
            </a:r>
            <a:r>
              <a:rPr lang="es-ES" sz="1900" b="1" dirty="0" err="1"/>
              <a:t>Signs</a:t>
            </a:r>
            <a:r>
              <a:rPr lang="es-ES" sz="1900" b="1" dirty="0"/>
              <a:t> </a:t>
            </a:r>
            <a:r>
              <a:rPr lang="es-ES" sz="1900" b="1" dirty="0" err="1"/>
              <a:t>of</a:t>
            </a:r>
            <a:r>
              <a:rPr lang="es-ES" sz="1900" b="1" dirty="0"/>
              <a:t> </a:t>
            </a:r>
            <a:r>
              <a:rPr lang="es-ES" sz="1900" b="1" dirty="0" err="1"/>
              <a:t>the</a:t>
            </a:r>
            <a:r>
              <a:rPr lang="es-ES" sz="1900" b="1" dirty="0"/>
              <a:t> Times, 25</a:t>
            </a:r>
            <a:r>
              <a:rPr lang="cs-CZ" sz="1900" b="1" dirty="0"/>
              <a:t>. května</a:t>
            </a:r>
            <a:r>
              <a:rPr lang="es-ES" sz="1900" b="1" dirty="0"/>
              <a:t> 1882.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267F1D-6480-F2A3-411B-9520466C4F9D}"/>
              </a:ext>
            </a:extLst>
          </p:cNvPr>
          <p:cNvSpPr txBox="1"/>
          <p:nvPr/>
        </p:nvSpPr>
        <p:spPr>
          <a:xfrm>
            <a:off x="2134182" y="3861553"/>
            <a:ext cx="610669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Pokud</a:t>
            </a:r>
            <a:r>
              <a:rPr lang="es-ES" sz="1900" b="1" dirty="0"/>
              <a:t> </a:t>
            </a:r>
            <a:r>
              <a:rPr lang="es-ES" sz="1900" b="1" dirty="0" err="1"/>
              <a:t>rodiče</a:t>
            </a:r>
            <a:r>
              <a:rPr lang="es-ES" sz="1900" b="1" dirty="0"/>
              <a:t> </a:t>
            </a:r>
            <a:r>
              <a:rPr lang="es-ES" sz="1900" b="1" dirty="0" err="1"/>
              <a:t>chtějí</a:t>
            </a:r>
            <a:r>
              <a:rPr lang="es-ES" sz="1900" b="1" dirty="0"/>
              <a:t>, </a:t>
            </a:r>
            <a:r>
              <a:rPr lang="es-ES" sz="1900" b="1" dirty="0" err="1"/>
              <a:t>aby</a:t>
            </a:r>
            <a:r>
              <a:rPr lang="es-ES" sz="1900" b="1" dirty="0"/>
              <a:t> </a:t>
            </a:r>
            <a:r>
              <a:rPr lang="es-ES" sz="1900" b="1" dirty="0" err="1"/>
              <a:t>jejich</a:t>
            </a:r>
            <a:r>
              <a:rPr lang="es-ES" sz="1900" b="1" dirty="0"/>
              <a:t> </a:t>
            </a:r>
            <a:r>
              <a:rPr lang="es-ES" sz="1900" b="1" dirty="0" err="1"/>
              <a:t>děti</a:t>
            </a:r>
            <a:r>
              <a:rPr lang="es-ES" sz="1900" b="1" dirty="0"/>
              <a:t> </a:t>
            </a:r>
            <a:r>
              <a:rPr lang="es-ES" sz="1900" b="1" dirty="0" err="1"/>
              <a:t>byly</a:t>
            </a:r>
            <a:r>
              <a:rPr lang="es-ES" sz="1900" b="1" dirty="0"/>
              <a:t> </a:t>
            </a:r>
            <a:r>
              <a:rPr lang="es-ES" sz="1900" b="1" dirty="0" err="1"/>
              <a:t>čisté</a:t>
            </a:r>
            <a:r>
              <a:rPr lang="es-ES" sz="1900" b="1" dirty="0"/>
              <a:t>, </a:t>
            </a:r>
            <a:r>
              <a:rPr lang="cs-CZ" sz="1900" b="1" dirty="0">
                <a:solidFill>
                  <a:srgbClr val="C00000"/>
                </a:solidFill>
              </a:rPr>
              <a:t>mu</a:t>
            </a:r>
            <a:r>
              <a:rPr lang="es-ES" sz="1900" b="1" dirty="0">
                <a:solidFill>
                  <a:srgbClr val="C00000"/>
                </a:solidFill>
              </a:rPr>
              <a:t>sí je </a:t>
            </a:r>
            <a:r>
              <a:rPr lang="es-ES" sz="1900" b="1" dirty="0" err="1">
                <a:solidFill>
                  <a:srgbClr val="C00000"/>
                </a:solidFill>
              </a:rPr>
              <a:t>obklopit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čistým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společenstvím</a:t>
            </a:r>
            <a:r>
              <a:rPr lang="es-ES" sz="1900" b="1" dirty="0">
                <a:solidFill>
                  <a:srgbClr val="C00000"/>
                </a:solidFill>
              </a:rPr>
              <a:t>.</a:t>
            </a:r>
            <a:r>
              <a:rPr lang="es-ES" sz="1900" b="1" dirty="0"/>
              <a:t> </a:t>
            </a:r>
            <a:r>
              <a:rPr lang="cs-CZ" sz="1900" b="1" dirty="0"/>
              <a:t>které</a:t>
            </a:r>
            <a:r>
              <a:rPr lang="es-ES" sz="1900" b="1" dirty="0"/>
              <a:t> </a:t>
            </a:r>
            <a:r>
              <a:rPr lang="es-ES" sz="1900" b="1" dirty="0" err="1"/>
              <a:t>Bůh</a:t>
            </a:r>
            <a:r>
              <a:rPr lang="es-ES" sz="1900" b="1" dirty="0"/>
              <a:t> m</a:t>
            </a:r>
            <a:r>
              <a:rPr lang="cs-CZ" sz="1900" b="1" dirty="0" err="1"/>
              <a:t>ůže</a:t>
            </a:r>
            <a:r>
              <a:rPr lang="es-ES" sz="1900" b="1" dirty="0"/>
              <a:t> </a:t>
            </a:r>
            <a:r>
              <a:rPr lang="es-ES" sz="1900" b="1" dirty="0" err="1"/>
              <a:t>schválit</a:t>
            </a:r>
            <a:r>
              <a:rPr lang="es-ES" sz="1900" b="1" dirty="0"/>
              <a:t>.</a:t>
            </a:r>
            <a:r>
              <a:rPr lang="cs-CZ" sz="1900" b="1" dirty="0"/>
              <a:t> EGW: </a:t>
            </a:r>
            <a:r>
              <a:rPr lang="es-ES" sz="1900" b="1" dirty="0"/>
              <a:t>CTBH</a:t>
            </a:r>
            <a:r>
              <a:rPr lang="cs-CZ" sz="1900" b="1" dirty="0"/>
              <a:t> strana</a:t>
            </a:r>
            <a:r>
              <a:rPr lang="es-ES" sz="1900" b="1" dirty="0"/>
              <a:t> 142.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035877-7822-4791-9579-8A594CEF8C8B}"/>
              </a:ext>
            </a:extLst>
          </p:cNvPr>
          <p:cNvSpPr txBox="1"/>
          <p:nvPr/>
        </p:nvSpPr>
        <p:spPr>
          <a:xfrm>
            <a:off x="2134182" y="2850148"/>
            <a:ext cx="610669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>
                <a:solidFill>
                  <a:srgbClr val="C00000"/>
                </a:solidFill>
              </a:rPr>
              <a:t>Musíte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postavit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bariéry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proti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smyslov</a:t>
            </a:r>
            <a:r>
              <a:rPr lang="cs-CZ" sz="1900" b="1" dirty="0">
                <a:solidFill>
                  <a:srgbClr val="C00000"/>
                </a:solidFill>
              </a:rPr>
              <a:t>ý</a:t>
            </a:r>
            <a:r>
              <a:rPr lang="es-ES" sz="1900" b="1" dirty="0">
                <a:solidFill>
                  <a:srgbClr val="C00000"/>
                </a:solidFill>
              </a:rPr>
              <a:t>m </a:t>
            </a:r>
            <a:r>
              <a:rPr lang="es-ES" sz="1900" b="1" dirty="0" err="1">
                <a:solidFill>
                  <a:srgbClr val="C00000"/>
                </a:solidFill>
              </a:rPr>
              <a:t>požitk</a:t>
            </a:r>
            <a:r>
              <a:rPr lang="cs-CZ" sz="1900" b="1" dirty="0" err="1">
                <a:solidFill>
                  <a:srgbClr val="C00000"/>
                </a:solidFill>
              </a:rPr>
              <a:t>ům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tohoto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století</a:t>
            </a:r>
            <a:r>
              <a:rPr lang="es-ES" sz="1900" b="1" dirty="0">
                <a:solidFill>
                  <a:srgbClr val="C00000"/>
                </a:solidFill>
              </a:rPr>
              <a:t>.</a:t>
            </a:r>
            <a:r>
              <a:rPr lang="cs-CZ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/>
              <a:t>T</a:t>
            </a:r>
            <a:r>
              <a:rPr lang="cs-CZ" sz="1900" b="1" dirty="0"/>
              <a:t>y</a:t>
            </a:r>
            <a:r>
              <a:rPr lang="es-ES" sz="1900" b="1" dirty="0"/>
              <a:t> </a:t>
            </a:r>
            <a:r>
              <a:rPr lang="es-ES" sz="1900" b="1" dirty="0" err="1"/>
              <a:t>ničí</a:t>
            </a:r>
            <a:r>
              <a:rPr lang="es-ES" sz="1900" b="1" dirty="0"/>
              <a:t> </a:t>
            </a:r>
            <a:r>
              <a:rPr lang="es-ES" sz="1900" b="1" dirty="0" err="1"/>
              <a:t>zdraví</a:t>
            </a:r>
            <a:r>
              <a:rPr lang="es-ES" sz="1900" b="1" dirty="0"/>
              <a:t> </a:t>
            </a:r>
            <a:r>
              <a:rPr lang="es-ES" sz="1900" b="1" dirty="0" err="1"/>
              <a:t>tisíců</a:t>
            </a:r>
            <a:r>
              <a:rPr lang="es-ES" sz="1900" b="1" dirty="0"/>
              <a:t> </a:t>
            </a:r>
            <a:r>
              <a:rPr lang="es-ES" sz="1900" b="1" dirty="0" err="1"/>
              <a:t>lidí</a:t>
            </a:r>
            <a:r>
              <a:rPr lang="es-ES" sz="1900" b="1" dirty="0"/>
              <a:t> </a:t>
            </a:r>
            <a:r>
              <a:rPr lang="es-ES" sz="1900" b="1" dirty="0" err="1"/>
              <a:t>fyzicky</a:t>
            </a:r>
            <a:r>
              <a:rPr lang="es-ES" sz="1900" b="1" dirty="0"/>
              <a:t> i </a:t>
            </a:r>
            <a:r>
              <a:rPr lang="es-ES" sz="1900" b="1" dirty="0" err="1"/>
              <a:t>morálně</a:t>
            </a:r>
            <a:r>
              <a:rPr lang="es-ES" sz="1900" b="1" dirty="0"/>
              <a:t>. </a:t>
            </a:r>
            <a:r>
              <a:rPr lang="en-US" sz="1900" b="1" dirty="0"/>
              <a:t> </a:t>
            </a:r>
            <a:r>
              <a:rPr lang="cs-CZ" sz="1900" b="1" dirty="0"/>
              <a:t>                  </a:t>
            </a:r>
            <a:r>
              <a:rPr lang="en-US" sz="1900" b="1" dirty="0"/>
              <a:t>The Review and Herald, 27</a:t>
            </a:r>
            <a:r>
              <a:rPr lang="cs-CZ" sz="1900" b="1" dirty="0"/>
              <a:t>. června</a:t>
            </a:r>
            <a:r>
              <a:rPr lang="en-US" sz="1900" b="1" dirty="0"/>
              <a:t> 1899.</a:t>
            </a:r>
            <a:endParaRPr lang="es-ES" sz="19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0D7B538-4CB9-99BA-8BDB-E4086398C380}"/>
              </a:ext>
            </a:extLst>
          </p:cNvPr>
          <p:cNvSpPr txBox="1"/>
          <p:nvPr/>
        </p:nvSpPr>
        <p:spPr>
          <a:xfrm>
            <a:off x="207667" y="102806"/>
            <a:ext cx="8581155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>
                <a:solidFill>
                  <a:srgbClr val="C00000"/>
                </a:solidFill>
              </a:rPr>
              <a:t>Jsou-li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mysl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dětí</a:t>
            </a:r>
            <a:r>
              <a:rPr lang="es-ES" sz="1900" b="1" dirty="0">
                <a:solidFill>
                  <a:srgbClr val="C00000"/>
                </a:solidFill>
              </a:rPr>
              <a:t> v </a:t>
            </a:r>
            <a:r>
              <a:rPr lang="es-ES" sz="1900" b="1" dirty="0" err="1">
                <a:solidFill>
                  <a:srgbClr val="C00000"/>
                </a:solidFill>
              </a:rPr>
              <a:t>útlém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věku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naplněna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příjemnými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obrazy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pravdy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čistoty</a:t>
            </a:r>
            <a:r>
              <a:rPr lang="es-ES" sz="1900" b="1" dirty="0">
                <a:solidFill>
                  <a:srgbClr val="C00000"/>
                </a:solidFill>
              </a:rPr>
              <a:t> a </a:t>
            </a:r>
            <a:r>
              <a:rPr lang="es-ES" sz="1900" b="1" dirty="0" err="1">
                <a:solidFill>
                  <a:srgbClr val="C00000"/>
                </a:solidFill>
              </a:rPr>
              <a:t>dobroty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vytvoří</a:t>
            </a:r>
            <a:r>
              <a:rPr lang="es-ES" sz="1900" b="1" dirty="0">
                <a:solidFill>
                  <a:srgbClr val="C00000"/>
                </a:solidFill>
              </a:rPr>
              <a:t> se </a:t>
            </a:r>
            <a:r>
              <a:rPr lang="es-ES" sz="1900" b="1" dirty="0" err="1">
                <a:solidFill>
                  <a:srgbClr val="C00000"/>
                </a:solidFill>
              </a:rPr>
              <a:t>chuť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na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to</a:t>
            </a:r>
            <a:r>
              <a:rPr lang="es-ES" sz="1900" b="1" dirty="0">
                <a:solidFill>
                  <a:srgbClr val="C00000"/>
                </a:solidFill>
              </a:rPr>
              <a:t>, </a:t>
            </a:r>
            <a:r>
              <a:rPr lang="es-ES" sz="1900" b="1" dirty="0" err="1">
                <a:solidFill>
                  <a:srgbClr val="C00000"/>
                </a:solidFill>
              </a:rPr>
              <a:t>co</a:t>
            </a:r>
            <a:r>
              <a:rPr lang="es-ES" sz="1900" b="1" dirty="0">
                <a:solidFill>
                  <a:srgbClr val="C00000"/>
                </a:solidFill>
              </a:rPr>
              <a:t> je </a:t>
            </a:r>
            <a:r>
              <a:rPr lang="es-ES" sz="1900" b="1" dirty="0" err="1">
                <a:solidFill>
                  <a:srgbClr val="C00000"/>
                </a:solidFill>
              </a:rPr>
              <a:t>čisté</a:t>
            </a:r>
            <a:r>
              <a:rPr lang="es-ES" sz="1900" b="1" dirty="0">
                <a:solidFill>
                  <a:srgbClr val="C00000"/>
                </a:solidFill>
              </a:rPr>
              <a:t> a </a:t>
            </a:r>
            <a:r>
              <a:rPr lang="es-ES" sz="1900" b="1" dirty="0" err="1">
                <a:solidFill>
                  <a:srgbClr val="C00000"/>
                </a:solidFill>
              </a:rPr>
              <a:t>povznášející</a:t>
            </a:r>
            <a:r>
              <a:rPr lang="es-ES" sz="1900" b="1" dirty="0">
                <a:solidFill>
                  <a:srgbClr val="C00000"/>
                </a:solidFill>
              </a:rPr>
              <a:t>, a </a:t>
            </a:r>
            <a:r>
              <a:rPr lang="es-ES" sz="1900" b="1" dirty="0" err="1">
                <a:solidFill>
                  <a:srgbClr val="C00000"/>
                </a:solidFill>
              </a:rPr>
              <a:t>jejich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představivost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nebude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snadno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zkažena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nebo</a:t>
            </a:r>
            <a:r>
              <a:rPr lang="es-ES" sz="1900" b="1" dirty="0">
                <a:solidFill>
                  <a:srgbClr val="C00000"/>
                </a:solidFill>
              </a:rPr>
              <a:t> </a:t>
            </a:r>
            <a:r>
              <a:rPr lang="es-ES" sz="1900" b="1" dirty="0" err="1">
                <a:solidFill>
                  <a:srgbClr val="C00000"/>
                </a:solidFill>
              </a:rPr>
              <a:t>znečištěna</a:t>
            </a:r>
            <a:r>
              <a:rPr lang="es-ES" sz="1900" b="1" dirty="0">
                <a:solidFill>
                  <a:srgbClr val="C00000"/>
                </a:solidFill>
              </a:rPr>
              <a:t>.</a:t>
            </a:r>
            <a:r>
              <a:rPr lang="es-ES" sz="1900" b="1" dirty="0"/>
              <a:t> </a:t>
            </a:r>
            <a:r>
              <a:rPr lang="es-ES" sz="1900" b="1" dirty="0" err="1"/>
              <a:t>Bude-li</a:t>
            </a:r>
            <a:r>
              <a:rPr lang="es-ES" sz="1900" b="1" dirty="0"/>
              <a:t> se </a:t>
            </a:r>
            <a:r>
              <a:rPr lang="es-ES" sz="1900" b="1" dirty="0" err="1"/>
              <a:t>chovat</a:t>
            </a:r>
            <a:r>
              <a:rPr lang="es-ES" sz="1900" b="1" dirty="0"/>
              <a:t> </a:t>
            </a:r>
            <a:r>
              <a:rPr lang="es-ES" sz="1900" b="1" dirty="0" err="1"/>
              <a:t>opačně</a:t>
            </a:r>
            <a:r>
              <a:rPr lang="es-ES" sz="1900" b="1" dirty="0"/>
              <a:t>, </a:t>
            </a:r>
            <a:r>
              <a:rPr lang="es-ES" sz="1900" b="1" dirty="0" err="1"/>
              <a:t>budou-li</a:t>
            </a:r>
            <a:r>
              <a:rPr lang="es-ES" sz="1900" b="1" dirty="0"/>
              <a:t> </a:t>
            </a:r>
            <a:r>
              <a:rPr lang="es-ES" sz="1900" b="1" dirty="0" err="1"/>
              <a:t>mysl</a:t>
            </a:r>
            <a:r>
              <a:rPr lang="es-ES" sz="1900" b="1" dirty="0"/>
              <a:t> </a:t>
            </a:r>
            <a:r>
              <a:rPr lang="es-ES" sz="1900" b="1" dirty="0" err="1"/>
              <a:t>rodičů</a:t>
            </a:r>
            <a:r>
              <a:rPr lang="es-ES" sz="1900" b="1" dirty="0"/>
              <a:t> </a:t>
            </a:r>
            <a:r>
              <a:rPr lang="es-ES" sz="1900" b="1" dirty="0" err="1"/>
              <a:t>neustále</a:t>
            </a:r>
            <a:r>
              <a:rPr lang="es-ES" sz="1900" b="1" dirty="0"/>
              <a:t> </a:t>
            </a:r>
            <a:r>
              <a:rPr lang="es-ES" sz="1900" b="1" dirty="0" err="1"/>
              <a:t>rozprostřena</a:t>
            </a:r>
            <a:r>
              <a:rPr lang="es-ES" sz="1900" b="1" dirty="0"/>
              <a:t> v </a:t>
            </a:r>
            <a:r>
              <a:rPr lang="es-ES" sz="1900" b="1" dirty="0" err="1"/>
              <a:t>nízkých</a:t>
            </a:r>
            <a:r>
              <a:rPr lang="es-ES" sz="1900" b="1" dirty="0"/>
              <a:t> </a:t>
            </a:r>
            <a:r>
              <a:rPr lang="es-ES" sz="1900" b="1" dirty="0" err="1"/>
              <a:t>scénách</a:t>
            </a:r>
            <a:r>
              <a:rPr lang="es-ES" sz="1900" b="1" dirty="0"/>
              <a:t>, je-</a:t>
            </a:r>
            <a:r>
              <a:rPr lang="es-ES" sz="1900" b="1" dirty="0" err="1"/>
              <a:t>li</a:t>
            </a:r>
            <a:r>
              <a:rPr lang="es-ES" sz="1900" b="1" dirty="0"/>
              <a:t> </a:t>
            </a:r>
            <a:r>
              <a:rPr lang="es-ES" sz="1900" b="1" dirty="0" err="1"/>
              <a:t>jejich</a:t>
            </a:r>
            <a:r>
              <a:rPr lang="es-ES" sz="1900" b="1" dirty="0"/>
              <a:t> </a:t>
            </a:r>
            <a:r>
              <a:rPr lang="es-ES" sz="1900" b="1" dirty="0" err="1"/>
              <a:t>rozhovor</a:t>
            </a:r>
            <a:r>
              <a:rPr lang="es-ES" sz="1900" b="1" dirty="0"/>
              <a:t> </a:t>
            </a:r>
            <a:r>
              <a:rPr lang="es-ES" sz="1900" b="1" dirty="0" err="1"/>
              <a:t>rozložen</a:t>
            </a:r>
            <a:r>
              <a:rPr lang="es-ES" sz="1900" b="1" dirty="0"/>
              <a:t> </a:t>
            </a:r>
            <a:r>
              <a:rPr lang="cs-CZ" sz="1900" b="1" dirty="0"/>
              <a:t>         </a:t>
            </a:r>
            <a:r>
              <a:rPr lang="es-ES" sz="1900" b="1" dirty="0"/>
              <a:t>do </a:t>
            </a:r>
            <a:r>
              <a:rPr lang="es-ES" sz="1900" b="1" dirty="0" err="1"/>
              <a:t>problematických</a:t>
            </a:r>
            <a:r>
              <a:rPr lang="es-ES" sz="1900" b="1" dirty="0"/>
              <a:t> </a:t>
            </a:r>
            <a:r>
              <a:rPr lang="es-ES" sz="1900" b="1" dirty="0" err="1"/>
              <a:t>charakterových</a:t>
            </a:r>
            <a:r>
              <a:rPr lang="es-ES" sz="1900" b="1" dirty="0"/>
              <a:t> </a:t>
            </a:r>
            <a:r>
              <a:rPr lang="es-ES" sz="1900" b="1" dirty="0" err="1"/>
              <a:t>charakteristik</a:t>
            </a:r>
            <a:r>
              <a:rPr lang="es-ES" sz="1900" b="1" dirty="0"/>
              <a:t>, </a:t>
            </a:r>
            <a:r>
              <a:rPr lang="es-ES" sz="1900" b="1" dirty="0" err="1"/>
              <a:t>navyknou-li</a:t>
            </a:r>
            <a:r>
              <a:rPr lang="es-ES" sz="1900" b="1" dirty="0"/>
              <a:t> si </a:t>
            </a:r>
            <a:r>
              <a:rPr lang="es-ES" sz="1900" b="1" dirty="0" err="1"/>
              <a:t>mluvit</a:t>
            </a:r>
            <a:r>
              <a:rPr lang="es-ES" sz="1900" b="1" dirty="0"/>
              <a:t> </a:t>
            </a:r>
            <a:r>
              <a:rPr lang="es-ES" sz="1900" b="1" dirty="0" err="1"/>
              <a:t>tím</a:t>
            </a:r>
            <a:r>
              <a:rPr lang="es-ES" sz="1900" b="1" dirty="0"/>
              <a:t>, </a:t>
            </a:r>
            <a:r>
              <a:rPr lang="es-ES" sz="1900" b="1" dirty="0" err="1"/>
              <a:t>že</a:t>
            </a:r>
            <a:r>
              <a:rPr lang="es-ES" sz="1900" b="1" dirty="0"/>
              <a:t> si </a:t>
            </a:r>
            <a:r>
              <a:rPr lang="es-ES" sz="1900" b="1" dirty="0" err="1"/>
              <a:t>stěžují</a:t>
            </a:r>
            <a:r>
              <a:rPr lang="es-ES" sz="1900" b="1" dirty="0"/>
              <a:t>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chování</a:t>
            </a:r>
            <a:r>
              <a:rPr lang="es-ES" sz="1900" b="1" dirty="0"/>
              <a:t> </a:t>
            </a:r>
            <a:r>
              <a:rPr lang="es-ES" sz="1900" b="1" dirty="0" err="1"/>
              <a:t>druhých</a:t>
            </a:r>
            <a:r>
              <a:rPr lang="es-ES" sz="1900" b="1" dirty="0"/>
              <a:t>, </a:t>
            </a:r>
            <a:r>
              <a:rPr lang="es-ES" sz="1900" b="1" dirty="0" err="1"/>
              <a:t>poučí</a:t>
            </a:r>
            <a:r>
              <a:rPr lang="es-ES" sz="1900" b="1" dirty="0"/>
              <a:t> se </a:t>
            </a:r>
            <a:r>
              <a:rPr lang="es-ES" sz="1900" b="1" dirty="0" err="1"/>
              <a:t>maličcí</a:t>
            </a:r>
            <a:r>
              <a:rPr lang="es-ES" sz="1900" b="1" dirty="0"/>
              <a:t> </a:t>
            </a:r>
            <a:r>
              <a:rPr lang="es-ES" sz="1900" b="1" dirty="0" err="1"/>
              <a:t>ze</a:t>
            </a:r>
            <a:r>
              <a:rPr lang="es-ES" sz="1900" b="1" dirty="0"/>
              <a:t> </a:t>
            </a:r>
            <a:r>
              <a:rPr lang="es-ES" sz="1900" b="1" dirty="0" err="1"/>
              <a:t>slov</a:t>
            </a:r>
            <a:r>
              <a:rPr lang="es-ES" sz="1900" b="1" dirty="0"/>
              <a:t> a </a:t>
            </a:r>
            <a:r>
              <a:rPr lang="es-ES" sz="1900" b="1" dirty="0" err="1"/>
              <a:t>výrazů</a:t>
            </a:r>
            <a:r>
              <a:rPr lang="es-ES" sz="1900" b="1" dirty="0"/>
              <a:t> </a:t>
            </a:r>
            <a:r>
              <a:rPr lang="es-ES" sz="1900" b="1" dirty="0" err="1"/>
              <a:t>nelibosti</a:t>
            </a:r>
            <a:r>
              <a:rPr lang="es-ES" sz="1900" b="1" dirty="0"/>
              <a:t> a </a:t>
            </a:r>
            <a:r>
              <a:rPr lang="es-ES" sz="1900" b="1" dirty="0" err="1"/>
              <a:t>budou</a:t>
            </a:r>
            <a:r>
              <a:rPr lang="es-ES" sz="1900" b="1" dirty="0"/>
              <a:t> </a:t>
            </a:r>
            <a:r>
              <a:rPr lang="es-ES" sz="1900" b="1" dirty="0" err="1"/>
              <a:t>následovat</a:t>
            </a:r>
            <a:r>
              <a:rPr lang="es-ES" sz="1900" b="1" dirty="0"/>
              <a:t> </a:t>
            </a:r>
            <a:r>
              <a:rPr lang="es-ES" sz="1900" b="1" dirty="0" err="1"/>
              <a:t>tento</a:t>
            </a:r>
            <a:r>
              <a:rPr lang="es-ES" sz="1900" b="1" dirty="0"/>
              <a:t> </a:t>
            </a:r>
            <a:r>
              <a:rPr lang="es-ES" sz="1900" b="1" dirty="0" err="1"/>
              <a:t>zhoubný</a:t>
            </a:r>
            <a:r>
              <a:rPr lang="es-ES" sz="1900" b="1" dirty="0"/>
              <a:t> </a:t>
            </a:r>
            <a:r>
              <a:rPr lang="es-ES" sz="1900" b="1" dirty="0" err="1"/>
              <a:t>příklad</a:t>
            </a:r>
            <a:r>
              <a:rPr lang="es-ES" sz="1900" b="1" dirty="0"/>
              <a:t>. </a:t>
            </a:r>
            <a:r>
              <a:rPr lang="es-ES" sz="1900" b="1" dirty="0" err="1"/>
              <a:t>Tento</a:t>
            </a:r>
            <a:r>
              <a:rPr lang="es-ES" sz="1900" b="1" dirty="0"/>
              <a:t> </a:t>
            </a:r>
            <a:r>
              <a:rPr lang="es-ES" sz="1900" b="1" dirty="0" err="1"/>
              <a:t>zlý</a:t>
            </a:r>
            <a:r>
              <a:rPr lang="es-ES" sz="1900" b="1" dirty="0"/>
              <a:t> </a:t>
            </a:r>
            <a:r>
              <a:rPr lang="es-ES" sz="1900" b="1" dirty="0" err="1"/>
              <a:t>dojem</a:t>
            </a:r>
            <a:r>
              <a:rPr lang="es-ES" sz="1900" b="1" dirty="0"/>
              <a:t>, </a:t>
            </a:r>
            <a:r>
              <a:rPr lang="es-ES" sz="1900" b="1" dirty="0" err="1"/>
              <a:t>stejně</a:t>
            </a:r>
            <a:r>
              <a:rPr lang="es-ES" sz="1900" b="1" dirty="0"/>
              <a:t> </a:t>
            </a:r>
            <a:r>
              <a:rPr lang="es-ES" sz="1900" b="1" dirty="0" err="1"/>
              <a:t>jako</a:t>
            </a:r>
            <a:r>
              <a:rPr lang="es-ES" sz="1900" b="1" dirty="0"/>
              <a:t> </a:t>
            </a:r>
            <a:r>
              <a:rPr lang="es-ES" sz="1900" b="1" dirty="0" err="1"/>
              <a:t>skvrna</a:t>
            </a:r>
            <a:r>
              <a:rPr lang="es-ES" sz="1900" b="1" dirty="0"/>
              <a:t> </a:t>
            </a:r>
            <a:r>
              <a:rPr lang="es-ES" sz="1900" b="1" dirty="0" err="1"/>
              <a:t>malomocenství</a:t>
            </a:r>
            <a:r>
              <a:rPr lang="es-ES" sz="1900" b="1" dirty="0"/>
              <a:t>, se </a:t>
            </a:r>
            <a:r>
              <a:rPr lang="es-ES" sz="1900" b="1" dirty="0" err="1"/>
              <a:t>na</a:t>
            </a:r>
            <a:r>
              <a:rPr lang="es-ES" sz="1900" b="1" dirty="0"/>
              <a:t> </a:t>
            </a:r>
            <a:r>
              <a:rPr lang="es-ES" sz="1900" b="1" dirty="0" err="1"/>
              <a:t>ně</a:t>
            </a:r>
            <a:r>
              <a:rPr lang="es-ES" sz="1900" b="1" dirty="0"/>
              <a:t> </a:t>
            </a:r>
            <a:r>
              <a:rPr lang="es-ES" sz="1900" b="1" dirty="0" err="1"/>
              <a:t>bude</a:t>
            </a:r>
            <a:r>
              <a:rPr lang="es-ES" sz="1900" b="1" dirty="0"/>
              <a:t> </a:t>
            </a:r>
            <a:r>
              <a:rPr lang="es-ES" sz="1900" b="1" dirty="0" err="1"/>
              <a:t>lepit</a:t>
            </a:r>
            <a:r>
              <a:rPr lang="es-ES" sz="1900" b="1" dirty="0"/>
              <a:t> v </a:t>
            </a:r>
            <a:r>
              <a:rPr lang="es-ES" sz="1900" b="1" dirty="0" err="1"/>
              <a:t>posmrtném</a:t>
            </a:r>
            <a:r>
              <a:rPr lang="es-ES" sz="1900" b="1" dirty="0"/>
              <a:t> </a:t>
            </a:r>
            <a:r>
              <a:rPr lang="es-ES" sz="1900" b="1" dirty="0" err="1"/>
              <a:t>životě</a:t>
            </a:r>
            <a:r>
              <a:rPr lang="es-ES" sz="1900" b="1" dirty="0"/>
              <a:t>.</a:t>
            </a:r>
            <a:r>
              <a:rPr lang="cs-CZ" sz="1900" b="1" dirty="0"/>
              <a:t>                                           EGW: HR leden</a:t>
            </a:r>
            <a:r>
              <a:rPr lang="en-US" sz="1900" b="1" dirty="0"/>
              <a:t> 1880.</a:t>
            </a:r>
            <a:endParaRPr lang="es-ES" sz="19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430979-DE85-78A4-4E2D-6D9AFDC0C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180085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16942E-9DCB-15F1-4231-E53926E49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9" y="442562"/>
            <a:ext cx="2777074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Forma&#10;&#10;Descripción generada automáticamente">
            <a:extLst>
              <a:ext uri="{FF2B5EF4-FFF2-40B4-BE49-F238E27FC236}">
                <a16:creationId xmlns:a16="http://schemas.microsoft.com/office/drawing/2014/main" id="{50C6B40D-9B5B-2820-C158-02E8A2EE8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80" y="861993"/>
            <a:ext cx="2526472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Forma, Cuadrado&#10;&#10;Descripción generada automáticamente">
            <a:extLst>
              <a:ext uri="{FF2B5EF4-FFF2-40B4-BE49-F238E27FC236}">
                <a16:creationId xmlns:a16="http://schemas.microsoft.com/office/drawing/2014/main" id="{52C757DA-7879-5C9D-0A64-0D09CEDA5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82" y="1281424"/>
            <a:ext cx="2096869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Forma, Cuadrado&#10;&#10;Descripción generada automáticamente">
            <a:extLst>
              <a:ext uri="{FF2B5EF4-FFF2-40B4-BE49-F238E27FC236}">
                <a16:creationId xmlns:a16="http://schemas.microsoft.com/office/drawing/2014/main" id="{1BE5A8C2-9983-501F-C74F-9FA36F536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22" y="1699071"/>
            <a:ext cx="1425188" cy="5208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Forma, Cuadrado&#10;&#10;Descripción generada automáticamente">
            <a:extLst>
              <a:ext uri="{FF2B5EF4-FFF2-40B4-BE49-F238E27FC236}">
                <a16:creationId xmlns:a16="http://schemas.microsoft.com/office/drawing/2014/main" id="{477BD7FD-7695-5FC2-9657-0D5B4FAD5C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20" y="2287940"/>
            <a:ext cx="2212793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&#10;&#10;Descripción generada automáticamente">
            <a:extLst>
              <a:ext uri="{FF2B5EF4-FFF2-40B4-BE49-F238E27FC236}">
                <a16:creationId xmlns:a16="http://schemas.microsoft.com/office/drawing/2014/main" id="{6672098A-A209-0C46-C002-5094B4F54C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17" y="2705587"/>
            <a:ext cx="2642397" cy="3513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8F99500-5632-38FE-0B5D-48A5E0C33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70" y="3125018"/>
            <a:ext cx="2783893" cy="3513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2EB249-1A1C-D581-8FC9-C6B6474A39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1" y="3544447"/>
            <a:ext cx="3392490" cy="194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, Cuadrado&#10;&#10;Descripción generada automáticamente">
            <a:extLst>
              <a:ext uri="{FF2B5EF4-FFF2-40B4-BE49-F238E27FC236}">
                <a16:creationId xmlns:a16="http://schemas.microsoft.com/office/drawing/2014/main" id="{2C390CE6-558F-BE8A-D8AA-9CC90A1C0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20" y="2287940"/>
            <a:ext cx="2212793" cy="3495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B19528F4-0531-876B-1E8F-2A1D0433944D}"/>
              </a:ext>
            </a:extLst>
          </p:cNvPr>
          <p:cNvSpPr txBox="1"/>
          <p:nvPr/>
        </p:nvSpPr>
        <p:spPr>
          <a:xfrm>
            <a:off x="9517492" y="917404"/>
            <a:ext cx="1868430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Klid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respekt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úcta</a:t>
            </a:r>
            <a:r>
              <a:rPr lang="es-E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
</a:t>
            </a:r>
            <a:endParaRPr lang="es-E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66F8739-F253-C912-D34A-3DDB3070D019}"/>
              </a:ext>
            </a:extLst>
          </p:cNvPr>
          <p:cNvSpPr txBox="1"/>
          <p:nvPr/>
        </p:nvSpPr>
        <p:spPr>
          <a:xfrm>
            <a:off x="9457462" y="1270318"/>
            <a:ext cx="1868431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cs-CZ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Výchova k úctě            k věcem</a:t>
            </a:r>
            <a:endParaRPr lang="es-E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1A19A8C-AEF1-6E1E-9EB1-D0FE9E24B1E3}"/>
              </a:ext>
            </a:extLst>
          </p:cNvPr>
          <p:cNvSpPr txBox="1"/>
          <p:nvPr/>
        </p:nvSpPr>
        <p:spPr>
          <a:xfrm>
            <a:off x="9792243" y="1725649"/>
            <a:ext cx="1192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 err="1">
                <a:latin typeface="Comic Sans MS" panose="030F0702030302020204" pitchFamily="66" charset="0"/>
              </a:rPr>
              <a:t>Zásady</a:t>
            </a:r>
            <a:r>
              <a:rPr lang="es-ES" sz="1200" b="1" dirty="0">
                <a:latin typeface="Comic Sans MS" panose="030F0702030302020204" pitchFamily="66" charset="0"/>
              </a:rPr>
              <a:t>
</a:t>
            </a:r>
            <a:r>
              <a:rPr lang="es-ES" sz="1200" b="1" dirty="0" err="1">
                <a:latin typeface="Comic Sans MS" panose="030F0702030302020204" pitchFamily="66" charset="0"/>
              </a:rPr>
              <a:t>zdraví</a:t>
            </a:r>
            <a:r>
              <a:rPr lang="es-ES" sz="1200" b="1" dirty="0">
                <a:latin typeface="Comic Sans MS" panose="030F0702030302020204" pitchFamily="66" charset="0"/>
              </a:rPr>
              <a:t>
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CEC37AC-DB19-2D5C-5C48-E3EEED1C2DEC}"/>
              </a:ext>
            </a:extLst>
          </p:cNvPr>
          <p:cNvSpPr txBox="1"/>
          <p:nvPr/>
        </p:nvSpPr>
        <p:spPr>
          <a:xfrm>
            <a:off x="9063652" y="2764503"/>
            <a:ext cx="2667726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cs-CZ" sz="1200" b="1" dirty="0">
                <a:latin typeface="Comic Sans MS" panose="030F0702030302020204" pitchFamily="66" charset="0"/>
              </a:rPr>
              <a:t>P</a:t>
            </a:r>
            <a:r>
              <a:rPr lang="es-ES" sz="1200" b="1" dirty="0" err="1">
                <a:latin typeface="Comic Sans MS" panose="030F0702030302020204" pitchFamily="66" charset="0"/>
              </a:rPr>
              <a:t>ořádek</a:t>
            </a:r>
            <a:r>
              <a:rPr lang="es-ES" sz="1200" b="1" dirty="0"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latin typeface="Comic Sans MS" panose="030F0702030302020204" pitchFamily="66" charset="0"/>
              </a:rPr>
              <a:t>pravidelnost</a:t>
            </a:r>
            <a:r>
              <a:rPr lang="es-ES" sz="1200" b="1" dirty="0">
                <a:latin typeface="Comic Sans MS" panose="030F0702030302020204" pitchFamily="66" charset="0"/>
              </a:rPr>
              <a:t>
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96BE999-776E-1C19-E07F-4C18AAB9061E}"/>
              </a:ext>
            </a:extLst>
          </p:cNvPr>
          <p:cNvSpPr txBox="1"/>
          <p:nvPr/>
        </p:nvSpPr>
        <p:spPr>
          <a:xfrm>
            <a:off x="9502599" y="411090"/>
            <a:ext cx="1943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Princip autority</a:t>
            </a:r>
            <a:r>
              <a:rPr lang="es-E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365D29B-9911-0E5B-0829-32457411BA6E}"/>
              </a:ext>
            </a:extLst>
          </p:cNvPr>
          <p:cNvSpPr txBox="1"/>
          <p:nvPr/>
        </p:nvSpPr>
        <p:spPr>
          <a:xfrm>
            <a:off x="9076318" y="3111979"/>
            <a:ext cx="2642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latin typeface="Comic Sans MS" panose="030F0702030302020204" pitchFamily="66" charset="0"/>
              </a:rPr>
              <a:t>Čistota</a:t>
            </a:r>
            <a:endParaRPr lang="es-ES" b="1" dirty="0">
              <a:latin typeface="Comic Sans MS" panose="030F0702030302020204" pitchFamily="66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8652DDE-9BBD-14AE-31DC-CB8739111935}"/>
              </a:ext>
            </a:extLst>
          </p:cNvPr>
          <p:cNvSpPr txBox="1"/>
          <p:nvPr/>
        </p:nvSpPr>
        <p:spPr>
          <a:xfrm>
            <a:off x="9771664" y="2290256"/>
            <a:ext cx="1213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Comic Sans MS" panose="030F0702030302020204" pitchFamily="66" charset="0"/>
              </a:rPr>
              <a:t>Úklid</a:t>
            </a:r>
            <a:endParaRPr lang="es-ES" sz="1600" b="1" dirty="0">
              <a:latin typeface="Comic Sans MS" panose="030F0702030302020204" pitchFamily="66" charset="0"/>
            </a:endParaRPr>
          </a:p>
        </p:txBody>
      </p:sp>
      <p:pic>
        <p:nvPicPr>
          <p:cNvPr id="19" name="Imagen 18" descr="Un par de personas sentadas en un sillón&#10;&#10;Descripción generada automáticamente con confianza baja">
            <a:extLst>
              <a:ext uri="{FF2B5EF4-FFF2-40B4-BE49-F238E27FC236}">
                <a16:creationId xmlns:a16="http://schemas.microsoft.com/office/drawing/2014/main" id="{BEB0C7E3-C86F-95CA-0585-E5C23844BE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02" y="3899961"/>
            <a:ext cx="3729338" cy="2797003"/>
          </a:xfrm>
          <a:prstGeom prst="rect">
            <a:avLst/>
          </a:prstGeom>
          <a:ln w="38100" cap="sq">
            <a:solidFill>
              <a:srgbClr val="F37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Un niño con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6C6F8300-F7F9-9812-0738-A6889A0880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/>
          <a:stretch/>
        </p:blipFill>
        <p:spPr>
          <a:xfrm flipH="1">
            <a:off x="286955" y="2784721"/>
            <a:ext cx="1789201" cy="2064718"/>
          </a:xfrm>
          <a:prstGeom prst="rect">
            <a:avLst/>
          </a:prstGeom>
          <a:ln w="38100" cap="sq">
            <a:solidFill>
              <a:srgbClr val="F37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48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8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9D905D-EBA2-A266-0E7B-CB63F1695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r="1989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solidFill>
            <a:srgbClr val="AF9C64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E140A-8B9D-54D5-C0CA-5176178D7E18}"/>
              </a:ext>
            </a:extLst>
          </p:cNvPr>
          <p:cNvSpPr txBox="1"/>
          <p:nvPr/>
        </p:nvSpPr>
        <p:spPr>
          <a:xfrm>
            <a:off x="4641549" y="531469"/>
            <a:ext cx="65815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Jaká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
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p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oučení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z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prak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-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tických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ctností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
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usím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vštípit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
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svým dětem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97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3.33333E-6 L -1.04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730D0F-F553-6963-9062-92323B4A6FFD}"/>
              </a:ext>
            </a:extLst>
          </p:cNvPr>
          <p:cNvSpPr txBox="1"/>
          <p:nvPr/>
        </p:nvSpPr>
        <p:spPr>
          <a:xfrm>
            <a:off x="4523233" y="283602"/>
            <a:ext cx="76687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Tisíce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zůstávají</a:t>
            </a:r>
            <a:r>
              <a:rPr lang="es-ES" b="1" dirty="0"/>
              <a:t> </a:t>
            </a:r>
            <a:r>
              <a:rPr lang="es-ES" b="1" dirty="0" err="1"/>
              <a:t>téměř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vzdělání</a:t>
            </a:r>
            <a:r>
              <a:rPr lang="es-ES" b="1" dirty="0"/>
              <a:t> ve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domovech</a:t>
            </a:r>
            <a:r>
              <a:rPr lang="es-ES" b="1" dirty="0"/>
              <a:t>. "Je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nepříjemné</a:t>
            </a:r>
            <a:r>
              <a:rPr lang="es-ES" b="1" dirty="0"/>
              <a:t>," </a:t>
            </a:r>
            <a:r>
              <a:rPr lang="es-ES" b="1" dirty="0" err="1"/>
              <a:t>říká</a:t>
            </a:r>
            <a:r>
              <a:rPr lang="es-ES" b="1" dirty="0"/>
              <a:t> </a:t>
            </a:r>
            <a:r>
              <a:rPr lang="es-ES" b="1" dirty="0" err="1"/>
              <a:t>matka</a:t>
            </a:r>
            <a:r>
              <a:rPr lang="es-ES" b="1" dirty="0"/>
              <a:t>. Je pro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lepší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dělám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;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tolik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, a </a:t>
            </a:r>
            <a:r>
              <a:rPr lang="es-ES" b="1" dirty="0" err="1"/>
              <a:t>to</a:t>
            </a:r>
            <a:r>
              <a:rPr lang="es-ES" b="1" dirty="0"/>
              <a:t> mi </a:t>
            </a:r>
            <a:r>
              <a:rPr lang="es-ES" b="1" dirty="0" err="1"/>
              <a:t>vadí</a:t>
            </a:r>
            <a:r>
              <a:rPr lang="es-ES" b="1" dirty="0"/>
              <a:t>." </a:t>
            </a:r>
            <a:r>
              <a:rPr lang="es-ES" b="1" dirty="0" err="1"/>
              <a:t>Copak</a:t>
            </a:r>
            <a:r>
              <a:rPr lang="es-ES" b="1" dirty="0"/>
              <a:t> si </a:t>
            </a:r>
            <a:r>
              <a:rPr lang="es-ES" b="1" dirty="0" err="1"/>
              <a:t>matka</a:t>
            </a:r>
            <a:r>
              <a:rPr lang="es-ES" b="1" dirty="0"/>
              <a:t> </a:t>
            </a:r>
            <a:r>
              <a:rPr lang="es-ES" b="1" dirty="0" err="1"/>
              <a:t>nepamatuje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ona</a:t>
            </a:r>
            <a:r>
              <a:rPr lang="es-ES" b="1" dirty="0"/>
              <a:t> sama se </a:t>
            </a:r>
            <a:r>
              <a:rPr lang="es-ES" b="1" dirty="0" err="1"/>
              <a:t>musela</a:t>
            </a:r>
            <a:r>
              <a:rPr lang="es-ES" b="1" dirty="0"/>
              <a:t> </a:t>
            </a:r>
            <a:r>
              <a:rPr lang="es-ES" b="1" dirty="0" err="1"/>
              <a:t>naučit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malé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užitečná</a:t>
            </a:r>
            <a:r>
              <a:rPr lang="es-ES" b="1" dirty="0"/>
              <a:t>?</a:t>
            </a:r>
          </a:p>
          <a:p>
            <a:r>
              <a:rPr lang="es-ES" b="1" dirty="0"/>
              <a:t>Je </a:t>
            </a:r>
            <a:r>
              <a:rPr lang="es-ES" b="1" dirty="0" err="1"/>
              <a:t>chybou</a:t>
            </a:r>
            <a:r>
              <a:rPr lang="es-ES" b="1" dirty="0"/>
              <a:t> </a:t>
            </a:r>
            <a:r>
              <a:rPr lang="es-ES" b="1" dirty="0" err="1"/>
              <a:t>odmítat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kousek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kousku</a:t>
            </a:r>
            <a:r>
              <a:rPr lang="es-ES" b="1" dirty="0"/>
              <a:t>. </a:t>
            </a:r>
            <a:r>
              <a:rPr lang="es-ES" b="1" dirty="0" err="1"/>
              <a:t>Nechte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u sebe. </a:t>
            </a:r>
            <a:r>
              <a:rPr lang="es-ES" b="1" dirty="0" err="1"/>
              <a:t>Nechte</a:t>
            </a:r>
            <a:r>
              <a:rPr lang="es-ES" b="1" dirty="0"/>
              <a:t> je </a:t>
            </a:r>
            <a:r>
              <a:rPr lang="es-ES" b="1" dirty="0" err="1"/>
              <a:t>klást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 a </a:t>
            </a:r>
            <a:r>
              <a:rPr lang="es-ES" b="1" dirty="0" err="1"/>
              <a:t>trpělivě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 </a:t>
            </a:r>
            <a:r>
              <a:rPr lang="es-ES" b="1" dirty="0" err="1"/>
              <a:t>odpovídat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Dejte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něco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práci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mějte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štěstí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pochází</a:t>
            </a:r>
            <a:r>
              <a:rPr lang="es-ES" b="1" dirty="0">
                <a:solidFill>
                  <a:srgbClr val="C00000"/>
                </a:solidFill>
              </a:rPr>
              <a:t> z </a:t>
            </a:r>
            <a:r>
              <a:rPr lang="es-ES" b="1" dirty="0" err="1">
                <a:solidFill>
                  <a:srgbClr val="C00000"/>
                </a:solidFill>
              </a:rPr>
              <a:t>předpokladu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vám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pomáhají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Neodmítejte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správně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udělají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se </a:t>
            </a:r>
            <a:r>
              <a:rPr lang="es-ES" b="1" dirty="0" err="1"/>
              <a:t>stanou</a:t>
            </a:r>
            <a:r>
              <a:rPr lang="es-ES" b="1" dirty="0"/>
              <a:t> </a:t>
            </a:r>
            <a:r>
              <a:rPr lang="es-ES" b="1" dirty="0" err="1"/>
              <a:t>nehody</a:t>
            </a:r>
            <a:r>
              <a:rPr lang="es-ES" b="1" dirty="0"/>
              <a:t> a </a:t>
            </a:r>
            <a:r>
              <a:rPr lang="es-ES" b="1" dirty="0" err="1"/>
              <a:t>věci</a:t>
            </a:r>
            <a:r>
              <a:rPr lang="es-ES" b="1" dirty="0"/>
              <a:t> se </a:t>
            </a:r>
            <a:r>
              <a:rPr lang="es-ES" b="1" dirty="0" err="1"/>
              <a:t>rozbijí</a:t>
            </a:r>
            <a:r>
              <a:rPr lang="es-ES" b="1" dirty="0"/>
              <a:t>, </a:t>
            </a:r>
            <a:r>
              <a:rPr lang="es-ES" b="1" dirty="0" err="1"/>
              <a:t>neobviňujte</a:t>
            </a:r>
            <a:r>
              <a:rPr lang="es-ES" b="1" dirty="0"/>
              <a:t> je. </a:t>
            </a:r>
            <a:r>
              <a:rPr lang="es-ES" b="1" dirty="0" err="1"/>
              <a:t>Celý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budoucí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závisí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vzdělání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poskytnete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dětských</a:t>
            </a:r>
            <a:r>
              <a:rPr lang="es-ES" b="1" dirty="0"/>
              <a:t> </a:t>
            </a:r>
            <a:r>
              <a:rPr lang="es-ES" b="1" dirty="0" err="1"/>
              <a:t>letech</a:t>
            </a:r>
            <a:r>
              <a:rPr lang="es-ES" b="1" dirty="0"/>
              <a:t>. </a:t>
            </a:r>
            <a:r>
              <a:rPr lang="es-ES" b="1" dirty="0" err="1"/>
              <a:t>Učte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dány</a:t>
            </a:r>
            <a:r>
              <a:rPr lang="es-ES" b="1" dirty="0"/>
              <a:t> </a:t>
            </a:r>
            <a:r>
              <a:rPr lang="es-ES" b="1" dirty="0" err="1"/>
              <a:t>tělesné</a:t>
            </a:r>
            <a:r>
              <a:rPr lang="es-ES" b="1" dirty="0"/>
              <a:t> a </a:t>
            </a:r>
            <a:r>
              <a:rPr lang="es-ES" b="1" dirty="0" err="1"/>
              <a:t>duševní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je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používat</a:t>
            </a:r>
            <a:r>
              <a:rPr lang="es-ES" b="1" dirty="0"/>
              <a:t> ve </a:t>
            </a:r>
            <a:r>
              <a:rPr lang="es-ES" b="1" dirty="0" err="1"/>
              <a:t>službě</a:t>
            </a:r>
            <a:r>
              <a:rPr lang="es-ES" b="1" dirty="0"/>
              <a:t> </a:t>
            </a:r>
            <a:r>
              <a:rPr lang="es-ES" b="1" dirty="0" err="1"/>
              <a:t>Pánu</a:t>
            </a:r>
            <a:r>
              <a:rPr lang="es-ES" b="1" dirty="0"/>
              <a:t>,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patří</a:t>
            </a:r>
            <a:r>
              <a:rPr lang="es-ES" b="1" dirty="0"/>
              <a:t> </a:t>
            </a:r>
            <a:r>
              <a:rPr lang="es-ES" b="1" dirty="0" err="1"/>
              <a:t>Jemu</a:t>
            </a:r>
            <a:r>
              <a:rPr lang="es-ES" b="1" dirty="0"/>
              <a:t>.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některým</a:t>
            </a:r>
            <a:r>
              <a:rPr lang="es-ES" b="1" dirty="0"/>
              <a:t> z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jasnou</a:t>
            </a:r>
            <a:r>
              <a:rPr lang="es-ES" b="1" dirty="0"/>
              <a:t> a </a:t>
            </a:r>
            <a:r>
              <a:rPr lang="es-ES" b="1" dirty="0" err="1"/>
              <a:t>ranou</a:t>
            </a:r>
            <a:r>
              <a:rPr lang="es-ES" b="1" dirty="0"/>
              <a:t> </a:t>
            </a:r>
            <a:r>
              <a:rPr lang="es-ES" b="1" dirty="0" err="1"/>
              <a:t>představu</a:t>
            </a:r>
            <a:r>
              <a:rPr lang="es-ES" b="1" dirty="0"/>
              <a:t> 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. </a:t>
            </a:r>
            <a:r>
              <a:rPr lang="es-ES" b="1" dirty="0" err="1"/>
              <a:t>Rodiče</a:t>
            </a:r>
            <a:r>
              <a:rPr lang="es-ES" b="1" dirty="0"/>
              <a:t> a </a:t>
            </a:r>
            <a:r>
              <a:rPr lang="es-ES" b="1" dirty="0" err="1"/>
              <a:t>učitelé</a:t>
            </a:r>
            <a:r>
              <a:rPr lang="es-ES" b="1" dirty="0"/>
              <a:t> </a:t>
            </a:r>
            <a:r>
              <a:rPr lang="es-ES" b="1" dirty="0" err="1"/>
              <a:t>začnou</a:t>
            </a:r>
            <a:r>
              <a:rPr lang="es-ES" b="1" dirty="0"/>
              <a:t> </a:t>
            </a:r>
            <a:r>
              <a:rPr lang="es-ES" b="1" dirty="0" err="1"/>
              <a:t>brzy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rozvíjet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dané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.</a:t>
            </a:r>
            <a:r>
              <a:rPr lang="cs-CZ" b="1" dirty="0"/>
              <a:t> EGW: </a:t>
            </a:r>
            <a:r>
              <a:rPr lang="es-ES" b="1" dirty="0"/>
              <a:t>C</a:t>
            </a:r>
            <a:r>
              <a:rPr lang="cs-CZ" b="1" dirty="0"/>
              <a:t>G strana</a:t>
            </a:r>
            <a:r>
              <a:rPr lang="es-ES" b="1" dirty="0"/>
              <a:t> 104, 1897.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96DE83D-D3D0-484B-9617-0FFA15C8B0EB}"/>
              </a:ext>
            </a:extLst>
          </p:cNvPr>
          <p:cNvSpPr txBox="1"/>
          <p:nvPr/>
        </p:nvSpPr>
        <p:spPr>
          <a:xfrm>
            <a:off x="142970" y="4470632"/>
            <a:ext cx="55953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Zpříjemněte</a:t>
            </a:r>
            <a:r>
              <a:rPr lang="es-ES" b="1" dirty="0"/>
              <a:t> </a:t>
            </a:r>
            <a:r>
              <a:rPr lang="cs-CZ" b="1" dirty="0"/>
              <a:t>dětem život.</a:t>
            </a:r>
            <a:r>
              <a:rPr lang="es-ES" b="1" dirty="0"/>
              <a:t> </a:t>
            </a:r>
            <a:r>
              <a:rPr lang="pl-PL" b="1" dirty="0">
                <a:solidFill>
                  <a:srgbClr val="C00000"/>
                </a:solidFill>
              </a:rPr>
              <a:t>Učte je, aby byly poslušné        a nápomocné</a:t>
            </a:r>
            <a:r>
              <a:rPr lang="cs-CZ" b="1" dirty="0"/>
              <a:t> v</a:t>
            </a:r>
            <a:r>
              <a:rPr lang="es-ES" b="1" dirty="0"/>
              <a:t> </a:t>
            </a:r>
            <a:r>
              <a:rPr lang="es-ES" b="1" dirty="0" err="1"/>
              <a:t>plnění</a:t>
            </a:r>
            <a:r>
              <a:rPr lang="es-ES" b="1" dirty="0"/>
              <a:t> </a:t>
            </a:r>
            <a:r>
              <a:rPr lang="es-ES" b="1" dirty="0" err="1"/>
              <a:t>malých</a:t>
            </a:r>
            <a:r>
              <a:rPr lang="es-ES" b="1" dirty="0"/>
              <a:t> </a:t>
            </a:r>
            <a:r>
              <a:rPr lang="es-ES" b="1" dirty="0" err="1"/>
              <a:t>povinností</a:t>
            </a:r>
            <a:r>
              <a:rPr lang="es-ES" b="1" dirty="0"/>
              <a:t>,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es-ES" b="1" dirty="0"/>
              <a:t> </a:t>
            </a:r>
            <a:r>
              <a:rPr lang="es-ES" b="1" dirty="0" err="1"/>
              <a:t>nesete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Vzdělávejte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cs-CZ" b="1" dirty="0">
                <a:solidFill>
                  <a:srgbClr val="C00000"/>
                </a:solidFill>
              </a:rPr>
              <a:t>v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pracovních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návycích</a:t>
            </a:r>
            <a:r>
              <a:rPr lang="cs-CZ" b="1" dirty="0"/>
              <a:t>,    a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nepřítel</a:t>
            </a:r>
            <a:r>
              <a:rPr lang="es-ES" b="1" dirty="0"/>
              <a:t> </a:t>
            </a:r>
            <a:r>
              <a:rPr lang="es-ES" b="1" dirty="0" err="1"/>
              <a:t>neproměnil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v </a:t>
            </a:r>
            <a:r>
              <a:rPr lang="es-ES" b="1" dirty="0" err="1"/>
              <a:t>dílnu</a:t>
            </a:r>
            <a:r>
              <a:rPr lang="es-ES" b="1" dirty="0"/>
              <a:t> </a:t>
            </a:r>
            <a:r>
              <a:rPr lang="es-ES" b="1" dirty="0" err="1"/>
              <a:t>zla</a:t>
            </a:r>
            <a:r>
              <a:rPr lang="es-ES" b="1" dirty="0"/>
              <a:t>. </a:t>
            </a:r>
            <a:r>
              <a:rPr lang="es-ES" b="1" dirty="0" err="1"/>
              <a:t>Dejte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, o </a:t>
            </a:r>
            <a:r>
              <a:rPr lang="es-ES" b="1" dirty="0" err="1"/>
              <a:t>čem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přemýšlet</a:t>
            </a:r>
            <a:r>
              <a:rPr lang="es-ES" b="1" dirty="0"/>
              <a:t>,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mohly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užitečné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 i v </a:t>
            </a:r>
            <a:r>
              <a:rPr lang="es-ES" b="1" dirty="0" err="1"/>
              <a:t>životě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62, 1901.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ABA8D98-BE9F-D2A9-BF3C-1B8461452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" y="103892"/>
            <a:ext cx="687296" cy="4004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BA27A45-5946-19A8-93F6-A30CD7922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38" y="183062"/>
            <a:ext cx="2138916" cy="66428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8963130-0AD4-D3E7-B301-66D53C34B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95" y="215130"/>
            <a:ext cx="148968" cy="60264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41023FFD-A711-F7B4-53F6-AACFAB4B9F54}"/>
              </a:ext>
            </a:extLst>
          </p:cNvPr>
          <p:cNvSpPr txBox="1"/>
          <p:nvPr/>
        </p:nvSpPr>
        <p:spPr>
          <a:xfrm>
            <a:off x="784832" y="283602"/>
            <a:ext cx="1953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Užitečnost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pic>
        <p:nvPicPr>
          <p:cNvPr id="39" name="Imagen 38" descr="Niña sentada en un sillón&#10;&#10;Descripción generada automáticamente con confianza media">
            <a:extLst>
              <a:ext uri="{FF2B5EF4-FFF2-40B4-BE49-F238E27FC236}">
                <a16:creationId xmlns:a16="http://schemas.microsoft.com/office/drawing/2014/main" id="{16A4D054-CA83-4D72-891C-3B8758C013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"/>
          <a:stretch/>
        </p:blipFill>
        <p:spPr>
          <a:xfrm>
            <a:off x="8415814" y="4357072"/>
            <a:ext cx="3633216" cy="2308324"/>
          </a:xfrm>
          <a:prstGeom prst="rect">
            <a:avLst/>
          </a:prstGeom>
          <a:ln w="38100" cap="sq">
            <a:solidFill>
              <a:srgbClr val="EF472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99C82F6-288B-ECB1-62B0-B89E9F470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13" r="6613"/>
          <a:stretch/>
        </p:blipFill>
        <p:spPr>
          <a:xfrm>
            <a:off x="5814822" y="4584192"/>
            <a:ext cx="2458023" cy="2081204"/>
          </a:xfrm>
          <a:prstGeom prst="rect">
            <a:avLst/>
          </a:prstGeom>
          <a:ln w="38100" cap="sq">
            <a:solidFill>
              <a:srgbClr val="EF472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F51A5E4B-32B1-42CE-AC94-C5E7664303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446" b="-416"/>
          <a:stretch/>
        </p:blipFill>
        <p:spPr>
          <a:xfrm>
            <a:off x="1010184" y="983249"/>
            <a:ext cx="3441564" cy="3400425"/>
          </a:xfrm>
          <a:prstGeom prst="rect">
            <a:avLst/>
          </a:prstGeom>
          <a:ln w="38100" cap="sq">
            <a:solidFill>
              <a:srgbClr val="EF472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3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  <p:bldP spid="33" grpId="0"/>
      <p:bldP spid="3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402BD8E-D1E4-E42A-FC17-6DED8D3F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03892"/>
            <a:ext cx="687296" cy="4004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8EF15D0-C712-4C82-701D-4CA1F47E5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38" y="183062"/>
            <a:ext cx="2138916" cy="66428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7CAD5AF-E83C-B3A3-EB59-631E68C39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38" y="969503"/>
            <a:ext cx="2463993" cy="65957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76649E2-3DA1-B35C-DA15-A8A133BC8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95" y="215130"/>
            <a:ext cx="148968" cy="60264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CFD260D-AF5C-57C0-EB1E-98A05BBDF8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26" y="1001020"/>
            <a:ext cx="257307" cy="609412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3FB164AD-0085-D760-6BB0-C981D43CC192}"/>
              </a:ext>
            </a:extLst>
          </p:cNvPr>
          <p:cNvSpPr txBox="1"/>
          <p:nvPr/>
        </p:nvSpPr>
        <p:spPr>
          <a:xfrm>
            <a:off x="784832" y="283602"/>
            <a:ext cx="1953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žitečnost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9C63F22-0000-65BA-409D-D8A018F6C253}"/>
              </a:ext>
            </a:extLst>
          </p:cNvPr>
          <p:cNvSpPr txBox="1"/>
          <p:nvPr/>
        </p:nvSpPr>
        <p:spPr>
          <a:xfrm>
            <a:off x="902244" y="1066103"/>
            <a:ext cx="21625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Pracovitost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237A273-F571-64A5-218F-D9B787BE32C7}"/>
              </a:ext>
            </a:extLst>
          </p:cNvPr>
          <p:cNvSpPr txBox="1"/>
          <p:nvPr/>
        </p:nvSpPr>
        <p:spPr>
          <a:xfrm>
            <a:off x="3213836" y="148189"/>
            <a:ext cx="86226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Jednou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záruk</a:t>
            </a:r>
            <a:r>
              <a:rPr lang="es-ES" b="1" dirty="0"/>
              <a:t> pro </a:t>
            </a:r>
            <a:r>
              <a:rPr lang="es-ES" b="1" dirty="0" err="1"/>
              <a:t>mladé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 je </a:t>
            </a:r>
            <a:r>
              <a:rPr lang="es-ES" b="1" dirty="0" err="1"/>
              <a:t>užitečné</a:t>
            </a:r>
            <a:r>
              <a:rPr lang="es-ES" b="1" dirty="0"/>
              <a:t> </a:t>
            </a:r>
            <a:r>
              <a:rPr lang="es-ES" b="1" dirty="0" err="1"/>
              <a:t>zaměstnání</a:t>
            </a:r>
            <a:r>
              <a:rPr lang="es-ES" b="1" dirty="0"/>
              <a:t>.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j</a:t>
            </a:r>
            <a:r>
              <a:rPr lang="es-ES" b="1" dirty="0" err="1">
                <a:solidFill>
                  <a:srgbClr val="C00000"/>
                </a:solidFill>
              </a:rPr>
              <a:t>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vyučováni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pra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covitosti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takže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všechny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hodiny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věnují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užitečným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příjemným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zaměstnáním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sklon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stěžovat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svůj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úděl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oddávat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planým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snům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v m</a:t>
            </a:r>
            <a:r>
              <a:rPr lang="cs-CZ" b="1" dirty="0" err="1"/>
              <a:t>enším</a:t>
            </a:r>
            <a:r>
              <a:rPr lang="es-ES" b="1" dirty="0"/>
              <a:t> </a:t>
            </a:r>
            <a:r>
              <a:rPr lang="es-ES" b="1" dirty="0" err="1"/>
              <a:t>nebezpečí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cs-CZ" b="1" dirty="0"/>
              <a:t> se přidají ke špatné partě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cs-CZ" b="1" dirty="0"/>
              <a:t> se naučí</a:t>
            </a:r>
            <a:r>
              <a:rPr lang="es-ES" b="1" dirty="0"/>
              <a:t> </a:t>
            </a:r>
            <a:r>
              <a:rPr lang="es-ES" b="1" dirty="0" err="1"/>
              <a:t>zlozvyk</a:t>
            </a:r>
            <a:r>
              <a:rPr lang="cs-CZ" b="1" dirty="0" err="1"/>
              <a:t>ům</a:t>
            </a:r>
            <a:r>
              <a:rPr lang="es-ES" b="1" dirty="0"/>
              <a:t>.</a:t>
            </a:r>
            <a:r>
              <a:rPr lang="cs-CZ" b="1" dirty="0"/>
              <a:t>                                              EGW: </a:t>
            </a:r>
            <a:r>
              <a:rPr lang="es-ES" b="1" dirty="0"/>
              <a:t>C</a:t>
            </a:r>
            <a:r>
              <a:rPr lang="cs-CZ" b="1" dirty="0"/>
              <a:t>M strana</a:t>
            </a:r>
            <a:r>
              <a:rPr lang="es-ES" b="1" dirty="0"/>
              <a:t> 94.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4266639-3C3A-D3CE-33B4-2CE17D373DDA}"/>
              </a:ext>
            </a:extLst>
          </p:cNvPr>
          <p:cNvSpPr txBox="1"/>
          <p:nvPr/>
        </p:nvSpPr>
        <p:spPr>
          <a:xfrm>
            <a:off x="857639" y="1608888"/>
            <a:ext cx="87279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Rodiče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se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nemohou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dopustit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většího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hříchu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než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zanedbávat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zodpovědnosti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které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jim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Bůh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svěřil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tím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že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nechají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své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děti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bez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práce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;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neboť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tyto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děti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se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brzy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naučí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milovat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zahálku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a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vyrostou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v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nestálé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a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neužitečné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muže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a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ženy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.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Mladí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lidé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ať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už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se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ujmou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jakéhokoli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úkolu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by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NimbusRomNo9L-Regu"/>
              </a:rPr>
              <a:t>ne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měli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být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 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NimbusRomNo9L-Regu"/>
              </a:rPr>
              <a:t>“</a:t>
            </a:r>
            <a:r>
              <a:rPr lang="es-ES" b="1" dirty="0" err="1">
                <a:solidFill>
                  <a:srgbClr val="C00000"/>
                </a:solidFill>
                <a:latin typeface="NimbusRomNo9L-Regu"/>
              </a:rPr>
              <a:t>lín</a:t>
            </a:r>
            <a:r>
              <a:rPr lang="cs-CZ" b="1" dirty="0">
                <a:solidFill>
                  <a:srgbClr val="C00000"/>
                </a:solidFill>
                <a:latin typeface="NimbusRomNo9L-Regu"/>
              </a:rPr>
              <a:t>í, ale</a:t>
            </a:r>
            <a:r>
              <a:rPr lang="es-ES" b="1" dirty="0">
                <a:solidFill>
                  <a:srgbClr val="C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NimbusRomNo9L-Regu"/>
              </a:rPr>
              <a:t>horliv</a:t>
            </a:r>
            <a:r>
              <a:rPr lang="cs-CZ" b="1" dirty="0">
                <a:solidFill>
                  <a:srgbClr val="C00000"/>
                </a:solidFill>
                <a:latin typeface="NimbusRomNo9L-Regu"/>
              </a:rPr>
              <a:t>í</a:t>
            </a:r>
            <a:r>
              <a:rPr lang="es-ES" b="1" dirty="0">
                <a:solidFill>
                  <a:srgbClr val="C00000"/>
                </a:solidFill>
                <a:latin typeface="NimbusRomNo9L-Regu"/>
              </a:rPr>
              <a:t> v </a:t>
            </a:r>
            <a:r>
              <a:rPr lang="es-ES" b="1" dirty="0" err="1">
                <a:solidFill>
                  <a:srgbClr val="C00000"/>
                </a:solidFill>
                <a:latin typeface="NimbusRomNo9L-Regu"/>
              </a:rPr>
              <a:t>duchu</a:t>
            </a:r>
            <a:r>
              <a:rPr lang="cs-CZ" b="1" dirty="0">
                <a:solidFill>
                  <a:srgbClr val="C00000"/>
                </a:solidFill>
                <a:latin typeface="NimbusRomNo9L-Regu"/>
              </a:rPr>
              <a:t> a ve</a:t>
            </a:r>
            <a:r>
              <a:rPr lang="es-ES" b="1" dirty="0">
                <a:solidFill>
                  <a:srgbClr val="C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NimbusRomNo9L-Regu"/>
              </a:rPr>
              <a:t>služb</a:t>
            </a:r>
            <a:r>
              <a:rPr lang="cs-CZ" b="1" dirty="0">
                <a:solidFill>
                  <a:srgbClr val="C00000"/>
                </a:solidFill>
                <a:latin typeface="NimbusRomNo9L-Regu"/>
              </a:rPr>
              <a:t>ě</a:t>
            </a:r>
            <a:r>
              <a:rPr lang="es-ES" b="1" dirty="0">
                <a:solidFill>
                  <a:srgbClr val="C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NimbusRomNo9L-Regu"/>
              </a:rPr>
              <a:t>Pánu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NimbusRomNo9L-Regu"/>
              </a:rPr>
              <a:t>”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NimbusRomNo9L-Regu"/>
              </a:rPr>
              <a:t>,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neboť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kdo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je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nevěrný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v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maličkos</a:t>
            </a:r>
            <a:r>
              <a:rPr lang="cs-CZ" b="1" dirty="0">
                <a:solidFill>
                  <a:srgbClr val="000000"/>
                </a:solidFill>
                <a:latin typeface="NimbusRomNo9L-Regu"/>
              </a:rPr>
              <a:t>-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t</a:t>
            </a:r>
            <a:r>
              <a:rPr lang="cs-CZ" b="1" dirty="0">
                <a:solidFill>
                  <a:srgbClr val="000000"/>
                </a:solidFill>
                <a:latin typeface="NimbusRomNo9L-Regu"/>
              </a:rPr>
              <a:t>ech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, je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také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nevěrný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 v </a:t>
            </a:r>
            <a:r>
              <a:rPr lang="es-ES" b="1" dirty="0" err="1">
                <a:solidFill>
                  <a:srgbClr val="000000"/>
                </a:solidFill>
                <a:latin typeface="NimbusRomNo9L-Regu"/>
              </a:rPr>
              <a:t>mnohém</a:t>
            </a:r>
            <a:r>
              <a:rPr lang="es-ES" b="1" dirty="0">
                <a:solidFill>
                  <a:srgbClr val="000000"/>
                </a:solidFill>
                <a:latin typeface="NimbusRomNo9L-Regu"/>
              </a:rPr>
              <a:t>.</a:t>
            </a:r>
            <a:r>
              <a:rPr lang="cs-CZ" b="1" dirty="0">
                <a:solidFill>
                  <a:srgbClr val="000000"/>
                </a:solidFill>
                <a:latin typeface="NimbusRomNo9L-Regu"/>
              </a:rPr>
              <a:t>                                                                                                      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NimbusRomNo9L-Regu"/>
              </a:rPr>
              <a:t>EGW: 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NimbusRomNo9L-Regu"/>
              </a:rPr>
              <a:t>Ms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NimbusRomNo9L-Regu"/>
              </a:rPr>
              <a:t> strana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NimbusRomNo9L-Regu"/>
              </a:rPr>
              <a:t> 117, 1899.</a:t>
            </a:r>
            <a:endParaRPr lang="es-ES" b="1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D980F16-7667-9F08-9DA0-1479E892A4AC}"/>
              </a:ext>
            </a:extLst>
          </p:cNvPr>
          <p:cNvSpPr txBox="1"/>
          <p:nvPr/>
        </p:nvSpPr>
        <p:spPr>
          <a:xfrm>
            <a:off x="857640" y="3293307"/>
            <a:ext cx="8389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</a:t>
            </a:r>
            <a:r>
              <a:rPr lang="cs-CZ" b="1" dirty="0"/>
              <a:t>oč musím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p</a:t>
            </a:r>
            <a:r>
              <a:rPr lang="es-ES" b="1" dirty="0" err="1">
                <a:solidFill>
                  <a:srgbClr val="C00000"/>
                </a:solidFill>
              </a:rPr>
              <a:t>rac</a:t>
            </a:r>
            <a:r>
              <a:rPr lang="cs-CZ" b="1" dirty="0">
                <a:solidFill>
                  <a:srgbClr val="C00000"/>
                </a:solidFill>
              </a:rPr>
              <a:t>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hraním</a:t>
            </a:r>
            <a:r>
              <a:rPr lang="es-ES" b="1" dirty="0"/>
              <a:t>? </a:t>
            </a:r>
            <a:r>
              <a:rPr lang="es-ES" b="1" dirty="0" err="1"/>
              <a:t>Maminka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naučila</a:t>
            </a:r>
            <a:r>
              <a:rPr lang="es-ES" b="1" dirty="0"/>
              <a:t> </a:t>
            </a:r>
            <a:r>
              <a:rPr lang="es-ES" b="1" dirty="0" err="1"/>
              <a:t>pracovat</a:t>
            </a:r>
            <a:r>
              <a:rPr lang="es-ES" b="1" dirty="0"/>
              <a:t>. </a:t>
            </a:r>
            <a:r>
              <a:rPr lang="es-ES" b="1" dirty="0" err="1"/>
              <a:t>Ptal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se </a:t>
            </a:r>
            <a:r>
              <a:rPr lang="cs-CZ" b="1" dirty="0"/>
              <a:t>jí</a:t>
            </a:r>
            <a:r>
              <a:rPr lang="es-ES" b="1" dirty="0"/>
              <a:t>: "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bych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vždycky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tvrdě</a:t>
            </a:r>
            <a:r>
              <a:rPr lang="es-ES" b="1" dirty="0"/>
              <a:t> </a:t>
            </a:r>
            <a:r>
              <a:rPr lang="es-ES" b="1" dirty="0" err="1"/>
              <a:t>pracovat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cs-CZ" b="1" dirty="0"/>
              <a:t> si</a:t>
            </a:r>
            <a:r>
              <a:rPr lang="es-ES" b="1" dirty="0"/>
              <a:t> </a:t>
            </a:r>
            <a:r>
              <a:rPr lang="es-ES" b="1" dirty="0" err="1"/>
              <a:t>začnu</a:t>
            </a:r>
            <a:r>
              <a:rPr lang="es-ES" b="1" dirty="0"/>
              <a:t> </a:t>
            </a:r>
            <a:r>
              <a:rPr lang="es-ES" b="1" dirty="0" err="1"/>
              <a:t>hrát</a:t>
            </a:r>
            <a:r>
              <a:rPr lang="es-ES" b="1" dirty="0"/>
              <a:t>?" "Je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výchova</a:t>
            </a:r>
            <a:r>
              <a:rPr lang="es-ES" b="1" dirty="0"/>
              <a:t> a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pro </a:t>
            </a:r>
            <a:r>
              <a:rPr lang="es-ES" b="1" dirty="0" err="1"/>
              <a:t>užitečnou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a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jiného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udržela</a:t>
            </a:r>
            <a:r>
              <a:rPr lang="es-ES" b="1" dirty="0"/>
              <a:t> </a:t>
            </a:r>
            <a:r>
              <a:rPr lang="es-ES" b="1" dirty="0" err="1"/>
              <a:t>daleko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neplechy</a:t>
            </a:r>
            <a:r>
              <a:rPr lang="cs-CZ" b="1" dirty="0"/>
              <a:t>.</a:t>
            </a:r>
            <a:r>
              <a:rPr lang="es-ES" b="1" dirty="0"/>
              <a:t> A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vyrosteš</a:t>
            </a:r>
            <a:r>
              <a:rPr lang="es-ES" b="1" dirty="0"/>
              <a:t>, </a:t>
            </a:r>
            <a:r>
              <a:rPr lang="es-ES" b="1" dirty="0" err="1"/>
              <a:t>poděkuješ</a:t>
            </a:r>
            <a:r>
              <a:rPr lang="es-ES" b="1" dirty="0"/>
              <a:t> mi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.".—</a:t>
            </a:r>
            <a:r>
              <a:rPr lang="cs-CZ" b="1" dirty="0"/>
              <a:t>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19, 1887.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FFDA307-B9A0-1BE9-5D04-F41EF8E26844}"/>
              </a:ext>
            </a:extLst>
          </p:cNvPr>
          <p:cNvSpPr txBox="1"/>
          <p:nvPr/>
        </p:nvSpPr>
        <p:spPr>
          <a:xfrm>
            <a:off x="141312" y="4454793"/>
            <a:ext cx="9105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Pokud je to možné, </a:t>
            </a:r>
            <a:r>
              <a:rPr lang="pl-PL" b="1" dirty="0">
                <a:solidFill>
                  <a:srgbClr val="C00000"/>
                </a:solidFill>
              </a:rPr>
              <a:t>zvažte, co je třeba udělat po celý den</a:t>
            </a:r>
            <a:r>
              <a:rPr lang="es-ES" b="1" dirty="0"/>
              <a:t>. </a:t>
            </a:r>
            <a:r>
              <a:rPr lang="cs-CZ" b="1" dirty="0"/>
              <a:t>Napište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musí </a:t>
            </a:r>
            <a:r>
              <a:rPr lang="es-ES" b="1" dirty="0" err="1"/>
              <a:t>splnit</a:t>
            </a:r>
            <a:r>
              <a:rPr lang="es-ES" b="1" dirty="0"/>
              <a:t>, a </a:t>
            </a:r>
            <a:r>
              <a:rPr lang="es-ES" b="1" dirty="0" err="1"/>
              <a:t>přidělt</a:t>
            </a:r>
            <a:r>
              <a:rPr lang="cs-CZ" b="1" dirty="0"/>
              <a:t>e mu</a:t>
            </a:r>
            <a:r>
              <a:rPr lang="es-ES" b="1" dirty="0"/>
              <a:t> </a:t>
            </a:r>
            <a:r>
              <a:rPr lang="es-ES" b="1" dirty="0" err="1"/>
              <a:t>určitý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splnění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. </a:t>
            </a:r>
            <a:r>
              <a:rPr lang="es-ES" b="1" dirty="0" err="1"/>
              <a:t>Dělejte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 </a:t>
            </a:r>
            <a:r>
              <a:rPr lang="es-ES" b="1" dirty="0" err="1"/>
              <a:t>důkladně</a:t>
            </a:r>
            <a:r>
              <a:rPr lang="es-ES" b="1" dirty="0"/>
              <a:t>, </a:t>
            </a:r>
            <a:r>
              <a:rPr lang="es-ES" b="1" dirty="0" err="1"/>
              <a:t>úhledně</a:t>
            </a:r>
            <a:r>
              <a:rPr lang="es-ES" b="1" dirty="0"/>
              <a:t> a </a:t>
            </a:r>
            <a:r>
              <a:rPr lang="es-ES" b="1" dirty="0" err="1"/>
              <a:t>rychle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       EGW: </a:t>
            </a:r>
            <a:r>
              <a:rPr lang="es-ES" b="1" dirty="0"/>
              <a:t>YI</a:t>
            </a:r>
            <a:r>
              <a:rPr lang="cs-CZ" b="1" dirty="0"/>
              <a:t>,</a:t>
            </a:r>
            <a:r>
              <a:rPr lang="es-ES" b="1" dirty="0"/>
              <a:t> 7</a:t>
            </a:r>
            <a:r>
              <a:rPr lang="cs-CZ" b="1" dirty="0"/>
              <a:t>. září</a:t>
            </a:r>
            <a:r>
              <a:rPr lang="es-ES" b="1" dirty="0"/>
              <a:t> 1893.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50CE76D-9002-475E-66B3-381CCBC0DB71}"/>
              </a:ext>
            </a:extLst>
          </p:cNvPr>
          <p:cNvSpPr txBox="1"/>
          <p:nvPr/>
        </p:nvSpPr>
        <p:spPr>
          <a:xfrm>
            <a:off x="141312" y="5553779"/>
            <a:ext cx="9600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Učme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malé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pomáhaly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 </a:t>
            </a:r>
            <a:r>
              <a:rPr lang="es-ES" b="1" dirty="0" err="1"/>
              <a:t>malé</a:t>
            </a:r>
            <a:r>
              <a:rPr lang="es-ES" b="1" dirty="0"/>
              <a:t> a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síly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vzácné</a:t>
            </a:r>
            <a:r>
              <a:rPr lang="es-ES" b="1" dirty="0"/>
              <a:t>. </a:t>
            </a:r>
            <a:r>
              <a:rPr lang="es-ES" b="1" dirty="0" err="1"/>
              <a:t>Vštípněme</a:t>
            </a:r>
            <a:r>
              <a:rPr lang="es-ES" b="1" dirty="0"/>
              <a:t> do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</a:t>
            </a:r>
            <a:r>
              <a:rPr lang="es-ES" b="1" dirty="0" err="1"/>
              <a:t>skutečnost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zušlechťuje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nebe</a:t>
            </a:r>
            <a:r>
              <a:rPr lang="es-ES" b="1" dirty="0"/>
              <a:t> ji pro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připravilo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dána</a:t>
            </a:r>
            <a:r>
              <a:rPr lang="es-ES" b="1" dirty="0"/>
              <a:t> </a:t>
            </a:r>
            <a:r>
              <a:rPr lang="es-ES" b="1" dirty="0" err="1"/>
              <a:t>Adamovi</a:t>
            </a:r>
            <a:r>
              <a:rPr lang="es-ES" b="1" dirty="0"/>
              <a:t> v </a:t>
            </a:r>
            <a:r>
              <a:rPr lang="es-ES" b="1" dirty="0" err="1"/>
              <a:t>Edenu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podstatná</a:t>
            </a:r>
            <a:r>
              <a:rPr lang="es-ES" b="1" dirty="0"/>
              <a:t> </a:t>
            </a:r>
            <a:r>
              <a:rPr lang="es-ES" b="1" dirty="0" err="1"/>
              <a:t>část</a:t>
            </a:r>
            <a:r>
              <a:rPr lang="es-ES" b="1" dirty="0"/>
              <a:t> pro </a:t>
            </a:r>
            <a:r>
              <a:rPr lang="es-ES" b="1" dirty="0" err="1"/>
              <a:t>trvalý</a:t>
            </a:r>
            <a:r>
              <a:rPr lang="es-ES" b="1" dirty="0"/>
              <a:t> </a:t>
            </a:r>
            <a:r>
              <a:rPr lang="es-ES" b="1" dirty="0" err="1"/>
              <a:t>rozvoj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a </a:t>
            </a:r>
            <a:r>
              <a:rPr lang="es-ES" b="1" dirty="0" err="1"/>
              <a:t>těla</a:t>
            </a:r>
            <a:r>
              <a:rPr lang="es-ES" b="1" dirty="0"/>
              <a:t>.</a:t>
            </a:r>
            <a:r>
              <a:rPr lang="cs-CZ" b="1" dirty="0"/>
              <a:t>                                        </a:t>
            </a:r>
            <a:r>
              <a:rPr lang="es-ES" b="1" dirty="0" err="1"/>
              <a:t>Pacific</a:t>
            </a:r>
            <a:r>
              <a:rPr lang="es-ES" b="1" dirty="0"/>
              <a:t>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Journal</a:t>
            </a:r>
            <a:r>
              <a:rPr lang="es-ES" b="1" dirty="0"/>
              <a:t>, </a:t>
            </a:r>
            <a:r>
              <a:rPr lang="cs-CZ" b="1" dirty="0"/>
              <a:t>květen</a:t>
            </a:r>
            <a:r>
              <a:rPr lang="es-ES" b="1" dirty="0"/>
              <a:t> 1890.</a:t>
            </a:r>
          </a:p>
        </p:txBody>
      </p:sp>
      <p:pic>
        <p:nvPicPr>
          <p:cNvPr id="3" name="Imagen 2" descr="Un niño con un perro&#10;&#10;Descripción generada automáticamente con confianza baja">
            <a:extLst>
              <a:ext uri="{FF2B5EF4-FFF2-40B4-BE49-F238E27FC236}">
                <a16:creationId xmlns:a16="http://schemas.microsoft.com/office/drawing/2014/main" id="{5376E270-202D-2964-52E7-223F869F2B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" b="1"/>
          <a:stretch/>
        </p:blipFill>
        <p:spPr>
          <a:xfrm>
            <a:off x="9586696" y="1363234"/>
            <a:ext cx="2463992" cy="17319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5269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exterior, persona, pasto, azul&#10;&#10;Descripción generada automáticamente">
            <a:extLst>
              <a:ext uri="{FF2B5EF4-FFF2-40B4-BE49-F238E27FC236}">
                <a16:creationId xmlns:a16="http://schemas.microsoft.com/office/drawing/2014/main" id="{F1BE3CBE-2E91-E325-F5C6-CCA98144C0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b="8613"/>
          <a:stretch/>
        </p:blipFill>
        <p:spPr>
          <a:xfrm>
            <a:off x="9585604" y="5288334"/>
            <a:ext cx="2456608" cy="1424712"/>
          </a:xfrm>
          <a:prstGeom prst="snip2DiagRect">
            <a:avLst>
              <a:gd name="adj1" fmla="val 1475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B5269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Mujer sentada frente a una mesa con comida&#10;&#10;Descripción generada automáticamente">
            <a:extLst>
              <a:ext uri="{FF2B5EF4-FFF2-40B4-BE49-F238E27FC236}">
                <a16:creationId xmlns:a16="http://schemas.microsoft.com/office/drawing/2014/main" id="{764AD119-A13A-3531-4409-D33C6EB0FF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5"/>
          <a:stretch/>
        </p:blipFill>
        <p:spPr>
          <a:xfrm>
            <a:off x="9393241" y="3196975"/>
            <a:ext cx="2657447" cy="1989577"/>
          </a:xfrm>
          <a:prstGeom prst="snip2DiagRect">
            <a:avLst>
              <a:gd name="adj1" fmla="val 1426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B5269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82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7" grpId="0"/>
      <p:bldP spid="39" grpId="0"/>
      <p:bldP spid="43" grpId="0"/>
      <p:bldP spid="45" grpId="0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4E2592-804C-6FEB-EA4F-1B10C1DF8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03892"/>
            <a:ext cx="687296" cy="4004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81FE4AA-98CD-B1B8-331B-7B29B9D43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38" y="183062"/>
            <a:ext cx="2138916" cy="664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E85341-D724-9F68-9B94-F146E40B4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38" y="969503"/>
            <a:ext cx="2463993" cy="6595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8D7F7F-A93F-45EF-0541-A8A8F2DE5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38" y="1751233"/>
            <a:ext cx="2789070" cy="6642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960182-2E7C-457A-EB71-B0CE2C0F4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95" y="215130"/>
            <a:ext cx="148968" cy="60264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1C6BE75-EC4D-F98E-14DA-9C03163CEF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326" y="1001020"/>
            <a:ext cx="257307" cy="609412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084456-3504-31CF-7133-5E3124C3DD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26" y="1793681"/>
            <a:ext cx="257307" cy="62295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08242E4-D505-5257-3DE3-B874CDFB789E}"/>
              </a:ext>
            </a:extLst>
          </p:cNvPr>
          <p:cNvSpPr txBox="1"/>
          <p:nvPr/>
        </p:nvSpPr>
        <p:spPr>
          <a:xfrm>
            <a:off x="784832" y="283602"/>
            <a:ext cx="1953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žitečnost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64758F-4FFE-083E-9C2B-055774650F81}"/>
              </a:ext>
            </a:extLst>
          </p:cNvPr>
          <p:cNvSpPr txBox="1"/>
          <p:nvPr/>
        </p:nvSpPr>
        <p:spPr>
          <a:xfrm>
            <a:off x="835116" y="1070744"/>
            <a:ext cx="21625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Pracovitost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7127AAD-ACDD-850F-13D9-28623E2FBE1F}"/>
              </a:ext>
            </a:extLst>
          </p:cNvPr>
          <p:cNvSpPr txBox="1"/>
          <p:nvPr/>
        </p:nvSpPr>
        <p:spPr>
          <a:xfrm>
            <a:off x="835116" y="1851240"/>
            <a:ext cx="2624476" cy="404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Píle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vytrvalost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020FE3C-CD88-90DF-064A-B8BCE873BE02}"/>
              </a:ext>
            </a:extLst>
          </p:cNvPr>
          <p:cNvSpPr txBox="1"/>
          <p:nvPr/>
        </p:nvSpPr>
        <p:spPr>
          <a:xfrm>
            <a:off x="3409308" y="103892"/>
            <a:ext cx="85493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nastupují</a:t>
            </a:r>
            <a:r>
              <a:rPr lang="es-ES" b="1" dirty="0"/>
              <a:t> do </a:t>
            </a:r>
            <a:r>
              <a:rPr lang="es-ES" b="1" dirty="0" err="1"/>
              <a:t>práce</a:t>
            </a:r>
            <a:r>
              <a:rPr lang="es-ES" b="1" dirty="0"/>
              <a:t> s </a:t>
            </a:r>
            <a:r>
              <a:rPr lang="es-ES" b="1" dirty="0" err="1"/>
              <a:t>nadšením</a:t>
            </a:r>
            <a:r>
              <a:rPr lang="es-ES" b="1" dirty="0"/>
              <a:t>, ale </a:t>
            </a:r>
            <a:r>
              <a:rPr lang="es-ES" b="1" dirty="0" err="1"/>
              <a:t>najednou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z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zmatené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unavené</a:t>
            </a:r>
            <a:r>
              <a:rPr lang="es-ES" b="1" dirty="0"/>
              <a:t> a </a:t>
            </a:r>
            <a:r>
              <a:rPr lang="es-ES" b="1" dirty="0" err="1"/>
              <a:t>chtějí</a:t>
            </a:r>
            <a:r>
              <a:rPr lang="es-ES" b="1" dirty="0"/>
              <a:t> se </a:t>
            </a:r>
            <a:r>
              <a:rPr lang="es-ES" b="1" dirty="0" err="1"/>
              <a:t>změnit</a:t>
            </a:r>
            <a:r>
              <a:rPr lang="es-ES" b="1" dirty="0"/>
              <a:t> a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nového</a:t>
            </a:r>
            <a:r>
              <a:rPr lang="es-ES" b="1" dirty="0"/>
              <a:t>. Aby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začít</a:t>
            </a:r>
            <a:r>
              <a:rPr lang="es-ES" b="1" dirty="0"/>
              <a:t> s </a:t>
            </a:r>
            <a:r>
              <a:rPr lang="es-ES" b="1" dirty="0" err="1"/>
              <a:t>různými</a:t>
            </a:r>
            <a:r>
              <a:rPr lang="es-ES" b="1" dirty="0"/>
              <a:t> </a:t>
            </a:r>
            <a:r>
              <a:rPr lang="es-ES" b="1" dirty="0" err="1"/>
              <a:t>věcmi</a:t>
            </a:r>
            <a:r>
              <a:rPr lang="es-ES" b="1" dirty="0"/>
              <a:t>, </a:t>
            </a:r>
            <a:r>
              <a:rPr lang="es-ES" b="1" dirty="0" err="1"/>
              <a:t>ztratit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 a </a:t>
            </a:r>
            <a:r>
              <a:rPr lang="es-ES" b="1" dirty="0" err="1"/>
              <a:t>opustit</a:t>
            </a:r>
            <a:r>
              <a:rPr lang="es-ES" b="1" dirty="0"/>
              <a:t> je; A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přecházejí</a:t>
            </a:r>
            <a:r>
              <a:rPr lang="es-ES" b="1" dirty="0"/>
              <a:t> z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do </a:t>
            </a:r>
            <a:r>
              <a:rPr lang="es-ES" b="1" dirty="0" err="1"/>
              <a:t>druhé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nějakou</a:t>
            </a:r>
            <a:r>
              <a:rPr lang="es-ES" b="1" dirty="0"/>
              <a:t> </a:t>
            </a:r>
            <a:r>
              <a:rPr lang="es-ES" b="1" dirty="0" err="1"/>
              <a:t>zdokonalovaly</a:t>
            </a:r>
            <a:r>
              <a:rPr lang="es-ES" b="1" dirty="0"/>
              <a:t>.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dovolit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tato </a:t>
            </a:r>
            <a:r>
              <a:rPr lang="es-ES" b="1" dirty="0" err="1"/>
              <a:t>tendence</a:t>
            </a:r>
            <a:r>
              <a:rPr lang="es-ES" b="1" dirty="0"/>
              <a:t> ke </a:t>
            </a:r>
            <a:r>
              <a:rPr lang="es-ES" b="1" dirty="0" err="1"/>
              <a:t>změně</a:t>
            </a:r>
            <a:r>
              <a:rPr lang="es-ES" b="1" dirty="0"/>
              <a:t> </a:t>
            </a:r>
            <a:r>
              <a:rPr lang="es-ES" b="1" dirty="0" err="1"/>
              <a:t>ovládla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.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zatěžovat</a:t>
            </a:r>
            <a:r>
              <a:rPr lang="es-ES" b="1" dirty="0"/>
              <a:t> </a:t>
            </a:r>
            <a:r>
              <a:rPr lang="es-ES" b="1" dirty="0" err="1"/>
              <a:t>jinými</a:t>
            </a:r>
            <a:r>
              <a:rPr lang="es-ES" b="1" dirty="0"/>
              <a:t> </a:t>
            </a:r>
            <a:r>
              <a:rPr lang="es-ES" b="1" dirty="0" err="1"/>
              <a:t>věcmi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disciplínu</a:t>
            </a:r>
            <a:r>
              <a:rPr lang="es-ES" b="1" dirty="0"/>
              <a:t> a </a:t>
            </a:r>
            <a:r>
              <a:rPr lang="es-ES" b="1" dirty="0" err="1"/>
              <a:t>trpělivý</a:t>
            </a:r>
            <a:r>
              <a:rPr lang="es-ES" b="1" dirty="0"/>
              <a:t> </a:t>
            </a:r>
            <a:r>
              <a:rPr lang="es-ES" b="1" dirty="0" err="1"/>
              <a:t>rozvoj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.  </a:t>
            </a:r>
            <a:r>
              <a:rPr lang="es-ES" b="1" dirty="0" err="1">
                <a:solidFill>
                  <a:srgbClr val="C00000"/>
                </a:solidFill>
              </a:rPr>
              <a:t>Několik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povzbu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zení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malá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pomoc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správný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pomoci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překonat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těžkosti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sklíčenost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Uspokojení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získají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uvidí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úkol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dokončen</a:t>
            </a:r>
            <a:r>
              <a:rPr lang="es-ES" b="1" dirty="0"/>
              <a:t>, je </a:t>
            </a:r>
            <a:r>
              <a:rPr lang="es-ES" b="1" dirty="0" err="1"/>
              <a:t>povzbudí</a:t>
            </a:r>
            <a:r>
              <a:rPr lang="es-ES" b="1" dirty="0"/>
              <a:t> k </a:t>
            </a:r>
            <a:r>
              <a:rPr lang="es-ES" b="1" dirty="0" err="1"/>
              <a:t>většímu</a:t>
            </a:r>
            <a:r>
              <a:rPr lang="es-ES" b="1" dirty="0"/>
              <a:t> </a:t>
            </a:r>
            <a:r>
              <a:rPr lang="es-ES" b="1" dirty="0" err="1"/>
              <a:t>naplnění</a:t>
            </a:r>
            <a:r>
              <a:rPr lang="es-ES" b="1" dirty="0"/>
              <a:t>.</a:t>
            </a:r>
            <a:r>
              <a:rPr lang="cs-CZ" b="1" dirty="0"/>
              <a:t> EGW: 1T strana </a:t>
            </a:r>
            <a:r>
              <a:rPr lang="en-US" b="1" dirty="0"/>
              <a:t>392</a:t>
            </a:r>
            <a:r>
              <a:rPr lang="cs-CZ" b="1" dirty="0"/>
              <a:t>.</a:t>
            </a:r>
            <a:endParaRPr lang="en-US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81B44FE-FECA-1337-21FC-B83D3DE5CEEB}"/>
              </a:ext>
            </a:extLst>
          </p:cNvPr>
          <p:cNvSpPr txBox="1"/>
          <p:nvPr/>
        </p:nvSpPr>
        <p:spPr>
          <a:xfrm>
            <a:off x="989269" y="2597290"/>
            <a:ext cx="10875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Nech</a:t>
            </a:r>
            <a:r>
              <a:rPr lang="cs-CZ" b="1" dirty="0" err="1"/>
              <a:t>at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dělalo</a:t>
            </a:r>
            <a:r>
              <a:rPr lang="es-ES" b="1" dirty="0"/>
              <a:t> </a:t>
            </a:r>
            <a:r>
              <a:rPr lang="es-ES" b="1" dirty="0" err="1"/>
              <a:t>hodinu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dvě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snadno</a:t>
            </a:r>
            <a:r>
              <a:rPr lang="es-ES" b="1" dirty="0"/>
              <a:t> </a:t>
            </a:r>
            <a:r>
              <a:rPr lang="es-ES" b="1" dirty="0" err="1"/>
              <a:t>provedena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půl</a:t>
            </a:r>
            <a:r>
              <a:rPr lang="es-ES" b="1" dirty="0"/>
              <a:t> </a:t>
            </a:r>
            <a:r>
              <a:rPr lang="es-ES" b="1" dirty="0" err="1"/>
              <a:t>hodiny</a:t>
            </a:r>
            <a:r>
              <a:rPr lang="es-ES" b="1" dirty="0"/>
              <a:t>, mu </a:t>
            </a:r>
            <a:r>
              <a:rPr lang="es-ES" b="1" dirty="0" err="1"/>
              <a:t>umožňuje</a:t>
            </a:r>
            <a:r>
              <a:rPr lang="es-ES" b="1" dirty="0"/>
              <a:t> </a:t>
            </a:r>
            <a:r>
              <a:rPr lang="es-ES" b="1" dirty="0" err="1"/>
              <a:t>vytvořit</a:t>
            </a:r>
            <a:r>
              <a:rPr lang="es-ES" b="1" dirty="0"/>
              <a:t> si </a:t>
            </a:r>
            <a:r>
              <a:rPr lang="es-ES" b="1" dirty="0" err="1"/>
              <a:t>liknavé</a:t>
            </a:r>
            <a:r>
              <a:rPr lang="es-ES" b="1" dirty="0"/>
              <a:t> </a:t>
            </a:r>
            <a:r>
              <a:rPr lang="es-ES" b="1" dirty="0" err="1"/>
              <a:t>návyky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Návyky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pracovitosti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péče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požehnáním</a:t>
            </a:r>
            <a:r>
              <a:rPr lang="es-ES" b="1" dirty="0"/>
              <a:t> pro </a:t>
            </a:r>
            <a:r>
              <a:rPr lang="es-ES" b="1" dirty="0" err="1"/>
              <a:t>mladé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vyšší</a:t>
            </a:r>
            <a:r>
              <a:rPr lang="es-ES" b="1" dirty="0"/>
              <a:t> </a:t>
            </a:r>
            <a:r>
              <a:rPr lang="es-ES" b="1" dirty="0" err="1"/>
              <a:t>škole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, </a:t>
            </a:r>
            <a:r>
              <a:rPr lang="cs-CZ" b="1" dirty="0"/>
              <a:t>   </a:t>
            </a:r>
            <a:r>
              <a:rPr lang="es-ES" b="1" dirty="0"/>
              <a:t>do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vstoupí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starší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EGW: </a:t>
            </a:r>
            <a:r>
              <a:rPr lang="es-ES" b="1" dirty="0"/>
              <a:t>CM</a:t>
            </a:r>
            <a:r>
              <a:rPr lang="cs-CZ" b="1" dirty="0"/>
              <a:t> strana</a:t>
            </a:r>
            <a:r>
              <a:rPr lang="es-ES" b="1" dirty="0"/>
              <a:t> 94</a:t>
            </a:r>
            <a:r>
              <a:rPr lang="cs-CZ" b="1" dirty="0"/>
              <a:t>.</a:t>
            </a:r>
            <a:endParaRPr lang="es-ES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7E63B3D-AF93-7C7D-5A5F-50E8B875BD21}"/>
              </a:ext>
            </a:extLst>
          </p:cNvPr>
          <p:cNvSpPr txBox="1"/>
          <p:nvPr/>
        </p:nvSpPr>
        <p:spPr>
          <a:xfrm>
            <a:off x="4869400" y="3564494"/>
            <a:ext cx="71995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Nikdy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nepodceňujte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důležitost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malých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věcí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Malé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poskytují</a:t>
            </a:r>
            <a:r>
              <a:rPr lang="es-ES" b="1" dirty="0"/>
              <a:t> </a:t>
            </a:r>
            <a:r>
              <a:rPr lang="es-ES" b="1" dirty="0" err="1"/>
              <a:t>skutečnou</a:t>
            </a:r>
            <a:r>
              <a:rPr lang="es-ES" b="1" dirty="0"/>
              <a:t> </a:t>
            </a:r>
            <a:r>
              <a:rPr lang="es-ES" b="1" dirty="0" err="1"/>
              <a:t>disciplínu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 se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učí</a:t>
            </a:r>
            <a:r>
              <a:rPr lang="es-ES" b="1" dirty="0"/>
              <a:t> </a:t>
            </a:r>
            <a:r>
              <a:rPr lang="es-ES" b="1" dirty="0" err="1"/>
              <a:t>růst</a:t>
            </a:r>
            <a:r>
              <a:rPr lang="es-ES" b="1" dirty="0"/>
              <a:t> v </a:t>
            </a:r>
            <a:r>
              <a:rPr lang="es-ES" b="1" dirty="0" err="1"/>
              <a:t>podobě</a:t>
            </a:r>
            <a:r>
              <a:rPr lang="es-ES" b="1" dirty="0"/>
              <a:t> Krista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nést</a:t>
            </a:r>
            <a:r>
              <a:rPr lang="es-ES" b="1" dirty="0"/>
              <a:t> </a:t>
            </a:r>
            <a:r>
              <a:rPr lang="es-ES" b="1" dirty="0" err="1"/>
              <a:t>podobu</a:t>
            </a:r>
            <a:r>
              <a:rPr lang="es-ES" b="1" dirty="0"/>
              <a:t> </a:t>
            </a:r>
            <a:r>
              <a:rPr lang="es-ES" b="1" dirty="0" err="1"/>
              <a:t>Zlého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pomáhej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pěstovali</a:t>
            </a:r>
            <a:r>
              <a:rPr lang="es-ES" b="1" dirty="0"/>
              <a:t> </a:t>
            </a:r>
            <a:r>
              <a:rPr lang="es-ES" b="1" dirty="0" err="1"/>
              <a:t>návyky</a:t>
            </a:r>
            <a:r>
              <a:rPr lang="es-ES" b="1" dirty="0"/>
              <a:t> </a:t>
            </a:r>
            <a:r>
              <a:rPr lang="es-ES" b="1" dirty="0" err="1"/>
              <a:t>myšlení</a:t>
            </a:r>
            <a:r>
              <a:rPr lang="es-ES" b="1" dirty="0"/>
              <a:t>, </a:t>
            </a:r>
            <a:r>
              <a:rPr lang="es-ES" b="1" dirty="0" err="1"/>
              <a:t>mluvení</a:t>
            </a:r>
            <a:r>
              <a:rPr lang="es-ES" b="1" dirty="0"/>
              <a:t>, </a:t>
            </a:r>
            <a:r>
              <a:rPr lang="es-ES" b="1" dirty="0" err="1"/>
              <a:t>pohledu</a:t>
            </a:r>
            <a:r>
              <a:rPr lang="es-ES" b="1" dirty="0"/>
              <a:t> a </a:t>
            </a:r>
            <a:r>
              <a:rPr lang="es-ES" b="1" dirty="0" err="1"/>
              <a:t>jednání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přede</a:t>
            </a:r>
            <a:r>
              <a:rPr lang="es-ES" b="1" dirty="0"/>
              <a:t> </a:t>
            </a:r>
            <a:r>
              <a:rPr lang="es-ES" b="1" dirty="0" err="1"/>
              <a:t>vším</a:t>
            </a:r>
            <a:r>
              <a:rPr lang="es-ES" b="1" dirty="0"/>
              <a:t> </a:t>
            </a:r>
            <a:r>
              <a:rPr lang="es-ES" b="1" dirty="0" err="1"/>
              <a:t>svědčit</a:t>
            </a:r>
            <a:r>
              <a:rPr lang="es-ES" b="1" dirty="0"/>
              <a:t> o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s </a:t>
            </a:r>
            <a:r>
              <a:rPr lang="es-ES" b="1" dirty="0" err="1"/>
              <a:t>Ježíšem</a:t>
            </a:r>
            <a:r>
              <a:rPr lang="es-ES" b="1" dirty="0"/>
              <a:t> a </a:t>
            </a:r>
            <a:r>
              <a:rPr lang="es-ES" b="1" dirty="0" err="1"/>
              <a:t>naučili</a:t>
            </a:r>
            <a:r>
              <a:rPr lang="es-ES" b="1" dirty="0"/>
              <a:t> se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něho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EGW: </a:t>
            </a:r>
            <a:r>
              <a:rPr lang="es-ES" b="1" dirty="0"/>
              <a:t>YI 9</a:t>
            </a:r>
            <a:r>
              <a:rPr lang="cs-CZ" b="1" dirty="0"/>
              <a:t>. bře</a:t>
            </a:r>
            <a:r>
              <a:rPr lang="es-ES" b="1" dirty="0"/>
              <a:t>z</a:t>
            </a:r>
            <a:r>
              <a:rPr lang="cs-CZ" b="1" dirty="0"/>
              <a:t>na</a:t>
            </a:r>
            <a:r>
              <a:rPr lang="es-ES" b="1" dirty="0"/>
              <a:t> 1893.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BE31C8-3261-C862-AF74-08FE5594662E}"/>
              </a:ext>
            </a:extLst>
          </p:cNvPr>
          <p:cNvSpPr txBox="1"/>
          <p:nvPr/>
        </p:nvSpPr>
        <p:spPr>
          <a:xfrm>
            <a:off x="4888114" y="5543269"/>
            <a:ext cx="72159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Učte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a </a:t>
            </a:r>
            <a:r>
              <a:rPr lang="es-ES" b="1" dirty="0" err="1"/>
              <a:t>mladého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k</a:t>
            </a:r>
            <a:r>
              <a:rPr lang="es-ES" b="1" dirty="0" err="1">
                <a:solidFill>
                  <a:srgbClr val="C00000"/>
                </a:solidFill>
              </a:rPr>
              <a:t>aždá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překonávaná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chyba</a:t>
            </a:r>
            <a:r>
              <a:rPr lang="cs-CZ" b="1" dirty="0">
                <a:solidFill>
                  <a:srgbClr val="C00000"/>
                </a:solidFill>
              </a:rPr>
              <a:t> 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obtíž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stává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odrazovým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můstkem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lepším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vyšším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věcem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Prostřednictvím</a:t>
            </a:r>
            <a:r>
              <a:rPr lang="es-ES" b="1" dirty="0"/>
              <a:t>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cs-CZ" b="1" dirty="0"/>
              <a:t>zvratů</a:t>
            </a:r>
            <a:r>
              <a:rPr lang="es-ES" b="1" dirty="0"/>
              <a:t> </a:t>
            </a:r>
            <a:r>
              <a:rPr lang="es-ES" b="1" dirty="0" err="1"/>
              <a:t>dosáhli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ti,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učinili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hodnotným</a:t>
            </a:r>
            <a:r>
              <a:rPr lang="es-ES" b="1" dirty="0"/>
              <a:t> </a:t>
            </a:r>
            <a:r>
              <a:rPr lang="es-ES" b="1" dirty="0" err="1"/>
              <a:t>žití</a:t>
            </a:r>
            <a:r>
              <a:rPr lang="es-ES" b="1" dirty="0"/>
              <a:t>, </a:t>
            </a:r>
            <a:r>
              <a:rPr lang="es-ES" b="1" dirty="0" err="1"/>
              <a:t>úspěchu</a:t>
            </a:r>
            <a:r>
              <a:rPr lang="es-ES" b="1" dirty="0"/>
              <a:t>.</a:t>
            </a:r>
            <a:r>
              <a:rPr lang="cs-CZ" b="1" dirty="0"/>
              <a:t>    EGW: </a:t>
            </a:r>
            <a:r>
              <a:rPr lang="es-ES" b="1" dirty="0"/>
              <a:t>CM</a:t>
            </a:r>
            <a:r>
              <a:rPr lang="cs-CZ" b="1" dirty="0"/>
              <a:t> strana</a:t>
            </a:r>
            <a:r>
              <a:rPr lang="es-ES" b="1" dirty="0"/>
              <a:t> 49.</a:t>
            </a:r>
          </a:p>
        </p:txBody>
      </p:sp>
      <p:pic>
        <p:nvPicPr>
          <p:cNvPr id="5" name="Imagen 4" descr="Mujer sentada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8A6954B3-7BAF-1811-CF6A-274D6BE8A5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 b="1555"/>
          <a:stretch/>
        </p:blipFill>
        <p:spPr>
          <a:xfrm>
            <a:off x="975814" y="3885231"/>
            <a:ext cx="3752210" cy="2726646"/>
          </a:xfrm>
          <a:prstGeom prst="rect">
            <a:avLst/>
          </a:prstGeom>
          <a:ln w="88900" cap="sq" cmpd="thickThin">
            <a:solidFill>
              <a:srgbClr val="4A37A5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0588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1" grpId="0"/>
      <p:bldP spid="23" grpId="0"/>
      <p:bldP spid="25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06772C5-42B5-D48A-33A4-BDA06F5D3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03892"/>
            <a:ext cx="687296" cy="4004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FFCFC90-D0A7-14F9-B0D2-EE8EB3D99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38" y="183062"/>
            <a:ext cx="2138916" cy="664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094D7F-7F6E-8665-47FB-A9CE798BC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38" y="969503"/>
            <a:ext cx="2463993" cy="6595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45266B6-7EFE-FD2C-8255-212987179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38" y="1751233"/>
            <a:ext cx="2789070" cy="6642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636CC0-09C9-5A01-8C05-FD293C8D95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384" y="2537674"/>
            <a:ext cx="3297631" cy="6642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47C3797-F1D3-7007-B5C3-B20520CC07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95" y="215130"/>
            <a:ext cx="148968" cy="60264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6DF3B08-D49B-A0A4-1D65-6E1339D2B7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26" y="1001020"/>
            <a:ext cx="257307" cy="609412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FC080D-46F6-63BF-FDBE-B5A632F19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326" y="1793681"/>
            <a:ext cx="257307" cy="62295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5B1A60F-447D-0203-E684-F8C90DEA4B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012" y="2599884"/>
            <a:ext cx="297935" cy="60264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72424D7-63D4-5BBB-6B14-85868C421AE0}"/>
              </a:ext>
            </a:extLst>
          </p:cNvPr>
          <p:cNvSpPr txBox="1"/>
          <p:nvPr/>
        </p:nvSpPr>
        <p:spPr>
          <a:xfrm>
            <a:off x="784832" y="283602"/>
            <a:ext cx="1953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žitečnost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310FCAF-B001-9F52-7182-17CE616D8D60}"/>
              </a:ext>
            </a:extLst>
          </p:cNvPr>
          <p:cNvSpPr txBox="1"/>
          <p:nvPr/>
        </p:nvSpPr>
        <p:spPr>
          <a:xfrm>
            <a:off x="902244" y="1066103"/>
            <a:ext cx="21625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Pracovitost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02656B7-726C-42A1-83A3-265B2AD8E58E}"/>
              </a:ext>
            </a:extLst>
          </p:cNvPr>
          <p:cNvSpPr txBox="1"/>
          <p:nvPr/>
        </p:nvSpPr>
        <p:spPr>
          <a:xfrm>
            <a:off x="337299" y="1847367"/>
            <a:ext cx="3443936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Píle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vytrvalost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CDA12A8-96DF-15C6-32B0-7B5C3261A688}"/>
              </a:ext>
            </a:extLst>
          </p:cNvPr>
          <p:cNvSpPr txBox="1"/>
          <p:nvPr/>
        </p:nvSpPr>
        <p:spPr>
          <a:xfrm>
            <a:off x="888116" y="2527920"/>
            <a:ext cx="3034686" cy="977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Nezištnost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velkorysost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předvídavost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786EDB0-E585-D7BC-6166-0F481D80BDE4}"/>
              </a:ext>
            </a:extLst>
          </p:cNvPr>
          <p:cNvSpPr txBox="1"/>
          <p:nvPr/>
        </p:nvSpPr>
        <p:spPr>
          <a:xfrm>
            <a:off x="3594876" y="32432"/>
            <a:ext cx="83637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domácnosti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mělo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sebezapření</a:t>
            </a:r>
            <a:r>
              <a:rPr lang="es-ES" b="1" dirty="0"/>
              <a:t>. </a:t>
            </a:r>
            <a:r>
              <a:rPr lang="es-ES" b="1" dirty="0" err="1"/>
              <a:t>Otcové</a:t>
            </a:r>
            <a:r>
              <a:rPr lang="es-ES" b="1" dirty="0"/>
              <a:t> a </a:t>
            </a:r>
            <a:r>
              <a:rPr lang="es-ES" b="1" dirty="0" err="1"/>
              <a:t>matky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n</a:t>
            </a:r>
            <a:r>
              <a:rPr lang="es-ES" b="1" dirty="0" err="1">
                <a:solidFill>
                  <a:srgbClr val="C00000"/>
                </a:solidFill>
              </a:rPr>
              <a:t>aučte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šetřit</a:t>
            </a:r>
            <a:r>
              <a:rPr lang="es-ES" b="1" dirty="0"/>
              <a:t>. </a:t>
            </a:r>
            <a:r>
              <a:rPr lang="es-ES" b="1" dirty="0" err="1"/>
              <a:t>Povzbuďte</a:t>
            </a:r>
            <a:r>
              <a:rPr lang="es-ES" b="1" dirty="0"/>
              <a:t> je, </a:t>
            </a:r>
            <a:r>
              <a:rPr lang="es-ES" b="1" dirty="0" err="1"/>
              <a:t>aby</a:t>
            </a:r>
            <a:r>
              <a:rPr lang="es-ES" b="1" dirty="0"/>
              <a:t> si </a:t>
            </a:r>
            <a:r>
              <a:rPr lang="es-ES" b="1" dirty="0" err="1"/>
              <a:t>šetřili</a:t>
            </a:r>
            <a:r>
              <a:rPr lang="es-ES" b="1" dirty="0"/>
              <a:t> </a:t>
            </a:r>
            <a:r>
              <a:rPr lang="cs-CZ" b="1" dirty="0"/>
              <a:t>koruny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misionářskou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. Jess je </a:t>
            </a:r>
            <a:r>
              <a:rPr lang="es-ES" b="1" dirty="0" err="1"/>
              <a:t>naším</a:t>
            </a:r>
            <a:r>
              <a:rPr lang="es-ES" b="1" dirty="0"/>
              <a:t> </a:t>
            </a:r>
            <a:r>
              <a:rPr lang="es-ES" b="1" dirty="0" err="1"/>
              <a:t>příkladem</a:t>
            </a:r>
            <a:r>
              <a:rPr lang="es-ES" b="1" dirty="0"/>
              <a:t>.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zchudl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se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chudobou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obohatit</a:t>
            </a:r>
            <a:r>
              <a:rPr lang="es-ES" b="1" dirty="0"/>
              <a:t>. </a:t>
            </a:r>
            <a:r>
              <a:rPr lang="es-ES" b="1" dirty="0" err="1"/>
              <a:t>Učil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se musí </a:t>
            </a:r>
            <a:r>
              <a:rPr lang="es-ES" b="1" dirty="0" err="1"/>
              <a:t>sjednotit</a:t>
            </a:r>
            <a:r>
              <a:rPr lang="es-ES" b="1" dirty="0"/>
              <a:t> v </a:t>
            </a:r>
            <a:r>
              <a:rPr lang="es-ES" b="1" dirty="0" err="1"/>
              <a:t>lásce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pracovali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pracoval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obětovali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obětoval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sebe,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milovali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EGW: </a:t>
            </a:r>
            <a:r>
              <a:rPr lang="es-ES" b="1" dirty="0"/>
              <a:t>3</a:t>
            </a:r>
            <a:r>
              <a:rPr lang="cs-CZ" b="1" dirty="0"/>
              <a:t>TT strana </a:t>
            </a:r>
            <a:r>
              <a:rPr lang="es-ES" b="1" dirty="0"/>
              <a:t>349.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E94F9D-F355-178E-E167-462673BCAB06}"/>
              </a:ext>
            </a:extLst>
          </p:cNvPr>
          <p:cNvSpPr txBox="1"/>
          <p:nvPr/>
        </p:nvSpPr>
        <p:spPr>
          <a:xfrm>
            <a:off x="880162" y="3647289"/>
            <a:ext cx="8118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Štědrost</a:t>
            </a:r>
            <a:r>
              <a:rPr lang="es-ES" b="1" dirty="0"/>
              <a:t> </a:t>
            </a:r>
            <a:r>
              <a:rPr lang="cs-CZ" b="1" dirty="0"/>
              <a:t>se m</a:t>
            </a:r>
            <a:r>
              <a:rPr lang="es-ES" b="1" dirty="0" err="1"/>
              <a:t>usí</a:t>
            </a:r>
            <a:r>
              <a:rPr lang="es-ES" b="1" dirty="0"/>
              <a:t> se </a:t>
            </a:r>
            <a:r>
              <a:rPr lang="es-ES" b="1" dirty="0" err="1"/>
              <a:t>stát</a:t>
            </a:r>
            <a:r>
              <a:rPr lang="es-ES" b="1" dirty="0"/>
              <a:t> </a:t>
            </a:r>
            <a:r>
              <a:rPr lang="es-ES" b="1" dirty="0" err="1"/>
              <a:t>zvyk</a:t>
            </a:r>
            <a:r>
              <a:rPr lang="cs-CZ" b="1" dirty="0" err="1"/>
              <a:t>lostí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veškeré</a:t>
            </a:r>
            <a:r>
              <a:rPr lang="es-ES" b="1" dirty="0"/>
              <a:t> </a:t>
            </a:r>
            <a:r>
              <a:rPr lang="es-ES" b="1" dirty="0" err="1"/>
              <a:t>formaci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, </a:t>
            </a:r>
            <a:r>
              <a:rPr lang="es-ES" b="1" dirty="0" err="1"/>
              <a:t>máme-li</a:t>
            </a:r>
            <a:r>
              <a:rPr lang="es-ES" b="1" dirty="0"/>
              <a:t> </a:t>
            </a:r>
            <a:r>
              <a:rPr lang="cs-CZ" b="1" dirty="0"/>
              <a:t>si</a:t>
            </a:r>
            <a:r>
              <a:rPr lang="es-ES" b="1" dirty="0"/>
              <a:t> v </a:t>
            </a:r>
            <a:r>
              <a:rPr lang="es-ES" b="1" dirty="0" err="1"/>
              <a:t>nebi</a:t>
            </a:r>
            <a:r>
              <a:rPr lang="cs-CZ" b="1" dirty="0"/>
              <a:t> postavit</a:t>
            </a:r>
            <a:r>
              <a:rPr lang="es-ES" b="1" dirty="0"/>
              <a:t> </a:t>
            </a:r>
            <a:r>
              <a:rPr lang="es-ES" b="1" dirty="0" err="1"/>
              <a:t>věčn</a:t>
            </a:r>
            <a:r>
              <a:rPr lang="cs-CZ" b="1" dirty="0"/>
              <a:t>ý příbytek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</a:t>
            </a:r>
            <a:r>
              <a:rPr lang="es-ES" b="1" dirty="0"/>
              <a:t> </a:t>
            </a:r>
            <a:r>
              <a:rPr lang="cs-CZ" b="1" dirty="0"/>
              <a:t>EGW: </a:t>
            </a:r>
            <a:r>
              <a:rPr lang="es-ES" b="1" dirty="0"/>
              <a:t>2</a:t>
            </a:r>
            <a:r>
              <a:rPr lang="cs-CZ" b="1" dirty="0"/>
              <a:t>TT strana </a:t>
            </a:r>
            <a:r>
              <a:rPr lang="es-ES" b="1" dirty="0"/>
              <a:t>472.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52B95A3-BA0E-3C43-364C-44ADF06A110E}"/>
              </a:ext>
            </a:extLst>
          </p:cNvPr>
          <p:cNvSpPr txBox="1"/>
          <p:nvPr/>
        </p:nvSpPr>
        <p:spPr>
          <a:xfrm>
            <a:off x="3967594" y="1670880"/>
            <a:ext cx="78760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Děti</a:t>
            </a:r>
            <a:r>
              <a:rPr lang="es-ES" b="1" dirty="0"/>
              <a:t> ve </a:t>
            </a:r>
            <a:r>
              <a:rPr lang="es-ES" b="1" dirty="0" err="1"/>
              <a:t>věku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2 do 4 </a:t>
            </a:r>
            <a:r>
              <a:rPr lang="es-ES" b="1" dirty="0" err="1"/>
              <a:t>let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neměly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vedeny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věřily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měly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, o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žádají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nesobeckosti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nikdy</a:t>
            </a:r>
            <a:r>
              <a:rPr lang="es-ES" b="1" dirty="0">
                <a:solidFill>
                  <a:srgbClr val="C00000"/>
                </a:solidFill>
              </a:rPr>
              <a:t> se k nim </a:t>
            </a:r>
            <a:r>
              <a:rPr lang="es-ES" b="1" dirty="0" err="1">
                <a:solidFill>
                  <a:srgbClr val="C00000"/>
                </a:solidFill>
              </a:rPr>
              <a:t>nechovat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tak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mysleli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středem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točí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nich</a:t>
            </a:r>
            <a:r>
              <a:rPr lang="es-ES" b="1" dirty="0"/>
              <a:t>...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vyslovil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výtky</a:t>
            </a:r>
            <a:r>
              <a:rPr lang="es-ES" b="1" dirty="0"/>
              <a:t> </a:t>
            </a:r>
            <a:r>
              <a:rPr lang="es-ES" b="1" dirty="0" err="1"/>
              <a:t>těm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chamtiví</a:t>
            </a:r>
            <a:r>
              <a:rPr lang="es-ES" b="1" dirty="0"/>
              <a:t> a </a:t>
            </a:r>
            <a:r>
              <a:rPr lang="es-ES" b="1" dirty="0" err="1"/>
              <a:t>sobečtí</a:t>
            </a:r>
            <a:r>
              <a:rPr lang="es-ES" b="1" dirty="0"/>
              <a:t>.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prvním</a:t>
            </a:r>
            <a:r>
              <a:rPr lang="es-ES" b="1" dirty="0"/>
              <a:t> </a:t>
            </a:r>
            <a:r>
              <a:rPr lang="es-ES" b="1" dirty="0" err="1"/>
              <a:t>projevu</a:t>
            </a:r>
            <a:r>
              <a:rPr lang="es-ES" b="1" dirty="0"/>
              <a:t> </a:t>
            </a:r>
            <a:r>
              <a:rPr lang="es-ES" b="1" dirty="0" err="1"/>
              <a:t>sobectví</a:t>
            </a:r>
            <a:r>
              <a:rPr lang="es-ES" b="1" dirty="0"/>
              <a:t>,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přítomnosti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s </a:t>
            </a:r>
            <a:r>
              <a:rPr lang="es-ES" b="1" dirty="0" err="1"/>
              <a:t>jinými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,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snažit</a:t>
            </a:r>
            <a:r>
              <a:rPr lang="es-ES" b="1" dirty="0"/>
              <a:t> </a:t>
            </a:r>
            <a:r>
              <a:rPr lang="es-ES" b="1" dirty="0" err="1"/>
              <a:t>omezit</a:t>
            </a:r>
            <a:r>
              <a:rPr lang="es-ES" b="1" dirty="0"/>
              <a:t> a </a:t>
            </a:r>
            <a:r>
              <a:rPr lang="es-ES" b="1" dirty="0" err="1"/>
              <a:t>vykořenit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rysy</a:t>
            </a:r>
            <a:r>
              <a:rPr lang="es-ES" b="1" dirty="0"/>
              <a:t> z </a:t>
            </a:r>
            <a:r>
              <a:rPr lang="es-ES" b="1" dirty="0" err="1"/>
              <a:t>charakteru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Signs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Times, 13</a:t>
            </a:r>
            <a:r>
              <a:rPr lang="cs-CZ" b="1" dirty="0"/>
              <a:t>. srpna</a:t>
            </a:r>
            <a:r>
              <a:rPr lang="es-ES" b="1" dirty="0"/>
              <a:t> 1896.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D24E4D7-F221-538C-1299-C6FC75363913}"/>
              </a:ext>
            </a:extLst>
          </p:cNvPr>
          <p:cNvSpPr txBox="1"/>
          <p:nvPr/>
        </p:nvSpPr>
        <p:spPr>
          <a:xfrm>
            <a:off x="0" y="4466782"/>
            <a:ext cx="95585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Jedna</a:t>
            </a:r>
            <a:r>
              <a:rPr lang="es-ES" b="1" dirty="0"/>
              <a:t> z </a:t>
            </a:r>
            <a:r>
              <a:rPr lang="es-ES" b="1" dirty="0" err="1"/>
              <a:t>vlastností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podporována</a:t>
            </a:r>
            <a:r>
              <a:rPr lang="es-ES" b="1" dirty="0"/>
              <a:t> a </a:t>
            </a:r>
            <a:r>
              <a:rPr lang="es-ES" b="1" dirty="0" err="1"/>
              <a:t>kultivována</a:t>
            </a:r>
            <a:r>
              <a:rPr lang="es-ES" b="1" dirty="0"/>
              <a:t> u </a:t>
            </a:r>
            <a:r>
              <a:rPr lang="es-ES" b="1" dirty="0" err="1"/>
              <a:t>každého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 </a:t>
            </a:r>
            <a:r>
              <a:rPr lang="cs-CZ" b="1" dirty="0"/>
              <a:t>j</a:t>
            </a:r>
            <a:r>
              <a:rPr lang="es-ES" b="1" dirty="0"/>
              <a:t>e</a:t>
            </a:r>
            <a:r>
              <a:rPr lang="cs-CZ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sebezapření</a:t>
            </a:r>
            <a:r>
              <a:rPr lang="cs-CZ" b="1" dirty="0"/>
              <a:t>, které</a:t>
            </a:r>
            <a:r>
              <a:rPr lang="es-ES" b="1" dirty="0"/>
              <a:t> </a:t>
            </a:r>
            <a:r>
              <a:rPr lang="cs-CZ" b="1" dirty="0"/>
              <a:t>d</a:t>
            </a:r>
            <a:r>
              <a:rPr lang="es-ES" b="1" dirty="0" err="1"/>
              <a:t>ává</a:t>
            </a:r>
            <a:r>
              <a:rPr lang="es-ES" b="1" dirty="0"/>
              <a:t> </a:t>
            </a:r>
            <a:r>
              <a:rPr lang="es-ES" b="1" dirty="0" err="1"/>
              <a:t>životu</a:t>
            </a:r>
            <a:r>
              <a:rPr lang="es-ES" b="1" dirty="0"/>
              <a:t> </a:t>
            </a:r>
            <a:r>
              <a:rPr lang="es-ES" b="1" dirty="0" err="1"/>
              <a:t>nevědomou</a:t>
            </a:r>
            <a:r>
              <a:rPr lang="es-ES" b="1" dirty="0"/>
              <a:t> </a:t>
            </a:r>
            <a:r>
              <a:rPr lang="es-ES" b="1" dirty="0" err="1"/>
              <a:t>milost</a:t>
            </a:r>
            <a:r>
              <a:rPr lang="es-ES" b="1" dirty="0"/>
              <a:t>.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vynikajících</a:t>
            </a:r>
            <a:r>
              <a:rPr lang="es-ES" b="1" dirty="0"/>
              <a:t> </a:t>
            </a:r>
            <a:r>
              <a:rPr lang="cs-CZ" b="1" dirty="0"/>
              <a:t>vlastností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jeden z </a:t>
            </a:r>
            <a:r>
              <a:rPr lang="es-ES" b="1" dirty="0" err="1"/>
              <a:t>nejkrásnějších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a pro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opravdové</a:t>
            </a:r>
            <a:r>
              <a:rPr lang="es-ES" b="1" dirty="0"/>
              <a:t> </a:t>
            </a:r>
            <a:r>
              <a:rPr lang="es-ES" b="1" dirty="0" err="1"/>
              <a:t>životní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jeden z </a:t>
            </a:r>
            <a:r>
              <a:rPr lang="es-ES" b="1" dirty="0" err="1"/>
              <a:t>nejpodstatnějších</a:t>
            </a:r>
            <a:r>
              <a:rPr lang="es-ES" b="1" dirty="0"/>
              <a:t> </a:t>
            </a:r>
            <a:r>
              <a:rPr lang="es-ES" b="1" dirty="0" err="1"/>
              <a:t>požadavků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EGW:</a:t>
            </a:r>
            <a:r>
              <a:rPr lang="es-ES" b="1" dirty="0"/>
              <a:t> </a:t>
            </a:r>
            <a:r>
              <a:rPr lang="cs-CZ" b="1" dirty="0"/>
              <a:t>CG strana 133</a:t>
            </a:r>
            <a:r>
              <a:rPr lang="es-ES" b="1" dirty="0"/>
              <a:t>.</a:t>
            </a:r>
          </a:p>
          <a:p>
            <a:r>
              <a:rPr lang="es-ES" b="1" dirty="0" err="1">
                <a:solidFill>
                  <a:srgbClr val="C00000"/>
                </a:solidFill>
              </a:rPr>
              <a:t>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užitečné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Mladí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lidé</a:t>
            </a:r>
            <a:r>
              <a:rPr lang="es-ES" b="1" dirty="0">
                <a:solidFill>
                  <a:srgbClr val="C00000"/>
                </a:solidFill>
              </a:rPr>
              <a:t> si musí </a:t>
            </a:r>
            <a:r>
              <a:rPr lang="es-ES" b="1" dirty="0" err="1">
                <a:solidFill>
                  <a:srgbClr val="C00000"/>
                </a:solidFill>
              </a:rPr>
              <a:t>brzy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zvyknout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podřízenost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sebezapření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        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ohleduplnost</a:t>
            </a:r>
            <a:r>
              <a:rPr lang="es-ES" b="1" dirty="0">
                <a:solidFill>
                  <a:srgbClr val="C00000"/>
                </a:solidFill>
              </a:rPr>
              <a:t> ke </a:t>
            </a:r>
            <a:r>
              <a:rPr lang="es-ES" b="1" dirty="0" err="1">
                <a:solidFill>
                  <a:srgbClr val="C00000"/>
                </a:solidFill>
              </a:rPr>
              <a:t>štěstí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druhých</a:t>
            </a:r>
            <a:r>
              <a:rPr lang="es-ES" b="1" dirty="0"/>
              <a:t>.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naučeni</a:t>
            </a:r>
            <a:r>
              <a:rPr lang="es-ES" b="1" dirty="0"/>
              <a:t> </a:t>
            </a:r>
            <a:r>
              <a:rPr lang="es-ES" b="1" dirty="0" err="1"/>
              <a:t>potlačit</a:t>
            </a:r>
            <a:r>
              <a:rPr lang="es-ES" b="1" dirty="0"/>
              <a:t> </a:t>
            </a:r>
            <a:r>
              <a:rPr lang="es-ES" b="1" dirty="0" err="1"/>
              <a:t>impulzivní</a:t>
            </a:r>
            <a:r>
              <a:rPr lang="es-ES" b="1" dirty="0"/>
              <a:t> </a:t>
            </a:r>
            <a:r>
              <a:rPr lang="es-ES" b="1" dirty="0" err="1"/>
              <a:t>temperament</a:t>
            </a:r>
            <a:r>
              <a:rPr lang="es-ES" b="1" dirty="0"/>
              <a:t>, </a:t>
            </a:r>
            <a:r>
              <a:rPr lang="cs-CZ" b="1" dirty="0"/>
              <a:t>                       a </a:t>
            </a:r>
            <a:r>
              <a:rPr lang="es-ES" b="1" dirty="0" err="1"/>
              <a:t>vášnivou</a:t>
            </a:r>
            <a:r>
              <a:rPr lang="es-ES" b="1" dirty="0"/>
              <a:t> </a:t>
            </a:r>
            <a:r>
              <a:rPr lang="es-ES" b="1" dirty="0" err="1"/>
              <a:t>řeč</a:t>
            </a:r>
            <a:r>
              <a:rPr lang="es-ES" b="1" dirty="0"/>
              <a:t>, </a:t>
            </a:r>
            <a:r>
              <a:rPr lang="es-ES" b="1" dirty="0" err="1"/>
              <a:t>vždy</a:t>
            </a:r>
            <a:r>
              <a:rPr lang="cs-CZ" b="1" dirty="0"/>
              <a:t> by měli</a:t>
            </a:r>
            <a:r>
              <a:rPr lang="es-ES" b="1" dirty="0"/>
              <a:t> </a:t>
            </a: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laskavost</a:t>
            </a:r>
            <a:r>
              <a:rPr lang="es-ES" b="1" dirty="0"/>
              <a:t>, </a:t>
            </a:r>
            <a:r>
              <a:rPr lang="es-ES" b="1" dirty="0" err="1"/>
              <a:t>zdvořilost</a:t>
            </a:r>
            <a:r>
              <a:rPr lang="es-ES" b="1" dirty="0"/>
              <a:t> a </a:t>
            </a:r>
            <a:r>
              <a:rPr lang="es-ES" b="1" dirty="0" err="1"/>
              <a:t>sebeovládání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EGW: </a:t>
            </a:r>
            <a:r>
              <a:rPr lang="es-ES" b="1" dirty="0"/>
              <a:t>CM</a:t>
            </a:r>
            <a:r>
              <a:rPr lang="cs-CZ" b="1" dirty="0"/>
              <a:t> strana</a:t>
            </a:r>
            <a:r>
              <a:rPr lang="es-ES" b="1" dirty="0"/>
              <a:t> 95.</a:t>
            </a:r>
          </a:p>
        </p:txBody>
      </p:sp>
      <p:pic>
        <p:nvPicPr>
          <p:cNvPr id="5" name="Imagen 4" descr="Imagen que contiene persona, niño, joven, pequeño&#10;&#10;Descripción generada automáticamente">
            <a:extLst>
              <a:ext uri="{FF2B5EF4-FFF2-40B4-BE49-F238E27FC236}">
                <a16:creationId xmlns:a16="http://schemas.microsoft.com/office/drawing/2014/main" id="{7C9B420B-22C6-B195-9027-BDF293EADD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58" y="3702205"/>
            <a:ext cx="2307607" cy="2967582"/>
          </a:xfrm>
          <a:prstGeom prst="rect">
            <a:avLst/>
          </a:prstGeom>
          <a:ln w="38100" cap="sq">
            <a:solidFill>
              <a:srgbClr val="3CC6C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75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1" grpId="0"/>
      <p:bldP spid="23" grpId="0" build="p"/>
      <p:bldP spid="27" grpId="0"/>
      <p:bldP spid="2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FA3C15-861F-267B-B964-56ECAE752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03892"/>
            <a:ext cx="687296" cy="4004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14AE9E-6C64-A6AE-8386-CFF71148F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38" y="183062"/>
            <a:ext cx="2138916" cy="664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0C20EA-1F99-24DC-27E4-D03A2F266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38" y="969503"/>
            <a:ext cx="2463993" cy="6595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7AF12A-6F09-35AA-427B-F8201A50E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38" y="1751233"/>
            <a:ext cx="2789070" cy="6642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E45BBC-D600-3990-D7B8-3FE70027B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384" y="2537674"/>
            <a:ext cx="3297631" cy="6642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9FE5EDF-3655-172B-FEB3-1BE449E0CC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384" y="3324117"/>
            <a:ext cx="3443936" cy="6595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71EC37-18AF-DC55-3122-5D6F3B012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95" y="215130"/>
            <a:ext cx="148968" cy="60264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648E48-30A1-F959-8FFB-879E2CACEF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326" y="1001020"/>
            <a:ext cx="257307" cy="609412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11F1D5-4E99-8421-B792-CA0525B063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326" y="1793681"/>
            <a:ext cx="257307" cy="62295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7872EF3-A37A-C009-2B6D-016347524E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012" y="2599884"/>
            <a:ext cx="297935" cy="60264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B541A6-2E1C-7325-4782-9C87F31DFD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326" y="3385775"/>
            <a:ext cx="257307" cy="609412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7B4984F-B727-FE74-6F5F-2EFEBF0B46E1}"/>
              </a:ext>
            </a:extLst>
          </p:cNvPr>
          <p:cNvSpPr txBox="1"/>
          <p:nvPr/>
        </p:nvSpPr>
        <p:spPr>
          <a:xfrm>
            <a:off x="687163" y="283602"/>
            <a:ext cx="21487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Užitečnost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8D142B7-3A8A-BC3B-A6BE-E5CA860A3744}"/>
              </a:ext>
            </a:extLst>
          </p:cNvPr>
          <p:cNvSpPr txBox="1"/>
          <p:nvPr/>
        </p:nvSpPr>
        <p:spPr>
          <a:xfrm>
            <a:off x="902244" y="1066103"/>
            <a:ext cx="21625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Pracovitost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7FB3B66-A823-EB3E-640F-AC5859B8050A}"/>
              </a:ext>
            </a:extLst>
          </p:cNvPr>
          <p:cNvSpPr txBox="1"/>
          <p:nvPr/>
        </p:nvSpPr>
        <p:spPr>
          <a:xfrm>
            <a:off x="319731" y="1856622"/>
            <a:ext cx="3443936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Píle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vytrvalost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DEC00E9-AAC0-28BE-703A-3B867520E397}"/>
              </a:ext>
            </a:extLst>
          </p:cNvPr>
          <p:cNvSpPr txBox="1"/>
          <p:nvPr/>
        </p:nvSpPr>
        <p:spPr>
          <a:xfrm>
            <a:off x="888116" y="2527920"/>
            <a:ext cx="3034686" cy="977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Nezištnost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velkorysost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předvídavost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FEDF04C-7635-05C7-B170-5FFCDC10A3A1}"/>
              </a:ext>
            </a:extLst>
          </p:cNvPr>
          <p:cNvSpPr txBox="1"/>
          <p:nvPr/>
        </p:nvSpPr>
        <p:spPr>
          <a:xfrm>
            <a:off x="867291" y="3347979"/>
            <a:ext cx="3217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Ekonomika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úspory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DA15D03-B06C-BEC2-1B7F-74CEC38AD6DC}"/>
              </a:ext>
            </a:extLst>
          </p:cNvPr>
          <p:cNvSpPr txBox="1"/>
          <p:nvPr/>
        </p:nvSpPr>
        <p:spPr>
          <a:xfrm>
            <a:off x="3420310" y="71429"/>
            <a:ext cx="8685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máte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návyky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plýtvání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cs-CZ" b="1" dirty="0">
                <a:solidFill>
                  <a:srgbClr val="C00000"/>
                </a:solidFill>
              </a:rPr>
              <a:t>vy</a:t>
            </a:r>
            <a:r>
              <a:rPr lang="es-ES" b="1" dirty="0">
                <a:solidFill>
                  <a:srgbClr val="C00000"/>
                </a:solidFill>
              </a:rPr>
              <a:t>t</a:t>
            </a:r>
            <a:r>
              <a:rPr lang="cs-CZ" b="1" dirty="0" err="1">
                <a:solidFill>
                  <a:srgbClr val="C00000"/>
                </a:solidFill>
              </a:rPr>
              <a:t>ěsně</a:t>
            </a:r>
            <a:r>
              <a:rPr lang="es-ES" b="1" dirty="0">
                <a:solidFill>
                  <a:srgbClr val="C00000"/>
                </a:solidFill>
              </a:rPr>
              <a:t>te je</a:t>
            </a:r>
            <a:r>
              <a:rPr lang="es-ES" b="1" dirty="0"/>
              <a:t> s</a:t>
            </a:r>
            <a:r>
              <a:rPr lang="cs-CZ" b="1" dirty="0"/>
              <a:t>e s</a:t>
            </a:r>
            <a:r>
              <a:rPr lang="es-ES" b="1" dirty="0" err="1"/>
              <a:t>vého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nejdříve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neudělá</a:t>
            </a:r>
            <a:r>
              <a:rPr lang="cs-CZ" b="1" dirty="0"/>
              <a:t>-</a:t>
            </a:r>
            <a:r>
              <a:rPr lang="es-ES" b="1" dirty="0"/>
              <a:t>te,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zničeni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věčnost</a:t>
            </a:r>
            <a:r>
              <a:rPr lang="es-ES" b="1" dirty="0"/>
              <a:t>. A </a:t>
            </a:r>
            <a:r>
              <a:rPr lang="es-ES" b="1" dirty="0" err="1"/>
              <a:t>zvyky</a:t>
            </a:r>
            <a:r>
              <a:rPr lang="es-ES" b="1" dirty="0"/>
              <a:t> </a:t>
            </a:r>
            <a:r>
              <a:rPr lang="es-ES" b="1" dirty="0" err="1"/>
              <a:t>hospodárnosti</a:t>
            </a:r>
            <a:r>
              <a:rPr lang="es-ES" b="1" dirty="0"/>
              <a:t>, </a:t>
            </a:r>
            <a:r>
              <a:rPr lang="es-ES" b="1" dirty="0" err="1"/>
              <a:t>práce</a:t>
            </a:r>
            <a:r>
              <a:rPr lang="es-ES" b="1" dirty="0"/>
              <a:t> a </a:t>
            </a:r>
            <a:r>
              <a:rPr lang="es-ES" b="1" dirty="0" err="1"/>
              <a:t>střízlivosti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 pro </a:t>
            </a:r>
            <a:r>
              <a:rPr lang="es-ES" b="1" dirty="0" err="1"/>
              <a:t>vás</a:t>
            </a:r>
            <a:r>
              <a:rPr lang="es-ES" b="1" dirty="0"/>
              <a:t> a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lepší</a:t>
            </a:r>
            <a:r>
              <a:rPr lang="es-ES" b="1" dirty="0"/>
              <a:t> </a:t>
            </a:r>
            <a:r>
              <a:rPr lang="es-ES" b="1" dirty="0" err="1"/>
              <a:t>porcí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bohaté</a:t>
            </a:r>
            <a:r>
              <a:rPr lang="es-ES" b="1" dirty="0"/>
              <a:t> </a:t>
            </a:r>
            <a:r>
              <a:rPr lang="es-ES" b="1" dirty="0" err="1"/>
              <a:t>věno</a:t>
            </a:r>
            <a:r>
              <a:rPr lang="cs-CZ" b="1" dirty="0"/>
              <a:t>.                                                                      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139, 1898.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69C47A4-9E3B-7EAE-661A-EA857984F162}"/>
              </a:ext>
            </a:extLst>
          </p:cNvPr>
          <p:cNvSpPr txBox="1"/>
          <p:nvPr/>
        </p:nvSpPr>
        <p:spPr>
          <a:xfrm>
            <a:off x="3400904" y="1230717"/>
            <a:ext cx="8685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poučovat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hodinách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ekonomie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mladí</a:t>
            </a:r>
            <a:r>
              <a:rPr lang="es-ES" b="1" dirty="0"/>
              <a:t> </a:t>
            </a:r>
            <a:r>
              <a:rPr lang="es-ES" b="1" dirty="0" err="1"/>
              <a:t>členové</a:t>
            </a:r>
            <a:r>
              <a:rPr lang="es-ES" b="1" dirty="0"/>
              <a:t> </a:t>
            </a:r>
            <a:r>
              <a:rPr lang="cs-CZ" b="1" dirty="0"/>
              <a:t>církve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naučit</a:t>
            </a:r>
            <a:r>
              <a:rPr lang="es-ES" b="1" dirty="0"/>
              <a:t> </a:t>
            </a:r>
            <a:r>
              <a:rPr lang="es-ES" b="1" dirty="0" err="1"/>
              <a:t>podílet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zodpovědnosti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podporu</a:t>
            </a:r>
            <a:r>
              <a:rPr lang="es-ES" b="1" dirty="0"/>
              <a:t> </a:t>
            </a:r>
            <a:r>
              <a:rPr lang="es-ES" b="1" dirty="0" err="1"/>
              <a:t>díla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v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cs-CZ" b="1" dirty="0"/>
              <a:t>                                            EGW: </a:t>
            </a:r>
            <a:r>
              <a:rPr lang="es-ES" b="1" dirty="0"/>
              <a:t>C</a:t>
            </a:r>
            <a:r>
              <a:rPr lang="cs-CZ" b="1" dirty="0"/>
              <a:t>G strana</a:t>
            </a:r>
            <a:r>
              <a:rPr lang="es-ES" b="1" dirty="0"/>
              <a:t> 4, 1911.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F87DBF0-238C-24B2-D355-106269BB1CD2}"/>
              </a:ext>
            </a:extLst>
          </p:cNvPr>
          <p:cNvSpPr txBox="1"/>
          <p:nvPr/>
        </p:nvSpPr>
        <p:spPr>
          <a:xfrm>
            <a:off x="4020474" y="2093982"/>
            <a:ext cx="80531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Otcové</a:t>
            </a:r>
            <a:r>
              <a:rPr lang="es-ES" b="1" dirty="0"/>
              <a:t>, pro Krista, </a:t>
            </a:r>
            <a:r>
              <a:rPr lang="es-ES" b="1" dirty="0" err="1">
                <a:solidFill>
                  <a:srgbClr val="C00000"/>
                </a:solidFill>
              </a:rPr>
              <a:t>Nepoužívejte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peníze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tomu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abyste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zavděčili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rozmarům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Neučte</a:t>
            </a:r>
            <a:r>
              <a:rPr lang="es-ES" b="1" dirty="0"/>
              <a:t> je </a:t>
            </a:r>
            <a:r>
              <a:rPr lang="es-ES" b="1" dirty="0" err="1"/>
              <a:t>honit</a:t>
            </a:r>
            <a:r>
              <a:rPr lang="es-ES" b="1" dirty="0"/>
              <a:t> se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módou</a:t>
            </a:r>
            <a:r>
              <a:rPr lang="es-ES" b="1" dirty="0"/>
              <a:t> a </a:t>
            </a:r>
            <a:r>
              <a:rPr lang="es-ES" b="1" dirty="0" err="1"/>
              <a:t>okázalostí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získaly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ve </a:t>
            </a:r>
            <a:r>
              <a:rPr lang="es-ES" b="1" dirty="0" err="1"/>
              <a:t>světě</a:t>
            </a:r>
            <a:r>
              <a:rPr lang="es-ES" b="1" dirty="0"/>
              <a:t>. </a:t>
            </a:r>
            <a:r>
              <a:rPr lang="es-ES" b="1" dirty="0" err="1"/>
              <a:t>Nevychovávejte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si </a:t>
            </a:r>
            <a:r>
              <a:rPr lang="es-ES" b="1" dirty="0" err="1"/>
              <a:t>myslely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k nim se musí </a:t>
            </a: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lichotit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pýše</a:t>
            </a:r>
            <a:r>
              <a:rPr lang="es-ES" b="1" dirty="0"/>
              <a:t>,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marnotratnosti</a:t>
            </a:r>
            <a:r>
              <a:rPr lang="es-ES" b="1" dirty="0"/>
              <a:t>,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lásce</a:t>
            </a:r>
            <a:r>
              <a:rPr lang="es-ES" b="1" dirty="0"/>
              <a:t> k </a:t>
            </a:r>
            <a:r>
              <a:rPr lang="es-ES" b="1" dirty="0" err="1"/>
              <a:t>okázalosti</a:t>
            </a:r>
            <a:r>
              <a:rPr lang="es-ES" b="1" dirty="0"/>
              <a:t>.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vymýšlet</a:t>
            </a:r>
            <a:r>
              <a:rPr lang="es-ES" b="1" dirty="0"/>
              <a:t> </a:t>
            </a:r>
            <a:r>
              <a:rPr lang="es-ES" b="1" dirty="0" err="1"/>
              <a:t>způsoby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utrácet</a:t>
            </a:r>
            <a:r>
              <a:rPr lang="es-ES" b="1" dirty="0"/>
              <a:t> </a:t>
            </a:r>
            <a:r>
              <a:rPr lang="es-ES" b="1" dirty="0" err="1"/>
              <a:t>peníze</a:t>
            </a:r>
            <a:r>
              <a:rPr lang="es-ES" b="1" dirty="0"/>
              <a:t>.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vynalézavost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využita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našli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 </a:t>
            </a:r>
            <a:r>
              <a:rPr lang="es-ES" b="1" dirty="0" err="1"/>
              <a:t>způsob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šetřit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EGW: </a:t>
            </a:r>
            <a:r>
              <a:rPr lang="es-ES" b="1" dirty="0"/>
              <a:t>M</a:t>
            </a:r>
            <a:r>
              <a:rPr lang="cs-CZ" b="1" dirty="0"/>
              <a:t>s strana</a:t>
            </a:r>
            <a:r>
              <a:rPr lang="es-ES" b="1" dirty="0"/>
              <a:t> 139, 1898.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1816EA3-5682-4C77-7845-FF244F24267E}"/>
              </a:ext>
            </a:extLst>
          </p:cNvPr>
          <p:cNvSpPr txBox="1"/>
          <p:nvPr/>
        </p:nvSpPr>
        <p:spPr>
          <a:xfrm>
            <a:off x="3995590" y="4022717"/>
            <a:ext cx="80531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Nic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se dá ještě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použít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se </a:t>
            </a:r>
            <a:r>
              <a:rPr lang="es-ES" b="1" dirty="0" err="1">
                <a:solidFill>
                  <a:srgbClr val="C00000"/>
                </a:solidFill>
              </a:rPr>
              <a:t>nemělo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vyřa</a:t>
            </a:r>
            <a:r>
              <a:rPr lang="cs-CZ" b="1" dirty="0" err="1">
                <a:solidFill>
                  <a:srgbClr val="C00000"/>
                </a:solidFill>
              </a:rPr>
              <a:t>dit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vyžadovat</a:t>
            </a:r>
            <a:r>
              <a:rPr lang="es-ES" b="1" dirty="0"/>
              <a:t> </a:t>
            </a:r>
            <a:r>
              <a:rPr lang="es-ES" b="1" dirty="0" err="1"/>
              <a:t>moudrost</a:t>
            </a:r>
            <a:r>
              <a:rPr lang="es-ES" b="1" dirty="0"/>
              <a:t>, </a:t>
            </a:r>
            <a:r>
              <a:rPr lang="es-ES" b="1" dirty="0" err="1"/>
              <a:t>plánování</a:t>
            </a:r>
            <a:r>
              <a:rPr lang="es-ES" b="1" dirty="0"/>
              <a:t> a </a:t>
            </a:r>
            <a:r>
              <a:rPr lang="es-ES" b="1" dirty="0" err="1"/>
              <a:t>neustálou</a:t>
            </a:r>
            <a:r>
              <a:rPr lang="es-ES" b="1" dirty="0"/>
              <a:t> </a:t>
            </a:r>
            <a:r>
              <a:rPr lang="es-ES" b="1" dirty="0" err="1"/>
              <a:t>péči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EGW: </a:t>
            </a:r>
            <a:r>
              <a:rPr lang="es-ES" b="1" dirty="0"/>
              <a:t>M</a:t>
            </a:r>
            <a:r>
              <a:rPr lang="cs-CZ" b="1" dirty="0"/>
              <a:t>s strana</a:t>
            </a:r>
            <a:r>
              <a:rPr lang="es-ES" b="1" dirty="0"/>
              <a:t> 3, 1912.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2316242-71C6-8B77-F50B-3B352E552087}"/>
              </a:ext>
            </a:extLst>
          </p:cNvPr>
          <p:cNvSpPr txBox="1"/>
          <p:nvPr/>
        </p:nvSpPr>
        <p:spPr>
          <a:xfrm>
            <a:off x="4007286" y="4823109"/>
            <a:ext cx="81507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mladíka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řešit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imaginární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problémy</a:t>
            </a:r>
            <a:r>
              <a:rPr lang="es-ES" b="1" dirty="0">
                <a:solidFill>
                  <a:srgbClr val="C00000"/>
                </a:solidFill>
              </a:rPr>
              <a:t>, ale </a:t>
            </a:r>
            <a:r>
              <a:rPr lang="es-ES" b="1" dirty="0" err="1">
                <a:solidFill>
                  <a:srgbClr val="C00000"/>
                </a:solidFill>
              </a:rPr>
              <a:t>také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vést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přes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evidenci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vstupů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výstupů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Naučte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správnému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používání</a:t>
            </a:r>
            <a:r>
              <a:rPr lang="es-ES" b="1" dirty="0">
                <a:solidFill>
                  <a:srgbClr val="C00000"/>
                </a:solidFill>
              </a:rPr>
              <a:t> pe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něz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dáte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příležitost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používat</a:t>
            </a:r>
            <a:r>
              <a:rPr lang="es-ES" b="1" dirty="0"/>
              <a:t>.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je do</a:t>
            </a:r>
            <a:r>
              <a:rPr lang="cs-CZ" b="1" dirty="0" err="1"/>
              <a:t>stganou</a:t>
            </a:r>
            <a:r>
              <a:rPr lang="cs-CZ" b="1" dirty="0"/>
              <a:t> od</a:t>
            </a:r>
            <a:r>
              <a:rPr lang="es-ES" b="1" dirty="0"/>
              <a:t> </a:t>
            </a:r>
            <a:r>
              <a:rPr lang="es-ES" b="1" dirty="0" err="1"/>
              <a:t>rodič</a:t>
            </a:r>
            <a:r>
              <a:rPr lang="cs-CZ" b="1" dirty="0"/>
              <a:t>ů nebo si je sami vydělají</a:t>
            </a:r>
            <a:r>
              <a:rPr lang="es-ES" b="1" dirty="0"/>
              <a:t>, </a:t>
            </a:r>
            <a:r>
              <a:rPr lang="es-ES" b="1" dirty="0" err="1"/>
              <a:t>učí</a:t>
            </a:r>
            <a:r>
              <a:rPr lang="cs-CZ" b="1" dirty="0"/>
              <a:t> se</a:t>
            </a:r>
            <a:r>
              <a:rPr lang="es-ES" b="1" dirty="0"/>
              <a:t> </a:t>
            </a:r>
            <a:r>
              <a:rPr lang="es-ES" b="1" dirty="0" err="1"/>
              <a:t>vybírat</a:t>
            </a:r>
            <a:r>
              <a:rPr lang="es-ES" b="1" dirty="0"/>
              <a:t> a </a:t>
            </a:r>
            <a:r>
              <a:rPr lang="es-ES" b="1" dirty="0" err="1"/>
              <a:t>kupovat</a:t>
            </a:r>
            <a:r>
              <a:rPr lang="es-ES" b="1" dirty="0"/>
              <a:t> si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oblečení</a:t>
            </a:r>
            <a:r>
              <a:rPr lang="es-ES" b="1" dirty="0"/>
              <a:t>, </a:t>
            </a:r>
            <a:r>
              <a:rPr lang="es-ES" b="1" dirty="0" err="1"/>
              <a:t>knihy</a:t>
            </a:r>
            <a:r>
              <a:rPr lang="es-ES" b="1" dirty="0"/>
              <a:t> a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potřebné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; A </a:t>
            </a:r>
            <a:r>
              <a:rPr lang="es-ES" b="1" dirty="0" err="1"/>
              <a:t>sledováním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výdajů</a:t>
            </a:r>
            <a:r>
              <a:rPr lang="es-ES" b="1" dirty="0"/>
              <a:t> se </a:t>
            </a:r>
            <a:r>
              <a:rPr lang="es-ES" b="1" dirty="0" err="1"/>
              <a:t>naučí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 a </a:t>
            </a:r>
            <a:r>
              <a:rPr lang="es-ES" b="1" dirty="0" err="1"/>
              <a:t>využití</a:t>
            </a:r>
            <a:r>
              <a:rPr lang="es-ES" b="1" dirty="0"/>
              <a:t> </a:t>
            </a:r>
            <a:r>
              <a:rPr lang="es-ES" b="1" dirty="0" err="1"/>
              <a:t>peněz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cs-CZ" b="1" dirty="0"/>
              <a:t>tomu</a:t>
            </a:r>
            <a:r>
              <a:rPr lang="es-ES" b="1" dirty="0"/>
              <a:t> </a:t>
            </a:r>
            <a:r>
              <a:rPr lang="es-ES" b="1" dirty="0" err="1"/>
              <a:t>jinak</a:t>
            </a:r>
            <a:r>
              <a:rPr lang="es-ES" b="1" dirty="0"/>
              <a:t> </a:t>
            </a:r>
            <a:r>
              <a:rPr lang="es-ES" b="1" dirty="0" err="1"/>
              <a:t>nenaučili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EGW: </a:t>
            </a:r>
            <a:r>
              <a:rPr lang="es-ES" b="1" dirty="0"/>
              <a:t>CS</a:t>
            </a:r>
            <a:r>
              <a:rPr lang="cs-CZ" b="1" dirty="0"/>
              <a:t> strana</a:t>
            </a:r>
            <a:r>
              <a:rPr lang="es-ES" b="1" dirty="0"/>
              <a:t> 294.</a:t>
            </a:r>
          </a:p>
        </p:txBody>
      </p:sp>
      <p:pic>
        <p:nvPicPr>
          <p:cNvPr id="5" name="Imagen 4" descr="Imagen que contiene persona, interior, bebé, tabla&#10;&#10;Descripción generada automáticamente">
            <a:extLst>
              <a:ext uri="{FF2B5EF4-FFF2-40B4-BE49-F238E27FC236}">
                <a16:creationId xmlns:a16="http://schemas.microsoft.com/office/drawing/2014/main" id="{A7970C36-2F14-204D-8FA2-CDB8A874E8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8" y="4178521"/>
            <a:ext cx="3762203" cy="2366426"/>
          </a:xfrm>
          <a:prstGeom prst="ellipse">
            <a:avLst/>
          </a:prstGeom>
          <a:ln w="63500" cap="rnd">
            <a:solidFill>
              <a:srgbClr val="A3CD3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850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3" grpId="0"/>
      <p:bldP spid="25" grpId="0"/>
      <p:bldP spid="27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9D905D-EBA2-A266-0E7B-CB63F1695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12484" r="1745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solidFill>
            <a:srgbClr val="7994B5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E140A-8B9D-54D5-C0CA-5176178D7E18}"/>
              </a:ext>
            </a:extLst>
          </p:cNvPr>
          <p:cNvSpPr txBox="1"/>
          <p:nvPr/>
        </p:nvSpPr>
        <p:spPr>
          <a:xfrm>
            <a:off x="4800939" y="519711"/>
            <a:ext cx="6581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Jaké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
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k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řesťanské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vlastnosti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musím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předat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
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svým dětem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?
</a:t>
            </a:r>
          </a:p>
        </p:txBody>
      </p:sp>
    </p:spTree>
    <p:extLst>
      <p:ext uri="{BB962C8B-B14F-4D97-AF65-F5344CB8AC3E}">
        <p14:creationId xmlns:p14="http://schemas.microsoft.com/office/powerpoint/2010/main" val="33196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59259E-6 L -1.87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073408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747E6A7-2A95-E73D-FC70-FAAB6339D6EA}"/>
              </a:ext>
            </a:extLst>
          </p:cNvPr>
          <p:cNvSpPr txBox="1"/>
          <p:nvPr/>
        </p:nvSpPr>
        <p:spPr>
          <a:xfrm>
            <a:off x="5205815" y="298984"/>
            <a:ext cx="7038647" cy="6579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800" b="1" dirty="0" err="1">
                <a:latin typeface="+mj-lt"/>
                <a:ea typeface="+mj-ea"/>
                <a:cs typeface="+mj-cs"/>
              </a:rPr>
              <a:t>Kdo</a:t>
            </a:r>
            <a:r>
              <a:rPr lang="en-US" sz="14800" b="1" dirty="0">
                <a:latin typeface="+mj-lt"/>
                <a:ea typeface="+mj-ea"/>
                <a:cs typeface="+mj-cs"/>
              </a:rPr>
              <a:t> </a:t>
            </a:r>
            <a:r>
              <a:rPr lang="en-US" sz="14800" b="1" dirty="0" err="1">
                <a:latin typeface="+mj-lt"/>
                <a:ea typeface="+mj-ea"/>
                <a:cs typeface="+mj-cs"/>
              </a:rPr>
              <a:t>jsou</a:t>
            </a:r>
            <a:r>
              <a:rPr lang="en-US" sz="14800" b="1" dirty="0">
                <a:latin typeface="+mj-lt"/>
                <a:ea typeface="+mj-ea"/>
                <a:cs typeface="+mj-cs"/>
              </a:rPr>
              <a:t> </a:t>
            </a:r>
            <a:r>
              <a:rPr lang="en-US" sz="14800" b="1" dirty="0" err="1">
                <a:latin typeface="+mj-lt"/>
                <a:ea typeface="+mj-ea"/>
                <a:cs typeface="+mj-cs"/>
              </a:rPr>
              <a:t>první</a:t>
            </a:r>
            <a:r>
              <a:rPr lang="en-US" sz="14800" b="1" dirty="0">
                <a:latin typeface="+mj-lt"/>
                <a:ea typeface="+mj-ea"/>
                <a:cs typeface="+mj-cs"/>
              </a:rPr>
              <a:t> </a:t>
            </a:r>
            <a:r>
              <a:rPr lang="en-US" sz="14800" b="1" dirty="0" err="1">
                <a:latin typeface="+mj-lt"/>
                <a:ea typeface="+mj-ea"/>
                <a:cs typeface="+mj-cs"/>
              </a:rPr>
              <a:t>učitelé</a:t>
            </a:r>
            <a:r>
              <a:rPr lang="en-US" sz="14800" b="1" dirty="0">
                <a:latin typeface="+mj-lt"/>
                <a:ea typeface="+mj-ea"/>
                <a:cs typeface="+mj-cs"/>
              </a:rPr>
              <a:t>?</a:t>
            </a:r>
            <a:r>
              <a:rPr lang="en-US" sz="3600" b="1" dirty="0">
                <a:latin typeface="+mj-lt"/>
                <a:ea typeface="+mj-ea"/>
                <a:cs typeface="+mj-cs"/>
              </a:rPr>
              <a:t>
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grupo de personas sentadas en una banca junto a un niño&#10;&#10;Descripción generada automáticamente con confianza media">
            <a:extLst>
              <a:ext uri="{FF2B5EF4-FFF2-40B4-BE49-F238E27FC236}">
                <a16:creationId xmlns:a16="http://schemas.microsoft.com/office/drawing/2014/main" id="{3458E21E-5DD1-6966-FDBD-1A5EF3DF6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203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417392-1F75-0E46-4286-CE85BEB437F5}"/>
              </a:ext>
            </a:extLst>
          </p:cNvPr>
          <p:cNvSpPr txBox="1"/>
          <p:nvPr/>
        </p:nvSpPr>
        <p:spPr>
          <a:xfrm>
            <a:off x="5182478" y="1035308"/>
            <a:ext cx="6930026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Otec</a:t>
            </a:r>
            <a:r>
              <a:rPr lang="es-ES" b="1" dirty="0"/>
              <a:t> a </a:t>
            </a:r>
            <a:r>
              <a:rPr lang="es-ES" b="1" dirty="0" err="1"/>
              <a:t>matka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prvními</a:t>
            </a:r>
            <a:r>
              <a:rPr lang="es-ES" b="1" dirty="0"/>
              <a:t> </a:t>
            </a:r>
            <a:r>
              <a:rPr lang="es-ES" b="1" dirty="0" err="1"/>
              <a:t>učiteli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.—</a:t>
            </a:r>
            <a:r>
              <a:rPr lang="cs-CZ" b="1" dirty="0"/>
              <a:t> </a:t>
            </a:r>
            <a:r>
              <a:rPr lang="es-ES" b="1" dirty="0"/>
              <a:t>Ms</a:t>
            </a:r>
            <a:r>
              <a:rPr lang="cs-CZ" b="1" dirty="0"/>
              <a:t> </a:t>
            </a:r>
            <a:r>
              <a:rPr lang="es-ES" b="1" dirty="0"/>
              <a:t>67, 1903.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Manžel</a:t>
            </a:r>
            <a:r>
              <a:rPr lang="es-ES" b="1" dirty="0"/>
              <a:t> a </a:t>
            </a:r>
            <a:r>
              <a:rPr lang="es-ES" b="1" dirty="0" err="1"/>
              <a:t>manželka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v </a:t>
            </a:r>
            <a:r>
              <a:rPr lang="es-ES" b="1" dirty="0" err="1"/>
              <a:t>domácí</a:t>
            </a:r>
            <a:r>
              <a:rPr lang="es-ES" b="1" dirty="0"/>
              <a:t> </a:t>
            </a:r>
            <a:r>
              <a:rPr lang="es-ES" b="1" dirty="0" err="1"/>
              <a:t>škole</a:t>
            </a:r>
            <a:r>
              <a:rPr lang="es-ES" b="1" dirty="0"/>
              <a:t> </a:t>
            </a:r>
            <a:r>
              <a:rPr lang="es-ES" b="1" dirty="0" err="1"/>
              <a:t>úzce</a:t>
            </a:r>
            <a:r>
              <a:rPr lang="es-ES" b="1" dirty="0"/>
              <a:t> </a:t>
            </a:r>
            <a:r>
              <a:rPr lang="es-ES" b="1" dirty="0" err="1"/>
              <a:t>spojeni</a:t>
            </a:r>
            <a:r>
              <a:rPr lang="es-ES" b="1" dirty="0"/>
              <a:t>.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jemní</a:t>
            </a:r>
            <a:r>
              <a:rPr lang="es-ES" b="1" dirty="0"/>
              <a:t> a </a:t>
            </a:r>
            <a:r>
              <a:rPr lang="es-ES" b="1" dirty="0" err="1"/>
              <a:t>opatrní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způsobu</a:t>
            </a:r>
            <a:r>
              <a:rPr lang="es-ES" b="1" dirty="0"/>
              <a:t> </a:t>
            </a:r>
            <a:r>
              <a:rPr lang="es-ES" b="1" dirty="0" err="1"/>
              <a:t>mluvy</a:t>
            </a:r>
            <a:r>
              <a:rPr lang="es-ES" b="1" dirty="0"/>
              <a:t>... </a:t>
            </a:r>
            <a:r>
              <a:rPr lang="es-ES" b="1" dirty="0" err="1"/>
              <a:t>laskaví</a:t>
            </a:r>
            <a:r>
              <a:rPr lang="es-ES" b="1" dirty="0"/>
              <a:t> a </a:t>
            </a:r>
            <a:r>
              <a:rPr lang="es-ES" b="1" dirty="0" err="1"/>
              <a:t>zdvořilí</a:t>
            </a:r>
            <a:r>
              <a:rPr lang="es-ES" b="1" dirty="0"/>
              <a:t>, </a:t>
            </a:r>
            <a:r>
              <a:rPr lang="es-ES" b="1" dirty="0" err="1"/>
              <a:t>jednající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navzájem</a:t>
            </a:r>
            <a:r>
              <a:rPr lang="es-ES" b="1" dirty="0"/>
              <a:t> </a:t>
            </a:r>
            <a:r>
              <a:rPr lang="es-ES" b="1" dirty="0" err="1"/>
              <a:t>respektovat</a:t>
            </a:r>
            <a:r>
              <a:rPr lang="es-ES" b="1" dirty="0"/>
              <a:t>. </a:t>
            </a:r>
            <a:r>
              <a:rPr lang="es-ES" b="1" dirty="0" err="1"/>
              <a:t>Každý</a:t>
            </a:r>
            <a:r>
              <a:rPr lang="es-ES" b="1" dirty="0"/>
              <a:t> musí </a:t>
            </a:r>
            <a:r>
              <a:rPr lang="es-ES" b="1" dirty="0" err="1"/>
              <a:t>pomáhat</a:t>
            </a:r>
            <a:r>
              <a:rPr lang="es-ES" b="1" dirty="0"/>
              <a:t> </a:t>
            </a:r>
            <a:r>
              <a:rPr lang="es-ES" b="1" dirty="0" err="1"/>
              <a:t>druhému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obklopil</a:t>
            </a:r>
            <a:r>
              <a:rPr lang="es-ES" b="1" dirty="0"/>
              <a:t> </a:t>
            </a:r>
            <a:r>
              <a:rPr lang="es-ES" b="1" dirty="0" err="1"/>
              <a:t>domov</a:t>
            </a:r>
            <a:r>
              <a:rPr lang="es-ES" b="1" dirty="0"/>
              <a:t> </a:t>
            </a:r>
            <a:r>
              <a:rPr lang="es-ES" b="1" dirty="0" err="1"/>
              <a:t>příjemnou</a:t>
            </a:r>
            <a:r>
              <a:rPr lang="es-ES" b="1" dirty="0"/>
              <a:t> a </a:t>
            </a:r>
            <a:r>
              <a:rPr lang="es-ES" b="1" dirty="0" err="1"/>
              <a:t>zdravou</a:t>
            </a:r>
            <a:r>
              <a:rPr lang="es-ES" b="1" dirty="0"/>
              <a:t> </a:t>
            </a:r>
            <a:r>
              <a:rPr lang="es-ES" b="1" dirty="0" err="1"/>
              <a:t>atmosférou</a:t>
            </a:r>
            <a:r>
              <a:rPr lang="es-ES" b="1" dirty="0"/>
              <a:t>. </a:t>
            </a:r>
            <a:r>
              <a:rPr lang="es-ES" b="1" dirty="0" err="1"/>
              <a:t>Neměli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hádat</a:t>
            </a:r>
            <a:r>
              <a:rPr lang="es-ES" b="1" dirty="0"/>
              <a:t> v </a:t>
            </a:r>
            <a:r>
              <a:rPr lang="es-ES" b="1" dirty="0" err="1"/>
              <a:t>přítomnosti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. </a:t>
            </a:r>
            <a:r>
              <a:rPr lang="es-ES" b="1" dirty="0" err="1"/>
              <a:t>Ať</a:t>
            </a:r>
            <a:r>
              <a:rPr lang="es-ES" b="1" dirty="0"/>
              <a:t> si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zachovávají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křesťanskou</a:t>
            </a:r>
            <a:r>
              <a:rPr lang="es-ES" b="1" dirty="0"/>
              <a:t> </a:t>
            </a:r>
            <a:r>
              <a:rPr lang="es-ES" b="1" dirty="0" err="1"/>
              <a:t>důstojnost</a:t>
            </a:r>
            <a:r>
              <a:rPr lang="es-ES" b="1" dirty="0"/>
              <a:t>.—</a:t>
            </a:r>
            <a:r>
              <a:rPr lang="cs-CZ" b="1" dirty="0" err="1"/>
              <a:t>Lt</a:t>
            </a:r>
            <a:r>
              <a:rPr lang="cs-CZ" b="1" dirty="0"/>
              <a:t> strana</a:t>
            </a:r>
            <a:r>
              <a:rPr lang="es-ES" b="1" dirty="0"/>
              <a:t> 272, 1903.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důležitá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je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zanedbávána</a:t>
            </a:r>
            <a:r>
              <a:rPr lang="es-ES" b="1" dirty="0"/>
              <a:t>. </a:t>
            </a:r>
            <a:r>
              <a:rPr lang="es-ES" b="1" dirty="0" err="1"/>
              <a:t>Probuďte</a:t>
            </a:r>
            <a:r>
              <a:rPr lang="es-ES" b="1" dirty="0"/>
              <a:t> se, </a:t>
            </a:r>
            <a:r>
              <a:rPr lang="es-ES" b="1" dirty="0" err="1"/>
              <a:t>rodiče</a:t>
            </a:r>
            <a:r>
              <a:rPr lang="es-ES" b="1" dirty="0"/>
              <a:t>,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duchovního</a:t>
            </a:r>
            <a:r>
              <a:rPr lang="es-ES" b="1" dirty="0"/>
              <a:t> </a:t>
            </a:r>
            <a:r>
              <a:rPr lang="es-ES" b="1" dirty="0" err="1"/>
              <a:t>spánku</a:t>
            </a:r>
            <a:r>
              <a:rPr lang="es-ES" b="1" dirty="0"/>
              <a:t> a </a:t>
            </a:r>
            <a:r>
              <a:rPr lang="es-ES" b="1" dirty="0" err="1"/>
              <a:t>pochopte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obdrží</a:t>
            </a:r>
            <a:r>
              <a:rPr lang="es-ES" b="1" dirty="0"/>
              <a:t>,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předat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es-ES" b="1" dirty="0"/>
              <a:t>.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maličké</a:t>
            </a:r>
            <a:r>
              <a:rPr lang="es-ES" b="1" dirty="0"/>
              <a:t> </a:t>
            </a:r>
            <a:r>
              <a:rPr lang="es-ES" b="1" dirty="0" err="1"/>
              <a:t>poznávat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vykonat</a:t>
            </a:r>
            <a:r>
              <a:rPr lang="es-ES" b="1" dirty="0"/>
              <a:t> tuto </a:t>
            </a:r>
            <a:r>
              <a:rPr lang="es-ES" b="1" dirty="0" err="1"/>
              <a:t>práci</a:t>
            </a:r>
            <a:r>
              <a:rPr lang="es-ES" b="1" dirty="0"/>
              <a:t> </a:t>
            </a:r>
            <a:r>
              <a:rPr lang="es-ES" b="1" dirty="0" err="1"/>
              <a:t>dříve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Satan</a:t>
            </a:r>
            <a:r>
              <a:rPr lang="es-ES" b="1" dirty="0"/>
              <a:t> </a:t>
            </a:r>
            <a:r>
              <a:rPr lang="es-ES" b="1" dirty="0" err="1"/>
              <a:t>zaseje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semeno</a:t>
            </a:r>
            <a:r>
              <a:rPr lang="es-ES" b="1" dirty="0"/>
              <a:t> do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srdcí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povolává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a </a:t>
            </a:r>
            <a:r>
              <a:rPr lang="es-ES" b="1" dirty="0" err="1"/>
              <a:t>ony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vedeny</a:t>
            </a:r>
            <a:r>
              <a:rPr lang="es-ES" b="1" dirty="0"/>
              <a:t> k </a:t>
            </a:r>
            <a:r>
              <a:rPr lang="es-ES" b="1" dirty="0" err="1"/>
              <a:t>Němu</a:t>
            </a:r>
            <a:r>
              <a:rPr lang="es-ES" b="1" dirty="0"/>
              <a:t>, </a:t>
            </a:r>
            <a:r>
              <a:rPr lang="es-ES" b="1" dirty="0" err="1"/>
              <a:t>vychovávány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v </a:t>
            </a:r>
            <a:r>
              <a:rPr lang="es-ES" b="1" dirty="0" err="1"/>
              <a:t>pracovních</a:t>
            </a:r>
            <a:r>
              <a:rPr lang="es-ES" b="1" dirty="0"/>
              <a:t> </a:t>
            </a:r>
            <a:r>
              <a:rPr lang="es-ES" b="1" dirty="0" err="1"/>
              <a:t>návycích</a:t>
            </a:r>
            <a:r>
              <a:rPr lang="es-ES" b="1" dirty="0"/>
              <a:t>, </a:t>
            </a:r>
            <a:r>
              <a:rPr lang="es-ES" b="1" dirty="0" err="1"/>
              <a:t>čistotě</a:t>
            </a:r>
            <a:r>
              <a:rPr lang="es-ES" b="1" dirty="0"/>
              <a:t> a </a:t>
            </a:r>
            <a:r>
              <a:rPr lang="es-ES" b="1" dirty="0" err="1"/>
              <a:t>pořádku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disciplína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si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přeje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obdrželi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9</a:t>
            </a:r>
            <a:r>
              <a:rPr lang="cs-CZ" b="1" dirty="0"/>
              <a:t>. října</a:t>
            </a:r>
            <a:r>
              <a:rPr lang="es-ES" b="1" dirty="0"/>
              <a:t> 1900.</a:t>
            </a:r>
          </a:p>
        </p:txBody>
      </p:sp>
    </p:spTree>
    <p:extLst>
      <p:ext uri="{BB962C8B-B14F-4D97-AF65-F5344CB8AC3E}">
        <p14:creationId xmlns:p14="http://schemas.microsoft.com/office/powerpoint/2010/main" val="14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1CDE3A7-83E3-2CC1-3273-4557CC6C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85" y="182880"/>
            <a:ext cx="1842871" cy="44467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36E4495-4AFE-CBBC-7FA8-810AAB005904}"/>
              </a:ext>
            </a:extLst>
          </p:cNvPr>
          <p:cNvSpPr txBox="1"/>
          <p:nvPr/>
        </p:nvSpPr>
        <p:spPr>
          <a:xfrm>
            <a:off x="9020182" y="182880"/>
            <a:ext cx="18220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Prostota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6B75F6-EF16-DD8C-0956-DE27070078DB}"/>
              </a:ext>
            </a:extLst>
          </p:cNvPr>
          <p:cNvSpPr txBox="1"/>
          <p:nvPr/>
        </p:nvSpPr>
        <p:spPr>
          <a:xfrm>
            <a:off x="83611" y="73024"/>
            <a:ext cx="89365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Malé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vychovávány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dětskou</a:t>
            </a:r>
            <a:r>
              <a:rPr lang="cs-CZ" b="1" dirty="0">
                <a:solidFill>
                  <a:srgbClr val="C00000"/>
                </a:solidFill>
              </a:rPr>
              <a:t>prostotou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učeni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přizpůso</a:t>
            </a:r>
            <a:r>
              <a:rPr lang="cs-CZ" b="1" dirty="0"/>
              <a:t>-</a:t>
            </a:r>
            <a:r>
              <a:rPr lang="es-ES" b="1" dirty="0" err="1"/>
              <a:t>bil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prostým</a:t>
            </a:r>
            <a:r>
              <a:rPr lang="es-ES" b="1" dirty="0"/>
              <a:t> a </a:t>
            </a:r>
            <a:r>
              <a:rPr lang="es-ES" b="1" dirty="0" err="1"/>
              <a:t>užitečným</a:t>
            </a:r>
            <a:r>
              <a:rPr lang="es-ES" b="1" dirty="0"/>
              <a:t> </a:t>
            </a:r>
            <a:r>
              <a:rPr lang="es-ES" b="1" dirty="0" err="1"/>
              <a:t>povinnostem</a:t>
            </a:r>
            <a:r>
              <a:rPr lang="es-ES" b="1" dirty="0"/>
              <a:t>, </a:t>
            </a:r>
            <a:r>
              <a:rPr lang="es-ES" b="1" dirty="0" err="1"/>
              <a:t>radostem</a:t>
            </a:r>
            <a:r>
              <a:rPr lang="es-ES" b="1" dirty="0"/>
              <a:t> a </a:t>
            </a:r>
            <a:r>
              <a:rPr lang="es-ES" b="1" dirty="0" err="1"/>
              <a:t>přirozeným</a:t>
            </a:r>
            <a:r>
              <a:rPr lang="es-ES" b="1" dirty="0"/>
              <a:t> </a:t>
            </a:r>
            <a:r>
              <a:rPr lang="es-ES" b="1" dirty="0" err="1"/>
              <a:t>událostem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věku</a:t>
            </a:r>
            <a:r>
              <a:rPr lang="es-ES" b="1" dirty="0"/>
              <a:t>.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neměly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nuceny</a:t>
            </a:r>
            <a:r>
              <a:rPr lang="es-ES" b="1" dirty="0"/>
              <a:t> k </a:t>
            </a:r>
            <a:r>
              <a:rPr lang="es-ES" b="1" dirty="0" err="1"/>
              <a:t>rozvoji</a:t>
            </a:r>
            <a:r>
              <a:rPr lang="es-ES" b="1" dirty="0"/>
              <a:t> </a:t>
            </a:r>
            <a:r>
              <a:rPr lang="es-ES" b="1" dirty="0" err="1"/>
              <a:t>rané</a:t>
            </a:r>
            <a:r>
              <a:rPr lang="es-ES" b="1" dirty="0"/>
              <a:t> </a:t>
            </a:r>
            <a:r>
              <a:rPr lang="es-ES" b="1" dirty="0" err="1"/>
              <a:t>zralosti</a:t>
            </a:r>
            <a:r>
              <a:rPr lang="es-ES" b="1" dirty="0"/>
              <a:t>, ale </a:t>
            </a:r>
            <a:r>
              <a:rPr lang="es-ES" b="1" dirty="0" err="1"/>
              <a:t>měly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snažit</a:t>
            </a:r>
            <a:r>
              <a:rPr lang="es-ES" b="1" dirty="0"/>
              <a:t> </a:t>
            </a:r>
            <a:r>
              <a:rPr lang="es-ES" b="1" dirty="0" err="1"/>
              <a:t>zachovat</a:t>
            </a:r>
            <a:r>
              <a:rPr lang="es-ES" b="1" dirty="0"/>
              <a:t>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nejdéle</a:t>
            </a:r>
            <a:r>
              <a:rPr lang="es-ES" b="1" dirty="0"/>
              <a:t> </a:t>
            </a:r>
            <a:r>
              <a:rPr lang="es-ES" b="1" dirty="0" err="1"/>
              <a:t>svě</a:t>
            </a:r>
            <a:r>
              <a:rPr lang="cs-CZ" b="1" dirty="0"/>
              <a:t>-</a:t>
            </a:r>
            <a:r>
              <a:rPr lang="es-ES" b="1" dirty="0" err="1"/>
              <a:t>žest</a:t>
            </a:r>
            <a:r>
              <a:rPr lang="es-ES" b="1" dirty="0"/>
              <a:t> a </a:t>
            </a:r>
            <a:r>
              <a:rPr lang="es-ES" b="1" dirty="0" err="1"/>
              <a:t>půvab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raných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es-ES" b="1" dirty="0"/>
              <a:t>. </a:t>
            </a:r>
            <a:r>
              <a:rPr lang="es-ES" b="1" dirty="0" err="1"/>
              <a:t>Čím</a:t>
            </a:r>
            <a:r>
              <a:rPr lang="es-ES" b="1" dirty="0"/>
              <a:t> </a:t>
            </a:r>
            <a:r>
              <a:rPr lang="es-ES" b="1" dirty="0" err="1"/>
              <a:t>méně</a:t>
            </a:r>
            <a:r>
              <a:rPr lang="es-ES" b="1" dirty="0"/>
              <a:t> </a:t>
            </a:r>
            <a:r>
              <a:rPr lang="es-ES" b="1" dirty="0" err="1"/>
              <a:t>ovlivněno</a:t>
            </a:r>
            <a:r>
              <a:rPr lang="es-ES" b="1" dirty="0"/>
              <a:t> </a:t>
            </a:r>
            <a:r>
              <a:rPr lang="es-ES" b="1" dirty="0" err="1"/>
              <a:t>umělým</a:t>
            </a:r>
            <a:r>
              <a:rPr lang="es-ES" b="1" dirty="0"/>
              <a:t> </a:t>
            </a:r>
            <a:r>
              <a:rPr lang="es-ES" b="1" dirty="0" err="1"/>
              <a:t>vzrušením</a:t>
            </a:r>
            <a:r>
              <a:rPr lang="es-ES" b="1" dirty="0"/>
              <a:t> a </a:t>
            </a:r>
            <a:r>
              <a:rPr lang="es-ES" b="1" dirty="0" err="1"/>
              <a:t>čím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je v </a:t>
            </a:r>
            <a:r>
              <a:rPr lang="es-ES" b="1" dirty="0" err="1"/>
              <a:t>sou</a:t>
            </a:r>
            <a:r>
              <a:rPr lang="cs-CZ" b="1" dirty="0"/>
              <a:t>-</a:t>
            </a:r>
            <a:r>
              <a:rPr lang="es-ES" b="1" dirty="0" err="1"/>
              <a:t>ladu</a:t>
            </a:r>
            <a:r>
              <a:rPr lang="es-ES" b="1" dirty="0"/>
              <a:t> s </a:t>
            </a:r>
            <a:r>
              <a:rPr lang="es-ES" b="1" dirty="0" err="1"/>
              <a:t>přírodou</a:t>
            </a:r>
            <a:r>
              <a:rPr lang="es-ES" b="1" dirty="0"/>
              <a:t>,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příznivější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pro </a:t>
            </a:r>
            <a:r>
              <a:rPr lang="es-ES" b="1" dirty="0" err="1"/>
              <a:t>fyzickou</a:t>
            </a:r>
            <a:r>
              <a:rPr lang="es-ES" b="1" dirty="0"/>
              <a:t> a </a:t>
            </a:r>
            <a:r>
              <a:rPr lang="es-ES" b="1" dirty="0" err="1"/>
              <a:t>duševní</a:t>
            </a:r>
            <a:r>
              <a:rPr lang="es-ES" b="1" dirty="0"/>
              <a:t> </a:t>
            </a:r>
            <a:r>
              <a:rPr lang="es-ES" b="1" dirty="0" err="1"/>
              <a:t>sílu</a:t>
            </a:r>
            <a:r>
              <a:rPr lang="es-ES" b="1" dirty="0"/>
              <a:t> a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sílu</a:t>
            </a:r>
            <a:r>
              <a:rPr lang="es-ES" b="1" dirty="0"/>
              <a:t>.</a:t>
            </a:r>
            <a:r>
              <a:rPr lang="cs-CZ" b="1" dirty="0"/>
              <a:t>               EGW: CG strana</a:t>
            </a:r>
            <a:r>
              <a:rPr lang="es-ES" b="1" dirty="0"/>
              <a:t> 103.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CB4F71-B5CF-D7EC-7CF0-79C26A995D74}"/>
              </a:ext>
            </a:extLst>
          </p:cNvPr>
          <p:cNvSpPr txBox="1"/>
          <p:nvPr/>
        </p:nvSpPr>
        <p:spPr>
          <a:xfrm>
            <a:off x="83608" y="1665222"/>
            <a:ext cx="86772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Dívky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učit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skutečné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kouzlo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ženskosti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se n</a:t>
            </a:r>
            <a:r>
              <a:rPr lang="es-ES" b="1" dirty="0" err="1"/>
              <a:t>enachází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v </a:t>
            </a:r>
            <a:r>
              <a:rPr lang="es-ES" b="1" dirty="0" err="1"/>
              <a:t>kráse</a:t>
            </a:r>
            <a:r>
              <a:rPr lang="es-ES" b="1" dirty="0"/>
              <a:t> </a:t>
            </a:r>
            <a:r>
              <a:rPr lang="es-ES" b="1" dirty="0" err="1"/>
              <a:t>tvarů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rysů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v </a:t>
            </a:r>
            <a:r>
              <a:rPr lang="es-ES" b="1" dirty="0" err="1"/>
              <a:t>držení</a:t>
            </a:r>
            <a:r>
              <a:rPr lang="es-ES" b="1" dirty="0"/>
              <a:t> </a:t>
            </a:r>
            <a:r>
              <a:rPr lang="es-ES" b="1" dirty="0" err="1"/>
              <a:t>schopností</a:t>
            </a:r>
            <a:r>
              <a:rPr lang="es-ES" b="1" dirty="0"/>
              <a:t>; ale v </a:t>
            </a:r>
            <a:r>
              <a:rPr lang="es-ES" b="1" dirty="0" err="1">
                <a:solidFill>
                  <a:srgbClr val="C00000"/>
                </a:solidFill>
              </a:rPr>
              <a:t>Pokorný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klidný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duch</a:t>
            </a:r>
            <a:r>
              <a:rPr lang="es-ES" b="1" dirty="0">
                <a:solidFill>
                  <a:srgbClr val="C00000"/>
                </a:solidFill>
              </a:rPr>
              <a:t>, v </a:t>
            </a:r>
            <a:r>
              <a:rPr lang="es-ES" b="1" dirty="0" err="1">
                <a:solidFill>
                  <a:srgbClr val="C00000"/>
                </a:solidFill>
              </a:rPr>
              <a:t>trpělivosti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štědrosti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laska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vosti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ochotě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pracovat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trpět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druhé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pracovat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studovat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nějakým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účelem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žít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určitým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cílem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důvěřovat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Bohu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bát</a:t>
            </a:r>
            <a:r>
              <a:rPr lang="es-ES" b="1" dirty="0">
                <a:solidFill>
                  <a:srgbClr val="C00000"/>
                </a:solidFill>
              </a:rPr>
              <a:t> se Ho. A </a:t>
            </a:r>
            <a:r>
              <a:rPr lang="es-ES" b="1" dirty="0" err="1">
                <a:solidFill>
                  <a:srgbClr val="C00000"/>
                </a:solidFill>
              </a:rPr>
              <a:t>respektovat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rodiče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/>
              <a:t>Pak,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stárnou</a:t>
            </a:r>
            <a:r>
              <a:rPr lang="es-ES" b="1" dirty="0"/>
              <a:t>, </a:t>
            </a:r>
            <a:r>
              <a:rPr lang="es-ES" b="1" dirty="0" err="1"/>
              <a:t>vyvinou</a:t>
            </a:r>
            <a:r>
              <a:rPr lang="es-ES" b="1" dirty="0"/>
              <a:t> </a:t>
            </a:r>
            <a:r>
              <a:rPr lang="es-ES" b="1" dirty="0" err="1"/>
              <a:t>čistší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,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sebevědomí</a:t>
            </a:r>
            <a:r>
              <a:rPr lang="es-ES" b="1" dirty="0"/>
              <a:t> a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oceňováni</a:t>
            </a:r>
            <a:r>
              <a:rPr lang="es-ES" b="1" dirty="0"/>
              <a:t>.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možné</a:t>
            </a:r>
            <a:r>
              <a:rPr lang="es-ES" b="1" dirty="0"/>
              <a:t> </a:t>
            </a:r>
            <a:r>
              <a:rPr lang="es-ES" b="1" dirty="0" err="1"/>
              <a:t>degradovat</a:t>
            </a:r>
            <a:r>
              <a:rPr lang="es-ES" b="1" dirty="0"/>
              <a:t> </a:t>
            </a:r>
            <a:r>
              <a:rPr lang="es-ES" b="1" dirty="0" err="1"/>
              <a:t>ženu</a:t>
            </a:r>
            <a:r>
              <a:rPr lang="es-ES" b="1" dirty="0"/>
              <a:t> s </a:t>
            </a:r>
            <a:r>
              <a:rPr lang="es-ES" b="1" dirty="0" err="1"/>
              <a:t>těmito</a:t>
            </a:r>
            <a:r>
              <a:rPr lang="es-ES" b="1" dirty="0"/>
              <a:t> </a:t>
            </a:r>
            <a:r>
              <a:rPr lang="es-ES" b="1" dirty="0" err="1"/>
              <a:t>vlastnostmi</a:t>
            </a:r>
            <a:r>
              <a:rPr lang="es-ES" b="1" dirty="0"/>
              <a:t>. </a:t>
            </a:r>
            <a:r>
              <a:rPr lang="es-ES" b="1" dirty="0" err="1"/>
              <a:t>Unikne</a:t>
            </a:r>
            <a:r>
              <a:rPr lang="es-ES" b="1" dirty="0"/>
              <a:t> </a:t>
            </a:r>
            <a:r>
              <a:rPr lang="es-ES" b="1" dirty="0" err="1"/>
              <a:t>pokušením</a:t>
            </a:r>
            <a:r>
              <a:rPr lang="es-ES" b="1" dirty="0"/>
              <a:t> a </a:t>
            </a:r>
            <a:r>
              <a:rPr lang="es-ES" b="1" dirty="0" err="1"/>
              <a:t>zkouškám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zkázou</a:t>
            </a:r>
            <a:r>
              <a:rPr lang="es-ES" b="1" dirty="0"/>
              <a:t> </a:t>
            </a:r>
            <a:r>
              <a:rPr lang="es-ES" b="1" dirty="0" err="1"/>
              <a:t>tolika</a:t>
            </a:r>
            <a:r>
              <a:rPr lang="es-ES" b="1" dirty="0"/>
              <a:t> </a:t>
            </a:r>
            <a:r>
              <a:rPr lang="es-ES" b="1" dirty="0" err="1"/>
              <a:t>žen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Reformer</a:t>
            </a:r>
            <a:r>
              <a:rPr lang="es-ES" b="1" dirty="0"/>
              <a:t>, </a:t>
            </a:r>
            <a:r>
              <a:rPr lang="cs-CZ" b="1" dirty="0"/>
              <a:t>prosince</a:t>
            </a:r>
            <a:r>
              <a:rPr lang="es-ES" b="1" dirty="0"/>
              <a:t> 1877.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14ED55-D2ED-14B2-889A-1583A074A347}"/>
              </a:ext>
            </a:extLst>
          </p:cNvPr>
          <p:cNvSpPr txBox="1"/>
          <p:nvPr/>
        </p:nvSpPr>
        <p:spPr>
          <a:xfrm>
            <a:off x="83611" y="3837461"/>
            <a:ext cx="11916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mnoha</a:t>
            </a:r>
            <a:r>
              <a:rPr lang="es-ES" b="1" dirty="0"/>
              <a:t> </a:t>
            </a:r>
            <a:r>
              <a:rPr lang="es-ES" b="1" dirty="0" err="1"/>
              <a:t>rodinách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semena</a:t>
            </a:r>
            <a:r>
              <a:rPr lang="es-ES" b="1" dirty="0"/>
              <a:t> </a:t>
            </a:r>
            <a:r>
              <a:rPr lang="es-ES" b="1" dirty="0" err="1"/>
              <a:t>marnivosti</a:t>
            </a:r>
            <a:r>
              <a:rPr lang="es-ES" b="1" dirty="0"/>
              <a:t> a </a:t>
            </a:r>
            <a:r>
              <a:rPr lang="es-ES" b="1" dirty="0" err="1"/>
              <a:t>sobectví</a:t>
            </a:r>
            <a:r>
              <a:rPr lang="es-ES" b="1" dirty="0"/>
              <a:t> </a:t>
            </a:r>
            <a:r>
              <a:rPr lang="es-ES" b="1" dirty="0" err="1"/>
              <a:t>zaseta</a:t>
            </a:r>
            <a:r>
              <a:rPr lang="es-ES" b="1" dirty="0"/>
              <a:t> do </a:t>
            </a:r>
            <a:r>
              <a:rPr lang="es-ES" b="1" dirty="0" err="1"/>
              <a:t>srdcí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téměř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dětství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      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výroky</a:t>
            </a:r>
            <a:r>
              <a:rPr lang="es-ES" b="1" dirty="0"/>
              <a:t> a </a:t>
            </a:r>
            <a:r>
              <a:rPr lang="es-ES" b="1" dirty="0" err="1"/>
              <a:t>vtipné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komentovány</a:t>
            </a:r>
            <a:r>
              <a:rPr lang="es-ES" b="1" dirty="0"/>
              <a:t> a </a:t>
            </a:r>
            <a:r>
              <a:rPr lang="es-ES" b="1" dirty="0" err="1"/>
              <a:t>chváleny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přítomnosti</a:t>
            </a:r>
            <a:r>
              <a:rPr lang="es-ES" b="1" dirty="0"/>
              <a:t> a </a:t>
            </a:r>
            <a:r>
              <a:rPr lang="es-ES" b="1" dirty="0" err="1"/>
              <a:t>opakovány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</a:t>
            </a:r>
            <a:r>
              <a:rPr lang="es-ES" b="1" dirty="0" err="1"/>
              <a:t>ostatním</a:t>
            </a:r>
            <a:r>
              <a:rPr lang="es-ES" b="1" dirty="0"/>
              <a:t> s </a:t>
            </a:r>
            <a:r>
              <a:rPr lang="es-ES" b="1" dirty="0" err="1"/>
              <a:t>nadsázkou</a:t>
            </a:r>
            <a:r>
              <a:rPr lang="es-ES" b="1" dirty="0"/>
              <a:t>. Malé </a:t>
            </a:r>
            <a:r>
              <a:rPr lang="es-ES" b="1" dirty="0" err="1"/>
              <a:t>děti</a:t>
            </a:r>
            <a:r>
              <a:rPr lang="es-ES" b="1" dirty="0"/>
              <a:t> si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všimnou</a:t>
            </a:r>
            <a:r>
              <a:rPr lang="es-ES" b="1" dirty="0"/>
              <a:t> a </a:t>
            </a:r>
            <a:r>
              <a:rPr lang="es-ES" b="1" dirty="0" err="1"/>
              <a:t>cítí</a:t>
            </a:r>
            <a:r>
              <a:rPr lang="es-ES" b="1" dirty="0"/>
              <a:t> se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důležité</a:t>
            </a:r>
            <a:r>
              <a:rPr lang="es-ES" b="1" dirty="0"/>
              <a:t>; </a:t>
            </a:r>
            <a:r>
              <a:rPr lang="es-ES" b="1" dirty="0" err="1"/>
              <a:t>Odvažují</a:t>
            </a:r>
            <a:r>
              <a:rPr lang="es-ES" b="1" dirty="0"/>
              <a:t> se </a:t>
            </a:r>
            <a:r>
              <a:rPr lang="es-ES" b="1" dirty="0" err="1"/>
              <a:t>přerušovat</a:t>
            </a:r>
            <a:r>
              <a:rPr lang="es-ES" b="1" dirty="0"/>
              <a:t> </a:t>
            </a:r>
            <a:r>
              <a:rPr lang="es-ES" b="1" dirty="0" err="1"/>
              <a:t>rozhovory</a:t>
            </a:r>
            <a:r>
              <a:rPr lang="es-ES" b="1" dirty="0"/>
              <a:t> a </a:t>
            </a:r>
            <a:r>
              <a:rPr lang="es-ES" b="1" dirty="0" err="1"/>
              <a:t>stávají</a:t>
            </a:r>
            <a:r>
              <a:rPr lang="es-ES" b="1" dirty="0"/>
              <a:t> se </a:t>
            </a:r>
            <a:r>
              <a:rPr lang="es-ES" b="1" dirty="0" err="1"/>
              <a:t>odvážnými</a:t>
            </a:r>
            <a:r>
              <a:rPr lang="es-ES" b="1" dirty="0"/>
              <a:t> a </a:t>
            </a:r>
            <a:r>
              <a:rPr lang="es-ES" b="1" dirty="0" err="1"/>
              <a:t>drzými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Lichotky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požitkářství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stimulují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ješitnost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>
                <a:solidFill>
                  <a:srgbClr val="C00000"/>
                </a:solidFill>
              </a:rPr>
              <a:t>a </a:t>
            </a:r>
            <a:r>
              <a:rPr lang="es-ES" b="1" dirty="0" err="1">
                <a:solidFill>
                  <a:srgbClr val="C00000"/>
                </a:solidFill>
              </a:rPr>
              <a:t>tvrdohlavost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mladý</a:t>
            </a:r>
            <a:r>
              <a:rPr lang="es-ES" b="1" dirty="0"/>
              <a:t> </a:t>
            </a:r>
            <a:r>
              <a:rPr lang="es-ES" b="1" dirty="0" err="1"/>
              <a:t>muž</a:t>
            </a:r>
            <a:r>
              <a:rPr lang="es-ES" b="1" dirty="0"/>
              <a:t> </a:t>
            </a:r>
            <a:r>
              <a:rPr lang="es-ES" b="1" dirty="0" err="1"/>
              <a:t>nezřídka</a:t>
            </a:r>
            <a:r>
              <a:rPr lang="es-ES" b="1" dirty="0"/>
              <a:t> </a:t>
            </a:r>
            <a:r>
              <a:rPr lang="es-ES" b="1" dirty="0" err="1"/>
              <a:t>vládne</a:t>
            </a:r>
            <a:r>
              <a:rPr lang="es-ES" b="1" dirty="0"/>
              <a:t> </a:t>
            </a:r>
            <a:r>
              <a:rPr lang="cs-CZ" b="1" dirty="0"/>
              <a:t>                  </a:t>
            </a:r>
            <a:r>
              <a:rPr lang="es-ES" b="1" dirty="0"/>
              <a:t>celé </a:t>
            </a:r>
            <a:r>
              <a:rPr lang="es-ES" b="1" dirty="0" err="1"/>
              <a:t>rodině</a:t>
            </a:r>
            <a:r>
              <a:rPr lang="es-ES" b="1" dirty="0"/>
              <a:t>, </a:t>
            </a:r>
            <a:r>
              <a:rPr lang="es-ES" b="1" dirty="0" err="1"/>
              <a:t>dokonce</a:t>
            </a:r>
            <a:r>
              <a:rPr lang="es-ES" b="1" dirty="0"/>
              <a:t> i </a:t>
            </a:r>
            <a:r>
              <a:rPr lang="es-ES" b="1" dirty="0" err="1"/>
              <a:t>otci</a:t>
            </a:r>
            <a:r>
              <a:rPr lang="es-ES" b="1" dirty="0"/>
              <a:t> a </a:t>
            </a:r>
            <a:r>
              <a:rPr lang="es-ES" b="1" dirty="0" err="1"/>
              <a:t>matce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                                      EGW: 4</a:t>
            </a:r>
            <a:r>
              <a:rPr lang="en-US" b="1" dirty="0"/>
              <a:t>T</a:t>
            </a:r>
            <a:r>
              <a:rPr lang="cs-CZ" b="1" dirty="0"/>
              <a:t> strana </a:t>
            </a:r>
            <a:r>
              <a:rPr lang="en-US" b="1" dirty="0"/>
              <a:t>200.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B219AD-8847-478C-90CF-7BB0603D7D28}"/>
              </a:ext>
            </a:extLst>
          </p:cNvPr>
          <p:cNvSpPr txBox="1"/>
          <p:nvPr/>
        </p:nvSpPr>
        <p:spPr>
          <a:xfrm>
            <a:off x="41571" y="5501272"/>
            <a:ext cx="1191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jednoduchosti</a:t>
            </a:r>
            <a:r>
              <a:rPr lang="es-ES" b="1" dirty="0"/>
              <a:t> a </a:t>
            </a:r>
            <a:r>
              <a:rPr lang="es-ES" b="1" dirty="0" err="1"/>
              <a:t>sebedůvěře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bychom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naučit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milovat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bát</a:t>
            </a:r>
            <a:r>
              <a:rPr lang="es-ES" b="1" dirty="0">
                <a:solidFill>
                  <a:srgbClr val="C00000"/>
                </a:solidFill>
              </a:rPr>
              <a:t> se a </a:t>
            </a:r>
            <a:r>
              <a:rPr lang="es-ES" b="1" dirty="0" err="1">
                <a:solidFill>
                  <a:srgbClr val="C00000"/>
                </a:solidFill>
              </a:rPr>
              <a:t>poslouchat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Stvořitele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        </a:t>
            </a:r>
            <a:r>
              <a:rPr lang="es-ES" b="1" dirty="0">
                <a:solidFill>
                  <a:srgbClr val="C00000"/>
                </a:solidFill>
              </a:rPr>
              <a:t>Ve </a:t>
            </a:r>
            <a:r>
              <a:rPr lang="es-ES" b="1" dirty="0" err="1">
                <a:solidFill>
                  <a:srgbClr val="C00000"/>
                </a:solidFill>
              </a:rPr>
              <a:t>všech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plánech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záměrech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života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sláva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zaujímat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přední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místo</a:t>
            </a:r>
            <a:r>
              <a:rPr lang="es-ES" b="1" dirty="0">
                <a:solidFill>
                  <a:srgbClr val="C00000"/>
                </a:solidFill>
              </a:rPr>
              <a:t>;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láska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hlavní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motivací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                           </a:t>
            </a:r>
            <a:r>
              <a:rPr lang="es-ES" b="1" dirty="0">
                <a:solidFill>
                  <a:srgbClr val="C00000"/>
                </a:solidFill>
              </a:rPr>
              <a:t>pro </a:t>
            </a:r>
            <a:r>
              <a:rPr lang="es-ES" b="1" dirty="0" err="1">
                <a:solidFill>
                  <a:srgbClr val="C00000"/>
                </a:solidFill>
              </a:rPr>
              <a:t>každý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čin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13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června</a:t>
            </a:r>
            <a:r>
              <a:rPr lang="es-ES" b="1" dirty="0"/>
              <a:t> 1882.</a:t>
            </a:r>
          </a:p>
        </p:txBody>
      </p:sp>
      <p:pic>
        <p:nvPicPr>
          <p:cNvPr id="12" name="Imagen 11" descr="La mano de una niña&#10;&#10;Descripción generada automáticamente con confianza media">
            <a:extLst>
              <a:ext uri="{FF2B5EF4-FFF2-40B4-BE49-F238E27FC236}">
                <a16:creationId xmlns:a16="http://schemas.microsoft.com/office/drawing/2014/main" id="{49EA6905-8FDE-6DA3-1FC4-0C6977DA34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6030" r="17414"/>
          <a:stretch/>
        </p:blipFill>
        <p:spPr>
          <a:xfrm>
            <a:off x="8875095" y="758208"/>
            <a:ext cx="3083276" cy="36125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EF9D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108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6" grpId="0"/>
      <p:bldP spid="8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671B5CBD-42C9-FE7D-76F5-018555407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85" y="182880"/>
            <a:ext cx="1842871" cy="44467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7F70259-6E98-7D89-2EAB-14102BE4A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984" y="618843"/>
            <a:ext cx="2191272" cy="53177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70771ED-1CC4-57C1-2534-23D9334DC87B}"/>
              </a:ext>
            </a:extLst>
          </p:cNvPr>
          <p:cNvSpPr txBox="1"/>
          <p:nvPr/>
        </p:nvSpPr>
        <p:spPr>
          <a:xfrm>
            <a:off x="9155235" y="209434"/>
            <a:ext cx="1572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Prostota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64CA088-82E9-9683-9458-E80FD2E1D668}"/>
              </a:ext>
            </a:extLst>
          </p:cNvPr>
          <p:cNvSpPr txBox="1"/>
          <p:nvPr/>
        </p:nvSpPr>
        <p:spPr>
          <a:xfrm>
            <a:off x="8948674" y="636098"/>
            <a:ext cx="1985889" cy="56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Zdvořilost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uctivost</a:t>
            </a:r>
            <a:endParaRPr lang="es-E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429F5A-1240-B9A4-7EFD-F1DED6B5111A}"/>
              </a:ext>
            </a:extLst>
          </p:cNvPr>
          <p:cNvSpPr txBox="1"/>
          <p:nvPr/>
        </p:nvSpPr>
        <p:spPr>
          <a:xfrm>
            <a:off x="213005" y="172284"/>
            <a:ext cx="85156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Rodiče</a:t>
            </a:r>
            <a:r>
              <a:rPr lang="es-ES" b="1" dirty="0"/>
              <a:t>, </a:t>
            </a:r>
            <a:r>
              <a:rPr lang="es-ES" b="1" dirty="0" err="1">
                <a:solidFill>
                  <a:srgbClr val="C00000"/>
                </a:solidFill>
              </a:rPr>
              <a:t>Učte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... </a:t>
            </a:r>
            <a:r>
              <a:rPr lang="es-ES" b="1" dirty="0" err="1">
                <a:solidFill>
                  <a:srgbClr val="C00000"/>
                </a:solidFill>
              </a:rPr>
              <a:t>chovat</a:t>
            </a:r>
            <a:r>
              <a:rPr lang="es-ES" b="1" dirty="0">
                <a:solidFill>
                  <a:srgbClr val="C00000"/>
                </a:solidFill>
              </a:rPr>
              <a:t> se doma s </a:t>
            </a:r>
            <a:r>
              <a:rPr lang="es-ES" b="1" dirty="0" err="1">
                <a:solidFill>
                  <a:srgbClr val="C00000"/>
                </a:solidFill>
              </a:rPr>
              <a:t>opravdovou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zdvořilostí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Vychovávejte</a:t>
            </a:r>
            <a:r>
              <a:rPr lang="es-ES" b="1" dirty="0">
                <a:solidFill>
                  <a:srgbClr val="C00000"/>
                </a:solidFill>
              </a:rPr>
              <a:t> je,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jeden </a:t>
            </a:r>
            <a:r>
              <a:rPr lang="es-ES" b="1" dirty="0" err="1">
                <a:solidFill>
                  <a:srgbClr val="C00000"/>
                </a:solidFill>
              </a:rPr>
              <a:t>druhému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projevovali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laskavost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něhu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Nedovolte</a:t>
            </a:r>
            <a:r>
              <a:rPr lang="es-ES" b="1" dirty="0"/>
              <a:t> </a:t>
            </a:r>
            <a:r>
              <a:rPr lang="es-ES" b="1" dirty="0" err="1"/>
              <a:t>sobectví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žilo</a:t>
            </a:r>
            <a:r>
              <a:rPr lang="es-ES" b="1" dirty="0"/>
              <a:t> v </a:t>
            </a:r>
            <a:r>
              <a:rPr lang="es-ES" b="1" dirty="0" err="1"/>
              <a:t>srdci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našlo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v </a:t>
            </a:r>
            <a:r>
              <a:rPr lang="es-ES" b="1" dirty="0" err="1"/>
              <a:t>domově</a:t>
            </a:r>
            <a:r>
              <a:rPr lang="es-ES" b="1" dirty="0"/>
              <a:t>.—</a:t>
            </a:r>
            <a:r>
              <a:rPr lang="cs-CZ" b="1" dirty="0"/>
              <a:t>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74, 1900.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E336D7-D496-729B-69FD-44DC3D20A859}"/>
              </a:ext>
            </a:extLst>
          </p:cNvPr>
          <p:cNvSpPr txBox="1"/>
          <p:nvPr/>
        </p:nvSpPr>
        <p:spPr>
          <a:xfrm>
            <a:off x="5202334" y="2673198"/>
            <a:ext cx="6688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dospělí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vystaveni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cs-CZ" b="1" dirty="0"/>
              <a:t> a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z</a:t>
            </a:r>
            <a:r>
              <a:rPr lang="es-ES" b="1" dirty="0" err="1">
                <a:solidFill>
                  <a:srgbClr val="C00000"/>
                </a:solidFill>
              </a:rPr>
              <a:t>ralí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členové</a:t>
            </a:r>
            <a:r>
              <a:rPr lang="es-ES" b="1" dirty="0">
                <a:solidFill>
                  <a:srgbClr val="C00000"/>
                </a:solidFill>
              </a:rPr>
              <a:t> ro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diny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slovem</a:t>
            </a:r>
            <a:r>
              <a:rPr lang="es-ES" b="1" dirty="0">
                <a:solidFill>
                  <a:srgbClr val="C00000"/>
                </a:solidFill>
              </a:rPr>
              <a:t> i </a:t>
            </a:r>
            <a:r>
              <a:rPr lang="es-ES" b="1" dirty="0" err="1">
                <a:solidFill>
                  <a:srgbClr val="C00000"/>
                </a:solidFill>
              </a:rPr>
              <a:t>příkladem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dávat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lekce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zdvořilosti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veselosti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náklonnosti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věrného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plnění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každodenních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povinností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/>
              <a:t>                          EGW: </a:t>
            </a:r>
            <a:r>
              <a:rPr lang="es-ES" b="1" dirty="0"/>
              <a:t> Ms</a:t>
            </a:r>
            <a:r>
              <a:rPr lang="cs-CZ" b="1" dirty="0"/>
              <a:t> strana</a:t>
            </a:r>
            <a:r>
              <a:rPr lang="es-ES" b="1" dirty="0"/>
              <a:t> 27, 1896.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053E9E6-1876-8371-1D42-01E8058687CB}"/>
              </a:ext>
            </a:extLst>
          </p:cNvPr>
          <p:cNvSpPr txBox="1"/>
          <p:nvPr/>
        </p:nvSpPr>
        <p:spPr>
          <a:xfrm>
            <a:off x="195325" y="1098416"/>
            <a:ext cx="7466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Pozor</a:t>
            </a:r>
            <a:r>
              <a:rPr lang="es-ES" b="1" dirty="0"/>
              <a:t> </a:t>
            </a:r>
            <a:r>
              <a:rPr lang="es-ES" b="1" dirty="0" err="1"/>
              <a:t>mládež</a:t>
            </a:r>
            <a:r>
              <a:rPr lang="es-ES" b="1" dirty="0"/>
              <a:t>;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odvážní</a:t>
            </a:r>
            <a:r>
              <a:rPr lang="es-ES" b="1" dirty="0"/>
              <a:t> v </a:t>
            </a:r>
            <a:r>
              <a:rPr lang="es-ES" b="1" dirty="0" err="1"/>
              <a:t>rozhovoru</a:t>
            </a:r>
            <a:r>
              <a:rPr lang="es-ES" b="1" dirty="0"/>
              <a:t>, ale </a:t>
            </a:r>
            <a:r>
              <a:rPr lang="es-ES" b="1" dirty="0" err="1">
                <a:solidFill>
                  <a:srgbClr val="C00000"/>
                </a:solidFill>
              </a:rPr>
              <a:t>skromný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skromný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Ať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pohotově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naslouchají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věcem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prospěšným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duši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mluví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pomalu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 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není</a:t>
            </a:r>
            <a:r>
              <a:rPr lang="es-ES" b="1" dirty="0">
                <a:solidFill>
                  <a:srgbClr val="C00000"/>
                </a:solidFill>
              </a:rPr>
              <a:t> proto,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odhalili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Ježíše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svědčili</a:t>
            </a:r>
            <a:r>
              <a:rPr lang="es-ES" b="1" dirty="0">
                <a:solidFill>
                  <a:srgbClr val="C00000"/>
                </a:solidFill>
              </a:rPr>
              <a:t> o </a:t>
            </a:r>
            <a:r>
              <a:rPr lang="es-ES" b="1" dirty="0" err="1">
                <a:solidFill>
                  <a:srgbClr val="C00000"/>
                </a:solidFill>
              </a:rPr>
              <a:t>pravdě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Projevujte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pokoru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skromným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chováním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EGW: </a:t>
            </a:r>
            <a:r>
              <a:rPr lang="es-ES" b="1" dirty="0"/>
              <a:t>YI, 11</a:t>
            </a:r>
            <a:r>
              <a:rPr lang="cs-CZ" b="1" dirty="0"/>
              <a:t>. července</a:t>
            </a:r>
            <a:r>
              <a:rPr lang="es-ES" b="1" dirty="0"/>
              <a:t> 1895.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09A8A6F-E907-DD67-5DDC-09368B0403FC}"/>
              </a:ext>
            </a:extLst>
          </p:cNvPr>
          <p:cNvSpPr txBox="1"/>
          <p:nvPr/>
        </p:nvSpPr>
        <p:spPr>
          <a:xfrm>
            <a:off x="5216571" y="3923775"/>
            <a:ext cx="67801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Duch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pobízí</a:t>
            </a:r>
            <a:r>
              <a:rPr lang="es-ES" b="1" dirty="0"/>
              <a:t>, </a:t>
            </a:r>
            <a:r>
              <a:rPr lang="es-ES" b="1" dirty="0" err="1"/>
              <a:t>abych</a:t>
            </a:r>
            <a:r>
              <a:rPr lang="es-ES" b="1" dirty="0"/>
              <a:t> </a:t>
            </a:r>
            <a:r>
              <a:rPr lang="es-ES" b="1" dirty="0" err="1"/>
              <a:t>naléhala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sestry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vyznávají</a:t>
            </a:r>
            <a:r>
              <a:rPr lang="es-ES" b="1" dirty="0"/>
              <a:t> </a:t>
            </a:r>
            <a:r>
              <a:rPr lang="es-ES" b="1" dirty="0" err="1"/>
              <a:t>zbožnost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p</a:t>
            </a:r>
            <a:r>
              <a:rPr lang="es-ES" b="1" dirty="0" err="1">
                <a:solidFill>
                  <a:srgbClr val="C00000"/>
                </a:solidFill>
              </a:rPr>
              <a:t>ěst</a:t>
            </a:r>
            <a:r>
              <a:rPr lang="cs-CZ" b="1" dirty="0" err="1">
                <a:solidFill>
                  <a:srgbClr val="C00000"/>
                </a:solidFill>
              </a:rPr>
              <a:t>ovaly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skromnost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chování</a:t>
            </a:r>
            <a:r>
              <a:rPr lang="es-ES" b="1" dirty="0">
                <a:solidFill>
                  <a:srgbClr val="C00000"/>
                </a:solidFill>
              </a:rPr>
              <a:t> a b</a:t>
            </a:r>
            <a:r>
              <a:rPr lang="cs-CZ" b="1" dirty="0" err="1">
                <a:solidFill>
                  <a:srgbClr val="C00000"/>
                </a:solidFill>
              </a:rPr>
              <a:t>yly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rezervovan</a:t>
            </a:r>
            <a:r>
              <a:rPr lang="cs-CZ" b="1" dirty="0">
                <a:solidFill>
                  <a:srgbClr val="C00000"/>
                </a:solidFill>
              </a:rPr>
              <a:t>é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. . . </a:t>
            </a:r>
            <a:r>
              <a:rPr lang="es-ES" b="1" dirty="0" err="1"/>
              <a:t>Ptala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se: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mladé</a:t>
            </a:r>
            <a:r>
              <a:rPr lang="es-ES" b="1" dirty="0"/>
              <a:t> </a:t>
            </a:r>
            <a:r>
              <a:rPr lang="es-ES" b="1" dirty="0" err="1"/>
              <a:t>sestry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</a:t>
            </a:r>
            <a:r>
              <a:rPr lang="es-ES" b="1" dirty="0" err="1"/>
              <a:t>správně</a:t>
            </a:r>
            <a:r>
              <a:rPr lang="es-ES" b="1" dirty="0"/>
              <a:t>? </a:t>
            </a:r>
            <a:r>
              <a:rPr lang="es-ES" b="1" dirty="0" err="1"/>
              <a:t>Vím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nedojde</a:t>
            </a:r>
            <a:r>
              <a:rPr lang="es-ES" b="1" dirty="0"/>
              <a:t> k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příznivé</a:t>
            </a:r>
            <a:r>
              <a:rPr lang="es-ES" b="1" dirty="0"/>
              <a:t> </a:t>
            </a:r>
            <a:r>
              <a:rPr lang="es-ES" b="1" dirty="0" err="1"/>
              <a:t>změně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nepocítí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je </a:t>
            </a:r>
            <a:r>
              <a:rPr lang="es-ES" b="1" dirty="0" err="1"/>
              <a:t>důležité</a:t>
            </a:r>
            <a:r>
              <a:rPr lang="es-ES" b="1" dirty="0"/>
              <a:t> </a:t>
            </a:r>
            <a:r>
              <a:rPr lang="es-ES" b="1" dirty="0" err="1"/>
              <a:t>věnovat</a:t>
            </a:r>
            <a:r>
              <a:rPr lang="es-ES" b="1" dirty="0"/>
              <a:t> </a:t>
            </a:r>
            <a:r>
              <a:rPr lang="es-ES" b="1" dirty="0" err="1"/>
              <a:t>velkou</a:t>
            </a:r>
            <a:r>
              <a:rPr lang="es-ES" b="1" dirty="0"/>
              <a:t> </a:t>
            </a:r>
            <a:r>
              <a:rPr lang="es-ES" b="1" dirty="0" err="1"/>
              <a:t>péči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výchově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. </a:t>
            </a:r>
            <a:r>
              <a:rPr lang="es-ES" b="1" dirty="0" err="1"/>
              <a:t>Učte</a:t>
            </a:r>
            <a:r>
              <a:rPr lang="es-ES" b="1" dirty="0"/>
              <a:t> je </a:t>
            </a:r>
            <a:r>
              <a:rPr lang="es-ES" b="1" dirty="0" err="1"/>
              <a:t>jednat</a:t>
            </a:r>
            <a:r>
              <a:rPr lang="es-ES" b="1" dirty="0"/>
              <a:t> </a:t>
            </a:r>
            <a:r>
              <a:rPr lang="es-ES" b="1" dirty="0" err="1"/>
              <a:t>zdrženlivě</a:t>
            </a:r>
            <a:r>
              <a:rPr lang="es-ES" b="1" dirty="0"/>
              <a:t> a </a:t>
            </a:r>
            <a:r>
              <a:rPr lang="es-ES" b="1" dirty="0" err="1"/>
              <a:t>skromně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EGW: 2</a:t>
            </a:r>
            <a:r>
              <a:rPr lang="es-ES" b="1" dirty="0"/>
              <a:t>T</a:t>
            </a:r>
            <a:r>
              <a:rPr lang="cs-CZ" b="1" dirty="0"/>
              <a:t>, strana </a:t>
            </a:r>
            <a:r>
              <a:rPr lang="es-ES" b="1" dirty="0"/>
              <a:t>458.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A31D86B-C656-C907-1334-1F9CE6C69F5E}"/>
              </a:ext>
            </a:extLst>
          </p:cNvPr>
          <p:cNvSpPr txBox="1"/>
          <p:nvPr/>
        </p:nvSpPr>
        <p:spPr>
          <a:xfrm>
            <a:off x="195325" y="5871610"/>
            <a:ext cx="11709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Pravý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půvab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dítěte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spočívá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skromnosti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poslušnosti</a:t>
            </a:r>
            <a:r>
              <a:rPr lang="es-ES" b="1" dirty="0">
                <a:solidFill>
                  <a:srgbClr val="C00000"/>
                </a:solidFill>
              </a:rPr>
              <a:t>, v </a:t>
            </a:r>
            <a:r>
              <a:rPr lang="es-ES" b="1" dirty="0" err="1">
                <a:solidFill>
                  <a:srgbClr val="C00000"/>
                </a:solidFill>
              </a:rPr>
              <a:t>pozorných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uších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slyšel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slova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poučení</a:t>
            </a:r>
            <a:r>
              <a:rPr lang="es-ES" b="1" dirty="0">
                <a:solidFill>
                  <a:srgbClr val="C00000"/>
                </a:solidFill>
              </a:rPr>
              <a:t>, v </a:t>
            </a:r>
            <a:r>
              <a:rPr lang="es-ES" b="1" dirty="0" err="1">
                <a:solidFill>
                  <a:srgbClr val="C00000"/>
                </a:solidFill>
              </a:rPr>
              <a:t>ochotných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nohách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rukou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kráčet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pracovat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cestě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povinnosti</a:t>
            </a:r>
            <a:r>
              <a:rPr lang="es-ES" b="1" dirty="0">
                <a:solidFill>
                  <a:srgbClr val="C00000"/>
                </a:solidFill>
              </a:rPr>
              <a:t>. A </a:t>
            </a:r>
            <a:r>
              <a:rPr lang="es-ES" b="1" dirty="0" err="1">
                <a:solidFill>
                  <a:srgbClr val="C00000"/>
                </a:solidFill>
              </a:rPr>
              <a:t>opravdov</a:t>
            </a:r>
            <a:r>
              <a:rPr lang="cs-CZ" b="1" dirty="0">
                <a:solidFill>
                  <a:srgbClr val="C00000"/>
                </a:solidFill>
              </a:rPr>
              <a:t>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dobrot</a:t>
            </a:r>
            <a:r>
              <a:rPr lang="cs-CZ" b="1" dirty="0">
                <a:solidFill>
                  <a:srgbClr val="C00000"/>
                </a:solidFill>
              </a:rPr>
              <a:t>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si d</a:t>
            </a:r>
            <a:r>
              <a:rPr lang="es-ES" b="1" dirty="0" err="1"/>
              <a:t>ítě</a:t>
            </a:r>
            <a:r>
              <a:rPr lang="es-ES" b="1" dirty="0"/>
              <a:t> </a:t>
            </a:r>
            <a:r>
              <a:rPr lang="es-ES" b="1" dirty="0" err="1"/>
              <a:t>vyprodukuje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odměnu</a:t>
            </a:r>
            <a:r>
              <a:rPr lang="es-ES" b="1" dirty="0"/>
              <a:t>, </a:t>
            </a:r>
            <a:r>
              <a:rPr lang="es-ES" b="1" dirty="0" err="1"/>
              <a:t>dokonce</a:t>
            </a:r>
            <a:r>
              <a:rPr lang="es-ES" b="1" dirty="0"/>
              <a:t> i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10</a:t>
            </a:r>
            <a:r>
              <a:rPr lang="cs-CZ" b="1" dirty="0"/>
              <a:t>. května</a:t>
            </a:r>
            <a:r>
              <a:rPr lang="es-ES" b="1" dirty="0"/>
              <a:t> 1898.</a:t>
            </a:r>
          </a:p>
        </p:txBody>
      </p:sp>
      <p:pic>
        <p:nvPicPr>
          <p:cNvPr id="14" name="Imagen 13" descr="Niña en el pasto&#10;&#10;Descripción generada automáticamente con confianza media">
            <a:extLst>
              <a:ext uri="{FF2B5EF4-FFF2-40B4-BE49-F238E27FC236}">
                <a16:creationId xmlns:a16="http://schemas.microsoft.com/office/drawing/2014/main" id="{FA5B3ECA-6C2C-F1D0-798F-0684859760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6669" r="3071"/>
          <a:stretch/>
        </p:blipFill>
        <p:spPr>
          <a:xfrm>
            <a:off x="287384" y="2673197"/>
            <a:ext cx="4786578" cy="3173137"/>
          </a:xfrm>
          <a:prstGeom prst="rect">
            <a:avLst/>
          </a:prstGeom>
          <a:ln w="38100" cap="sq">
            <a:solidFill>
              <a:srgbClr val="6B98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 descr="Un niño con un bate en la mano&#10;&#10;Descripción generada automáticamente con confianza media">
            <a:extLst>
              <a:ext uri="{FF2B5EF4-FFF2-40B4-BE49-F238E27FC236}">
                <a16:creationId xmlns:a16="http://schemas.microsoft.com/office/drawing/2014/main" id="{E0AF825B-2B26-8D6A-135A-260F75D524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7"/>
          <a:stretch/>
        </p:blipFill>
        <p:spPr>
          <a:xfrm>
            <a:off x="8845984" y="1327218"/>
            <a:ext cx="2205954" cy="1333342"/>
          </a:xfrm>
          <a:prstGeom prst="rect">
            <a:avLst/>
          </a:prstGeom>
          <a:ln w="38100" cap="sq">
            <a:solidFill>
              <a:srgbClr val="6B980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22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7" grpId="0"/>
      <p:bldP spid="9" grpId="0"/>
      <p:bldP spid="11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B4B58D9-22DB-DAA9-C432-BFECE756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185" y="182880"/>
            <a:ext cx="1842871" cy="4446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B395AD-3363-6E64-972F-9F4F7A17F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984" y="618843"/>
            <a:ext cx="2191272" cy="5317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9AA885-C304-4567-6D48-6C2C2530B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693" y="1141905"/>
            <a:ext cx="2603855" cy="62804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1F7D285-531D-E108-AEB2-A179597F552F}"/>
              </a:ext>
            </a:extLst>
          </p:cNvPr>
          <p:cNvSpPr txBox="1"/>
          <p:nvPr/>
        </p:nvSpPr>
        <p:spPr>
          <a:xfrm>
            <a:off x="9155235" y="209434"/>
            <a:ext cx="1572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Prostota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599231-4161-B1F0-67F6-C82F61C57BB5}"/>
              </a:ext>
            </a:extLst>
          </p:cNvPr>
          <p:cNvSpPr txBox="1"/>
          <p:nvPr/>
        </p:nvSpPr>
        <p:spPr>
          <a:xfrm>
            <a:off x="8948674" y="636098"/>
            <a:ext cx="1985889" cy="79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Zdvořilost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uctivost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A44659-FFAA-FD27-4A20-4F03BC3C635A}"/>
              </a:ext>
            </a:extLst>
          </p:cNvPr>
          <p:cNvSpPr txBox="1"/>
          <p:nvPr/>
        </p:nvSpPr>
        <p:spPr>
          <a:xfrm>
            <a:off x="8807849" y="1315534"/>
            <a:ext cx="2191273" cy="329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vděčnost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D5325C-6BC9-E4FA-1DB2-4D9AD7A0C5A6}"/>
              </a:ext>
            </a:extLst>
          </p:cNvPr>
          <p:cNvSpPr txBox="1"/>
          <p:nvPr/>
        </p:nvSpPr>
        <p:spPr>
          <a:xfrm>
            <a:off x="3425192" y="301039"/>
            <a:ext cx="51909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Ježíšově</a:t>
            </a:r>
            <a:r>
              <a:rPr lang="es-ES" b="1" dirty="0"/>
              <a:t> </a:t>
            </a:r>
            <a:r>
              <a:rPr lang="es-ES" b="1" dirty="0" err="1"/>
              <a:t>náboženství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ponurého</a:t>
            </a:r>
            <a:r>
              <a:rPr lang="es-ES" b="1" dirty="0"/>
              <a:t>. I </a:t>
            </a:r>
            <a:r>
              <a:rPr lang="es-ES" b="1" dirty="0" err="1"/>
              <a:t>když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 se </a:t>
            </a:r>
            <a:r>
              <a:rPr lang="es-ES" b="1" dirty="0" err="1"/>
              <a:t>pečlivě</a:t>
            </a:r>
            <a:r>
              <a:rPr lang="es-ES" b="1" dirty="0"/>
              <a:t> </a:t>
            </a:r>
            <a:r>
              <a:rPr lang="es-ES" b="1" dirty="0" err="1"/>
              <a:t>vyvarovat</a:t>
            </a:r>
            <a:r>
              <a:rPr lang="es-ES" b="1" dirty="0"/>
              <a:t> </a:t>
            </a:r>
            <a:r>
              <a:rPr lang="es-ES" b="1" dirty="0" err="1"/>
              <a:t>veškeré</a:t>
            </a:r>
            <a:r>
              <a:rPr lang="es-ES" b="1" dirty="0"/>
              <a:t> </a:t>
            </a:r>
            <a:r>
              <a:rPr lang="es-ES" b="1" dirty="0" err="1"/>
              <a:t>lehkomyslnosti</a:t>
            </a:r>
            <a:r>
              <a:rPr lang="es-ES" b="1" dirty="0"/>
              <a:t>, </a:t>
            </a:r>
            <a:r>
              <a:rPr lang="es-ES" b="1" dirty="0" err="1"/>
              <a:t>lehkovážnosti</a:t>
            </a:r>
            <a:r>
              <a:rPr lang="es-ES" b="1" dirty="0"/>
              <a:t> a </a:t>
            </a:r>
            <a:r>
              <a:rPr lang="es-ES" b="1" dirty="0" err="1"/>
              <a:t>vtipů</a:t>
            </a:r>
            <a:r>
              <a:rPr lang="es-ES" b="1" dirty="0"/>
              <a:t>, o </a:t>
            </a:r>
            <a:r>
              <a:rPr lang="es-ES" b="1" dirty="0" err="1"/>
              <a:t>nichž</a:t>
            </a:r>
            <a:r>
              <a:rPr lang="es-ES" b="1" dirty="0"/>
              <a:t> </a:t>
            </a:r>
            <a:r>
              <a:rPr lang="es-ES" b="1" dirty="0" err="1"/>
              <a:t>apoštol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vhodné</a:t>
            </a:r>
            <a:r>
              <a:rPr lang="es-ES" b="1" dirty="0"/>
              <a:t>, v </a:t>
            </a:r>
            <a:r>
              <a:rPr lang="es-ES" b="1" dirty="0" err="1"/>
              <a:t>Ježíši</a:t>
            </a:r>
            <a:r>
              <a:rPr lang="es-ES" b="1" dirty="0"/>
              <a:t> je </a:t>
            </a:r>
            <a:r>
              <a:rPr lang="es-ES" b="1" dirty="0" err="1"/>
              <a:t>sladký</a:t>
            </a:r>
            <a:r>
              <a:rPr lang="es-ES" b="1" dirty="0"/>
              <a:t> </a:t>
            </a:r>
            <a:r>
              <a:rPr lang="es-ES" b="1" dirty="0" err="1"/>
              <a:t>odpočinek</a:t>
            </a:r>
            <a:r>
              <a:rPr lang="es-ES" b="1" dirty="0"/>
              <a:t> a </a:t>
            </a:r>
            <a:r>
              <a:rPr lang="es-ES" b="1" dirty="0" err="1"/>
              <a:t>odpočinek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se </a:t>
            </a:r>
            <a:r>
              <a:rPr lang="es-ES" b="1" dirty="0" err="1"/>
              <a:t>projeví</a:t>
            </a:r>
            <a:r>
              <a:rPr lang="es-ES" b="1" dirty="0"/>
              <a:t> ve </a:t>
            </a:r>
            <a:r>
              <a:rPr lang="es-ES" b="1" dirty="0" err="1"/>
              <a:t>tváři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Křesťané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smutní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depresivní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zoufalí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klidní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přece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ukázat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světu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radost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dát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milost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</a:t>
            </a:r>
            <a:r>
              <a:rPr lang="cs-CZ" b="1" dirty="0"/>
              <a:t>,</a:t>
            </a:r>
            <a:r>
              <a:rPr lang="es-ES" b="1" dirty="0"/>
              <a:t> 15</a:t>
            </a:r>
            <a:r>
              <a:rPr lang="cs-CZ" b="1" dirty="0"/>
              <a:t>.</a:t>
            </a:r>
            <a:r>
              <a:rPr lang="es-ES" b="1" dirty="0"/>
              <a:t> d</a:t>
            </a:r>
            <a:r>
              <a:rPr lang="cs-CZ" b="1" dirty="0"/>
              <a:t>u</a:t>
            </a:r>
            <a:r>
              <a:rPr lang="es-ES" b="1" dirty="0"/>
              <a:t>b</a:t>
            </a:r>
            <a:r>
              <a:rPr lang="cs-CZ" b="1" dirty="0"/>
              <a:t>na</a:t>
            </a:r>
            <a:r>
              <a:rPr lang="es-ES" b="1" dirty="0"/>
              <a:t> 1884.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C04097-F6F2-4241-79FB-212A1802D1E4}"/>
              </a:ext>
            </a:extLst>
          </p:cNvPr>
          <p:cNvSpPr txBox="1"/>
          <p:nvPr/>
        </p:nvSpPr>
        <p:spPr>
          <a:xfrm>
            <a:off x="184774" y="2779366"/>
            <a:ext cx="8446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Vychovávejte</a:t>
            </a:r>
            <a:r>
              <a:rPr lang="es-ES" b="1" dirty="0"/>
              <a:t> </a:t>
            </a:r>
            <a:r>
              <a:rPr lang="es-ES" b="1" dirty="0" err="1"/>
              <a:t>duš</a:t>
            </a:r>
            <a:r>
              <a:rPr lang="cs-CZ" b="1" dirty="0"/>
              <a:t>e</a:t>
            </a:r>
            <a:r>
              <a:rPr lang="es-ES" b="1" dirty="0"/>
              <a:t> k </a:t>
            </a:r>
            <a:r>
              <a:rPr lang="cs-CZ" b="1" dirty="0"/>
              <a:t>p</a:t>
            </a:r>
            <a:r>
              <a:rPr lang="es-ES" b="1" dirty="0" err="1">
                <a:solidFill>
                  <a:srgbClr val="C00000"/>
                </a:solidFill>
              </a:rPr>
              <a:t>rojev</a:t>
            </a:r>
            <a:r>
              <a:rPr lang="cs-CZ" b="1" dirty="0" err="1">
                <a:solidFill>
                  <a:srgbClr val="C00000"/>
                </a:solidFill>
              </a:rPr>
              <a:t>ům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radost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vděčnost</a:t>
            </a:r>
            <a:r>
              <a:rPr lang="cs-CZ" b="1" dirty="0">
                <a:solidFill>
                  <a:srgbClr val="C00000"/>
                </a:solidFill>
              </a:rPr>
              <a:t>i</a:t>
            </a:r>
            <a:r>
              <a:rPr lang="es-ES" b="1" dirty="0"/>
              <a:t>, a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vyjádřit</a:t>
            </a:r>
            <a:r>
              <a:rPr lang="es-ES" b="1" dirty="0"/>
              <a:t> </a:t>
            </a:r>
            <a:r>
              <a:rPr lang="es-ES" b="1" dirty="0" err="1"/>
              <a:t>vděčnost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velkou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miloval</a:t>
            </a:r>
            <a:r>
              <a:rPr lang="es-ES" b="1" dirty="0"/>
              <a:t>. </a:t>
            </a:r>
            <a:r>
              <a:rPr lang="es-ES" b="1" dirty="0" err="1"/>
              <a:t>Radost</a:t>
            </a:r>
            <a:r>
              <a:rPr lang="es-ES" b="1" dirty="0"/>
              <a:t> </a:t>
            </a:r>
            <a:r>
              <a:rPr lang="es-ES" b="1" dirty="0" err="1"/>
              <a:t>křesťana</a:t>
            </a:r>
            <a:r>
              <a:rPr lang="es-ES" b="1" dirty="0"/>
              <a:t> je </a:t>
            </a:r>
            <a:r>
              <a:rPr lang="es-ES" b="1" dirty="0" err="1"/>
              <a:t>krásou</a:t>
            </a:r>
            <a:r>
              <a:rPr lang="es-ES" b="1" dirty="0"/>
              <a:t> </a:t>
            </a:r>
            <a:r>
              <a:rPr lang="es-ES" b="1" dirty="0" err="1"/>
              <a:t>svatosti</a:t>
            </a:r>
            <a:r>
              <a:rPr lang="es-ES" b="1" dirty="0"/>
              <a:t>.</a:t>
            </a:r>
            <a:r>
              <a:rPr lang="cs-CZ" b="1" dirty="0"/>
              <a:t>                                 EGW: </a:t>
            </a:r>
            <a:r>
              <a:rPr lang="es-ES" b="1" dirty="0"/>
              <a:t>YI</a:t>
            </a:r>
            <a:r>
              <a:rPr lang="cs-CZ" b="1" dirty="0"/>
              <a:t>,</a:t>
            </a:r>
            <a:r>
              <a:rPr lang="es-ES" b="1" dirty="0"/>
              <a:t> 11</a:t>
            </a:r>
            <a:r>
              <a:rPr lang="cs-CZ" b="1" dirty="0"/>
              <a:t>. července</a:t>
            </a:r>
            <a:r>
              <a:rPr lang="es-ES" b="1" dirty="0"/>
              <a:t> 1895.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35A86F4-212A-FD7C-1D08-2F9D2A232872}"/>
              </a:ext>
            </a:extLst>
          </p:cNvPr>
          <p:cNvSpPr txBox="1"/>
          <p:nvPr/>
        </p:nvSpPr>
        <p:spPr>
          <a:xfrm>
            <a:off x="184774" y="3653059"/>
            <a:ext cx="83601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Pokud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někdo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neustále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vděčný</a:t>
            </a:r>
            <a:r>
              <a:rPr lang="es-ES" b="1" dirty="0">
                <a:solidFill>
                  <a:srgbClr val="C00000"/>
                </a:solidFill>
              </a:rPr>
              <a:t>, je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křesťan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Je-</a:t>
            </a:r>
            <a:r>
              <a:rPr lang="es-ES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těší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, </a:t>
            </a:r>
            <a:r>
              <a:rPr lang="es-ES" b="1" dirty="0" err="1"/>
              <a:t>dokonce</a:t>
            </a:r>
            <a:r>
              <a:rPr lang="es-ES" b="1" dirty="0"/>
              <a:t> i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,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věrný</a:t>
            </a:r>
            <a:r>
              <a:rPr lang="es-ES" b="1" dirty="0"/>
              <a:t> </a:t>
            </a:r>
            <a:r>
              <a:rPr lang="es-ES" b="1" dirty="0" err="1"/>
              <a:t>následovník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Krista. </a:t>
            </a:r>
            <a:r>
              <a:rPr lang="es-ES" b="1" dirty="0" err="1">
                <a:solidFill>
                  <a:srgbClr val="C00000"/>
                </a:solidFill>
              </a:rPr>
              <a:t>Boží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povinnost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radovat</a:t>
            </a:r>
            <a:r>
              <a:rPr lang="es-ES" b="1" dirty="0">
                <a:solidFill>
                  <a:srgbClr val="C00000"/>
                </a:solidFill>
              </a:rPr>
              <a:t> se.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podporovat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šťastný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přístup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oslaven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žijí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oblakem</a:t>
            </a:r>
            <a:r>
              <a:rPr lang="es-ES" b="1" dirty="0"/>
              <a:t> a </a:t>
            </a:r>
            <a:r>
              <a:rPr lang="es-ES" b="1" dirty="0" err="1"/>
              <a:t>vrhají</a:t>
            </a:r>
            <a:r>
              <a:rPr lang="es-ES" b="1" dirty="0"/>
              <a:t> </a:t>
            </a:r>
            <a:r>
              <a:rPr lang="es-ES" b="1" dirty="0" err="1"/>
              <a:t>stíny</a:t>
            </a:r>
            <a:r>
              <a:rPr lang="es-ES" b="1" dirty="0"/>
              <a:t>, </a:t>
            </a:r>
            <a:r>
              <a:rPr lang="es-ES" b="1" dirty="0" err="1"/>
              <a:t>kamkoli</a:t>
            </a:r>
            <a:r>
              <a:rPr lang="es-ES" b="1" dirty="0"/>
              <a:t> </a:t>
            </a:r>
            <a:r>
              <a:rPr lang="es-ES" b="1" dirty="0" err="1"/>
              <a:t>jdou</a:t>
            </a:r>
            <a:r>
              <a:rPr lang="es-ES" b="1" dirty="0"/>
              <a:t>. </a:t>
            </a:r>
            <a:r>
              <a:rPr lang="es-ES" b="1" dirty="0" err="1"/>
              <a:t>Křesťan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vrhat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stínu</a:t>
            </a:r>
            <a:r>
              <a:rPr lang="es-ES" b="1" dirty="0"/>
              <a:t>... Musí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veselou</a:t>
            </a:r>
            <a:r>
              <a:rPr lang="es-ES" b="1" dirty="0"/>
              <a:t> </a:t>
            </a:r>
            <a:r>
              <a:rPr lang="es-ES" b="1" dirty="0" err="1"/>
              <a:t>tvář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28</a:t>
            </a:r>
            <a:r>
              <a:rPr lang="cs-CZ" b="1" dirty="0"/>
              <a:t>.</a:t>
            </a:r>
            <a:r>
              <a:rPr lang="es-ES" b="1" dirty="0"/>
              <a:t> d</a:t>
            </a:r>
            <a:r>
              <a:rPr lang="cs-CZ" b="1" dirty="0" err="1"/>
              <a:t>ubna</a:t>
            </a:r>
            <a:r>
              <a:rPr lang="es-ES" b="1" dirty="0"/>
              <a:t> 1859.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05482B6-135E-2B21-3ABF-1090C3E012FF}"/>
              </a:ext>
            </a:extLst>
          </p:cNvPr>
          <p:cNvSpPr txBox="1"/>
          <p:nvPr/>
        </p:nvSpPr>
        <p:spPr>
          <a:xfrm>
            <a:off x="153347" y="5336009"/>
            <a:ext cx="120386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Radujte</a:t>
            </a:r>
            <a:r>
              <a:rPr lang="es-ES" b="1" dirty="0"/>
              <a:t> se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písněmi</a:t>
            </a:r>
            <a:r>
              <a:rPr lang="es-ES" b="1" dirty="0"/>
              <a:t> </a:t>
            </a:r>
            <a:r>
              <a:rPr lang="es-ES" b="1" dirty="0" err="1"/>
              <a:t>chvály</a:t>
            </a:r>
            <a:r>
              <a:rPr lang="es-ES" b="1" dirty="0"/>
              <a:t>. </a:t>
            </a:r>
            <a:r>
              <a:rPr lang="es-ES" b="1" dirty="0" err="1"/>
              <a:t>Chcete-li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čistý</a:t>
            </a:r>
            <a:r>
              <a:rPr lang="es-ES" b="1" dirty="0"/>
              <a:t> </a:t>
            </a:r>
            <a:r>
              <a:rPr lang="es-ES" b="1" dirty="0" err="1"/>
              <a:t>záznam</a:t>
            </a:r>
            <a:r>
              <a:rPr lang="es-ES" b="1" dirty="0"/>
              <a:t> v </a:t>
            </a:r>
            <a:r>
              <a:rPr lang="es-ES" b="1" dirty="0" err="1"/>
              <a:t>nebeských</a:t>
            </a:r>
            <a:r>
              <a:rPr lang="es-ES" b="1" dirty="0"/>
              <a:t> </a:t>
            </a:r>
            <a:r>
              <a:rPr lang="es-ES" b="1" dirty="0" err="1"/>
              <a:t>knihách</a:t>
            </a:r>
            <a:r>
              <a:rPr lang="es-ES" b="1" dirty="0"/>
              <a:t>,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nebuďte</a:t>
            </a:r>
            <a:r>
              <a:rPr lang="es-ES" b="1" dirty="0"/>
              <a:t> </a:t>
            </a:r>
            <a:r>
              <a:rPr lang="es-ES" b="1" dirty="0" err="1"/>
              <a:t>netrpěliví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reptali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Tvá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každodenní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modlitba</a:t>
            </a:r>
            <a:r>
              <a:rPr lang="es-ES" b="1" dirty="0">
                <a:solidFill>
                  <a:srgbClr val="C00000"/>
                </a:solidFill>
              </a:rPr>
              <a:t> je: "</a:t>
            </a:r>
            <a:r>
              <a:rPr lang="es-ES" b="1" dirty="0" err="1">
                <a:solidFill>
                  <a:srgbClr val="C00000"/>
                </a:solidFill>
              </a:rPr>
              <a:t>Pane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nauč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dělat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nejlepší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Ukažte</a:t>
            </a:r>
            <a:r>
              <a:rPr lang="es-ES" b="1" dirty="0">
                <a:solidFill>
                  <a:srgbClr val="C00000"/>
                </a:solidFill>
              </a:rPr>
              <a:t> mi,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pracovat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efektivněji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Dej</a:t>
            </a:r>
            <a:r>
              <a:rPr lang="es-ES" b="1" dirty="0">
                <a:solidFill>
                  <a:srgbClr val="C00000"/>
                </a:solidFill>
              </a:rPr>
              <a:t> mi </a:t>
            </a:r>
            <a:r>
              <a:rPr lang="es-ES" b="1" dirty="0" err="1">
                <a:solidFill>
                  <a:srgbClr val="C00000"/>
                </a:solidFill>
              </a:rPr>
              <a:t>energii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radost</a:t>
            </a:r>
            <a:r>
              <a:rPr lang="es-ES" b="1" dirty="0">
                <a:solidFill>
                  <a:srgbClr val="C00000"/>
                </a:solidFill>
              </a:rPr>
              <a:t>."</a:t>
            </a:r>
            <a:r>
              <a:rPr lang="es-ES" b="1" dirty="0"/>
              <a:t>... </a:t>
            </a:r>
            <a:r>
              <a:rPr lang="es-ES" b="1" dirty="0" err="1"/>
              <a:t>Vložte</a:t>
            </a:r>
            <a:r>
              <a:rPr lang="es-ES" b="1" dirty="0"/>
              <a:t> Krista do </a:t>
            </a:r>
            <a:r>
              <a:rPr lang="es-ES" b="1" dirty="0" err="1"/>
              <a:t>všeho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děláte</a:t>
            </a:r>
            <a:r>
              <a:rPr lang="es-ES" b="1" dirty="0"/>
              <a:t>. Pak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váš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naplněn</a:t>
            </a:r>
            <a:r>
              <a:rPr lang="es-ES" b="1" dirty="0"/>
              <a:t> </a:t>
            </a:r>
            <a:r>
              <a:rPr lang="es-ES" b="1" dirty="0" err="1"/>
              <a:t>radostí</a:t>
            </a:r>
            <a:r>
              <a:rPr lang="es-ES" b="1" dirty="0"/>
              <a:t> a </a:t>
            </a:r>
            <a:r>
              <a:rPr lang="es-ES" b="1" dirty="0" err="1"/>
              <a:t>vděčností</a:t>
            </a:r>
            <a:r>
              <a:rPr lang="es-ES" b="1" dirty="0"/>
              <a:t>... </a:t>
            </a:r>
            <a:r>
              <a:rPr lang="es-ES" b="1" dirty="0" err="1"/>
              <a:t>Dělejme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cs-CZ" b="1" dirty="0"/>
              <a:t> </a:t>
            </a:r>
            <a:r>
              <a:rPr lang="es-ES" b="1" dirty="0"/>
              <a:t>v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silách</a:t>
            </a:r>
            <a:r>
              <a:rPr lang="es-ES" b="1" dirty="0"/>
              <a:t>, </a:t>
            </a:r>
            <a:r>
              <a:rPr lang="es-ES" b="1" dirty="0" err="1"/>
              <a:t>kráčejme</a:t>
            </a:r>
            <a:r>
              <a:rPr lang="es-ES" b="1" dirty="0"/>
              <a:t> </a:t>
            </a:r>
            <a:r>
              <a:rPr lang="es-ES" b="1" dirty="0" err="1"/>
              <a:t>radostně</a:t>
            </a:r>
            <a:r>
              <a:rPr lang="es-ES" b="1" dirty="0"/>
              <a:t> </a:t>
            </a:r>
            <a:r>
              <a:rPr lang="es-ES" b="1" dirty="0" err="1"/>
              <a:t>vpřed</a:t>
            </a:r>
            <a:r>
              <a:rPr lang="es-ES" b="1" dirty="0"/>
              <a:t> ve </a:t>
            </a:r>
            <a:r>
              <a:rPr lang="es-ES" b="1" dirty="0" err="1"/>
              <a:t>službě</a:t>
            </a:r>
            <a:r>
              <a:rPr lang="es-ES" b="1" dirty="0"/>
              <a:t> </a:t>
            </a:r>
            <a:r>
              <a:rPr lang="es-ES" b="1" dirty="0" err="1"/>
              <a:t>Pánu</a:t>
            </a:r>
            <a:r>
              <a:rPr lang="es-ES" b="1" dirty="0"/>
              <a:t>, se </a:t>
            </a:r>
            <a:r>
              <a:rPr lang="es-ES" b="1" dirty="0" err="1"/>
              <a:t>srdcem</a:t>
            </a:r>
            <a:r>
              <a:rPr lang="es-ES" b="1" dirty="0"/>
              <a:t> </a:t>
            </a:r>
            <a:r>
              <a:rPr lang="es-ES" b="1" dirty="0" err="1"/>
              <a:t>naplněným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štěstím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</a:t>
            </a:r>
            <a:r>
              <a:rPr lang="es-ES" b="1" dirty="0" err="1"/>
              <a:t>Australasian</a:t>
            </a:r>
            <a:r>
              <a:rPr lang="es-ES" b="1" dirty="0"/>
              <a:t> </a:t>
            </a:r>
            <a:r>
              <a:rPr lang="es-ES" b="1" dirty="0" err="1"/>
              <a:t>Union</a:t>
            </a:r>
            <a:r>
              <a:rPr lang="es-ES" b="1" dirty="0"/>
              <a:t> </a:t>
            </a:r>
            <a:r>
              <a:rPr lang="es-ES" b="1" dirty="0" err="1"/>
              <a:t>Record</a:t>
            </a:r>
            <a:r>
              <a:rPr lang="es-ES" b="1" dirty="0"/>
              <a:t>, 15</a:t>
            </a:r>
            <a:r>
              <a:rPr lang="cs-CZ" b="1" dirty="0"/>
              <a:t>. listopadu</a:t>
            </a:r>
            <a:r>
              <a:rPr lang="es-ES" b="1" dirty="0"/>
              <a:t> 1903</a:t>
            </a:r>
          </a:p>
        </p:txBody>
      </p:sp>
      <p:pic>
        <p:nvPicPr>
          <p:cNvPr id="21" name="Imagen 20" descr="Mujer con vestido de flores&#10;&#10;Descripción generada automáticamente">
            <a:extLst>
              <a:ext uri="{FF2B5EF4-FFF2-40B4-BE49-F238E27FC236}">
                <a16:creationId xmlns:a16="http://schemas.microsoft.com/office/drawing/2014/main" id="{4EFC260D-57A4-01E2-F214-2E62A3442F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r="4387"/>
          <a:stretch/>
        </p:blipFill>
        <p:spPr>
          <a:xfrm>
            <a:off x="8576338" y="2010680"/>
            <a:ext cx="3445734" cy="3160410"/>
          </a:xfrm>
          <a:prstGeom prst="rect">
            <a:avLst/>
          </a:prstGeom>
          <a:ln w="38100" cap="sq">
            <a:solidFill>
              <a:srgbClr val="0388C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 niño sonriendo&#10;&#10;Descripción generada automáticamente">
            <a:extLst>
              <a:ext uri="{FF2B5EF4-FFF2-40B4-BE49-F238E27FC236}">
                <a16:creationId xmlns:a16="http://schemas.microsoft.com/office/drawing/2014/main" id="{8E68C4C1-81B6-BDA8-B5C3-3081E4F6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10093"/>
          <a:stretch/>
        </p:blipFill>
        <p:spPr>
          <a:xfrm>
            <a:off x="184774" y="158046"/>
            <a:ext cx="3137728" cy="2578665"/>
          </a:xfrm>
          <a:prstGeom prst="rect">
            <a:avLst/>
          </a:prstGeom>
          <a:ln w="38100" cap="sq">
            <a:solidFill>
              <a:srgbClr val="0388C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2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3" grpId="0"/>
      <p:bldP spid="15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66C5F9F-5F88-7674-FE5E-EB5ABC51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85" y="182880"/>
            <a:ext cx="1842871" cy="4446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A87A862-95D1-6390-7636-A6FD1CB69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984" y="618843"/>
            <a:ext cx="2191272" cy="5317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7F9663-5D56-75B6-E291-203A92EC4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693" y="1141905"/>
            <a:ext cx="2603855" cy="628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A2F4F8-464B-C118-4996-A16815ABC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140" y="1761237"/>
            <a:ext cx="3098960" cy="7426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1939A94-C895-FA99-01B6-8A5B7A68DBA7}"/>
              </a:ext>
            </a:extLst>
          </p:cNvPr>
          <p:cNvSpPr txBox="1"/>
          <p:nvPr/>
        </p:nvSpPr>
        <p:spPr>
          <a:xfrm>
            <a:off x="9155235" y="209434"/>
            <a:ext cx="1572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Prostota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6591C6-A597-C33B-4C81-DBBF93531D8D}"/>
              </a:ext>
            </a:extLst>
          </p:cNvPr>
          <p:cNvSpPr txBox="1"/>
          <p:nvPr/>
        </p:nvSpPr>
        <p:spPr>
          <a:xfrm>
            <a:off x="8948674" y="636098"/>
            <a:ext cx="1985889" cy="79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Zdvořilost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uctivost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17B6D2-B2C2-C47D-A669-FE944FBF3387}"/>
              </a:ext>
            </a:extLst>
          </p:cNvPr>
          <p:cNvSpPr txBox="1"/>
          <p:nvPr/>
        </p:nvSpPr>
        <p:spPr>
          <a:xfrm>
            <a:off x="8866548" y="1296257"/>
            <a:ext cx="2034448" cy="329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vděčnost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3CC8FE7-A1E1-C34F-8B85-55FE7A3C2395}"/>
              </a:ext>
            </a:extLst>
          </p:cNvPr>
          <p:cNvSpPr txBox="1"/>
          <p:nvPr/>
        </p:nvSpPr>
        <p:spPr>
          <a:xfrm>
            <a:off x="8597399" y="1896569"/>
            <a:ext cx="2671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Pravdomluvnost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F9DBF9-E8AD-C67C-E73C-4E2BA601CB64}"/>
              </a:ext>
            </a:extLst>
          </p:cNvPr>
          <p:cNvSpPr txBox="1"/>
          <p:nvPr/>
        </p:nvSpPr>
        <p:spPr>
          <a:xfrm>
            <a:off x="243386" y="3913578"/>
            <a:ext cx="117570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Rodiče</a:t>
            </a:r>
            <a:r>
              <a:rPr lang="es-ES" b="1" dirty="0"/>
              <a:t> a </a:t>
            </a:r>
            <a:r>
              <a:rPr lang="es-ES" b="1" dirty="0" err="1"/>
              <a:t>učitelé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pravdiví</a:t>
            </a:r>
            <a:r>
              <a:rPr lang="es-ES" b="1" dirty="0"/>
              <a:t>. </a:t>
            </a:r>
            <a:r>
              <a:rPr lang="es-ES" b="1" dirty="0" err="1"/>
              <a:t>Nechť</a:t>
            </a:r>
            <a:r>
              <a:rPr lang="es-ES" b="1" dirty="0"/>
              <a:t> je </a:t>
            </a:r>
            <a:r>
              <a:rPr lang="es-ES" b="1" dirty="0" err="1"/>
              <a:t>váš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osvobozen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klamných</a:t>
            </a:r>
            <a:r>
              <a:rPr lang="es-ES" b="1" dirty="0"/>
              <a:t> </a:t>
            </a:r>
            <a:r>
              <a:rPr lang="es-ES" b="1" dirty="0" err="1"/>
              <a:t>praktik</a:t>
            </a:r>
            <a:r>
              <a:rPr lang="es-ES" b="1" dirty="0"/>
              <a:t>.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rtech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žádná</a:t>
            </a:r>
            <a:r>
              <a:rPr lang="es-ES" b="1" dirty="0"/>
              <a:t> vina. I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v </a:t>
            </a:r>
            <a:r>
              <a:rPr lang="es-ES" b="1" dirty="0" err="1"/>
              <a:t>kterémkoli</a:t>
            </a:r>
            <a:r>
              <a:rPr lang="es-ES" b="1" dirty="0"/>
              <a:t> </a:t>
            </a:r>
            <a:r>
              <a:rPr lang="es-ES" b="1" dirty="0" err="1"/>
              <a:t>okamžiku</a:t>
            </a:r>
            <a:r>
              <a:rPr lang="es-ES" b="1" dirty="0"/>
              <a:t> </a:t>
            </a:r>
            <a:r>
              <a:rPr lang="es-ES" b="1" dirty="0" err="1"/>
              <a:t>nelíbit</a:t>
            </a:r>
            <a:r>
              <a:rPr lang="es-ES" b="1" dirty="0"/>
              <a:t>,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,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a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 </a:t>
            </a:r>
            <a:r>
              <a:rPr lang="es-ES" b="1" dirty="0" err="1"/>
              <a:t>ukazují</a:t>
            </a:r>
            <a:r>
              <a:rPr lang="es-ES" b="1" dirty="0"/>
              <a:t> </a:t>
            </a:r>
            <a:r>
              <a:rPr lang="es-ES" b="1" dirty="0" err="1"/>
              <a:t>spravedlnost</a:t>
            </a:r>
            <a:r>
              <a:rPr lang="es-ES" b="1" dirty="0"/>
              <a:t> v </a:t>
            </a:r>
            <a:r>
              <a:rPr lang="es-ES" b="1" dirty="0" err="1"/>
              <a:t>očích</a:t>
            </a:r>
            <a:r>
              <a:rPr lang="es-ES" b="1" dirty="0"/>
              <a:t> </a:t>
            </a:r>
            <a:r>
              <a:rPr lang="es-ES" b="1" dirty="0" err="1"/>
              <a:t>svatého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Ach</a:t>
            </a:r>
            <a:r>
              <a:rPr lang="es-ES" b="1" dirty="0"/>
              <a:t>, </a:t>
            </a:r>
            <a:r>
              <a:rPr lang="es-ES" b="1" dirty="0" err="1"/>
              <a:t>účinek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
</a:t>
            </a:r>
            <a:r>
              <a:rPr lang="es-ES" b="1" dirty="0" err="1"/>
              <a:t>Podvod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strašný</a:t>
            </a:r>
            <a:r>
              <a:rPr lang="es-ES" b="1" dirty="0"/>
              <a:t>! </a:t>
            </a:r>
            <a:r>
              <a:rPr lang="es-ES" b="1" dirty="0" err="1"/>
              <a:t>Budou</a:t>
            </a:r>
            <a:r>
              <a:rPr lang="es-ES" b="1" dirty="0"/>
              <a:t> ti,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tvrdí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syny</a:t>
            </a:r>
            <a:r>
              <a:rPr lang="es-ES" b="1" dirty="0"/>
              <a:t> a </a:t>
            </a:r>
            <a:r>
              <a:rPr lang="es-ES" b="1" dirty="0" err="1"/>
              <a:t>dcerami</a:t>
            </a:r>
            <a:r>
              <a:rPr lang="es-ES" b="1" dirty="0"/>
              <a:t> </a:t>
            </a:r>
            <a:r>
              <a:rPr lang="es-ES" b="1" dirty="0" err="1"/>
              <a:t>Božími</a:t>
            </a:r>
            <a:r>
              <a:rPr lang="es-ES" b="1" dirty="0"/>
              <a:t>, </a:t>
            </a:r>
            <a:r>
              <a:rPr lang="es-ES" b="1" dirty="0" err="1"/>
              <a:t>libovat</a:t>
            </a:r>
            <a:r>
              <a:rPr lang="es-ES" b="1" dirty="0"/>
              <a:t> v </a:t>
            </a:r>
            <a:r>
              <a:rPr lang="es-ES" b="1" dirty="0" err="1"/>
              <a:t>praktikování</a:t>
            </a:r>
            <a:r>
              <a:rPr lang="es-ES" b="1" dirty="0"/>
              <a:t> </a:t>
            </a:r>
            <a:r>
              <a:rPr lang="es-ES" b="1" dirty="0" err="1"/>
              <a:t>klamu</a:t>
            </a:r>
            <a:r>
              <a:rPr lang="es-ES" b="1" dirty="0"/>
              <a:t> a </a:t>
            </a:r>
            <a:r>
              <a:rPr lang="es-ES" b="1" dirty="0" err="1"/>
              <a:t>lží</a:t>
            </a:r>
            <a:r>
              <a:rPr lang="es-ES" b="1" dirty="0"/>
              <a:t>? </a:t>
            </a:r>
            <a:r>
              <a:rPr lang="es-ES" b="1" dirty="0" err="1">
                <a:solidFill>
                  <a:srgbClr val="C00000"/>
                </a:solidFill>
              </a:rPr>
              <a:t>Nedovolte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důvod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omlouvat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tím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řeknou</a:t>
            </a:r>
            <a:r>
              <a:rPr lang="es-ES" b="1" dirty="0">
                <a:solidFill>
                  <a:srgbClr val="C00000"/>
                </a:solidFill>
              </a:rPr>
              <a:t>: </a:t>
            </a:r>
            <a:r>
              <a:rPr lang="es-ES" b="1" dirty="0" err="1">
                <a:solidFill>
                  <a:srgbClr val="C00000"/>
                </a:solidFill>
              </a:rPr>
              <a:t>Máma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neříká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pravdu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táta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neříká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pravdu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Až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budete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souzeni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nebeskými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soudy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bude</a:t>
            </a:r>
            <a:r>
              <a:rPr lang="es-ES" b="1" dirty="0">
                <a:solidFill>
                  <a:srgbClr val="C00000"/>
                </a:solidFill>
              </a:rPr>
              <a:t> vedle </a:t>
            </a:r>
            <a:r>
              <a:rPr lang="es-ES" b="1" dirty="0" err="1">
                <a:solidFill>
                  <a:srgbClr val="C00000"/>
                </a:solidFill>
              </a:rPr>
              <a:t>vašeho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jména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uvedeno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podvodníci</a:t>
            </a:r>
            <a:r>
              <a:rPr lang="es-ES" b="1" dirty="0">
                <a:solidFill>
                  <a:srgbClr val="C00000"/>
                </a:solidFill>
              </a:rPr>
              <a:t>?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vaše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děti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zvráceny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příkladem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těch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měli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vést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cestách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pravdy</a:t>
            </a:r>
            <a:r>
              <a:rPr lang="es-ES" b="1" dirty="0">
                <a:solidFill>
                  <a:srgbClr val="C00000"/>
                </a:solidFill>
              </a:rPr>
              <a:t>?</a:t>
            </a:r>
            <a:r>
              <a:rPr lang="cs-CZ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                                                 </a:t>
            </a:r>
            <a:r>
              <a:rPr lang="en-US" b="1" dirty="0"/>
              <a:t>The Review and Herald, 13</a:t>
            </a:r>
            <a:r>
              <a:rPr lang="cs-CZ" b="1" dirty="0"/>
              <a:t>.</a:t>
            </a:r>
            <a:r>
              <a:rPr lang="en-US" b="1" dirty="0"/>
              <a:t> d</a:t>
            </a:r>
            <a:r>
              <a:rPr lang="cs-CZ" b="1" dirty="0"/>
              <a:t>u</a:t>
            </a:r>
            <a:r>
              <a:rPr lang="en-US" b="1" dirty="0"/>
              <a:t>b</a:t>
            </a:r>
            <a:r>
              <a:rPr lang="cs-CZ" b="1" dirty="0"/>
              <a:t>na</a:t>
            </a:r>
            <a:r>
              <a:rPr lang="en-US" b="1" dirty="0"/>
              <a:t> 1897.</a:t>
            </a:r>
            <a:endParaRPr lang="es-ES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B5FAB2B-0D0F-4C70-CF7B-D70FC5C44AFD}"/>
              </a:ext>
            </a:extLst>
          </p:cNvPr>
          <p:cNvSpPr txBox="1"/>
          <p:nvPr/>
        </p:nvSpPr>
        <p:spPr>
          <a:xfrm>
            <a:off x="243386" y="64226"/>
            <a:ext cx="7974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Otcové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nikdy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nelžete</a:t>
            </a:r>
            <a:r>
              <a:rPr lang="es-ES" b="1" dirty="0">
                <a:solidFill>
                  <a:srgbClr val="C00000"/>
                </a:solidFill>
              </a:rPr>
              <a:t>; </a:t>
            </a:r>
            <a:r>
              <a:rPr lang="es-ES" b="1" dirty="0" err="1">
                <a:solidFill>
                  <a:srgbClr val="C00000"/>
                </a:solidFill>
              </a:rPr>
              <a:t>Nikdy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neříkejte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co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pravda</a:t>
            </a:r>
            <a:r>
              <a:rPr lang="cs-CZ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chcete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pravdivé</a:t>
            </a:r>
            <a:r>
              <a:rPr lang="es-ES" b="1" dirty="0"/>
              <a:t>, </a:t>
            </a:r>
            <a:r>
              <a:rPr lang="es-ES" b="1" dirty="0" err="1"/>
              <a:t>buďte</a:t>
            </a:r>
            <a:r>
              <a:rPr lang="es-ES" b="1" dirty="0"/>
              <a:t> </a:t>
            </a:r>
            <a:r>
              <a:rPr lang="es-ES" b="1" dirty="0" err="1"/>
              <a:t>pravdiví</a:t>
            </a:r>
            <a:r>
              <a:rPr lang="es-ES" b="1" dirty="0"/>
              <a:t> sami. </a:t>
            </a:r>
            <a:r>
              <a:rPr lang="es-ES" b="1" dirty="0" err="1">
                <a:solidFill>
                  <a:srgbClr val="C00000"/>
                </a:solidFill>
              </a:rPr>
              <a:t>Buďte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vzpřímení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neotřesitelní</a:t>
            </a:r>
            <a:r>
              <a:rPr lang="es-ES" b="1" dirty="0">
                <a:solidFill>
                  <a:srgbClr val="C00000"/>
                </a:solidFill>
              </a:rPr>
              <a:t>. Ani </a:t>
            </a:r>
            <a:r>
              <a:rPr lang="es-ES" b="1" dirty="0" err="1">
                <a:solidFill>
                  <a:srgbClr val="C00000"/>
                </a:solidFill>
              </a:rPr>
              <a:t>jedna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lež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bez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ohledu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malá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neměla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povolena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matky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zvyklé</a:t>
            </a:r>
            <a:r>
              <a:rPr lang="es-ES" b="1" dirty="0"/>
              <a:t> </a:t>
            </a:r>
            <a:r>
              <a:rPr lang="es-ES" b="1" dirty="0" err="1"/>
              <a:t>lhát</a:t>
            </a:r>
            <a:r>
              <a:rPr lang="es-ES" b="1" dirty="0"/>
              <a:t>, </a:t>
            </a:r>
            <a:r>
              <a:rPr lang="es-ES" b="1" dirty="0" err="1"/>
              <a:t>děti</a:t>
            </a:r>
            <a:r>
              <a:rPr lang="es-ES" b="1" dirty="0"/>
              <a:t> je </a:t>
            </a:r>
            <a:r>
              <a:rPr lang="es-ES" b="1" dirty="0" err="1"/>
              <a:t>následují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                                                           EGW: </a:t>
            </a:r>
            <a:r>
              <a:rPr lang="es-ES" b="1" dirty="0"/>
              <a:t>M</a:t>
            </a:r>
            <a:r>
              <a:rPr lang="cs-CZ" b="1" dirty="0"/>
              <a:t>s strana </a:t>
            </a:r>
            <a:r>
              <a:rPr lang="es-ES" b="1" dirty="0"/>
              <a:t>126, 1897.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1B76FC1-FDA9-DFF8-6B67-2666AD1C932C}"/>
              </a:ext>
            </a:extLst>
          </p:cNvPr>
          <p:cNvSpPr txBox="1"/>
          <p:nvPr/>
        </p:nvSpPr>
        <p:spPr>
          <a:xfrm>
            <a:off x="246140" y="6147443"/>
            <a:ext cx="11757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Nebuďte</a:t>
            </a:r>
            <a:r>
              <a:rPr lang="es-ES" b="1" dirty="0"/>
              <a:t> </a:t>
            </a:r>
            <a:r>
              <a:rPr lang="es-ES" b="1" dirty="0" err="1"/>
              <a:t>netrpěliví</a:t>
            </a:r>
            <a:r>
              <a:rPr lang="es-ES" b="1" dirty="0"/>
              <a:t> se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chybují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opravujete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nemluvte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nimi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náhle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tvrdě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je mate a </a:t>
            </a:r>
            <a:r>
              <a:rPr lang="es-ES" b="1" dirty="0" err="1">
                <a:solidFill>
                  <a:srgbClr val="C00000"/>
                </a:solidFill>
              </a:rPr>
              <a:t>způsobu</a:t>
            </a: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es-ES" b="1" dirty="0">
                <a:solidFill>
                  <a:srgbClr val="C00000"/>
                </a:solidFill>
              </a:rPr>
              <a:t>je,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bojí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říkat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pravdu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  </a:t>
            </a:r>
            <a:r>
              <a:rPr lang="es-ES" b="1" dirty="0"/>
              <a:t>—</a:t>
            </a:r>
            <a:r>
              <a:rPr lang="cs-CZ" b="1" dirty="0"/>
              <a:t> EGW: </a:t>
            </a:r>
            <a:r>
              <a:rPr lang="es-ES" b="1" dirty="0"/>
              <a:t>Ms</a:t>
            </a:r>
            <a:r>
              <a:rPr lang="cs-CZ" b="1" dirty="0"/>
              <a:t> strana</a:t>
            </a:r>
            <a:r>
              <a:rPr lang="es-ES" b="1" dirty="0"/>
              <a:t> 2, 1903.</a:t>
            </a:r>
          </a:p>
        </p:txBody>
      </p:sp>
      <p:pic>
        <p:nvPicPr>
          <p:cNvPr id="19" name="Imagen 18" descr="Una persona sentada frente a una mesa con comida&#10;&#10;Descripción generada automáticamente">
            <a:extLst>
              <a:ext uri="{FF2B5EF4-FFF2-40B4-BE49-F238E27FC236}">
                <a16:creationId xmlns:a16="http://schemas.microsoft.com/office/drawing/2014/main" id="{AF5D9C3D-8585-616C-AC0C-D0BA0E8ED1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1559682"/>
            <a:ext cx="3533666" cy="2353896"/>
          </a:xfrm>
          <a:prstGeom prst="rect">
            <a:avLst/>
          </a:prstGeom>
          <a:ln w="38100" cap="sq">
            <a:solidFill>
              <a:srgbClr val="EF35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Una persona con los brazos cruzados&#10;&#10;Descripción generada automáticamente con confianza baja">
            <a:extLst>
              <a:ext uri="{FF2B5EF4-FFF2-40B4-BE49-F238E27FC236}">
                <a16:creationId xmlns:a16="http://schemas.microsoft.com/office/drawing/2014/main" id="{A1CABAA1-66C0-9CE1-91BD-0CD9B7E0E3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"/>
          <a:stretch/>
        </p:blipFill>
        <p:spPr>
          <a:xfrm>
            <a:off x="3913397" y="1559681"/>
            <a:ext cx="4263097" cy="2353895"/>
          </a:xfrm>
          <a:prstGeom prst="rect">
            <a:avLst/>
          </a:prstGeom>
          <a:ln w="38100" cap="sq">
            <a:solidFill>
              <a:srgbClr val="EF35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E535D9E8-5695-3FF9-F0C6-B890081C1C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5" b="22185"/>
          <a:stretch/>
        </p:blipFill>
        <p:spPr>
          <a:xfrm>
            <a:off x="8342580" y="2588242"/>
            <a:ext cx="3606034" cy="1332116"/>
          </a:xfrm>
          <a:prstGeom prst="rect">
            <a:avLst/>
          </a:prstGeom>
          <a:ln w="38100" cap="sq">
            <a:solidFill>
              <a:srgbClr val="EF35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52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5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8AB47B-7511-D8D6-AF03-79DAE9118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85" y="182880"/>
            <a:ext cx="1842871" cy="4446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BFA080-3DE4-4791-5FC2-9A9B719CD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984" y="618843"/>
            <a:ext cx="2191272" cy="5317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CDE52CE-F987-1A07-4F5E-131A9BE15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693" y="1141905"/>
            <a:ext cx="2603855" cy="628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F08A65-8A8B-6A40-C33F-54828E1D1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140" y="1761237"/>
            <a:ext cx="3098960" cy="7426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26937E-5BA8-CEBD-4BCC-6E16AC60E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085" y="2495177"/>
            <a:ext cx="3649070" cy="7426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8CAB15-CC1D-90DA-B141-554506F6BDD0}"/>
              </a:ext>
            </a:extLst>
          </p:cNvPr>
          <p:cNvSpPr txBox="1"/>
          <p:nvPr/>
        </p:nvSpPr>
        <p:spPr>
          <a:xfrm>
            <a:off x="9155235" y="209434"/>
            <a:ext cx="1572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Prostota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E7CF357-64D1-905E-6978-8AF34BBC6A23}"/>
              </a:ext>
            </a:extLst>
          </p:cNvPr>
          <p:cNvSpPr txBox="1"/>
          <p:nvPr/>
        </p:nvSpPr>
        <p:spPr>
          <a:xfrm>
            <a:off x="8948674" y="636098"/>
            <a:ext cx="1985889" cy="79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Zdvořilost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uctivost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B82383-EAE5-74EA-3698-78665578D2EA}"/>
              </a:ext>
            </a:extLst>
          </p:cNvPr>
          <p:cNvSpPr txBox="1"/>
          <p:nvPr/>
        </p:nvSpPr>
        <p:spPr>
          <a:xfrm>
            <a:off x="8843162" y="1322483"/>
            <a:ext cx="2191273" cy="329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vděčnost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D3711D-8DF9-1634-3375-37D9B01CDFC0}"/>
              </a:ext>
            </a:extLst>
          </p:cNvPr>
          <p:cNvSpPr txBox="1"/>
          <p:nvPr/>
        </p:nvSpPr>
        <p:spPr>
          <a:xfrm>
            <a:off x="8572501" y="2004354"/>
            <a:ext cx="2671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Pravdomluvnost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C315020-2E05-D4AC-7ED0-1B9DB1E2F1D3}"/>
              </a:ext>
            </a:extLst>
          </p:cNvPr>
          <p:cNvSpPr txBox="1"/>
          <p:nvPr/>
        </p:nvSpPr>
        <p:spPr>
          <a:xfrm>
            <a:off x="8334375" y="2739109"/>
            <a:ext cx="31662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Čestnost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B5D3DE5-46D2-844E-1A6D-33C2FE15B309}"/>
              </a:ext>
            </a:extLst>
          </p:cNvPr>
          <p:cNvSpPr txBox="1"/>
          <p:nvPr/>
        </p:nvSpPr>
        <p:spPr>
          <a:xfrm>
            <a:off x="150790" y="167394"/>
            <a:ext cx="80671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cs-CZ" b="1" dirty="0"/>
              <a:t>, aby</a:t>
            </a:r>
            <a:r>
              <a:rPr lang="es-ES" b="1" dirty="0"/>
              <a:t> </a:t>
            </a:r>
            <a:r>
              <a:rPr lang="es-ES" b="1" dirty="0" err="1"/>
              <a:t>muž</a:t>
            </a:r>
            <a:r>
              <a:rPr lang="cs-CZ" b="1" dirty="0"/>
              <a:t>i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službách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byli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čestn</a:t>
            </a:r>
            <a:r>
              <a:rPr lang="cs-CZ" b="1" dirty="0">
                <a:solidFill>
                  <a:srgbClr val="C00000"/>
                </a:solidFill>
              </a:rPr>
              <a:t>í 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bezúhonn</a:t>
            </a:r>
            <a:r>
              <a:rPr lang="cs-CZ" b="1" dirty="0">
                <a:solidFill>
                  <a:srgbClr val="C00000"/>
                </a:solidFill>
              </a:rPr>
              <a:t>í.</a:t>
            </a:r>
            <a:r>
              <a:rPr lang="es-ES" b="1" dirty="0"/>
              <a:t>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jazyky</a:t>
            </a:r>
            <a:r>
              <a:rPr lang="es-ES" b="1" dirty="0"/>
              <a:t> </a:t>
            </a:r>
            <a:r>
              <a:rPr lang="es-ES" b="1" dirty="0" err="1"/>
              <a:t>nevyslovují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připomínalo</a:t>
            </a:r>
            <a:r>
              <a:rPr lang="es-ES" b="1" dirty="0"/>
              <a:t> </a:t>
            </a:r>
            <a:r>
              <a:rPr lang="es-ES" b="1" dirty="0" err="1"/>
              <a:t>lež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Jazyk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pravdivý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oči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pravdivé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činy</a:t>
            </a:r>
            <a:r>
              <a:rPr lang="es-ES" b="1" dirty="0">
                <a:solidFill>
                  <a:srgbClr val="C00000"/>
                </a:solidFill>
              </a:rPr>
              <a:t> musí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integrální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Bůh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může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doporučit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Žijeme</a:t>
            </a:r>
            <a:r>
              <a:rPr lang="es-ES" b="1" dirty="0"/>
              <a:t> v </a:t>
            </a:r>
            <a:r>
              <a:rPr lang="es-ES" b="1" dirty="0" err="1"/>
              <a:t>přítomnosti</a:t>
            </a:r>
            <a:r>
              <a:rPr lang="es-ES" b="1" dirty="0"/>
              <a:t> </a:t>
            </a:r>
            <a:r>
              <a:rPr lang="es-ES" b="1" dirty="0" err="1"/>
              <a:t>svatého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slavnostně</a:t>
            </a:r>
            <a:r>
              <a:rPr lang="es-ES" b="1" dirty="0"/>
              <a:t> </a:t>
            </a:r>
            <a:r>
              <a:rPr lang="es-ES" b="1" dirty="0" err="1"/>
              <a:t>prohlašuje</a:t>
            </a:r>
            <a:r>
              <a:rPr lang="es-ES" b="1" dirty="0"/>
              <a:t>: "</a:t>
            </a:r>
            <a:r>
              <a:rPr lang="es-ES" b="1" dirty="0" err="1"/>
              <a:t>Znám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." </a:t>
            </a:r>
            <a:r>
              <a:rPr lang="es-ES" b="1" dirty="0" err="1"/>
              <a:t>Božské</a:t>
            </a:r>
            <a:r>
              <a:rPr lang="es-ES" b="1" dirty="0"/>
              <a:t> </a:t>
            </a:r>
            <a:r>
              <a:rPr lang="es-ES" b="1" dirty="0" err="1"/>
              <a:t>oko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pozoruje</a:t>
            </a:r>
            <a:r>
              <a:rPr lang="es-ES" b="1" dirty="0"/>
              <a:t>. </a:t>
            </a:r>
            <a:r>
              <a:rPr lang="es-ES" b="1" dirty="0" err="1"/>
              <a:t>Nemůžeme</a:t>
            </a:r>
            <a:r>
              <a:rPr lang="es-ES" b="1" dirty="0"/>
              <a:t> </a:t>
            </a:r>
            <a:r>
              <a:rPr lang="es-ES" b="1" dirty="0" err="1"/>
              <a:t>skrýt</a:t>
            </a:r>
            <a:r>
              <a:rPr lang="es-ES" b="1" dirty="0"/>
              <a:t> </a:t>
            </a:r>
            <a:r>
              <a:rPr lang="es-ES" b="1" dirty="0" err="1"/>
              <a:t>jediný</a:t>
            </a:r>
            <a:r>
              <a:rPr lang="es-ES" b="1" dirty="0"/>
              <a:t> </a:t>
            </a:r>
            <a:r>
              <a:rPr lang="es-ES" b="1" dirty="0" err="1"/>
              <a:t>skutek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uráží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chápe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svědkem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činu</a:t>
            </a:r>
            <a:r>
              <a:rPr lang="es-ES" b="1" dirty="0"/>
              <a:t>.—</a:t>
            </a:r>
            <a:r>
              <a:rPr lang="cs-CZ" b="1" dirty="0"/>
              <a:t>EGW: </a:t>
            </a:r>
            <a:r>
              <a:rPr lang="cs-CZ" b="1" dirty="0" err="1"/>
              <a:t>Ms</a:t>
            </a:r>
            <a:r>
              <a:rPr lang="cs-CZ" b="1" dirty="0"/>
              <a:t> strana</a:t>
            </a:r>
            <a:r>
              <a:rPr lang="es-ES" b="1" dirty="0"/>
              <a:t> 41, 1888.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337193F-0649-5196-90E9-8AE5F47BBF2B}"/>
              </a:ext>
            </a:extLst>
          </p:cNvPr>
          <p:cNvSpPr txBox="1"/>
          <p:nvPr/>
        </p:nvSpPr>
        <p:spPr>
          <a:xfrm>
            <a:off x="150790" y="5586442"/>
            <a:ext cx="12041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Čestný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člověk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podle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Kristovy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míry</a:t>
            </a:r>
            <a:r>
              <a:rPr lang="es-ES" b="1" dirty="0">
                <a:solidFill>
                  <a:srgbClr val="C00000"/>
                </a:solidFill>
              </a:rPr>
              <a:t> ten, </a:t>
            </a:r>
            <a:r>
              <a:rPr lang="es-ES" b="1" dirty="0" err="1">
                <a:solidFill>
                  <a:srgbClr val="C00000"/>
                </a:solidFill>
              </a:rPr>
              <a:t>kdo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projevuje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neotřesitelnou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bezúhonnost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 </a:t>
            </a:r>
            <a:r>
              <a:rPr lang="es-ES" b="1" dirty="0" err="1"/>
              <a:t>Klamné</a:t>
            </a:r>
            <a:r>
              <a:rPr lang="es-ES" b="1" dirty="0"/>
              <a:t> </a:t>
            </a:r>
            <a:r>
              <a:rPr lang="es-ES" b="1" dirty="0" err="1"/>
              <a:t>váhy</a:t>
            </a:r>
            <a:r>
              <a:rPr lang="es-ES" b="1" dirty="0"/>
              <a:t> a </a:t>
            </a:r>
            <a:r>
              <a:rPr lang="es-ES" b="1" dirty="0" err="1"/>
              <a:t>falešné</a:t>
            </a:r>
            <a:r>
              <a:rPr lang="es-ES" b="1" dirty="0"/>
              <a:t> </a:t>
            </a:r>
            <a:r>
              <a:rPr lang="es-ES" b="1" dirty="0" err="1"/>
              <a:t>váhy</a:t>
            </a:r>
            <a:r>
              <a:rPr lang="es-ES" b="1" dirty="0"/>
              <a:t>, </a:t>
            </a:r>
            <a:r>
              <a:rPr lang="es-ES" b="1" dirty="0" err="1"/>
              <a:t>kterými</a:t>
            </a:r>
            <a:r>
              <a:rPr lang="es-ES" b="1" dirty="0"/>
              <a:t> se </a:t>
            </a:r>
            <a:r>
              <a:rPr lang="es-ES" b="1" dirty="0" err="1"/>
              <a:t>mnozí</a:t>
            </a:r>
            <a:r>
              <a:rPr lang="es-ES" b="1" dirty="0"/>
              <a:t>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zvýšit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zájmy</a:t>
            </a:r>
            <a:r>
              <a:rPr lang="es-ES" b="1" dirty="0"/>
              <a:t> ve </a:t>
            </a:r>
            <a:r>
              <a:rPr lang="es-ES" b="1" dirty="0" err="1"/>
              <a:t>světě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v </a:t>
            </a:r>
            <a:r>
              <a:rPr lang="es-ES" b="1" dirty="0" err="1"/>
              <a:t>očích</a:t>
            </a:r>
            <a:r>
              <a:rPr lang="es-ES" b="1" dirty="0"/>
              <a:t>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ohavností</a:t>
            </a:r>
            <a:r>
              <a:rPr lang="es-ES" b="1" dirty="0"/>
              <a:t>. </a:t>
            </a:r>
            <a:r>
              <a:rPr lang="es-ES" b="1" dirty="0" err="1"/>
              <a:t>Andělé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bdí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vývojem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 a </a:t>
            </a:r>
            <a:r>
              <a:rPr lang="es-ES" b="1" dirty="0" err="1"/>
              <a:t>váží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es-ES" b="1" dirty="0" err="1"/>
              <a:t>morální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, </a:t>
            </a:r>
            <a:r>
              <a:rPr lang="es-ES" b="1" dirty="0" err="1"/>
              <a:t>zaznamenávají</a:t>
            </a:r>
            <a:r>
              <a:rPr lang="es-ES" b="1" dirty="0"/>
              <a:t> v </a:t>
            </a:r>
            <a:r>
              <a:rPr lang="es-ES" b="1" dirty="0" err="1"/>
              <a:t>nebeských</a:t>
            </a:r>
            <a:r>
              <a:rPr lang="es-ES" b="1" dirty="0"/>
              <a:t> </a:t>
            </a:r>
            <a:r>
              <a:rPr lang="es-ES" b="1" dirty="0" err="1"/>
              <a:t>knihách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drobné</a:t>
            </a:r>
            <a:r>
              <a:rPr lang="es-ES" b="1" dirty="0"/>
              <a:t> </a:t>
            </a:r>
            <a:r>
              <a:rPr lang="es-ES" b="1" dirty="0" err="1"/>
              <a:t>úkony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odhalují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.</a:t>
            </a:r>
            <a:r>
              <a:rPr lang="cs-CZ" b="1" dirty="0"/>
              <a:t>                       EGW: </a:t>
            </a:r>
            <a:r>
              <a:rPr lang="es-ES" b="1" dirty="0"/>
              <a:t>1</a:t>
            </a:r>
            <a:r>
              <a:rPr lang="cs-CZ" b="1" dirty="0"/>
              <a:t>TT strana </a:t>
            </a:r>
            <a:r>
              <a:rPr lang="es-ES" b="1" dirty="0"/>
              <a:t>510.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4941771-C418-E2AC-6E0D-590289FE1DD9}"/>
              </a:ext>
            </a:extLst>
          </p:cNvPr>
          <p:cNvSpPr txBox="1"/>
          <p:nvPr/>
        </p:nvSpPr>
        <p:spPr>
          <a:xfrm>
            <a:off x="150790" y="2461419"/>
            <a:ext cx="73956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zapotřebí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jejichž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smysl</a:t>
            </a:r>
            <a:r>
              <a:rPr lang="es-ES" b="1" dirty="0">
                <a:solidFill>
                  <a:srgbClr val="C00000"/>
                </a:solidFill>
              </a:rPr>
              <a:t> pro </a:t>
            </a:r>
            <a:r>
              <a:rPr lang="es-ES" b="1" dirty="0" err="1">
                <a:solidFill>
                  <a:srgbClr val="C00000"/>
                </a:solidFill>
              </a:rPr>
              <a:t>spravedlnost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ani</a:t>
            </a:r>
            <a:r>
              <a:rPr lang="es-ES" b="1" dirty="0">
                <a:solidFill>
                  <a:srgbClr val="C00000"/>
                </a:solidFill>
              </a:rPr>
              <a:t> v </a:t>
            </a:r>
            <a:r>
              <a:rPr lang="es-ES" b="1" dirty="0" err="1">
                <a:solidFill>
                  <a:srgbClr val="C00000"/>
                </a:solidFill>
              </a:rPr>
              <a:t>těch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nejmenších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věcech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neumožňuje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nakládat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svým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časem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jinak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než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přesný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správný</a:t>
            </a:r>
            <a:r>
              <a:rPr lang="es-ES" b="1" dirty="0">
                <a:solidFill>
                  <a:srgbClr val="C00000"/>
                </a:solidFill>
              </a:rPr>
              <a:t>: </a:t>
            </a:r>
            <a:r>
              <a:rPr lang="es-ES" b="1" dirty="0" err="1">
                <a:solidFill>
                  <a:srgbClr val="C00000"/>
                </a:solidFill>
              </a:rPr>
              <a:t>lidé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chápou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hospodaří</a:t>
            </a:r>
            <a:r>
              <a:rPr lang="es-ES" b="1" dirty="0">
                <a:solidFill>
                  <a:srgbClr val="C00000"/>
                </a:solidFill>
              </a:rPr>
              <a:t> s </a:t>
            </a:r>
            <a:r>
              <a:rPr lang="es-ES" b="1" dirty="0" err="1">
                <a:solidFill>
                  <a:srgbClr val="C00000"/>
                </a:solidFill>
              </a:rPr>
              <a:t>prostředky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patří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Bohu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si </a:t>
            </a:r>
            <a:r>
              <a:rPr lang="es-ES" b="1" dirty="0" err="1">
                <a:solidFill>
                  <a:srgbClr val="C00000"/>
                </a:solidFill>
              </a:rPr>
              <a:t>nespravedlivě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nepřisvojí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ani</a:t>
            </a:r>
            <a:r>
              <a:rPr lang="es-ES" b="1" dirty="0">
                <a:solidFill>
                  <a:srgbClr val="C00000"/>
                </a:solidFill>
              </a:rPr>
              <a:t> haléř pro </a:t>
            </a:r>
            <a:r>
              <a:rPr lang="es-ES" b="1" dirty="0" err="1">
                <a:solidFill>
                  <a:srgbClr val="C00000"/>
                </a:solidFill>
              </a:rPr>
              <a:t>vlastní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potřebu</a:t>
            </a:r>
            <a:r>
              <a:rPr lang="es-ES" b="1" dirty="0">
                <a:solidFill>
                  <a:srgbClr val="C00000"/>
                </a:solidFill>
              </a:rPr>
              <a:t>; </a:t>
            </a:r>
            <a:r>
              <a:rPr lang="es-ES" b="1" dirty="0" err="1">
                <a:solidFill>
                  <a:srgbClr val="C00000"/>
                </a:solidFill>
              </a:rPr>
              <a:t>lidé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budou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stejně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věrní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přesní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pečliví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pilní</a:t>
            </a:r>
            <a:r>
              <a:rPr lang="es-ES" b="1" dirty="0">
                <a:solidFill>
                  <a:srgbClr val="C00000"/>
                </a:solidFill>
              </a:rPr>
              <a:t> ve </a:t>
            </a:r>
            <a:r>
              <a:rPr lang="es-ES" b="1" dirty="0" err="1">
                <a:solidFill>
                  <a:srgbClr val="C00000"/>
                </a:solidFill>
              </a:rPr>
              <a:t>své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práci</a:t>
            </a:r>
            <a:r>
              <a:rPr lang="es-ES" b="1" dirty="0">
                <a:solidFill>
                  <a:srgbClr val="C00000"/>
                </a:solidFill>
              </a:rPr>
              <a:t>, v </a:t>
            </a:r>
            <a:r>
              <a:rPr lang="es-ES" b="1" dirty="0" err="1">
                <a:solidFill>
                  <a:srgbClr val="C00000"/>
                </a:solidFill>
              </a:rPr>
              <a:t>nepřítomnosti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svého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zaměstnavatele</a:t>
            </a:r>
            <a:r>
              <a:rPr lang="es-ES" b="1" dirty="0">
                <a:solidFill>
                  <a:srgbClr val="C00000"/>
                </a:solidFill>
              </a:rPr>
              <a:t> i v </a:t>
            </a:r>
            <a:r>
              <a:rPr lang="es-ES" b="1" dirty="0" err="1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přítomnosti</a:t>
            </a:r>
            <a:r>
              <a:rPr lang="es-ES" b="1" dirty="0">
                <a:solidFill>
                  <a:srgbClr val="C00000"/>
                </a:solidFill>
              </a:rPr>
              <a:t>, a </a:t>
            </a:r>
            <a:r>
              <a:rPr lang="es-ES" b="1" dirty="0" err="1">
                <a:solidFill>
                  <a:srgbClr val="C00000"/>
                </a:solidFill>
              </a:rPr>
              <a:t>svou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věrností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dokazují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nejen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snaží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sloužit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lidem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nepracují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tehdy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když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nad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nimi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bdí</a:t>
            </a:r>
            <a:r>
              <a:rPr lang="es-ES" b="1" dirty="0">
                <a:solidFill>
                  <a:srgbClr val="C00000"/>
                </a:solidFill>
              </a:rPr>
              <a:t>, ale </a:t>
            </a:r>
            <a:r>
              <a:rPr lang="es-ES" b="1" dirty="0" err="1">
                <a:solidFill>
                  <a:srgbClr val="C00000"/>
                </a:solidFill>
              </a:rPr>
              <a:t>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opravdovými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svědomitými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věrnými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pracovníky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kteří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konají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dobro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nepřijímají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lidskou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chválu</a:t>
            </a:r>
            <a:r>
              <a:rPr lang="es-ES" b="1" dirty="0">
                <a:solidFill>
                  <a:srgbClr val="C00000"/>
                </a:solidFill>
              </a:rPr>
              <a:t>,  ale </a:t>
            </a:r>
            <a:r>
              <a:rPr lang="es-ES" b="1" dirty="0" err="1">
                <a:solidFill>
                  <a:srgbClr val="C00000"/>
                </a:solidFill>
              </a:rPr>
              <a:t>protože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milují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volí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dobro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protože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správně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chápou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jaký</a:t>
            </a:r>
            <a:r>
              <a:rPr lang="es-ES" b="1" dirty="0">
                <a:solidFill>
                  <a:srgbClr val="C00000"/>
                </a:solidFill>
              </a:rPr>
              <a:t> je </a:t>
            </a:r>
            <a:r>
              <a:rPr lang="es-ES" b="1" dirty="0" err="1">
                <a:solidFill>
                  <a:srgbClr val="C00000"/>
                </a:solidFill>
              </a:rPr>
              <a:t>jejich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závazek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vůči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Bohu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es-ES" b="1" dirty="0"/>
              <a:t>—</a:t>
            </a:r>
            <a:r>
              <a:rPr lang="cs-CZ" b="1" dirty="0"/>
              <a:t>EGW: 3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25.</a:t>
            </a:r>
          </a:p>
        </p:txBody>
      </p:sp>
      <p:pic>
        <p:nvPicPr>
          <p:cNvPr id="21" name="Imagen 20" descr="Imagen que contiene persona, niño, joven, pequeño&#10;&#10;Descripción generada automáticamente">
            <a:extLst>
              <a:ext uri="{FF2B5EF4-FFF2-40B4-BE49-F238E27FC236}">
                <a16:creationId xmlns:a16="http://schemas.microsoft.com/office/drawing/2014/main" id="{0D7AFCFE-76AE-A3AD-738D-590BD69A3C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3" b="1657"/>
          <a:stretch/>
        </p:blipFill>
        <p:spPr>
          <a:xfrm>
            <a:off x="7546454" y="3332401"/>
            <a:ext cx="4393298" cy="2212001"/>
          </a:xfrm>
          <a:prstGeom prst="rect">
            <a:avLst/>
          </a:prstGeom>
          <a:ln w="38100" cap="sq">
            <a:solidFill>
              <a:srgbClr val="CE2E7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1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43995D-4358-0FA1-C1B3-9AADB812A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85" y="182880"/>
            <a:ext cx="1842871" cy="4446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EEDC9A5-F3FF-1703-04C5-39F78BCA3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984" y="618843"/>
            <a:ext cx="2191272" cy="5317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41AB13-2F20-4E52-92D6-16E658751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693" y="1141905"/>
            <a:ext cx="2603855" cy="628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B565FB-5DB5-804C-AE0C-821B04878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140" y="1761237"/>
            <a:ext cx="3098960" cy="7426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CD5B8D-EDEB-58DD-74E2-1BCDAB09E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085" y="2495177"/>
            <a:ext cx="3649070" cy="7426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5B48D5-86A5-806A-FE13-39CAB12874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730" y="3229117"/>
            <a:ext cx="4313781" cy="73806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6B47D9D-8522-79DF-9AC8-4EC2D0AF5499}"/>
              </a:ext>
            </a:extLst>
          </p:cNvPr>
          <p:cNvSpPr txBox="1"/>
          <p:nvPr/>
        </p:nvSpPr>
        <p:spPr>
          <a:xfrm>
            <a:off x="9155235" y="209434"/>
            <a:ext cx="1572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Prostota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387C27-56D9-B4D8-037D-297792593886}"/>
              </a:ext>
            </a:extLst>
          </p:cNvPr>
          <p:cNvSpPr txBox="1"/>
          <p:nvPr/>
        </p:nvSpPr>
        <p:spPr>
          <a:xfrm>
            <a:off x="8849379" y="636098"/>
            <a:ext cx="2184478" cy="79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Zdvořilost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uctivost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C30A64-AC24-7F85-524F-350F104D47E9}"/>
              </a:ext>
            </a:extLst>
          </p:cNvPr>
          <p:cNvSpPr txBox="1"/>
          <p:nvPr/>
        </p:nvSpPr>
        <p:spPr>
          <a:xfrm>
            <a:off x="8852789" y="1326588"/>
            <a:ext cx="2191273" cy="329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vděčnost</a:t>
            </a:r>
            <a:r>
              <a:rPr lang="es-E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35221D-A4C8-5060-EBDA-4883EBF64E9E}"/>
              </a:ext>
            </a:extLst>
          </p:cNvPr>
          <p:cNvSpPr txBox="1"/>
          <p:nvPr/>
        </p:nvSpPr>
        <p:spPr>
          <a:xfrm>
            <a:off x="8572501" y="2004354"/>
            <a:ext cx="2671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Pravdomluvnost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4843217-0FBF-0F4A-5D3D-EA13BA8FFC50}"/>
              </a:ext>
            </a:extLst>
          </p:cNvPr>
          <p:cNvSpPr txBox="1"/>
          <p:nvPr/>
        </p:nvSpPr>
        <p:spPr>
          <a:xfrm>
            <a:off x="8334375" y="2739109"/>
            <a:ext cx="31662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Čestnost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integrita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FFD54C-0A2C-B8BD-10E5-670300FEC4E6}"/>
              </a:ext>
            </a:extLst>
          </p:cNvPr>
          <p:cNvSpPr txBox="1"/>
          <p:nvPr/>
        </p:nvSpPr>
        <p:spPr>
          <a:xfrm>
            <a:off x="8048625" y="3473105"/>
            <a:ext cx="3717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Sebevědomí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4FCDABB-3053-D44F-6E3B-257A3A6D86E0}"/>
              </a:ext>
            </a:extLst>
          </p:cNvPr>
          <p:cNvSpPr txBox="1"/>
          <p:nvPr/>
        </p:nvSpPr>
        <p:spPr>
          <a:xfrm>
            <a:off x="165341" y="161915"/>
            <a:ext cx="8300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Pokud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možné</a:t>
            </a:r>
            <a:r>
              <a:rPr lang="es-ES" b="1" dirty="0"/>
              <a:t>,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mělo</a:t>
            </a:r>
            <a:r>
              <a:rPr lang="cs-CZ" b="1" dirty="0">
                <a:solidFill>
                  <a:srgbClr val="C00000"/>
                </a:solidFill>
              </a:rPr>
              <a:t> 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být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k</a:t>
            </a:r>
            <a:r>
              <a:rPr lang="es-ES" b="1" dirty="0" err="1">
                <a:solidFill>
                  <a:srgbClr val="C00000"/>
                </a:solidFill>
              </a:rPr>
              <a:t>aždé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dítě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vychováváno</a:t>
            </a:r>
            <a:r>
              <a:rPr lang="es-ES" b="1" dirty="0">
                <a:solidFill>
                  <a:srgbClr val="C00000"/>
                </a:solidFill>
              </a:rPr>
              <a:t> k </a:t>
            </a:r>
            <a:r>
              <a:rPr lang="es-ES" b="1" dirty="0" err="1">
                <a:solidFill>
                  <a:srgbClr val="C00000"/>
                </a:solidFill>
              </a:rPr>
              <a:t>tomu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aby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důvěřovalo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samo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sobě</a:t>
            </a:r>
            <a:r>
              <a:rPr lang="es-ES" b="1" dirty="0">
                <a:solidFill>
                  <a:srgbClr val="C00000"/>
                </a:solidFill>
              </a:rPr>
              <a:t>. </a:t>
            </a:r>
            <a:r>
              <a:rPr lang="es-ES" b="1" dirty="0" err="1">
                <a:solidFill>
                  <a:srgbClr val="C00000"/>
                </a:solidFill>
              </a:rPr>
              <a:t>Cvičením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svých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různých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dovedností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naučíte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vidět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jste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silní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kde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máte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nedostatek</a:t>
            </a:r>
            <a:r>
              <a:rPr lang="es-ES" b="1" dirty="0">
                <a:solidFill>
                  <a:srgbClr val="C00000"/>
                </a:solidFill>
              </a:rPr>
              <a:t>..</a:t>
            </a:r>
            <a:r>
              <a:rPr lang="es-ES" b="1" dirty="0"/>
              <a:t> </a:t>
            </a:r>
            <a:r>
              <a:rPr lang="es-ES" b="1" dirty="0" err="1"/>
              <a:t>Moudrý</a:t>
            </a:r>
            <a:r>
              <a:rPr lang="es-ES" b="1" dirty="0"/>
              <a:t> </a:t>
            </a:r>
            <a:r>
              <a:rPr lang="cs-CZ" b="1" dirty="0"/>
              <a:t>vychovatel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věnovat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 </a:t>
            </a:r>
            <a:r>
              <a:rPr lang="es-ES" b="1" dirty="0" err="1"/>
              <a:t>rozvoji</a:t>
            </a:r>
            <a:r>
              <a:rPr lang="es-ES" b="1" dirty="0"/>
              <a:t> </a:t>
            </a:r>
            <a:r>
              <a:rPr lang="es-ES" b="1" dirty="0" err="1"/>
              <a:t>slabších</a:t>
            </a:r>
            <a:r>
              <a:rPr lang="es-ES" b="1" dirty="0"/>
              <a:t> </a:t>
            </a:r>
            <a:r>
              <a:rPr lang="es-ES" b="1" dirty="0" err="1"/>
              <a:t>rysů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tvořilo</a:t>
            </a:r>
            <a:r>
              <a:rPr lang="es-ES" b="1" dirty="0"/>
              <a:t> </a:t>
            </a:r>
            <a:r>
              <a:rPr lang="es-ES" b="1" dirty="0" err="1"/>
              <a:t>vyvážený</a:t>
            </a:r>
            <a:r>
              <a:rPr lang="es-ES" b="1" dirty="0"/>
              <a:t> a </a:t>
            </a:r>
            <a:r>
              <a:rPr lang="es-ES" b="1" dirty="0" err="1"/>
              <a:t>harmonický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.</a:t>
            </a:r>
            <a:r>
              <a:rPr lang="cs-CZ" b="1" dirty="0"/>
              <a:t>                                EGW: </a:t>
            </a:r>
            <a:r>
              <a:rPr lang="es-ES" b="1" dirty="0"/>
              <a:t>F</a:t>
            </a:r>
            <a:r>
              <a:rPr lang="cs-CZ" b="1" dirty="0"/>
              <a:t>E strana</a:t>
            </a:r>
            <a:r>
              <a:rPr lang="es-ES" b="1" dirty="0"/>
              <a:t> 57.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8B7F10F-1E15-03F7-8C26-51560DFB965B}"/>
              </a:ext>
            </a:extLst>
          </p:cNvPr>
          <p:cNvSpPr txBox="1"/>
          <p:nvPr/>
        </p:nvSpPr>
        <p:spPr>
          <a:xfrm>
            <a:off x="257855" y="4920794"/>
            <a:ext cx="11812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</a:t>
            </a:r>
            <a:r>
              <a:rPr lang="es-ES" b="1" dirty="0" err="1"/>
              <a:t>okud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žijí</a:t>
            </a:r>
            <a:r>
              <a:rPr lang="es-ES" b="1" dirty="0"/>
              <a:t>, </a:t>
            </a:r>
            <a:r>
              <a:rPr lang="pl-PL" b="1" dirty="0">
                <a:solidFill>
                  <a:srgbClr val="C00000"/>
                </a:solidFill>
              </a:rPr>
              <a:t>měly by pomáhat svým dětem v soběstačnosti</a:t>
            </a:r>
            <a:r>
              <a:rPr lang="cs-CZ" b="1" dirty="0"/>
              <a:t>. B</a:t>
            </a:r>
            <a:r>
              <a:rPr lang="es-ES" b="1" dirty="0" err="1"/>
              <a:t>ylo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lepší</a:t>
            </a:r>
            <a:r>
              <a:rPr lang="es-ES" b="1" dirty="0"/>
              <a:t>,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 </a:t>
            </a:r>
            <a:r>
              <a:rPr lang="es-ES" b="1" dirty="0" err="1"/>
              <a:t>zůstala</a:t>
            </a:r>
            <a:r>
              <a:rPr lang="es-ES" b="1" dirty="0"/>
              <a:t> </a:t>
            </a:r>
            <a:r>
              <a:rPr lang="es-ES" b="1" dirty="0" err="1"/>
              <a:t>velká</a:t>
            </a:r>
            <a:r>
              <a:rPr lang="es-ES" b="1" dirty="0"/>
              <a:t> suma </a:t>
            </a:r>
            <a:r>
              <a:rPr lang="es-ES" b="1" dirty="0" err="1"/>
              <a:t>peněz</a:t>
            </a:r>
            <a:r>
              <a:rPr lang="es-ES" b="1" dirty="0"/>
              <a:t>.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povoleny</a:t>
            </a:r>
            <a:r>
              <a:rPr lang="es-ES" b="1" dirty="0"/>
              <a:t> </a:t>
            </a:r>
            <a:r>
              <a:rPr lang="es-ES" b="1" dirty="0" err="1">
                <a:solidFill>
                  <a:srgbClr val="C00000"/>
                </a:solidFill>
              </a:rPr>
              <a:t>spolehněte</a:t>
            </a:r>
            <a:r>
              <a:rPr lang="es-ES" b="1" dirty="0">
                <a:solidFill>
                  <a:srgbClr val="C00000"/>
                </a:solidFill>
              </a:rPr>
              <a:t> se </a:t>
            </a:r>
            <a:r>
              <a:rPr lang="es-ES" b="1" dirty="0" err="1">
                <a:solidFill>
                  <a:srgbClr val="C00000"/>
                </a:solidFill>
              </a:rPr>
              <a:t>především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na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vlastní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úsilí</a:t>
            </a:r>
            <a:r>
              <a:rPr lang="cs-CZ" b="1" dirty="0"/>
              <a:t>. S</a:t>
            </a:r>
            <a:r>
              <a:rPr lang="es-ES" b="1" dirty="0" err="1"/>
              <a:t>távají</a:t>
            </a:r>
            <a:r>
              <a:rPr lang="es-ES" b="1" dirty="0"/>
              <a:t> se </a:t>
            </a:r>
            <a:r>
              <a:rPr lang="es-ES" b="1" dirty="0" err="1"/>
              <a:t>lepšími</a:t>
            </a:r>
            <a:r>
              <a:rPr lang="es-ES" b="1" dirty="0"/>
              <a:t> </a:t>
            </a:r>
            <a:r>
              <a:rPr lang="es-ES" b="1" dirty="0" err="1"/>
              <a:t>muži</a:t>
            </a:r>
            <a:r>
              <a:rPr lang="es-ES" b="1" dirty="0"/>
              <a:t> a </a:t>
            </a:r>
            <a:r>
              <a:rPr lang="es-ES" b="1" dirty="0" err="1"/>
              <a:t>ženami</a:t>
            </a:r>
            <a:r>
              <a:rPr lang="es-ES" b="1" dirty="0"/>
              <a:t> a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schopni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</a:t>
            </a:r>
            <a:r>
              <a:rPr lang="es-ES" b="1" dirty="0" err="1"/>
              <a:t>prakticky</a:t>
            </a:r>
            <a:r>
              <a:rPr lang="es-ES" b="1" dirty="0"/>
              <a:t> </a:t>
            </a:r>
            <a:r>
              <a:rPr lang="es-ES" b="1" dirty="0" err="1"/>
              <a:t>lépe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závisely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dědictví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. </a:t>
            </a:r>
            <a:r>
              <a:rPr lang="es-ES" b="1" dirty="0" err="1"/>
              <a:t>Děti</a:t>
            </a:r>
            <a:r>
              <a:rPr lang="es-ES" b="1" dirty="0"/>
              <a:t> se </a:t>
            </a:r>
            <a:r>
              <a:rPr lang="es-ES" b="1" dirty="0" err="1"/>
              <a:t>učí</a:t>
            </a:r>
            <a:r>
              <a:rPr lang="es-ES" b="1" dirty="0"/>
              <a:t> </a:t>
            </a:r>
            <a:r>
              <a:rPr lang="pl-PL" b="1" dirty="0">
                <a:solidFill>
                  <a:srgbClr val="C00000"/>
                </a:solidFill>
              </a:rPr>
              <a:t>být závislé na vlastních prostředcích.</a:t>
            </a:r>
            <a:r>
              <a:rPr lang="es-ES" b="1" dirty="0"/>
              <a:t> </a:t>
            </a:r>
            <a:r>
              <a:rPr lang="es-ES" b="1" dirty="0" err="1"/>
              <a:t>Obecně</a:t>
            </a:r>
            <a:r>
              <a:rPr lang="es-ES" b="1" dirty="0"/>
              <a:t> si </a:t>
            </a:r>
            <a:r>
              <a:rPr lang="es-ES" b="1" dirty="0" err="1"/>
              <a:t>váží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schopností</a:t>
            </a:r>
            <a:r>
              <a:rPr lang="es-ES" b="1" dirty="0"/>
              <a:t>, </a:t>
            </a:r>
            <a:r>
              <a:rPr lang="es-ES" b="1" dirty="0" err="1"/>
              <a:t>využívají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privilegií</a:t>
            </a:r>
            <a:r>
              <a:rPr lang="es-ES" b="1" dirty="0"/>
              <a:t> a </a:t>
            </a:r>
            <a:r>
              <a:rPr lang="es-ES" b="1" dirty="0" err="1"/>
              <a:t>kultivují</a:t>
            </a:r>
            <a:r>
              <a:rPr lang="es-ES" b="1" dirty="0"/>
              <a:t> a </a:t>
            </a:r>
            <a:r>
              <a:rPr lang="es-ES" b="1" dirty="0" err="1"/>
              <a:t>řídí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 k </a:t>
            </a:r>
            <a:r>
              <a:rPr lang="es-ES" b="1" dirty="0" err="1"/>
              <a:t>naplnění</a:t>
            </a:r>
            <a:r>
              <a:rPr lang="es-ES" b="1" dirty="0"/>
              <a:t> </a:t>
            </a:r>
            <a:r>
              <a:rPr lang="es-ES" b="1" dirty="0" err="1"/>
              <a:t>smyslu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rozvíjejí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, v </a:t>
            </a:r>
            <a:r>
              <a:rPr lang="es-ES" b="1" dirty="0" err="1"/>
              <a:t>němž</a:t>
            </a:r>
            <a:r>
              <a:rPr lang="es-ES" b="1" dirty="0"/>
              <a:t> </a:t>
            </a:r>
            <a:r>
              <a:rPr lang="es-ES" b="1" dirty="0" err="1"/>
              <a:t>převládá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, </a:t>
            </a:r>
            <a:r>
              <a:rPr lang="es-ES" b="1" dirty="0" err="1"/>
              <a:t>šetrnost</a:t>
            </a:r>
            <a:r>
              <a:rPr lang="es-ES" b="1" dirty="0"/>
              <a:t> a </a:t>
            </a:r>
            <a:r>
              <a:rPr lang="es-ES" b="1" dirty="0" err="1"/>
              <a:t>mravní</a:t>
            </a:r>
            <a:r>
              <a:rPr lang="es-ES" b="1" dirty="0"/>
              <a:t> </a:t>
            </a:r>
            <a:r>
              <a:rPr lang="es-ES" b="1" dirty="0" err="1"/>
              <a:t>důstojnost</a:t>
            </a:r>
            <a:r>
              <a:rPr lang="es-ES" b="1" dirty="0"/>
              <a:t>, </a:t>
            </a:r>
            <a:r>
              <a:rPr lang="es-ES" b="1" dirty="0" err="1"/>
              <a:t>vlastnosti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tvoří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 </a:t>
            </a:r>
            <a:r>
              <a:rPr lang="es-ES" b="1" dirty="0" err="1"/>
              <a:t>úspěchu</a:t>
            </a:r>
            <a:r>
              <a:rPr lang="es-ES" b="1" dirty="0"/>
              <a:t> v </a:t>
            </a:r>
            <a:r>
              <a:rPr lang="es-ES" b="1" dirty="0" err="1"/>
              <a:t>křesťanském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.—</a:t>
            </a:r>
            <a:r>
              <a:rPr lang="cs-CZ" b="1" dirty="0"/>
              <a:t> EGW: 3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122.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B7E154E-70CB-F4EA-178F-C23B3BFB028F}"/>
              </a:ext>
            </a:extLst>
          </p:cNvPr>
          <p:cNvSpPr txBox="1"/>
          <p:nvPr/>
        </p:nvSpPr>
        <p:spPr>
          <a:xfrm>
            <a:off x="300008" y="4185351"/>
            <a:ext cx="11591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překážky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dělají</a:t>
            </a:r>
            <a:r>
              <a:rPr lang="es-ES" b="1" dirty="0"/>
              <a:t> </a:t>
            </a:r>
            <a:r>
              <a:rPr lang="es-ES" b="1" dirty="0" err="1"/>
              <a:t>silné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. </a:t>
            </a:r>
            <a:r>
              <a:rPr lang="es-ES" b="1" dirty="0" err="1">
                <a:solidFill>
                  <a:srgbClr val="C00000"/>
                </a:solidFill>
              </a:rPr>
              <a:t>Nejsou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to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pomůcky</a:t>
            </a:r>
            <a:r>
              <a:rPr lang="es-ES" b="1" dirty="0">
                <a:solidFill>
                  <a:srgbClr val="C00000"/>
                </a:solidFill>
              </a:rPr>
              <a:t>, ale </a:t>
            </a:r>
            <a:r>
              <a:rPr lang="es-ES" b="1" dirty="0" err="1">
                <a:solidFill>
                  <a:srgbClr val="C00000"/>
                </a:solidFill>
              </a:rPr>
              <a:t>těžkosti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konflikty</a:t>
            </a:r>
            <a:r>
              <a:rPr lang="es-ES" b="1" dirty="0">
                <a:solidFill>
                  <a:srgbClr val="C00000"/>
                </a:solidFill>
              </a:rPr>
              <a:t> a </a:t>
            </a:r>
            <a:r>
              <a:rPr lang="es-ES" b="1" dirty="0" err="1">
                <a:solidFill>
                  <a:srgbClr val="C00000"/>
                </a:solidFill>
              </a:rPr>
              <a:t>nezdary</a:t>
            </a:r>
            <a:r>
              <a:rPr lang="es-ES" b="1" dirty="0">
                <a:solidFill>
                  <a:srgbClr val="C00000"/>
                </a:solidFill>
              </a:rPr>
              <a:t>, </a:t>
            </a:r>
            <a:r>
              <a:rPr lang="es-ES" b="1" dirty="0" err="1">
                <a:solidFill>
                  <a:srgbClr val="C00000"/>
                </a:solidFill>
              </a:rPr>
              <a:t>které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rozvíjejí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morální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předivo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lidí</a:t>
            </a:r>
            <a:r>
              <a:rPr lang="es-ES" b="1" dirty="0">
                <a:solidFill>
                  <a:srgbClr val="C00000"/>
                </a:solidFill>
              </a:rPr>
              <a:t>.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es-ES" b="1" dirty="0"/>
              <a:t>—</a:t>
            </a:r>
            <a:r>
              <a:rPr lang="cs-CZ" b="1" dirty="0"/>
              <a:t> EGW: 3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495.</a:t>
            </a:r>
          </a:p>
        </p:txBody>
      </p:sp>
      <p:pic>
        <p:nvPicPr>
          <p:cNvPr id="23" name="Imagen 22" descr="Una niña con cabello largo&#10;&#10;Descripción generada automáticamente con confianza media">
            <a:extLst>
              <a:ext uri="{FF2B5EF4-FFF2-40B4-BE49-F238E27FC236}">
                <a16:creationId xmlns:a16="http://schemas.microsoft.com/office/drawing/2014/main" id="{2718B2EA-9E79-F51E-966E-1AA767B5FE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/>
          <a:stretch/>
        </p:blipFill>
        <p:spPr>
          <a:xfrm>
            <a:off x="203498" y="1690164"/>
            <a:ext cx="4254403" cy="2352675"/>
          </a:xfrm>
          <a:prstGeom prst="rect">
            <a:avLst/>
          </a:prstGeom>
          <a:ln w="38100" cap="sq">
            <a:solidFill>
              <a:srgbClr val="89368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 descr="Un joven con una playera de color azul&#10;&#10;Descripción generada automáticamente con confianza media">
            <a:extLst>
              <a:ext uri="{FF2B5EF4-FFF2-40B4-BE49-F238E27FC236}">
                <a16:creationId xmlns:a16="http://schemas.microsoft.com/office/drawing/2014/main" id="{09F61230-6F53-933F-C448-E8A31FD1C7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r="8909"/>
          <a:stretch/>
        </p:blipFill>
        <p:spPr>
          <a:xfrm>
            <a:off x="4709161" y="1690165"/>
            <a:ext cx="2909392" cy="2352674"/>
          </a:xfrm>
          <a:prstGeom prst="rect">
            <a:avLst/>
          </a:prstGeom>
          <a:ln w="38100" cap="sq">
            <a:solidFill>
              <a:srgbClr val="89368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54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1D9C990-77A4-3A6F-7665-F6E86757B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345016"/>
              </p:ext>
            </p:extLst>
          </p:nvPr>
        </p:nvGraphicFramePr>
        <p:xfrm>
          <a:off x="4828163" y="223418"/>
          <a:ext cx="7234947" cy="6478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87AF379-E2EC-031F-102B-D63F80F89317}"/>
              </a:ext>
            </a:extLst>
          </p:cNvPr>
          <p:cNvSpPr txBox="1"/>
          <p:nvPr/>
        </p:nvSpPr>
        <p:spPr>
          <a:xfrm>
            <a:off x="667558" y="281783"/>
            <a:ext cx="3501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Dnes</a:t>
            </a:r>
            <a:r>
              <a:rPr lang="es-ES" sz="2400" b="1" dirty="0"/>
              <a:t> </a:t>
            </a:r>
            <a:r>
              <a:rPr lang="es-ES" sz="2400" b="1" dirty="0" err="1"/>
              <a:t>jsme</a:t>
            </a:r>
            <a:r>
              <a:rPr lang="es-ES" sz="2400" b="1" dirty="0"/>
              <a:t> se </a:t>
            </a:r>
            <a:r>
              <a:rPr lang="es-ES" sz="2400" b="1" dirty="0" err="1"/>
              <a:t>naučili</a:t>
            </a:r>
            <a:r>
              <a:rPr lang="es-ES" sz="2400" b="1" dirty="0"/>
              <a:t>:
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2D91AE-F5E9-7050-D382-D3E6D665D030}"/>
              </a:ext>
            </a:extLst>
          </p:cNvPr>
          <p:cNvSpPr txBox="1"/>
          <p:nvPr/>
        </p:nvSpPr>
        <p:spPr>
          <a:xfrm>
            <a:off x="248866" y="912650"/>
            <a:ext cx="457929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 err="1"/>
              <a:t>Vidíme</a:t>
            </a:r>
            <a:r>
              <a:rPr lang="es-ES" sz="2200" b="1" dirty="0"/>
              <a:t> </a:t>
            </a:r>
            <a:r>
              <a:rPr lang="es-ES" sz="2200" b="1" dirty="0" err="1"/>
              <a:t>doprovod</a:t>
            </a:r>
            <a:r>
              <a:rPr lang="es-ES" sz="2200" b="1" dirty="0"/>
              <a:t> </a:t>
            </a:r>
            <a:r>
              <a:rPr lang="es-ES" sz="2200" b="1" dirty="0" err="1"/>
              <a:t>andělů</a:t>
            </a:r>
            <a:r>
              <a:rPr lang="es-ES" sz="2200" b="1" dirty="0"/>
              <a:t> </a:t>
            </a:r>
            <a:r>
              <a:rPr lang="es-ES" sz="2200" b="1" dirty="0" err="1"/>
              <a:t>po</a:t>
            </a:r>
            <a:r>
              <a:rPr lang="es-ES" sz="2200" b="1" dirty="0"/>
              <a:t> </a:t>
            </a:r>
            <a:r>
              <a:rPr lang="es-ES" sz="2200" b="1" dirty="0" err="1"/>
              <a:t>obou</a:t>
            </a:r>
            <a:r>
              <a:rPr lang="es-ES" sz="2200" b="1" dirty="0"/>
              <a:t> </a:t>
            </a:r>
            <a:r>
              <a:rPr lang="es-ES" sz="2200" b="1" dirty="0" err="1"/>
              <a:t>stranách</a:t>
            </a:r>
            <a:r>
              <a:rPr lang="es-ES" sz="2200" b="1" dirty="0"/>
              <a:t> </a:t>
            </a:r>
            <a:r>
              <a:rPr lang="es-ES" sz="2200" b="1" dirty="0" err="1"/>
              <a:t>dveří</a:t>
            </a:r>
            <a:r>
              <a:rPr lang="es-ES" sz="2200" b="1" dirty="0"/>
              <a:t>, a </a:t>
            </a:r>
            <a:r>
              <a:rPr lang="es-ES" sz="2200" b="1" dirty="0" err="1"/>
              <a:t>když</a:t>
            </a:r>
            <a:r>
              <a:rPr lang="es-ES" sz="2200" b="1" dirty="0"/>
              <a:t> </a:t>
            </a:r>
            <a:r>
              <a:rPr lang="es-ES" sz="2200" b="1" dirty="0" err="1"/>
              <a:t>vstoupíme</a:t>
            </a:r>
            <a:r>
              <a:rPr lang="es-ES" sz="2200" b="1" dirty="0"/>
              <a:t>, </a:t>
            </a:r>
            <a:r>
              <a:rPr lang="es-ES" sz="2200" b="1" dirty="0" err="1"/>
              <a:t>Ježíš</a:t>
            </a:r>
            <a:r>
              <a:rPr lang="es-ES" sz="2200" b="1" dirty="0"/>
              <a:t> </a:t>
            </a:r>
            <a:r>
              <a:rPr lang="es-ES" sz="2200" b="1" dirty="0" err="1"/>
              <a:t>říká</a:t>
            </a:r>
            <a:r>
              <a:rPr lang="es-ES" sz="2200" b="1" dirty="0"/>
              <a:t>: "P</a:t>
            </a:r>
            <a:r>
              <a:rPr lang="cs-CZ" sz="2200" b="1" dirty="0"/>
              <a:t>o</a:t>
            </a:r>
            <a:r>
              <a:rPr lang="es-ES" sz="2200" b="1" dirty="0" err="1"/>
              <a:t>jď</a:t>
            </a:r>
            <a:r>
              <a:rPr lang="cs-CZ" sz="2200" b="1" dirty="0" err="1"/>
              <a:t>te</a:t>
            </a:r>
            <a:r>
              <a:rPr lang="es-ES" sz="2200" b="1" dirty="0"/>
              <a:t>, </a:t>
            </a:r>
            <a:r>
              <a:rPr lang="es-ES" sz="2200" b="1" dirty="0" err="1"/>
              <a:t>požehnan</a:t>
            </a:r>
            <a:r>
              <a:rPr lang="cs-CZ" sz="2200" b="1" dirty="0"/>
              <a:t>í</a:t>
            </a:r>
            <a:r>
              <a:rPr lang="es-ES" sz="2200" b="1" dirty="0"/>
              <a:t> </a:t>
            </a:r>
            <a:r>
              <a:rPr lang="es-ES" sz="2200" b="1" dirty="0" err="1"/>
              <a:t>mého</a:t>
            </a:r>
            <a:r>
              <a:rPr lang="es-ES" sz="2200" b="1" dirty="0"/>
              <a:t> </a:t>
            </a:r>
            <a:r>
              <a:rPr lang="es-ES" sz="2200" b="1" dirty="0" err="1"/>
              <a:t>Otce</a:t>
            </a:r>
            <a:r>
              <a:rPr lang="es-ES" sz="2200" b="1" dirty="0"/>
              <a:t>, </a:t>
            </a:r>
            <a:r>
              <a:rPr lang="cs-CZ" sz="2200" b="1" dirty="0"/>
              <a:t>ujměte se</a:t>
            </a:r>
            <a:r>
              <a:rPr lang="es-ES" sz="2200" b="1" dirty="0"/>
              <a:t> </a:t>
            </a:r>
            <a:r>
              <a:rPr lang="es-ES" sz="2200" b="1" dirty="0" err="1"/>
              <a:t>království</a:t>
            </a:r>
            <a:r>
              <a:rPr lang="es-ES" sz="2200" b="1" dirty="0"/>
              <a:t>, </a:t>
            </a:r>
            <a:r>
              <a:rPr lang="es-ES" sz="2200" b="1" dirty="0" err="1"/>
              <a:t>které</a:t>
            </a:r>
            <a:r>
              <a:rPr lang="es-ES" sz="2200" b="1" dirty="0"/>
              <a:t> je </a:t>
            </a:r>
            <a:r>
              <a:rPr lang="cs-CZ" sz="2200" b="1" dirty="0"/>
              <a:t>vám</a:t>
            </a:r>
            <a:r>
              <a:rPr lang="es-ES" sz="2200" b="1" dirty="0"/>
              <a:t> </a:t>
            </a:r>
            <a:r>
              <a:rPr lang="es-ES" sz="2200" b="1" dirty="0" err="1"/>
              <a:t>připraveno</a:t>
            </a:r>
            <a:r>
              <a:rPr lang="es-ES" sz="2200" b="1" dirty="0"/>
              <a:t> </a:t>
            </a:r>
            <a:r>
              <a:rPr lang="es-ES" sz="2200" b="1" dirty="0" err="1"/>
              <a:t>od</a:t>
            </a:r>
            <a:r>
              <a:rPr lang="es-ES" sz="2200" b="1" dirty="0"/>
              <a:t> </a:t>
            </a:r>
            <a:r>
              <a:rPr lang="es-ES" sz="2200" b="1" dirty="0" err="1"/>
              <a:t>založení</a:t>
            </a:r>
            <a:r>
              <a:rPr lang="es-ES" sz="2200" b="1" dirty="0"/>
              <a:t> </a:t>
            </a:r>
            <a:r>
              <a:rPr lang="es-ES" sz="2200" b="1" dirty="0" err="1"/>
              <a:t>světa</a:t>
            </a:r>
            <a:r>
              <a:rPr lang="es-ES" sz="2200" b="1" dirty="0"/>
              <a:t>." </a:t>
            </a:r>
            <a:r>
              <a:rPr lang="es-ES" sz="2200" b="1" dirty="0" err="1"/>
              <a:t>Zde</a:t>
            </a:r>
            <a:r>
              <a:rPr lang="es-ES" sz="2200" b="1" dirty="0"/>
              <a:t> </a:t>
            </a:r>
            <a:r>
              <a:rPr lang="es-ES" sz="2200" b="1" dirty="0" err="1"/>
              <a:t>vám</a:t>
            </a:r>
            <a:r>
              <a:rPr lang="es-ES" sz="2200" b="1" dirty="0"/>
              <a:t> </a:t>
            </a:r>
            <a:r>
              <a:rPr lang="es-ES" sz="2200" b="1" dirty="0" err="1"/>
              <a:t>říká</a:t>
            </a:r>
            <a:r>
              <a:rPr lang="es-ES" sz="2200" b="1" dirty="0"/>
              <a:t>, </a:t>
            </a:r>
            <a:r>
              <a:rPr lang="es-ES" sz="2200" b="1" dirty="0" err="1"/>
              <a:t>abyste</a:t>
            </a:r>
            <a:r>
              <a:rPr lang="es-ES" sz="2200" b="1" dirty="0"/>
              <a:t> </a:t>
            </a:r>
            <a:r>
              <a:rPr lang="es-ES" sz="2200" b="1" dirty="0" err="1"/>
              <a:t>byli</a:t>
            </a:r>
            <a:r>
              <a:rPr lang="es-ES" sz="2200" b="1" dirty="0"/>
              <a:t> </a:t>
            </a:r>
            <a:r>
              <a:rPr lang="es-ES" sz="2200" b="1" dirty="0" err="1"/>
              <a:t>účastníky</a:t>
            </a:r>
            <a:r>
              <a:rPr lang="es-ES" sz="2200" b="1" dirty="0"/>
              <a:t> </a:t>
            </a:r>
            <a:r>
              <a:rPr lang="es-ES" sz="2200" b="1" dirty="0" err="1"/>
              <a:t>jeho</a:t>
            </a:r>
            <a:r>
              <a:rPr lang="es-ES" sz="2200" b="1" dirty="0"/>
              <a:t> </a:t>
            </a:r>
            <a:r>
              <a:rPr lang="es-ES" sz="2200" b="1" dirty="0" err="1"/>
              <a:t>radosti</a:t>
            </a:r>
            <a:r>
              <a:rPr lang="cs-CZ" sz="2200" b="1" dirty="0"/>
              <a:t>. Ale</a:t>
            </a:r>
            <a:r>
              <a:rPr lang="es-ES" sz="2200" b="1" dirty="0"/>
              <a:t> </a:t>
            </a:r>
            <a:r>
              <a:rPr lang="es-ES" sz="2200" b="1" dirty="0" err="1"/>
              <a:t>co</a:t>
            </a:r>
            <a:r>
              <a:rPr lang="es-ES" sz="2200" b="1" dirty="0"/>
              <a:t> </a:t>
            </a:r>
            <a:r>
              <a:rPr lang="es-ES" sz="2200" b="1" dirty="0" err="1"/>
              <a:t>to</a:t>
            </a:r>
            <a:r>
              <a:rPr lang="es-ES" sz="2200" b="1" dirty="0"/>
              <a:t> je? Je </a:t>
            </a:r>
            <a:r>
              <a:rPr lang="es-ES" sz="2200" b="1" dirty="0" err="1"/>
              <a:t>to</a:t>
            </a:r>
            <a:r>
              <a:rPr lang="es-ES" sz="2200" b="1" dirty="0"/>
              <a:t> </a:t>
            </a:r>
            <a:r>
              <a:rPr lang="es-ES" sz="2200" b="1" dirty="0" err="1"/>
              <a:t>radost</a:t>
            </a:r>
            <a:r>
              <a:rPr lang="es-ES" sz="2200" b="1" dirty="0"/>
              <a:t> </a:t>
            </a:r>
            <a:r>
              <a:rPr lang="es-ES" sz="2200" b="1" dirty="0" err="1"/>
              <a:t>vidět</a:t>
            </a:r>
            <a:r>
              <a:rPr lang="es-ES" sz="2200" b="1" dirty="0"/>
              <a:t> </a:t>
            </a:r>
            <a:r>
              <a:rPr lang="es-ES" sz="2200" b="1" dirty="0" err="1"/>
              <a:t>práci</a:t>
            </a:r>
            <a:r>
              <a:rPr lang="es-ES" sz="2200" b="1" dirty="0"/>
              <a:t> </a:t>
            </a:r>
            <a:r>
              <a:rPr lang="es-ES" sz="2200" b="1" dirty="0" err="1"/>
              <a:t>své</a:t>
            </a:r>
            <a:r>
              <a:rPr lang="es-ES" sz="2200" b="1" dirty="0"/>
              <a:t> </a:t>
            </a:r>
            <a:r>
              <a:rPr lang="es-ES" sz="2200" b="1" dirty="0" err="1"/>
              <a:t>duše</a:t>
            </a:r>
            <a:r>
              <a:rPr lang="es-ES" sz="2200" b="1" dirty="0"/>
              <a:t>, </a:t>
            </a:r>
            <a:r>
              <a:rPr lang="es-ES" sz="2200" b="1" dirty="0" err="1"/>
              <a:t>otců</a:t>
            </a:r>
            <a:r>
              <a:rPr lang="es-ES" sz="2200" b="1" dirty="0"/>
              <a:t>, </a:t>
            </a:r>
            <a:r>
              <a:rPr lang="es-ES" sz="2200" b="1" dirty="0" err="1"/>
              <a:t>matek</a:t>
            </a:r>
            <a:r>
              <a:rPr lang="es-ES" sz="2200" b="1" dirty="0"/>
              <a:t>, je </a:t>
            </a:r>
            <a:r>
              <a:rPr lang="es-ES" sz="2200" b="1" dirty="0" err="1"/>
              <a:t>to</a:t>
            </a:r>
            <a:r>
              <a:rPr lang="es-ES" sz="2200" b="1" dirty="0"/>
              <a:t> </a:t>
            </a:r>
            <a:r>
              <a:rPr lang="es-ES" sz="2200" b="1" dirty="0" err="1"/>
              <a:t>radost</a:t>
            </a:r>
            <a:r>
              <a:rPr lang="es-ES" sz="2200" b="1" dirty="0"/>
              <a:t> z </a:t>
            </a:r>
            <a:r>
              <a:rPr lang="es-ES" sz="2200" b="1" dirty="0" err="1"/>
              <a:t>toho</a:t>
            </a:r>
            <a:r>
              <a:rPr lang="es-ES" sz="2200" b="1" dirty="0"/>
              <a:t>, </a:t>
            </a:r>
            <a:r>
              <a:rPr lang="es-ES" sz="2200" b="1" dirty="0" err="1"/>
              <a:t>že</a:t>
            </a:r>
            <a:r>
              <a:rPr lang="es-ES" sz="2200" b="1" dirty="0"/>
              <a:t> </a:t>
            </a:r>
            <a:r>
              <a:rPr lang="es-ES" sz="2200" b="1" dirty="0" err="1"/>
              <a:t>vaše</a:t>
            </a:r>
            <a:r>
              <a:rPr lang="es-ES" sz="2200" b="1" dirty="0"/>
              <a:t> </a:t>
            </a:r>
            <a:r>
              <a:rPr lang="es-ES" sz="2200" b="1" dirty="0" err="1"/>
              <a:t>úsilí</a:t>
            </a:r>
            <a:r>
              <a:rPr lang="es-ES" sz="2200" b="1" dirty="0"/>
              <a:t> je </a:t>
            </a:r>
            <a:r>
              <a:rPr lang="es-ES" sz="2200" b="1" dirty="0" err="1"/>
              <a:t>odměněno</a:t>
            </a:r>
            <a:r>
              <a:rPr lang="es-ES" sz="2200" b="1" dirty="0"/>
              <a:t>.
</a:t>
            </a:r>
            <a:r>
              <a:rPr lang="es-ES" sz="2200" b="1" dirty="0" err="1"/>
              <a:t>Zde</a:t>
            </a:r>
            <a:r>
              <a:rPr lang="es-ES" sz="2200" b="1" dirty="0"/>
              <a:t> </a:t>
            </a:r>
            <a:r>
              <a:rPr lang="es-ES" sz="2200" b="1" dirty="0" err="1"/>
              <a:t>jsou</a:t>
            </a:r>
            <a:r>
              <a:rPr lang="es-ES" sz="2200" b="1" dirty="0"/>
              <a:t> </a:t>
            </a:r>
            <a:r>
              <a:rPr lang="es-ES" sz="2200" b="1" dirty="0" err="1"/>
              <a:t>vaše</a:t>
            </a:r>
            <a:r>
              <a:rPr lang="es-ES" sz="2200" b="1" dirty="0"/>
              <a:t> </a:t>
            </a:r>
            <a:r>
              <a:rPr lang="es-ES" sz="2200" b="1" dirty="0" err="1"/>
              <a:t>děti</a:t>
            </a:r>
            <a:r>
              <a:rPr lang="es-ES" sz="2200" b="1" dirty="0"/>
              <a:t>, koruna </a:t>
            </a:r>
            <a:r>
              <a:rPr lang="es-ES" sz="2200" b="1" dirty="0" err="1"/>
              <a:t>života</a:t>
            </a:r>
            <a:r>
              <a:rPr lang="es-ES" sz="2200" b="1" dirty="0"/>
              <a:t> je </a:t>
            </a:r>
            <a:r>
              <a:rPr lang="es-ES" sz="2200" b="1" dirty="0" err="1"/>
              <a:t>na</a:t>
            </a:r>
            <a:r>
              <a:rPr lang="es-ES" sz="2200" b="1" dirty="0"/>
              <a:t> </a:t>
            </a:r>
            <a:r>
              <a:rPr lang="es-ES" sz="2200" b="1" dirty="0" err="1"/>
              <a:t>jejich</a:t>
            </a:r>
            <a:r>
              <a:rPr lang="es-ES" sz="2200" b="1" dirty="0"/>
              <a:t> </a:t>
            </a:r>
            <a:r>
              <a:rPr lang="es-ES" sz="2200" b="1" dirty="0" err="1"/>
              <a:t>hlavách</a:t>
            </a:r>
            <a:r>
              <a:rPr lang="es-ES" sz="2200" b="1" dirty="0"/>
              <a:t> a </a:t>
            </a:r>
            <a:r>
              <a:rPr lang="es-ES" sz="2200" b="1" dirty="0" err="1"/>
              <a:t>Boží</a:t>
            </a:r>
            <a:r>
              <a:rPr lang="es-ES" sz="2200" b="1" dirty="0"/>
              <a:t> </a:t>
            </a:r>
            <a:r>
              <a:rPr lang="es-ES" sz="2200" b="1" dirty="0" err="1"/>
              <a:t>andělé</a:t>
            </a:r>
            <a:r>
              <a:rPr lang="es-ES" sz="2200" b="1" dirty="0"/>
              <a:t> </a:t>
            </a:r>
            <a:r>
              <a:rPr lang="es-ES" sz="2200" b="1" dirty="0" err="1"/>
              <a:t>zvěčňují</a:t>
            </a:r>
            <a:r>
              <a:rPr lang="es-ES" sz="2200" b="1" dirty="0"/>
              <a:t> </a:t>
            </a:r>
            <a:r>
              <a:rPr lang="es-ES" sz="2200" b="1" dirty="0" err="1"/>
              <a:t>jména</a:t>
            </a:r>
            <a:r>
              <a:rPr lang="es-ES" sz="2200" b="1" dirty="0"/>
              <a:t> </a:t>
            </a:r>
            <a:r>
              <a:rPr lang="es-ES" sz="2200" b="1" dirty="0" err="1"/>
              <a:t>matek</a:t>
            </a:r>
            <a:r>
              <a:rPr lang="es-ES" sz="2200" b="1" dirty="0"/>
              <a:t>, </a:t>
            </a:r>
            <a:r>
              <a:rPr lang="es-ES" sz="2200" b="1" dirty="0" err="1"/>
              <a:t>jejichž</a:t>
            </a:r>
            <a:r>
              <a:rPr lang="es-ES" sz="2200" b="1" dirty="0"/>
              <a:t> </a:t>
            </a:r>
            <a:r>
              <a:rPr lang="es-ES" sz="2200" b="1" dirty="0" err="1"/>
              <a:t>úsilí</a:t>
            </a:r>
            <a:r>
              <a:rPr lang="es-ES" sz="2200" b="1" dirty="0"/>
              <a:t> </a:t>
            </a:r>
            <a:r>
              <a:rPr lang="es-ES" sz="2200" b="1" dirty="0" err="1"/>
              <a:t>získalo</a:t>
            </a:r>
            <a:r>
              <a:rPr lang="es-ES" sz="2200" b="1" dirty="0"/>
              <a:t> </a:t>
            </a:r>
            <a:r>
              <a:rPr lang="es-ES" sz="2200" b="1" dirty="0" err="1"/>
              <a:t>jejich</a:t>
            </a:r>
            <a:r>
              <a:rPr lang="es-ES" sz="2200" b="1" dirty="0"/>
              <a:t> </a:t>
            </a:r>
            <a:r>
              <a:rPr lang="es-ES" sz="2200" b="1" dirty="0" err="1"/>
              <a:t>děti</a:t>
            </a:r>
            <a:r>
              <a:rPr lang="es-ES" sz="2200" b="1" dirty="0"/>
              <a:t> pro </a:t>
            </a:r>
            <a:r>
              <a:rPr lang="es-ES" sz="2200" b="1" dirty="0" err="1"/>
              <a:t>Ježíše</a:t>
            </a:r>
            <a:r>
              <a:rPr lang="es-ES" sz="2200" b="1" dirty="0"/>
              <a:t> Krista.</a:t>
            </a:r>
            <a:r>
              <a:rPr lang="cs-CZ" sz="2200" b="1" dirty="0"/>
              <a:t>  EGW: </a:t>
            </a:r>
            <a:r>
              <a:rPr lang="es-ES" sz="2200" b="1" dirty="0"/>
              <a:t>Ms</a:t>
            </a:r>
            <a:r>
              <a:rPr lang="cs-CZ" sz="2200" b="1" dirty="0"/>
              <a:t> strana</a:t>
            </a:r>
            <a:r>
              <a:rPr lang="es-ES" sz="2200" b="1" dirty="0"/>
              <a:t> 12, 1895.</a:t>
            </a:r>
            <a:endParaRPr lang="cs-CZ" sz="2200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1C426E4-A9B7-EF25-7535-FD09938A1295}"/>
              </a:ext>
            </a:extLst>
          </p:cNvPr>
          <p:cNvSpPr txBox="1"/>
          <p:nvPr/>
        </p:nvSpPr>
        <p:spPr>
          <a:xfrm>
            <a:off x="375733" y="6376482"/>
            <a:ext cx="40856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Neoficiální překlady u knih nepublikovaných v ČR – Ivo Kapec</a:t>
            </a:r>
            <a:endParaRPr lang="es-ES" sz="12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6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E2116E-575A-4208-B8DC-5372C14C77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F7E2116E-575A-4208-B8DC-5372C14C77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F7E2116E-575A-4208-B8DC-5372C14C77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F7E2116E-575A-4208-B8DC-5372C14C77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D3FC19-0876-43AE-B5F9-760E82AAE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4BD3FC19-0876-43AE-B5F9-760E82AAE4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4BD3FC19-0876-43AE-B5F9-760E82AAE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4BD3FC19-0876-43AE-B5F9-760E82AAE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4D9D89-8E20-4B33-A7EB-441BB8351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E34D9D89-8E20-4B33-A7EB-441BB8351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E34D9D89-8E20-4B33-A7EB-441BB8351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E34D9D89-8E20-4B33-A7EB-441BB8351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360684-3ACB-49EF-BB31-50AAAD331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7B360684-3ACB-49EF-BB31-50AAAD3312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7B360684-3ACB-49EF-BB31-50AAAD331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7B360684-3ACB-49EF-BB31-50AAAD331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1EBC80-EB6F-406D-A7BC-462F6D9C7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4D1EBC80-EB6F-406D-A7BC-462F6D9C76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4D1EBC80-EB6F-406D-A7BC-462F6D9C7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4D1EBC80-EB6F-406D-A7BC-462F6D9C7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651B11-E3A7-44BE-A5E3-A954E2CEFE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ED651B11-E3A7-44BE-A5E3-A954E2CEFE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ED651B11-E3A7-44BE-A5E3-A954E2CEFE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ED651B11-E3A7-44BE-A5E3-A954E2CEFE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AA1D17-B066-4ADB-99CF-9F7F4878A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D3AA1D17-B066-4ADB-99CF-9F7F4878AB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D3AA1D17-B066-4ADB-99CF-9F7F4878A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D3AA1D17-B066-4ADB-99CF-9F7F4878A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340525-796D-4368-9391-BC3E37453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F4340525-796D-4368-9391-BC3E37453F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F4340525-796D-4368-9391-BC3E37453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F4340525-796D-4368-9391-BC3E37453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62FD84-F1F8-4B1D-9752-9D76264C4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7462FD84-F1F8-4B1D-9752-9D76264C49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7462FD84-F1F8-4B1D-9752-9D76264C4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7462FD84-F1F8-4B1D-9752-9D76264C4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A37BCB-7C90-4AD5-A6AC-8D9EEC7E0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graphicEl>
                                              <a:dgm id="{6BA37BCB-7C90-4AD5-A6AC-8D9EEC7E0E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6BA37BCB-7C90-4AD5-A6AC-8D9EEC7E0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6BA37BCB-7C90-4AD5-A6AC-8D9EEC7E0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6E7FB3-EC0E-4B94-B170-2760B6672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graphicEl>
                                              <a:dgm id="{C46E7FB3-EC0E-4B94-B170-2760B6672E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C46E7FB3-EC0E-4B94-B170-2760B6672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C46E7FB3-EC0E-4B94-B170-2760B6672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50DEDF-1ABE-463C-A446-5F4676235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graphicEl>
                                              <a:dgm id="{5150DEDF-1ABE-463C-A446-5F46762352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5150DEDF-1ABE-463C-A446-5F4676235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5150DEDF-1ABE-463C-A446-5F4676235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FA458-25BD-45F7-A507-AF5084ABC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9AEFA458-25BD-45F7-A507-AF5084ABC1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9AEFA458-25BD-45F7-A507-AF5084ABC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9AEFA458-25BD-45F7-A507-AF5084ABC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AE723F-678C-4714-A9FB-984AED3BB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79AE723F-678C-4714-A9FB-984AED3BBC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79AE723F-678C-4714-A9FB-984AED3BB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79AE723F-678C-4714-A9FB-984AED3BB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ABF455-6F96-463F-BCB2-CE6581A8F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graphicEl>
                                              <a:dgm id="{2AABF455-6F96-463F-BCB2-CE6581A8FF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graphicEl>
                                              <a:dgm id="{2AABF455-6F96-463F-BCB2-CE6581A8F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2AABF455-6F96-463F-BCB2-CE6581A8F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B36EBA-9F85-4474-8EA9-8177B2AE5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graphicEl>
                                              <a:dgm id="{74B36EBA-9F85-4474-8EA9-8177B2AE52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74B36EBA-9F85-4474-8EA9-8177B2AE5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74B36EBA-9F85-4474-8EA9-8177B2AE5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B44DDD-893F-43E2-863A-0DE8B1F0F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>
                                            <p:graphicEl>
                                              <a:dgm id="{2DB44DDD-893F-43E2-863A-0DE8B1F0F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2DB44DDD-893F-43E2-863A-0DE8B1F0F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graphicEl>
                                              <a:dgm id="{2DB44DDD-893F-43E2-863A-0DE8B1F0F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CA5F94-134A-4277-B9D8-9EECE2F10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C8CA5F94-134A-4277-B9D8-9EECE2F10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C8CA5F94-134A-4277-B9D8-9EECE2F10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C8CA5F94-134A-4277-B9D8-9EECE2F10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AB5962-5D65-4504-89DD-00BD67A74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">
                                            <p:graphicEl>
                                              <a:dgm id="{D9AB5962-5D65-4504-89DD-00BD67A74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>
                                            <p:graphicEl>
                                              <a:dgm id="{D9AB5962-5D65-4504-89DD-00BD67A74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graphicEl>
                                              <a:dgm id="{D9AB5962-5D65-4504-89DD-00BD67A74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86EEEC-8506-495C-AD45-69198C121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">
                                            <p:graphicEl>
                                              <a:dgm id="{2786EEEC-8506-495C-AD45-69198C121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2786EEEC-8506-495C-AD45-69198C121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>
                                            <p:graphicEl>
                                              <a:dgm id="{2786EEEC-8506-495C-AD45-69198C121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567358" flipH="1">
            <a:off x="9058226" y="119406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747E6A7-2A95-E73D-FC70-FAAB6339D6EA}"/>
              </a:ext>
            </a:extLst>
          </p:cNvPr>
          <p:cNvSpPr txBox="1"/>
          <p:nvPr/>
        </p:nvSpPr>
        <p:spPr>
          <a:xfrm>
            <a:off x="4957577" y="125071"/>
            <a:ext cx="62827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latin typeface="+mj-lt"/>
                <a:ea typeface="+mj-ea"/>
                <a:cs typeface="+mj-cs"/>
              </a:rPr>
              <a:t>Kdy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začít</a:t>
            </a:r>
            <a:r>
              <a:rPr lang="en-US" sz="3600" b="1" dirty="0">
                <a:latin typeface="+mj-lt"/>
                <a:ea typeface="+mj-ea"/>
                <a:cs typeface="+mj-cs"/>
              </a:rPr>
              <a:t> se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vzděláváním</a:t>
            </a:r>
            <a:r>
              <a:rPr lang="en-US" sz="3600" b="1" dirty="0">
                <a:latin typeface="+mj-lt"/>
                <a:ea typeface="+mj-ea"/>
                <a:cs typeface="+mj-cs"/>
              </a:rPr>
              <a:t>?
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58E21E-5DD1-6966-FDBD-1A5EF3DF6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7" r="15827"/>
          <a:stretch/>
        </p:blipFill>
        <p:spPr>
          <a:xfrm>
            <a:off x="225411" y="511293"/>
            <a:ext cx="4482609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Arc 28">
            <a:extLst>
              <a:ext uri="{FF2B5EF4-FFF2-40B4-BE49-F238E27FC236}">
                <a16:creationId xmlns:a16="http://schemas.microsoft.com/office/drawing/2014/main" id="{0D356C5D-165B-E36E-E855-330AB394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099468" flipH="1">
            <a:off x="468201" y="297732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DA7579-CB0B-8DF9-D96F-C9D5CE83A6AA}"/>
              </a:ext>
            </a:extLst>
          </p:cNvPr>
          <p:cNvSpPr txBox="1"/>
          <p:nvPr/>
        </p:nvSpPr>
        <p:spPr>
          <a:xfrm>
            <a:off x="4823928" y="3035880"/>
            <a:ext cx="7124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Vzdělávání</a:t>
            </a:r>
            <a:r>
              <a:rPr lang="es-ES" b="1" dirty="0"/>
              <a:t>... </a:t>
            </a:r>
            <a:r>
              <a:rPr lang="es-ES" b="1" dirty="0" err="1"/>
              <a:t>Zahrnuje</a:t>
            </a:r>
            <a:r>
              <a:rPr lang="es-ES" b="1" dirty="0"/>
              <a:t> </a:t>
            </a:r>
            <a:r>
              <a:rPr lang="es-ES" b="1" dirty="0" err="1"/>
              <a:t>celý</a:t>
            </a:r>
            <a:r>
              <a:rPr lang="es-ES" b="1" dirty="0"/>
              <a:t> </a:t>
            </a:r>
            <a:r>
              <a:rPr lang="es-ES" b="1" dirty="0" err="1"/>
              <a:t>proces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je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vyučováno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narození</a:t>
            </a:r>
            <a:r>
              <a:rPr lang="es-ES" b="1" dirty="0"/>
              <a:t> do </a:t>
            </a:r>
            <a:r>
              <a:rPr lang="es-ES" b="1" dirty="0" err="1"/>
              <a:t>druhého</a:t>
            </a:r>
            <a:r>
              <a:rPr lang="es-ES" b="1" dirty="0"/>
              <a:t> </a:t>
            </a:r>
            <a:r>
              <a:rPr lang="es-ES" b="1" dirty="0" err="1"/>
              <a:t>dětství</a:t>
            </a:r>
            <a:r>
              <a:rPr lang="es-ES" b="1" dirty="0"/>
              <a:t>,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druhého</a:t>
            </a:r>
            <a:r>
              <a:rPr lang="es-ES" b="1" dirty="0"/>
              <a:t> </a:t>
            </a:r>
            <a:r>
              <a:rPr lang="es-ES" b="1" dirty="0" err="1"/>
              <a:t>dětství</a:t>
            </a:r>
            <a:r>
              <a:rPr lang="es-ES" b="1" dirty="0"/>
              <a:t> do </a:t>
            </a:r>
            <a:r>
              <a:rPr lang="es-ES" b="1" dirty="0" err="1"/>
              <a:t>mládí</a:t>
            </a:r>
            <a:r>
              <a:rPr lang="es-ES" b="1" dirty="0"/>
              <a:t> a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mládí</a:t>
            </a:r>
            <a:r>
              <a:rPr lang="es-ES" b="1" dirty="0"/>
              <a:t> do </a:t>
            </a:r>
            <a:r>
              <a:rPr lang="es-ES" b="1" dirty="0" err="1"/>
              <a:t>dospělosti</a:t>
            </a:r>
            <a:r>
              <a:rPr lang="es-ES" b="1" dirty="0"/>
              <a:t>. </a:t>
            </a:r>
            <a:r>
              <a:rPr lang="es-ES" b="1" dirty="0" err="1"/>
              <a:t>Jakmile</a:t>
            </a:r>
            <a:r>
              <a:rPr lang="es-ES" b="1" dirty="0"/>
              <a:t> je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schopno</a:t>
            </a:r>
            <a:r>
              <a:rPr lang="es-ES" b="1" dirty="0"/>
              <a:t> </a:t>
            </a:r>
            <a:r>
              <a:rPr lang="es-ES" b="1" dirty="0" err="1"/>
              <a:t>vytvořit</a:t>
            </a:r>
            <a:r>
              <a:rPr lang="es-ES" b="1" dirty="0"/>
              <a:t> </a:t>
            </a:r>
            <a:r>
              <a:rPr lang="es-ES" b="1" dirty="0" err="1"/>
              <a:t>myšlenku</a:t>
            </a:r>
            <a:r>
              <a:rPr lang="es-ES" b="1" dirty="0"/>
              <a:t>,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začít</a:t>
            </a:r>
            <a:r>
              <a:rPr lang="es-ES" b="1" dirty="0"/>
              <a:t> se </a:t>
            </a:r>
            <a:r>
              <a:rPr lang="es-ES" b="1" dirty="0" err="1"/>
              <a:t>vzdělávat</a:t>
            </a:r>
            <a:r>
              <a:rPr lang="es-ES" b="1" dirty="0"/>
              <a:t>.—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27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června</a:t>
            </a:r>
            <a:r>
              <a:rPr lang="es-ES" b="1" dirty="0"/>
              <a:t> 1899.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0E8CBC5-E9CF-5973-6B3B-9018B1EA9F37}"/>
              </a:ext>
            </a:extLst>
          </p:cNvPr>
          <p:cNvSpPr txBox="1"/>
          <p:nvPr/>
        </p:nvSpPr>
        <p:spPr>
          <a:xfrm>
            <a:off x="4823928" y="908398"/>
            <a:ext cx="6550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rodičů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účinek</a:t>
            </a:r>
            <a:r>
              <a:rPr lang="es-ES" b="1" dirty="0"/>
              <a:t> </a:t>
            </a:r>
            <a:r>
              <a:rPr lang="es-ES" b="1" dirty="0" err="1"/>
              <a:t>prenatálních</a:t>
            </a:r>
            <a:r>
              <a:rPr lang="es-ES" b="1" dirty="0"/>
              <a:t> </a:t>
            </a:r>
            <a:r>
              <a:rPr lang="es-ES" b="1" dirty="0" err="1"/>
              <a:t>vlivů</a:t>
            </a:r>
            <a:r>
              <a:rPr lang="es-ES" b="1" dirty="0"/>
              <a:t> je </a:t>
            </a:r>
            <a:r>
              <a:rPr lang="es-ES" b="1" dirty="0" err="1"/>
              <a:t>malá</a:t>
            </a:r>
            <a:r>
              <a:rPr lang="es-ES" b="1" dirty="0"/>
              <a:t> </a:t>
            </a:r>
            <a:r>
              <a:rPr lang="es-ES" b="1" dirty="0" err="1"/>
              <a:t>věc</a:t>
            </a:r>
            <a:r>
              <a:rPr lang="es-ES" b="1" dirty="0"/>
              <a:t>; ale </a:t>
            </a:r>
            <a:r>
              <a:rPr lang="es-ES" b="1" dirty="0" err="1"/>
              <a:t>nebe</a:t>
            </a:r>
            <a:r>
              <a:rPr lang="es-ES" b="1" dirty="0"/>
              <a:t> je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nepovažuje</a:t>
            </a:r>
            <a:r>
              <a:rPr lang="es-ES" b="1" dirty="0"/>
              <a:t>.  Te 1</a:t>
            </a:r>
            <a:r>
              <a:rPr lang="cs-CZ" b="1" dirty="0"/>
              <a:t>71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2F41E3-17D3-E4B2-A0E6-59AD42120986}"/>
              </a:ext>
            </a:extLst>
          </p:cNvPr>
          <p:cNvSpPr txBox="1"/>
          <p:nvPr/>
        </p:nvSpPr>
        <p:spPr>
          <a:xfrm>
            <a:off x="4823928" y="4376620"/>
            <a:ext cx="68908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Včasná</a:t>
            </a:r>
            <a:r>
              <a:rPr lang="es-ES" b="1" dirty="0"/>
              <a:t> </a:t>
            </a:r>
            <a:r>
              <a:rPr lang="es-ES" b="1" dirty="0" err="1"/>
              <a:t>příprava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je </a:t>
            </a:r>
            <a:r>
              <a:rPr lang="es-ES" b="1" dirty="0" err="1"/>
              <a:t>předmět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pečlivě</a:t>
            </a:r>
            <a:r>
              <a:rPr lang="es-ES" b="1" dirty="0"/>
              <a:t> </a:t>
            </a:r>
            <a:r>
              <a:rPr lang="es-ES" b="1" dirty="0" err="1"/>
              <a:t>studován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učinit</a:t>
            </a:r>
            <a:r>
              <a:rPr lang="es-ES" b="1" dirty="0"/>
              <a:t> </a:t>
            </a:r>
            <a:r>
              <a:rPr lang="es-ES" b="1" dirty="0" err="1"/>
              <a:t>otázku</a:t>
            </a:r>
            <a:r>
              <a:rPr lang="es-ES" b="1" dirty="0"/>
              <a:t> </a:t>
            </a:r>
            <a:r>
              <a:rPr lang="es-ES" b="1" dirty="0" err="1"/>
              <a:t>vzdělání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předmětem</a:t>
            </a:r>
            <a:r>
              <a:rPr lang="es-ES" b="1" dirty="0"/>
              <a:t> </a:t>
            </a:r>
            <a:r>
              <a:rPr lang="es-ES" b="1" dirty="0" err="1"/>
              <a:t>zájmu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spása</a:t>
            </a:r>
            <a:r>
              <a:rPr lang="es-ES" b="1" dirty="0"/>
              <a:t> do </a:t>
            </a:r>
            <a:r>
              <a:rPr lang="es-ES" b="1" dirty="0" err="1"/>
              <a:t>značné</a:t>
            </a:r>
            <a:r>
              <a:rPr lang="es-ES" b="1" dirty="0"/>
              <a:t> </a:t>
            </a:r>
            <a:r>
              <a:rPr lang="es-ES" b="1" dirty="0" err="1"/>
              <a:t>míry</a:t>
            </a:r>
            <a:r>
              <a:rPr lang="es-ES" b="1" dirty="0"/>
              <a:t> </a:t>
            </a:r>
            <a:r>
              <a:rPr lang="es-ES" b="1" dirty="0" err="1"/>
              <a:t>závisí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výchově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dostalo</a:t>
            </a:r>
            <a:r>
              <a:rPr lang="es-ES" b="1" dirty="0"/>
              <a:t> </a:t>
            </a:r>
            <a:r>
              <a:rPr lang="cs-CZ" b="1" dirty="0"/>
              <a:t>       </a:t>
            </a:r>
            <a:r>
              <a:rPr lang="es-ES" b="1" dirty="0"/>
              <a:t>v </a:t>
            </a:r>
            <a:r>
              <a:rPr lang="es-ES" b="1" dirty="0" err="1"/>
              <a:t>dětství</a:t>
            </a:r>
            <a:r>
              <a:rPr lang="es-ES" b="1" dirty="0"/>
              <a:t>. </a:t>
            </a:r>
            <a:r>
              <a:rPr lang="es-ES" b="1" dirty="0" err="1"/>
              <a:t>Rodiče</a:t>
            </a:r>
            <a:r>
              <a:rPr lang="es-ES" b="1" dirty="0"/>
              <a:t> a </a:t>
            </a:r>
            <a:r>
              <a:rPr lang="es-ES" b="1" dirty="0" err="1"/>
              <a:t>opatrovníci</a:t>
            </a:r>
            <a:r>
              <a:rPr lang="es-ES" b="1" dirty="0"/>
              <a:t> musí </a:t>
            </a:r>
            <a:r>
              <a:rPr lang="es-ES" b="1" dirty="0" err="1"/>
              <a:t>udržovat</a:t>
            </a:r>
            <a:r>
              <a:rPr lang="es-ES" b="1" dirty="0"/>
              <a:t> </a:t>
            </a:r>
            <a:r>
              <a:rPr lang="es-ES" b="1" dirty="0" err="1"/>
              <a:t>čistotu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a </a:t>
            </a:r>
            <a:r>
              <a:rPr lang="es-ES" b="1" dirty="0" err="1"/>
              <a:t>života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chtějí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čisté</a:t>
            </a:r>
            <a:r>
              <a:rPr lang="es-ES" b="1" dirty="0"/>
              <a:t>.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se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vychovávat</a:t>
            </a:r>
            <a:r>
              <a:rPr lang="es-ES" b="1" dirty="0"/>
              <a:t> a </a:t>
            </a:r>
            <a:r>
              <a:rPr lang="es-ES" b="1" dirty="0" err="1"/>
              <a:t>ukázňovat</a:t>
            </a:r>
            <a:r>
              <a:rPr lang="es-ES" b="1" dirty="0"/>
              <a:t>. Pak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páni</a:t>
            </a:r>
            <a:r>
              <a:rPr lang="es-ES" b="1" dirty="0"/>
              <a:t> </a:t>
            </a:r>
            <a:r>
              <a:rPr lang="es-ES" b="1" dirty="0" err="1"/>
              <a:t>domova</a:t>
            </a:r>
            <a:r>
              <a:rPr lang="es-ES" b="1" dirty="0"/>
              <a:t> </a:t>
            </a:r>
            <a:r>
              <a:rPr lang="es-ES" b="1" dirty="0" err="1"/>
              <a:t>formovat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a </a:t>
            </a:r>
            <a:r>
              <a:rPr lang="es-ES" b="1" dirty="0" err="1"/>
              <a:t>připravovat</a:t>
            </a:r>
            <a:r>
              <a:rPr lang="es-ES" b="1" dirty="0"/>
              <a:t> je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nesmrtelné</a:t>
            </a:r>
            <a:r>
              <a:rPr lang="es-ES" b="1" dirty="0"/>
              <a:t> </a:t>
            </a:r>
            <a:r>
              <a:rPr lang="es-ES" b="1" dirty="0" err="1"/>
              <a:t>dědictví</a:t>
            </a:r>
            <a:r>
              <a:rPr lang="es-ES" b="1" dirty="0"/>
              <a:t>.</a:t>
            </a:r>
            <a:r>
              <a:rPr lang="cs-CZ" b="1" dirty="0"/>
              <a:t>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8</a:t>
            </a:r>
            <a:r>
              <a:rPr lang="cs-CZ" b="1" dirty="0"/>
              <a:t>. září</a:t>
            </a:r>
            <a:r>
              <a:rPr lang="es-ES" b="1" dirty="0"/>
              <a:t> 1904.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1FE7EA0-8408-8388-71BD-672C33680E3E}"/>
              </a:ext>
            </a:extLst>
          </p:cNvPr>
          <p:cNvSpPr txBox="1"/>
          <p:nvPr/>
        </p:nvSpPr>
        <p:spPr>
          <a:xfrm>
            <a:off x="4823928" y="1695140"/>
            <a:ext cx="6144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Slovo</a:t>
            </a:r>
            <a:r>
              <a:rPr lang="es-ES" b="1" dirty="0"/>
              <a:t> "</a:t>
            </a:r>
            <a:r>
              <a:rPr lang="es-ES" b="1" dirty="0" err="1"/>
              <a:t>vzdělání</a:t>
            </a:r>
            <a:r>
              <a:rPr lang="es-ES" b="1" dirty="0"/>
              <a:t>" </a:t>
            </a:r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studijní</a:t>
            </a:r>
            <a:r>
              <a:rPr lang="es-ES" b="1" dirty="0"/>
              <a:t> </a:t>
            </a:r>
            <a:r>
              <a:rPr lang="es-ES" b="1" dirty="0" err="1"/>
              <a:t>program</a:t>
            </a:r>
            <a:r>
              <a:rPr lang="es-ES" b="1" dirty="0"/>
              <a:t>. </a:t>
            </a:r>
            <a:r>
              <a:rPr lang="es-ES" b="1" dirty="0" err="1"/>
              <a:t>Vzdě</a:t>
            </a:r>
            <a:r>
              <a:rPr lang="cs-CZ" b="1" dirty="0"/>
              <a:t>-</a:t>
            </a:r>
            <a:r>
              <a:rPr lang="es-ES" b="1" dirty="0" err="1"/>
              <a:t>lávání</a:t>
            </a:r>
            <a:r>
              <a:rPr lang="es-ES" b="1" dirty="0"/>
              <a:t> </a:t>
            </a:r>
            <a:r>
              <a:rPr lang="es-ES" b="1" dirty="0" err="1"/>
              <a:t>začíná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je </a:t>
            </a:r>
            <a:r>
              <a:rPr lang="es-ES" b="1" dirty="0" err="1"/>
              <a:t>dítě</a:t>
            </a:r>
            <a:r>
              <a:rPr lang="es-ES" b="1" dirty="0"/>
              <a:t> v </a:t>
            </a:r>
            <a:r>
              <a:rPr lang="es-ES" b="1" dirty="0" err="1"/>
              <a:t>náručí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matky</a:t>
            </a:r>
            <a:r>
              <a:rPr lang="es-ES" b="1" dirty="0"/>
              <a:t>.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matka</a:t>
            </a:r>
            <a:r>
              <a:rPr lang="es-ES" b="1" dirty="0"/>
              <a:t> </a:t>
            </a:r>
            <a:r>
              <a:rPr lang="es-ES" b="1" dirty="0" err="1"/>
              <a:t>formuje</a:t>
            </a:r>
            <a:r>
              <a:rPr lang="es-ES" b="1" dirty="0"/>
              <a:t> a </a:t>
            </a:r>
            <a:r>
              <a:rPr lang="es-ES" b="1" dirty="0" err="1"/>
              <a:t>formuje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je </a:t>
            </a:r>
            <a:r>
              <a:rPr lang="es-ES" b="1" dirty="0" err="1"/>
              <a:t>vychovává</a:t>
            </a:r>
            <a:r>
              <a:rPr lang="es-ES" b="1" dirty="0"/>
              <a:t>.</a:t>
            </a:r>
            <a:r>
              <a:rPr lang="cs-CZ" b="1" dirty="0"/>
              <a:t> EGW: </a:t>
            </a:r>
            <a:r>
              <a:rPr lang="es-ES" b="1" dirty="0"/>
              <a:t>H</a:t>
            </a:r>
            <a:r>
              <a:rPr lang="cs-CZ" b="1" dirty="0"/>
              <a:t>R</a:t>
            </a:r>
            <a:r>
              <a:rPr lang="es-ES" b="1" dirty="0"/>
              <a:t>, </a:t>
            </a:r>
            <a:r>
              <a:rPr lang="cs-CZ" b="1" dirty="0"/>
              <a:t>červenec</a:t>
            </a:r>
            <a:r>
              <a:rPr lang="es-ES" b="1" dirty="0"/>
              <a:t> 1880.</a:t>
            </a:r>
          </a:p>
        </p:txBody>
      </p:sp>
    </p:spTree>
    <p:extLst>
      <p:ext uri="{BB962C8B-B14F-4D97-AF65-F5344CB8AC3E}">
        <p14:creationId xmlns:p14="http://schemas.microsoft.com/office/powerpoint/2010/main" val="4819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C9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9D905D-EBA2-A266-0E7B-CB63F1695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 b="2095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solidFill>
            <a:srgbClr val="A18059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E140A-8B9D-54D5-C0CA-5176178D7E18}"/>
              </a:ext>
            </a:extLst>
          </p:cNvPr>
          <p:cNvSpPr txBox="1"/>
          <p:nvPr/>
        </p:nvSpPr>
        <p:spPr>
          <a:xfrm>
            <a:off x="5047822" y="941654"/>
            <a:ext cx="64364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Jaké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vyučovací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metody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používám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pro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vzdělávání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svých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dětí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B25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65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4.44444E-6 L -4.7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9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4A7686F0-1B62-E5CE-CED5-CC416B09C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93" y="2012201"/>
            <a:ext cx="360000" cy="36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F17BC2A-A603-15C3-048D-9F17047E0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499" y="3063748"/>
            <a:ext cx="360000" cy="36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838CE1A-D900-47E5-6260-24BF213A4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374" y="3809346"/>
            <a:ext cx="360000" cy="36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D22C162-7035-9702-AF6F-63161BD84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122" y="5251042"/>
            <a:ext cx="360252" cy="36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4D613E-93E9-8502-E5A1-89DCF84F7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122" y="5982508"/>
            <a:ext cx="360252" cy="36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F986F6E-1911-D747-DE1B-1348862FA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123" y="886628"/>
            <a:ext cx="360000" cy="36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C44B195-8465-F6A5-2932-A5FD44E169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23" y="517919"/>
            <a:ext cx="360000" cy="36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13D44D3-1BAF-13C4-7E36-A889E6C01F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374" y="157919"/>
            <a:ext cx="359749" cy="36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2FE0432-C2CC-5A36-A70D-E5D41D857A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646" y="2746459"/>
            <a:ext cx="360000" cy="360000"/>
          </a:xfrm>
          <a:prstGeom prst="rect">
            <a:avLst/>
          </a:prstGeom>
        </p:spPr>
      </p:pic>
      <p:pic>
        <p:nvPicPr>
          <p:cNvPr id="4" name="Imagen 3" descr="Imagen que contiene bebé, persona, interior, ventana&#10;&#10;Descripción generada automáticamente">
            <a:extLst>
              <a:ext uri="{FF2B5EF4-FFF2-40B4-BE49-F238E27FC236}">
                <a16:creationId xmlns:a16="http://schemas.microsoft.com/office/drawing/2014/main" id="{56FF2719-F059-8815-CE61-8B34D501781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" b="5493"/>
          <a:stretch/>
        </p:blipFill>
        <p:spPr>
          <a:xfrm>
            <a:off x="7511766" y="192627"/>
            <a:ext cx="4368012" cy="2815470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que contiene persona, hombre, sostener, viendo&#10;&#10;Descripción generada automáticamente">
            <a:extLst>
              <a:ext uri="{FF2B5EF4-FFF2-40B4-BE49-F238E27FC236}">
                <a16:creationId xmlns:a16="http://schemas.microsoft.com/office/drawing/2014/main" id="{AA595A2B-EFDB-0410-FA5C-FE44DAC0B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3" y="3506483"/>
            <a:ext cx="4585219" cy="3055912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3D7DC743-B778-E07D-86EF-D6A5AEC2B52B}"/>
              </a:ext>
            </a:extLst>
          </p:cNvPr>
          <p:cNvSpPr txBox="1"/>
          <p:nvPr/>
        </p:nvSpPr>
        <p:spPr>
          <a:xfrm>
            <a:off x="5128499" y="2978280"/>
            <a:ext cx="6905898" cy="3779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 startAt="6"/>
            </a:pPr>
            <a:r>
              <a:rPr lang="es-ES" b="1" dirty="0" err="1"/>
              <a:t>Nechte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jemné</a:t>
            </a:r>
            <a:r>
              <a:rPr lang="es-ES" b="1" dirty="0"/>
              <a:t>, ale </a:t>
            </a:r>
            <a:r>
              <a:rPr lang="es-ES" b="1" dirty="0" err="1"/>
              <a:t>pevné</a:t>
            </a:r>
            <a:r>
              <a:rPr lang="es-ES" b="1" dirty="0"/>
              <a:t>, a </a:t>
            </a:r>
            <a:r>
              <a:rPr lang="es-ES" b="1" dirty="0" err="1"/>
              <a:t>to</a:t>
            </a:r>
            <a:r>
              <a:rPr lang="es-ES" b="1" dirty="0"/>
              <a:t> i v </a:t>
            </a:r>
            <a:r>
              <a:rPr lang="es-ES" b="1" dirty="0" err="1"/>
              <a:t>péči</a:t>
            </a:r>
            <a:r>
              <a:rPr lang="es-ES" b="1" dirty="0"/>
              <a:t> o </a:t>
            </a:r>
            <a:r>
              <a:rPr lang="es-ES" b="1" dirty="0" err="1"/>
              <a:t>dítě</a:t>
            </a:r>
            <a:r>
              <a:rPr lang="es-ES" b="1" dirty="0"/>
              <a:t>. N</a:t>
            </a:r>
            <a:r>
              <a:rPr lang="cs-CZ" b="1" dirty="0" err="1"/>
              <a:t>evyvolávejte</a:t>
            </a:r>
            <a:r>
              <a:rPr lang="cs-CZ" b="1" dirty="0"/>
              <a:t> v dětech neklid a </a:t>
            </a:r>
            <a:r>
              <a:rPr lang="es-ES" b="1" dirty="0" err="1"/>
              <a:t>nervozitu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 startAt="6"/>
            </a:pPr>
            <a:r>
              <a:rPr lang="es-ES" b="1" dirty="0" err="1"/>
              <a:t>Zpěvem</a:t>
            </a:r>
            <a:r>
              <a:rPr lang="es-ES" b="1" dirty="0"/>
              <a:t>, </a:t>
            </a:r>
            <a:r>
              <a:rPr lang="es-ES" b="1" dirty="0" err="1"/>
              <a:t>modlitbou</a:t>
            </a:r>
            <a:r>
              <a:rPr lang="es-ES" b="1" dirty="0"/>
              <a:t> a </a:t>
            </a:r>
            <a:r>
              <a:rPr lang="es-ES" b="1" dirty="0" err="1"/>
              <a:t>biblickými</a:t>
            </a:r>
            <a:r>
              <a:rPr lang="es-ES" b="1" dirty="0"/>
              <a:t> </a:t>
            </a:r>
            <a:r>
              <a:rPr lang="es-ES" b="1" dirty="0" err="1"/>
              <a:t>lekcemi</a:t>
            </a:r>
            <a:r>
              <a:rPr lang="es-ES" b="1" dirty="0"/>
              <a:t> </a:t>
            </a:r>
            <a:r>
              <a:rPr lang="es-ES" b="1" dirty="0" err="1"/>
              <a:t>musíte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učit</a:t>
            </a:r>
            <a:r>
              <a:rPr lang="es-ES" b="1" dirty="0"/>
              <a:t> </a:t>
            </a:r>
            <a:r>
              <a:rPr lang="es-ES" b="1" dirty="0" err="1"/>
              <a:t>Božímu</a:t>
            </a:r>
            <a:r>
              <a:rPr lang="es-ES" b="1" dirty="0"/>
              <a:t> </a:t>
            </a:r>
            <a:r>
              <a:rPr lang="es-ES" b="1" dirty="0" err="1"/>
              <a:t>zákonu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vyjádřením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do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přijm</a:t>
            </a:r>
            <a:r>
              <a:rPr lang="cs-CZ" b="1" dirty="0"/>
              <a:t>ou</a:t>
            </a:r>
            <a:r>
              <a:rPr lang="es-ES" b="1" dirty="0"/>
              <a:t> </a:t>
            </a:r>
            <a:r>
              <a:rPr lang="es-ES" b="1" dirty="0" err="1"/>
              <a:t>zásady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zákona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v</a:t>
            </a:r>
            <a:r>
              <a:rPr lang="cs-CZ" b="1" dirty="0"/>
              <a:t> </a:t>
            </a:r>
            <a:r>
              <a:rPr lang="cs-CZ" b="1" dirty="0" err="1"/>
              <a:t>jejicch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a </a:t>
            </a:r>
            <a:r>
              <a:rPr lang="es-ES" b="1" dirty="0" err="1"/>
              <a:t>duši</a:t>
            </a:r>
            <a:r>
              <a:rPr lang="es-ES" b="1" dirty="0"/>
              <a:t> </a:t>
            </a:r>
            <a:r>
              <a:rPr lang="es-ES" b="1" dirty="0" err="1"/>
              <a:t>nastíněn</a:t>
            </a:r>
            <a:r>
              <a:rPr lang="es-ES" b="1" dirty="0"/>
              <a:t> </a:t>
            </a:r>
            <a:r>
              <a:rPr lang="es-ES" b="1" dirty="0" err="1"/>
              <a:t>obraz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 startAt="6"/>
            </a:pPr>
            <a:r>
              <a:rPr lang="es-ES" b="1" dirty="0" err="1"/>
              <a:t>Nekárejte</a:t>
            </a:r>
            <a:r>
              <a:rPr lang="es-ES" b="1" dirty="0"/>
              <a:t> je, </a:t>
            </a:r>
            <a:r>
              <a:rPr lang="es-ES" b="1" dirty="0" err="1"/>
              <a:t>protože</a:t>
            </a:r>
            <a:r>
              <a:rPr lang="es-ES" b="1" dirty="0"/>
              <a:t> jim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nepřinese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dobrého</a:t>
            </a:r>
            <a:r>
              <a:rPr lang="es-ES" b="1" dirty="0"/>
              <a:t>. </a:t>
            </a:r>
            <a:r>
              <a:rPr lang="es-ES" b="1" dirty="0" err="1"/>
              <a:t>Mluvte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byste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důvěru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inteligenci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 startAt="6"/>
            </a:pPr>
            <a:r>
              <a:rPr lang="es-ES" b="1" dirty="0" err="1"/>
              <a:t>Řekněte</a:t>
            </a:r>
            <a:r>
              <a:rPr lang="es-ES" b="1" dirty="0"/>
              <a:t> jim,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očekává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udělají</a:t>
            </a:r>
            <a:r>
              <a:rPr lang="es-ES" b="1" dirty="0"/>
              <a:t>. </a:t>
            </a:r>
            <a:r>
              <a:rPr lang="es-ES" b="1" dirty="0" err="1"/>
              <a:t>Řekni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vzděláváni</a:t>
            </a:r>
            <a:r>
              <a:rPr lang="es-ES" b="1" dirty="0"/>
              <a:t> a </a:t>
            </a:r>
            <a:r>
              <a:rPr lang="es-ES" b="1" dirty="0" err="1"/>
              <a:t>připraveni</a:t>
            </a:r>
            <a:r>
              <a:rPr lang="es-ES" b="1" dirty="0"/>
              <a:t> </a:t>
            </a:r>
            <a:r>
              <a:rPr lang="cs-CZ" b="1" dirty="0"/>
              <a:t>spolu</a:t>
            </a:r>
            <a:r>
              <a:rPr lang="es-ES" b="1" dirty="0" err="1"/>
              <a:t>pracovat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58C5D6E-DA68-4AF4-618F-F3591937A30D}"/>
              </a:ext>
            </a:extLst>
          </p:cNvPr>
          <p:cNvSpPr txBox="1"/>
          <p:nvPr/>
        </p:nvSpPr>
        <p:spPr>
          <a:xfrm>
            <a:off x="258083" y="90432"/>
            <a:ext cx="7234558" cy="340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b="1" dirty="0" err="1"/>
              <a:t>Uspořádejte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poslouchaly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příkazy</a:t>
            </a:r>
            <a:r>
              <a:rPr lang="es-ES" b="1" dirty="0"/>
              <a:t> s </a:t>
            </a:r>
            <a:r>
              <a:rPr lang="es-ES" b="1" dirty="0" err="1"/>
              <a:t>radostí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pl-PL" b="1" dirty="0"/>
              <a:t>Učte je, aby prosily Pána o pomoc s maličkostmi v životě.</a:t>
            </a:r>
            <a:endParaRPr lang="es-ES" b="1" dirty="0"/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b="1" dirty="0" err="1"/>
              <a:t>Řekněte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bdělí</a:t>
            </a:r>
            <a:r>
              <a:rPr lang="es-ES" b="1" dirty="0"/>
              <a:t> a </a:t>
            </a:r>
            <a:r>
              <a:rPr lang="es-ES" b="1" dirty="0" err="1"/>
              <a:t>všímali</a:t>
            </a:r>
            <a:r>
              <a:rPr lang="es-ES" b="1" dirty="0"/>
              <a:t> si </a:t>
            </a:r>
            <a:r>
              <a:rPr lang="es-ES" b="1" dirty="0" err="1"/>
              <a:t>malých</a:t>
            </a:r>
            <a:r>
              <a:rPr lang="es-ES" b="1" dirty="0"/>
              <a:t> </a:t>
            </a:r>
            <a:r>
              <a:rPr lang="es-ES" b="1" dirty="0" err="1"/>
              <a:t>povinností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vykonat</a:t>
            </a:r>
            <a:r>
              <a:rPr lang="es-ES" b="1" dirty="0"/>
              <a:t>. </a:t>
            </a:r>
            <a:r>
              <a:rPr lang="es-ES" b="1" dirty="0" err="1"/>
              <a:t>Naučte</a:t>
            </a:r>
            <a:r>
              <a:rPr lang="es-ES" b="1" dirty="0"/>
              <a:t> je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nápomocné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dáte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doma. </a:t>
            </a:r>
            <a:r>
              <a:rPr lang="es-ES" b="1" dirty="0" err="1"/>
              <a:t>Povzbuďte</a:t>
            </a:r>
            <a:r>
              <a:rPr lang="es-ES" b="1" dirty="0"/>
              <a:t> je,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pomáhali</a:t>
            </a:r>
            <a:r>
              <a:rPr lang="es-ES" b="1" dirty="0"/>
              <a:t>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otci</a:t>
            </a:r>
            <a:r>
              <a:rPr lang="es-ES" b="1" dirty="0"/>
              <a:t> a </a:t>
            </a:r>
            <a:r>
              <a:rPr lang="es-ES" b="1" dirty="0" err="1"/>
              <a:t>matce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cs-CZ" b="1" dirty="0"/>
              <a:t>Přistupujte ke vzdělávání a přípravě s klidným duchem a milujícím srdcem a jednejte s nimi s laskavostí, něhou a láskou.</a:t>
            </a:r>
            <a:endParaRPr lang="es-ES" b="1" dirty="0"/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s-ES" b="1" dirty="0" err="1"/>
              <a:t>Naplňte</a:t>
            </a:r>
            <a:r>
              <a:rPr lang="es-ES" b="1" dirty="0"/>
              <a:t> je </a:t>
            </a:r>
            <a:r>
              <a:rPr lang="es-ES" b="1" dirty="0" err="1"/>
              <a:t>čistými</a:t>
            </a:r>
            <a:r>
              <a:rPr lang="es-ES" b="1" dirty="0"/>
              <a:t> </a:t>
            </a:r>
            <a:r>
              <a:rPr lang="es-ES" b="1" dirty="0" err="1"/>
              <a:t>aspiracemi</a:t>
            </a:r>
            <a:r>
              <a:rPr lang="es-ES" b="1" dirty="0"/>
              <a:t> a </a:t>
            </a:r>
            <a:r>
              <a:rPr lang="es-ES" b="1" dirty="0" err="1"/>
              <a:t>pěstujte</a:t>
            </a:r>
            <a:r>
              <a:rPr lang="es-ES" b="1" dirty="0"/>
              <a:t> v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 k </a:t>
            </a:r>
            <a:r>
              <a:rPr lang="es-ES" b="1" dirty="0" err="1"/>
              <a:t>čestným</a:t>
            </a:r>
            <a:r>
              <a:rPr lang="es-ES" b="1" dirty="0"/>
              <a:t>, </a:t>
            </a:r>
            <a:r>
              <a:rPr lang="es-ES" b="1" dirty="0" err="1"/>
              <a:t>čistým</a:t>
            </a:r>
            <a:r>
              <a:rPr lang="es-ES" b="1" dirty="0"/>
              <a:t> a </a:t>
            </a:r>
            <a:r>
              <a:rPr lang="es-ES" b="1" dirty="0" err="1"/>
              <a:t>svatým</a:t>
            </a:r>
            <a:r>
              <a:rPr lang="es-ES" b="1" dirty="0"/>
              <a:t> </a:t>
            </a:r>
            <a:r>
              <a:rPr lang="es-ES" b="1" dirty="0" err="1"/>
              <a:t>věcem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6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l="-2000" t="-9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0C216B-EBE5-3959-B8F5-4078386A2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3" y="1558624"/>
            <a:ext cx="360000" cy="3701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3AD91D-E897-6614-7A4E-8345DC3E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03" y="1941275"/>
            <a:ext cx="360000" cy="3701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B8896D-A5C3-198C-587F-4A9E6AB30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03" y="814721"/>
            <a:ext cx="360252" cy="3701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A7E9AA-D784-939F-4319-24AB625D6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03" y="454721"/>
            <a:ext cx="360252" cy="3701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6DB904-01E1-703B-2237-2DD1DEBE2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03" y="4126624"/>
            <a:ext cx="360000" cy="3701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8FF745B-0998-BAAD-C073-F79F0AA1CD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03" y="4854159"/>
            <a:ext cx="360000" cy="3701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D8D06F9-8EC1-C94A-7D9A-06FD8C5B4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903" y="5600922"/>
            <a:ext cx="359749" cy="3701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F1EEEEE-F891-A73A-4EB4-D3D03C0BF1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903" y="3041593"/>
            <a:ext cx="360000" cy="3701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DDFA15-AAC2-200F-936C-DDD3BD52E3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903" y="2663129"/>
            <a:ext cx="360000" cy="370120"/>
          </a:xfrm>
          <a:prstGeom prst="rect">
            <a:avLst/>
          </a:prstGeom>
        </p:spPr>
      </p:pic>
      <p:pic>
        <p:nvPicPr>
          <p:cNvPr id="15" name="Imagen 14" descr="Imagen que contiene persona, mujer, viendo, ventana&#10;&#10;Descripción generada automáticamente">
            <a:extLst>
              <a:ext uri="{FF2B5EF4-FFF2-40B4-BE49-F238E27FC236}">
                <a16:creationId xmlns:a16="http://schemas.microsoft.com/office/drawing/2014/main" id="{6437428E-4A31-B7B9-A1A6-7EA7DA4B3B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81" y="219097"/>
            <a:ext cx="2999660" cy="2250062"/>
          </a:xfrm>
          <a:prstGeom prst="rect">
            <a:avLst/>
          </a:prstGeom>
          <a:ln w="38100" cap="sq">
            <a:solidFill>
              <a:srgbClr val="AA003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Niño jugando en el parque&#10;&#10;Descripción generada automáticamente con confianza baja">
            <a:extLst>
              <a:ext uri="{FF2B5EF4-FFF2-40B4-BE49-F238E27FC236}">
                <a16:creationId xmlns:a16="http://schemas.microsoft.com/office/drawing/2014/main" id="{8D0A3DD2-8EC8-015F-3E3C-95F45BF9E9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80" y="2623907"/>
            <a:ext cx="2999661" cy="1970838"/>
          </a:xfrm>
          <a:prstGeom prst="rect">
            <a:avLst/>
          </a:prstGeom>
          <a:ln w="38100" cap="sq">
            <a:solidFill>
              <a:srgbClr val="AA003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Mujer sentada en un sofá&#10;&#10;Descripción generada automáticamente con confianza media">
            <a:extLst>
              <a:ext uri="{FF2B5EF4-FFF2-40B4-BE49-F238E27FC236}">
                <a16:creationId xmlns:a16="http://schemas.microsoft.com/office/drawing/2014/main" id="{8425DD8E-6932-704B-64BD-4191419C003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/>
        </p:blipFill>
        <p:spPr>
          <a:xfrm>
            <a:off x="8874680" y="4749493"/>
            <a:ext cx="2999660" cy="1831266"/>
          </a:xfrm>
          <a:prstGeom prst="rect">
            <a:avLst/>
          </a:prstGeom>
          <a:ln w="38100" cap="sq">
            <a:solidFill>
              <a:srgbClr val="AA003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8C5D6E-DA68-4AF4-618F-F3591937A30D}"/>
              </a:ext>
            </a:extLst>
          </p:cNvPr>
          <p:cNvSpPr txBox="1"/>
          <p:nvPr/>
        </p:nvSpPr>
        <p:spPr>
          <a:xfrm>
            <a:off x="244485" y="359233"/>
            <a:ext cx="8630195" cy="6010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cs-CZ" b="1" dirty="0"/>
              <a:t>Ve</a:t>
            </a:r>
            <a:r>
              <a:rPr lang="es-ES" b="1" dirty="0" err="1"/>
              <a:t>ďte</a:t>
            </a:r>
            <a:r>
              <a:rPr lang="es-ES" b="1" dirty="0"/>
              <a:t> je </a:t>
            </a:r>
            <a:r>
              <a:rPr lang="cs-CZ" b="1" dirty="0"/>
              <a:t>k</a:t>
            </a:r>
            <a:r>
              <a:rPr lang="es-ES" b="1" dirty="0"/>
              <a:t> </a:t>
            </a:r>
            <a:r>
              <a:rPr lang="es-ES" b="1" dirty="0" err="1"/>
              <a:t>dobré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es-ES" b="1" dirty="0" err="1"/>
              <a:t>Domlouvejte</a:t>
            </a:r>
            <a:r>
              <a:rPr lang="es-ES" b="1" dirty="0"/>
              <a:t> se </a:t>
            </a:r>
            <a:r>
              <a:rPr lang="es-ES" b="1" dirty="0" err="1"/>
              <a:t>se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cs-CZ" b="1" dirty="0"/>
              <a:t> tak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napravili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, a </a:t>
            </a:r>
            <a:r>
              <a:rPr lang="es-ES" b="1" dirty="0" err="1"/>
              <a:t>trpělivě</a:t>
            </a:r>
            <a:r>
              <a:rPr lang="es-ES" b="1" dirty="0"/>
              <a:t> je </a:t>
            </a:r>
            <a:r>
              <a:rPr lang="es-ES" b="1" dirty="0" err="1"/>
              <a:t>učte</a:t>
            </a:r>
            <a:r>
              <a:rPr lang="es-ES" b="1" dirty="0"/>
              <a:t> </a:t>
            </a:r>
            <a:r>
              <a:rPr lang="es-ES" b="1" dirty="0" err="1"/>
              <a:t>správnému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pl-PL" b="1" dirty="0"/>
              <a:t>Učte je jednoduchým lekcím z knihy přírody a věcí kolem nich.</a:t>
            </a:r>
            <a:endParaRPr lang="es-ES" b="1" dirty="0"/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es-ES" b="1" dirty="0" err="1"/>
              <a:t>Udělejte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chcete</a:t>
            </a:r>
            <a:r>
              <a:rPr lang="es-ES" b="1" dirty="0"/>
              <a:t> </a:t>
            </a:r>
            <a:r>
              <a:rPr lang="es-ES" b="1" dirty="0" err="1"/>
              <a:t>naučit</a:t>
            </a:r>
            <a:r>
              <a:rPr lang="es-ES" b="1" dirty="0"/>
              <a:t>, </a:t>
            </a:r>
            <a:r>
              <a:rPr lang="es-ES" b="1" dirty="0" err="1"/>
              <a:t>krátké</a:t>
            </a:r>
            <a:r>
              <a:rPr lang="es-ES" b="1" dirty="0"/>
              <a:t> a </a:t>
            </a:r>
            <a:r>
              <a:rPr lang="es-ES" b="1" dirty="0" err="1"/>
              <a:t>zajímavé</a:t>
            </a:r>
            <a:r>
              <a:rPr lang="es-ES" b="1" dirty="0"/>
              <a:t>, </a:t>
            </a:r>
            <a:r>
              <a:rPr lang="es-ES" b="1" dirty="0" err="1"/>
              <a:t>učte</a:t>
            </a:r>
            <a:r>
              <a:rPr lang="es-ES" b="1" dirty="0"/>
              <a:t> je </a:t>
            </a:r>
            <a:r>
              <a:rPr lang="es-ES" b="1" dirty="0" err="1"/>
              <a:t>přikázání</a:t>
            </a:r>
            <a:r>
              <a:rPr lang="es-ES" b="1" dirty="0"/>
              <a:t> a </a:t>
            </a:r>
            <a:r>
              <a:rPr lang="es-ES" b="1" dirty="0" err="1"/>
              <a:t>jděte</a:t>
            </a:r>
            <a:r>
              <a:rPr lang="es-ES" b="1" dirty="0"/>
              <a:t> </a:t>
            </a:r>
            <a:r>
              <a:rPr lang="es-ES" b="1" dirty="0" err="1"/>
              <a:t>příkladem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es-ES" b="1" dirty="0" err="1"/>
              <a:t>Vybídněte</a:t>
            </a:r>
            <a:r>
              <a:rPr lang="es-ES" b="1" dirty="0"/>
              <a:t> je,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naučili</a:t>
            </a:r>
            <a:r>
              <a:rPr lang="es-ES" b="1" dirty="0"/>
              <a:t> </a:t>
            </a:r>
            <a:r>
              <a:rPr lang="es-ES" b="1" dirty="0" err="1"/>
              <a:t>čerpat</a:t>
            </a:r>
            <a:r>
              <a:rPr lang="es-ES" b="1" dirty="0"/>
              <a:t> </a:t>
            </a:r>
            <a:r>
              <a:rPr lang="es-ES" b="1" dirty="0" err="1"/>
              <a:t>ponaučení</a:t>
            </a:r>
            <a:r>
              <a:rPr lang="es-ES" b="1" dirty="0"/>
              <a:t> a </a:t>
            </a:r>
            <a:r>
              <a:rPr lang="es-ES" b="1" dirty="0" err="1"/>
              <a:t>objevovat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sami pro sebe.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es-ES" b="1" dirty="0" err="1"/>
              <a:t>Povzbuzujte</a:t>
            </a:r>
            <a:r>
              <a:rPr lang="es-ES" b="1" dirty="0"/>
              <a:t> je k </a:t>
            </a:r>
            <a:r>
              <a:rPr lang="es-ES" b="1" dirty="0" err="1"/>
              <a:t>sebezapření</a:t>
            </a:r>
            <a:r>
              <a:rPr lang="es-ES" b="1" dirty="0"/>
              <a:t> a </a:t>
            </a:r>
            <a:r>
              <a:rPr lang="es-ES" b="1" dirty="0" err="1"/>
              <a:t>sebeovládání</a:t>
            </a:r>
            <a:r>
              <a:rPr lang="es-ES" b="1" dirty="0"/>
              <a:t>.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upřednostňovali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a </a:t>
            </a:r>
            <a:r>
              <a:rPr lang="es-ES" b="1" dirty="0" err="1"/>
              <a:t>zájmy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vlastními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povzbuzovali</a:t>
            </a:r>
            <a:r>
              <a:rPr lang="es-ES" b="1" dirty="0"/>
              <a:t> a </a:t>
            </a:r>
            <a:r>
              <a:rPr lang="es-ES" b="1" dirty="0" err="1"/>
              <a:t>pomáhali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bratřím</a:t>
            </a:r>
            <a:r>
              <a:rPr lang="es-ES" b="1" dirty="0"/>
              <a:t> a </a:t>
            </a:r>
            <a:r>
              <a:rPr lang="es-ES" b="1" dirty="0" err="1"/>
              <a:t>kamarádům</a:t>
            </a:r>
            <a:r>
              <a:rPr lang="es-ES" b="1" dirty="0"/>
              <a:t> a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laskaví</a:t>
            </a:r>
            <a:r>
              <a:rPr lang="es-ES" b="1" dirty="0"/>
              <a:t> ke </a:t>
            </a:r>
            <a:r>
              <a:rPr lang="es-ES" b="1" dirty="0" err="1"/>
              <a:t>starým</a:t>
            </a:r>
            <a:r>
              <a:rPr lang="es-ES" b="1" dirty="0"/>
              <a:t>, </a:t>
            </a:r>
            <a:r>
              <a:rPr lang="es-ES" b="1" dirty="0" err="1"/>
              <a:t>nemocným</a:t>
            </a:r>
            <a:r>
              <a:rPr lang="es-ES" b="1" dirty="0"/>
              <a:t> a </a:t>
            </a:r>
            <a:r>
              <a:rPr lang="es-ES" b="1" dirty="0" err="1"/>
              <a:t>nešťastným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es-ES" b="1" dirty="0" err="1"/>
              <a:t>Snažte</a:t>
            </a:r>
            <a:r>
              <a:rPr lang="es-ES" b="1" dirty="0"/>
              <a:t> se je </a:t>
            </a:r>
            <a:r>
              <a:rPr lang="es-ES" b="1" dirty="0" err="1"/>
              <a:t>necenzurovat</a:t>
            </a:r>
            <a:r>
              <a:rPr lang="es-ES" b="1" dirty="0"/>
              <a:t> </a:t>
            </a:r>
            <a:r>
              <a:rPr lang="es-ES" b="1" dirty="0" err="1"/>
              <a:t>nepřiměřeně</a:t>
            </a:r>
            <a:r>
              <a:rPr lang="es-ES" b="1" dirty="0"/>
              <a:t>, ale </a:t>
            </a:r>
            <a:r>
              <a:rPr lang="es-ES" b="1" dirty="0" err="1"/>
              <a:t>také</a:t>
            </a:r>
            <a:r>
              <a:rPr lang="es-ES" b="1" dirty="0"/>
              <a:t> je </a:t>
            </a:r>
            <a:r>
              <a:rPr lang="es-ES" b="1" dirty="0" err="1"/>
              <a:t>nezatěžujte</a:t>
            </a:r>
            <a:r>
              <a:rPr lang="es-ES" b="1" dirty="0"/>
              <a:t> </a:t>
            </a:r>
            <a:r>
              <a:rPr lang="es-ES" b="1" dirty="0" err="1"/>
              <a:t>nepatřičnou</a:t>
            </a:r>
            <a:r>
              <a:rPr lang="es-ES" b="1" dirty="0"/>
              <a:t> </a:t>
            </a:r>
            <a:r>
              <a:rPr lang="es-ES" b="1" dirty="0" err="1"/>
              <a:t>chválou</a:t>
            </a:r>
            <a:r>
              <a:rPr lang="es-ES" b="1" dirty="0"/>
              <a:t> a </a:t>
            </a:r>
            <a:r>
              <a:rPr lang="es-ES" b="1" dirty="0" err="1"/>
              <a:t>lichocením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es-ES" b="1" dirty="0"/>
              <a:t>Musí se </a:t>
            </a:r>
            <a:r>
              <a:rPr lang="es-ES" b="1" dirty="0" err="1"/>
              <a:t>naučit</a:t>
            </a:r>
            <a:r>
              <a:rPr lang="es-ES" b="1" dirty="0"/>
              <a:t> </a:t>
            </a:r>
            <a:r>
              <a:rPr lang="es-ES" b="1" dirty="0" err="1"/>
              <a:t>důvěřovat</a:t>
            </a:r>
            <a:r>
              <a:rPr lang="es-ES" b="1" dirty="0"/>
              <a:t> sami </a:t>
            </a:r>
            <a:r>
              <a:rPr lang="es-ES" b="1" dirty="0" err="1"/>
              <a:t>sobě</a:t>
            </a:r>
            <a:r>
              <a:rPr lang="es-ES" b="1" dirty="0"/>
              <a:t>. </a:t>
            </a:r>
            <a:r>
              <a:rPr lang="es-ES" b="1" dirty="0" err="1"/>
              <a:t>Moudrý</a:t>
            </a:r>
            <a:r>
              <a:rPr lang="es-ES" b="1" dirty="0"/>
              <a:t> </a:t>
            </a:r>
            <a:r>
              <a:rPr lang="es-ES" b="1" dirty="0" err="1"/>
              <a:t>instruktor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věnovat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 </a:t>
            </a:r>
            <a:r>
              <a:rPr lang="es-ES" b="1" dirty="0" err="1"/>
              <a:t>rozvoji</a:t>
            </a:r>
            <a:r>
              <a:rPr lang="es-ES" b="1" dirty="0"/>
              <a:t> </a:t>
            </a:r>
            <a:r>
              <a:rPr lang="es-ES" b="1" dirty="0" err="1"/>
              <a:t>slabších</a:t>
            </a:r>
            <a:r>
              <a:rPr lang="es-ES" b="1" dirty="0"/>
              <a:t> </a:t>
            </a:r>
            <a:r>
              <a:rPr lang="es-ES" b="1" dirty="0" err="1"/>
              <a:t>rysů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tvořily</a:t>
            </a:r>
            <a:r>
              <a:rPr lang="es-ES" b="1" dirty="0"/>
              <a:t> </a:t>
            </a:r>
            <a:r>
              <a:rPr lang="es-ES" b="1" dirty="0" err="1"/>
              <a:t>vyvážený</a:t>
            </a:r>
            <a:r>
              <a:rPr lang="es-ES" b="1" dirty="0"/>
              <a:t> a </a:t>
            </a:r>
            <a:r>
              <a:rPr lang="es-ES" b="1" dirty="0" err="1"/>
              <a:t>harmonický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.</a:t>
            </a:r>
          </a:p>
          <a:p>
            <a:pPr marL="342900" indent="-342900">
              <a:lnSpc>
                <a:spcPts val="2900"/>
              </a:lnSpc>
              <a:buClr>
                <a:schemeClr val="bg1"/>
              </a:buClr>
              <a:buSzPct val="70000"/>
              <a:buFont typeface="+mj-lt"/>
              <a:buAutoNum type="arabicPeriod" startAt="10"/>
            </a:pPr>
            <a:r>
              <a:rPr lang="es-ES" b="1" dirty="0" err="1"/>
              <a:t>Domácí</a:t>
            </a:r>
            <a:r>
              <a:rPr lang="es-ES" b="1" dirty="0"/>
              <a:t> </a:t>
            </a:r>
            <a:r>
              <a:rPr lang="es-ES" b="1" dirty="0" err="1"/>
              <a:t>vzdělávání</a:t>
            </a:r>
            <a:r>
              <a:rPr lang="es-ES" b="1" dirty="0"/>
              <a:t> </a:t>
            </a:r>
            <a:r>
              <a:rPr lang="es-ES" b="1" dirty="0" err="1"/>
              <a:t>zahrnuje</a:t>
            </a:r>
            <a:r>
              <a:rPr lang="es-ES" b="1" dirty="0"/>
              <a:t> </a:t>
            </a:r>
            <a:r>
              <a:rPr lang="es-ES" b="1" dirty="0" err="1"/>
              <a:t>praktikování</a:t>
            </a:r>
            <a:r>
              <a:rPr lang="es-ES" b="1" dirty="0"/>
              <a:t> </a:t>
            </a:r>
            <a:r>
              <a:rPr lang="es-ES" b="1" dirty="0" err="1"/>
              <a:t>střídmosti</a:t>
            </a:r>
            <a:r>
              <a:rPr lang="es-ES" b="1" dirty="0"/>
              <a:t>, </a:t>
            </a:r>
            <a:r>
              <a:rPr lang="es-ES" b="1" dirty="0" err="1"/>
              <a:t>bratrské</a:t>
            </a:r>
            <a:r>
              <a:rPr lang="es-ES" b="1" dirty="0"/>
              <a:t> </a:t>
            </a:r>
            <a:r>
              <a:rPr lang="es-ES" b="1" dirty="0" err="1"/>
              <a:t>laskavosti</a:t>
            </a:r>
            <a:r>
              <a:rPr lang="es-ES" b="1" dirty="0"/>
              <a:t> a </a:t>
            </a:r>
            <a:r>
              <a:rPr lang="es-ES" b="1" dirty="0" err="1"/>
              <a:t>zbožnosti</a:t>
            </a:r>
            <a:r>
              <a:rPr lang="es-ES" b="1" dirty="0"/>
              <a:t>; </a:t>
            </a:r>
            <a:r>
              <a:rPr lang="es-ES" b="1" dirty="0" err="1"/>
              <a:t>plnění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sobě</a:t>
            </a:r>
            <a:r>
              <a:rPr lang="es-ES" b="1" dirty="0"/>
              <a:t>, </a:t>
            </a:r>
            <a:r>
              <a:rPr lang="es-ES" b="1" dirty="0" err="1"/>
              <a:t>bližním</a:t>
            </a:r>
            <a:r>
              <a:rPr lang="es-ES" b="1" dirty="0"/>
              <a:t> a </a:t>
            </a:r>
            <a:r>
              <a:rPr lang="es-ES" b="1" dirty="0" err="1"/>
              <a:t>Bohu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1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E140A-8B9D-54D5-C0CA-5176178D7E18}"/>
              </a:ext>
            </a:extLst>
          </p:cNvPr>
          <p:cNvSpPr txBox="1"/>
          <p:nvPr/>
        </p:nvSpPr>
        <p:spPr>
          <a:xfrm>
            <a:off x="5269438" y="1150415"/>
            <a:ext cx="57517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Které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dvě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knihy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jsou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cs-CZ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pro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vzdělávání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es-ES" sz="6000" b="1" dirty="0" err="1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nezbytné</a:t>
            </a:r>
            <a:r>
              <a:rPr lang="es-ES" sz="6000" b="1" dirty="0">
                <a:ln w="6600">
                  <a:solidFill>
                    <a:srgbClr val="E13B44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?</a:t>
            </a:r>
          </a:p>
        </p:txBody>
      </p:sp>
      <p:pic>
        <p:nvPicPr>
          <p:cNvPr id="3" name="Imagen 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543708D-9E60-E3FA-B200-D3C56E292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/>
          <a:stretch/>
        </p:blipFill>
        <p:spPr>
          <a:xfrm>
            <a:off x="323440" y="623275"/>
            <a:ext cx="4318109" cy="2843201"/>
          </a:xfrm>
          <a:prstGeom prst="rect">
            <a:avLst/>
          </a:prstGeom>
        </p:spPr>
      </p:pic>
      <p:pic>
        <p:nvPicPr>
          <p:cNvPr id="7" name="Imagen 6" descr="Una oveja en un lago&#10;&#10;Descripción generada automáticamente">
            <a:extLst>
              <a:ext uri="{FF2B5EF4-FFF2-40B4-BE49-F238E27FC236}">
                <a16:creationId xmlns:a16="http://schemas.microsoft.com/office/drawing/2014/main" id="{D679C0E5-1277-E304-7540-27A881D86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r="4026"/>
          <a:stretch/>
        </p:blipFill>
        <p:spPr>
          <a:xfrm>
            <a:off x="330627" y="3589506"/>
            <a:ext cx="4318109" cy="26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0 L 1.2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4377</TotalTime>
  <Words>9615</Words>
  <Application>Microsoft Office PowerPoint</Application>
  <PresentationFormat>Panorámica</PresentationFormat>
  <Paragraphs>278</Paragraphs>
  <Slides>46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NimbusRomNo9L-Regu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634</cp:revision>
  <dcterms:created xsi:type="dcterms:W3CDTF">2023-04-21T18:29:57Z</dcterms:created>
  <dcterms:modified xsi:type="dcterms:W3CDTF">2023-05-06T15:10:39Z</dcterms:modified>
</cp:coreProperties>
</file>