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sldIdLst>
    <p:sldId id="318" r:id="rId2"/>
    <p:sldId id="319" r:id="rId3"/>
    <p:sldId id="359" r:id="rId4"/>
    <p:sldId id="327" r:id="rId5"/>
    <p:sldId id="328" r:id="rId6"/>
    <p:sldId id="329" r:id="rId7"/>
    <p:sldId id="330" r:id="rId8"/>
    <p:sldId id="331" r:id="rId9"/>
    <p:sldId id="332" r:id="rId10"/>
    <p:sldId id="335" r:id="rId11"/>
    <p:sldId id="337" r:id="rId12"/>
    <p:sldId id="334" r:id="rId13"/>
    <p:sldId id="338" r:id="rId14"/>
    <p:sldId id="340" r:id="rId15"/>
    <p:sldId id="341" r:id="rId16"/>
    <p:sldId id="342" r:id="rId17"/>
    <p:sldId id="343" r:id="rId18"/>
    <p:sldId id="344" r:id="rId19"/>
    <p:sldId id="345" r:id="rId20"/>
    <p:sldId id="346" r:id="rId21"/>
    <p:sldId id="362" r:id="rId22"/>
    <p:sldId id="347" r:id="rId23"/>
    <p:sldId id="348" r:id="rId24"/>
    <p:sldId id="350" r:id="rId25"/>
    <p:sldId id="363" r:id="rId26"/>
    <p:sldId id="352" r:id="rId27"/>
    <p:sldId id="353" r:id="rId28"/>
    <p:sldId id="354" r:id="rId29"/>
    <p:sldId id="355" r:id="rId30"/>
    <p:sldId id="356" r:id="rId31"/>
    <p:sldId id="326" r:id="rId32"/>
  </p:sldIdLst>
  <p:sldSz cx="12192000" cy="6858000"/>
  <p:notesSz cx="6858000" cy="9144000"/>
  <p:embeddedFontLst>
    <p:embeddedFont>
      <p:font typeface="Abadi" panose="020B0604020104020204" pitchFamily="34" charset="0"/>
      <p:regular r:id="rId34"/>
    </p:embeddedFont>
    <p:embeddedFont>
      <p:font typeface="AireBoldPro" panose="02000000000000000000" pitchFamily="50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Tempus Sans ITC" panose="04020404030D07020202" pitchFamily="82" charset="0"/>
      <p:regular r:id="rId4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A22"/>
    <a:srgbClr val="09B6C6"/>
    <a:srgbClr val="C41707"/>
    <a:srgbClr val="0CCB83"/>
    <a:srgbClr val="0C72CB"/>
    <a:srgbClr val="8A09C6"/>
    <a:srgbClr val="CB1B0C"/>
    <a:srgbClr val="CBA30C"/>
    <a:srgbClr val="CB0C9E"/>
    <a:srgbClr val="C09B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41" autoAdjust="0"/>
    <p:restoredTop sz="96240" autoAdjust="0"/>
  </p:normalViewPr>
  <p:slideViewPr>
    <p:cSldViewPr snapToGrid="0">
      <p:cViewPr varScale="1">
        <p:scale>
          <a:sx n="101" d="100"/>
          <a:sy n="101" d="100"/>
        </p:scale>
        <p:origin x="12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40BBD4-1846-4E7F-9C34-F3A3FF69DF82}" type="doc">
      <dgm:prSet loTypeId="urn:microsoft.com/office/officeart/2005/8/layout/vList3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706D7C9-3BBA-4C47-B864-3EE46C973DFE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468000"/>
        <a:lstStyle/>
        <a:p>
          <a:pPr algn="l"/>
          <a:r>
            <a:rPr lang="cs-CZ" sz="1800" b="1" dirty="0">
              <a:solidFill>
                <a:schemeClr val="tx1"/>
              </a:solidFill>
            </a:rPr>
            <a:t>Za s</a:t>
          </a:r>
          <a:r>
            <a:rPr lang="es-ES" sz="1800" b="1" dirty="0" err="1">
              <a:solidFill>
                <a:schemeClr val="tx1"/>
              </a:solidFill>
            </a:rPr>
            <a:t>hovívavostí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nebo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železnou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autoritou</a:t>
          </a:r>
          <a:endParaRPr lang="es-ES" sz="1800" dirty="0">
            <a:solidFill>
              <a:schemeClr val="tx1"/>
            </a:solidFill>
          </a:endParaRPr>
        </a:p>
      </dgm:t>
    </dgm:pt>
    <dgm:pt modelId="{0C0A1803-C612-4671-8454-9F78F23C4BCF}" type="parTrans" cxnId="{E78E06D1-2044-4E21-9B5E-6E3D6E54E9AF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8BCFA7B9-F988-48B9-8B94-DA7142CE402C}" type="sibTrans" cxnId="{E78E06D1-2044-4E21-9B5E-6E3D6E54E9AF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1F22EAF4-2A11-47ED-82F3-3AE7A8942E57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468000"/>
        <a:lstStyle/>
        <a:p>
          <a:pPr algn="l"/>
          <a:r>
            <a:rPr lang="es-ES" sz="1800" b="1" dirty="0" err="1">
              <a:solidFill>
                <a:schemeClr val="tx1"/>
              </a:solidFill>
            </a:rPr>
            <a:t>Za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neschopnost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vychovávat</a:t>
          </a:r>
          <a:r>
            <a:rPr lang="es-ES" sz="1800" b="1" dirty="0">
              <a:solidFill>
                <a:schemeClr val="tx1"/>
              </a:solidFill>
            </a:rPr>
            <a:t> pro </a:t>
          </a:r>
          <a:r>
            <a:rPr lang="es-ES" sz="1800" b="1" dirty="0" err="1">
              <a:solidFill>
                <a:schemeClr val="tx1"/>
              </a:solidFill>
            </a:rPr>
            <a:t>Boha</a:t>
          </a:r>
          <a:endParaRPr lang="es-ES" sz="1800" dirty="0">
            <a:solidFill>
              <a:schemeClr val="tx1"/>
            </a:solidFill>
          </a:endParaRPr>
        </a:p>
      </dgm:t>
    </dgm:pt>
    <dgm:pt modelId="{83A5DB3F-AF3B-466A-90C6-61016ED9CF8B}" type="parTrans" cxnId="{38164C46-95F0-4947-8199-CEFCC63245CA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A64F64CD-6074-4D1F-8C1E-60137C55D2D1}" type="sibTrans" cxnId="{38164C46-95F0-4947-8199-CEFCC63245CA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4ABF25AE-9D1E-4156-9D84-FB06BD558904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468000"/>
        <a:lstStyle/>
        <a:p>
          <a:pPr algn="l"/>
          <a:r>
            <a:rPr lang="es-ES" sz="1800" b="1" dirty="0" err="1">
              <a:solidFill>
                <a:schemeClr val="tx1"/>
              </a:solidFill>
            </a:rPr>
            <a:t>Za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nedbalost</a:t>
          </a:r>
          <a:r>
            <a:rPr lang="es-ES" sz="1800" b="1" dirty="0">
              <a:solidFill>
                <a:schemeClr val="tx1"/>
              </a:solidFill>
            </a:rPr>
            <a:t>, </a:t>
          </a:r>
          <a:r>
            <a:rPr lang="es-ES" sz="1800" b="1" dirty="0" err="1">
              <a:solidFill>
                <a:schemeClr val="tx1"/>
              </a:solidFill>
            </a:rPr>
            <a:t>která</a:t>
          </a:r>
          <a:r>
            <a:rPr lang="es-ES" sz="1800" b="1" dirty="0">
              <a:solidFill>
                <a:schemeClr val="tx1"/>
              </a:solidFill>
            </a:rPr>
            <a:t> si </a:t>
          </a:r>
          <a:r>
            <a:rPr lang="es-ES" sz="1800" b="1" dirty="0" err="1">
              <a:solidFill>
                <a:schemeClr val="tx1"/>
              </a:solidFill>
            </a:rPr>
            <a:t>zahrává</a:t>
          </a:r>
          <a:r>
            <a:rPr lang="es-ES" sz="1800" b="1" dirty="0">
              <a:solidFill>
                <a:schemeClr val="tx1"/>
              </a:solidFill>
            </a:rPr>
            <a:t> s </a:t>
          </a:r>
          <a:r>
            <a:rPr lang="es-ES" sz="1800" b="1" dirty="0" err="1">
              <a:solidFill>
                <a:schemeClr val="tx1"/>
              </a:solidFill>
            </a:rPr>
            <a:t>hříchem</a:t>
          </a:r>
          <a:endParaRPr lang="es-ES" sz="1800" dirty="0">
            <a:solidFill>
              <a:schemeClr val="tx1"/>
            </a:solidFill>
          </a:endParaRPr>
        </a:p>
      </dgm:t>
    </dgm:pt>
    <dgm:pt modelId="{F2ECD1D8-EED3-4687-85DF-82C34FC1A0A6}" type="parTrans" cxnId="{F37BDB04-8829-412D-B6A7-988174AF0155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823A2909-3165-49B2-8F70-8D30C99E45A1}" type="sibTrans" cxnId="{F37BDB04-8829-412D-B6A7-988174AF0155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E8B9970D-CE43-41DC-9B05-D290870293C2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468000"/>
        <a:lstStyle/>
        <a:p>
          <a:pPr algn="l"/>
          <a:r>
            <a:rPr lang="es-ES" sz="1800" b="1" dirty="0" err="1">
              <a:solidFill>
                <a:schemeClr val="tx1"/>
              </a:solidFill>
            </a:rPr>
            <a:t>Kvůli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nedostatečné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podpoře</a:t>
          </a:r>
          <a:endParaRPr lang="es-ES" sz="1800" dirty="0">
            <a:solidFill>
              <a:schemeClr val="tx1"/>
            </a:solidFill>
          </a:endParaRPr>
        </a:p>
      </dgm:t>
    </dgm:pt>
    <dgm:pt modelId="{10507434-68F7-44CF-AFD5-166AEF84CBD7}" type="parTrans" cxnId="{05D15CED-DF49-4614-918D-844AE09B3213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DCF3EDDE-0B1F-4F6E-8503-6012C915F068}" type="sibTrans" cxnId="{05D15CED-DF49-4614-918D-844AE09B3213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02857C7E-F642-4142-9E46-0305B79529A7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468000"/>
        <a:lstStyle/>
        <a:p>
          <a:pPr algn="l"/>
          <a:r>
            <a:rPr lang="es-ES" sz="1800" b="1" dirty="0" err="1">
              <a:solidFill>
                <a:schemeClr val="tx1"/>
              </a:solidFill>
            </a:rPr>
            <a:t>Za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přehlížení</a:t>
          </a:r>
          <a:r>
            <a:rPr lang="es-ES" sz="1800" b="1" dirty="0">
              <a:solidFill>
                <a:schemeClr val="tx1"/>
              </a:solidFill>
            </a:rPr>
            <a:t> do </a:t>
          </a:r>
          <a:r>
            <a:rPr lang="es-ES" sz="1800" b="1" dirty="0" err="1">
              <a:solidFill>
                <a:schemeClr val="tx1"/>
              </a:solidFill>
            </a:rPr>
            <a:t>očí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bijících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chyb</a:t>
          </a:r>
          <a:endParaRPr lang="es-ES" sz="1800" dirty="0">
            <a:solidFill>
              <a:schemeClr val="tx1"/>
            </a:solidFill>
          </a:endParaRPr>
        </a:p>
      </dgm:t>
    </dgm:pt>
    <dgm:pt modelId="{68A97D4F-8B44-4BA0-BE24-CB18DE55A40C}" type="parTrans" cxnId="{E4E22FD2-2B20-430F-9B8F-89D02C6F6460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92592874-8D43-4800-96B0-06441CEA671A}" type="sibTrans" cxnId="{E4E22FD2-2B20-430F-9B8F-89D02C6F6460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CCA3D201-85F4-4E65-A904-8FB0E53A6F76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BDF9BD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468000" tIns="68580" rIns="128016" bIns="6858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000000"/>
              </a:solidFill>
              <a:latin typeface="Calibri" panose="020F0502020204030204"/>
              <a:ea typeface="+mn-ea"/>
              <a:cs typeface="+mn-cs"/>
            </a:rPr>
            <a:t>Pro </a:t>
          </a:r>
          <a:r>
            <a:rPr lang="es-ES" sz="1800" b="1" kern="1200" dirty="0" err="1">
              <a:solidFill>
                <a:srgbClr val="000000"/>
              </a:solidFill>
              <a:latin typeface="Calibri" panose="020F0502020204030204"/>
              <a:ea typeface="+mn-ea"/>
              <a:cs typeface="+mn-cs"/>
            </a:rPr>
            <a:t>hýčkání</a:t>
          </a:r>
          <a:r>
            <a:rPr lang="es-ES" sz="1800" b="1" kern="1200" dirty="0">
              <a:solidFill>
                <a:srgbClr val="000000"/>
              </a:solidFill>
              <a:latin typeface="Calibri" panose="020F0502020204030204"/>
              <a:ea typeface="+mn-ea"/>
              <a:cs typeface="+mn-cs"/>
            </a:rPr>
            <a:t> a </a:t>
          </a:r>
          <a:r>
            <a:rPr lang="es-ES" sz="1800" b="1" kern="1200" dirty="0" err="1">
              <a:solidFill>
                <a:srgbClr val="000000"/>
              </a:solidFill>
              <a:latin typeface="Calibri" panose="020F0502020204030204"/>
              <a:ea typeface="+mn-ea"/>
              <a:cs typeface="+mn-cs"/>
            </a:rPr>
            <a:t>potěšení</a:t>
          </a:r>
          <a:r>
            <a:rPr lang="es-ES" sz="1800" b="1" kern="1200" dirty="0">
              <a:solidFill>
                <a:srgbClr val="000000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s-ES" sz="1800" b="1" kern="1200" dirty="0" err="1">
              <a:solidFill>
                <a:srgbClr val="000000"/>
              </a:solidFill>
              <a:latin typeface="Calibri" panose="020F0502020204030204"/>
              <a:ea typeface="+mn-ea"/>
              <a:cs typeface="+mn-cs"/>
            </a:rPr>
            <a:t>dětí</a:t>
          </a:r>
          <a:endParaRPr lang="es-ES" sz="1800" b="1" kern="1200" dirty="0">
            <a:solidFill>
              <a:srgbClr val="000000"/>
            </a:solidFill>
            <a:latin typeface="Calibri" panose="020F0502020204030204"/>
            <a:ea typeface="+mn-ea"/>
            <a:cs typeface="+mn-cs"/>
          </a:endParaRPr>
        </a:p>
      </dgm:t>
    </dgm:pt>
    <dgm:pt modelId="{BF71EB65-A25D-4D5C-BD74-B52A670ADFC2}" type="parTrans" cxnId="{5144F0DC-20F0-4F84-9D30-8783F3F38B73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6AEB16AF-D68A-4FC1-ACD8-6F22DD7F3180}" type="sibTrans" cxnId="{5144F0DC-20F0-4F84-9D30-8783F3F38B73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3E5BDC5A-00CC-433B-984F-6D2E688A5AD2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rgbClr val="B9EDFF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468000" tIns="68580" rIns="128016" bIns="6858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000000"/>
              </a:solidFill>
              <a:latin typeface="Calibri" panose="020F0502020204030204"/>
              <a:ea typeface="+mn-ea"/>
              <a:cs typeface="+mn-cs"/>
            </a:rPr>
            <a:t>Pro </a:t>
          </a:r>
          <a:r>
            <a:rPr lang="es-ES" sz="1800" b="1" kern="1200" dirty="0" err="1">
              <a:solidFill>
                <a:srgbClr val="000000"/>
              </a:solidFill>
              <a:latin typeface="Calibri" panose="020F0502020204030204"/>
              <a:ea typeface="+mn-ea"/>
              <a:cs typeface="+mn-cs"/>
            </a:rPr>
            <a:t>setí</a:t>
          </a:r>
          <a:r>
            <a:rPr lang="es-ES" sz="1800" b="1" kern="1200" dirty="0">
              <a:solidFill>
                <a:srgbClr val="000000"/>
              </a:solidFill>
              <a:latin typeface="Calibri" panose="020F0502020204030204"/>
              <a:ea typeface="+mn-ea"/>
              <a:cs typeface="+mn-cs"/>
            </a:rPr>
            <a:t> semen </a:t>
          </a:r>
          <a:r>
            <a:rPr lang="es-ES" sz="1800" b="1" kern="1200" dirty="0" err="1">
              <a:solidFill>
                <a:srgbClr val="000000"/>
              </a:solidFill>
              <a:latin typeface="Calibri" panose="020F0502020204030204"/>
              <a:ea typeface="+mn-ea"/>
              <a:cs typeface="+mn-cs"/>
            </a:rPr>
            <a:t>marnosti</a:t>
          </a:r>
          <a:endParaRPr lang="es-ES" sz="1800" b="1" kern="1200" dirty="0">
            <a:solidFill>
              <a:srgbClr val="000000"/>
            </a:solidFill>
            <a:latin typeface="Calibri" panose="020F0502020204030204"/>
            <a:ea typeface="+mn-ea"/>
            <a:cs typeface="+mn-cs"/>
          </a:endParaRPr>
        </a:p>
      </dgm:t>
    </dgm:pt>
    <dgm:pt modelId="{E8A4612B-EAAD-40FA-852E-2B71DD8B8314}" type="parTrans" cxnId="{42664BD5-5719-438A-80AC-19F144F1487E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C6E788EA-BB40-41D8-8361-1768DB76508E}" type="sibTrans" cxnId="{42664BD5-5719-438A-80AC-19F144F1487E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F5326A45-88C6-4D20-9279-ADD77AC8A55D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rgbClr val="E7BBFD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468000"/>
        <a:lstStyle/>
        <a:p>
          <a:pPr algn="l"/>
          <a:r>
            <a:rPr lang="es-ES" sz="1800" b="1">
              <a:solidFill>
                <a:schemeClr val="tx1"/>
              </a:solidFill>
            </a:rPr>
            <a:t>Por hacerse esclavos de los adolescentes</a:t>
          </a:r>
          <a:endParaRPr lang="es-ES" sz="1800">
            <a:solidFill>
              <a:schemeClr val="tx1"/>
            </a:solidFill>
          </a:endParaRPr>
        </a:p>
      </dgm:t>
    </dgm:pt>
    <dgm:pt modelId="{20946966-6FAA-453D-A8DE-CD52C253AEF0}" type="parTrans" cxnId="{ED403069-E0F6-495F-812D-D805D32764E4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066006D1-CAEC-4AEF-A818-26F90AD83A8C}" type="sibTrans" cxnId="{ED403069-E0F6-495F-812D-D805D32764E4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706DD714-F6CB-41BD-9752-BA224F337760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rgbClr val="C1C1FF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468000"/>
        <a:lstStyle/>
        <a:p>
          <a:pPr algn="l"/>
          <a:r>
            <a:rPr lang="pt-BR" sz="1800" b="1" dirty="0">
              <a:solidFill>
                <a:schemeClr val="tx1"/>
              </a:solidFill>
            </a:rPr>
            <a:t>Pro </a:t>
          </a:r>
          <a:r>
            <a:rPr lang="pt-BR" sz="1800" b="1" dirty="0" err="1">
              <a:solidFill>
                <a:schemeClr val="tx1"/>
              </a:solidFill>
            </a:rPr>
            <a:t>vzpurnou</a:t>
          </a:r>
          <a:r>
            <a:rPr lang="pt-BR" sz="1800" b="1" dirty="0">
              <a:solidFill>
                <a:schemeClr val="tx1"/>
              </a:solidFill>
            </a:rPr>
            <a:t> </a:t>
          </a:r>
          <a:r>
            <a:rPr lang="pt-BR" sz="1800" b="1" dirty="0" err="1">
              <a:solidFill>
                <a:schemeClr val="tx1"/>
              </a:solidFill>
            </a:rPr>
            <a:t>lásku</a:t>
          </a:r>
          <a:r>
            <a:rPr lang="pt-BR" sz="1800" b="1" dirty="0">
              <a:solidFill>
                <a:schemeClr val="tx1"/>
              </a:solidFill>
            </a:rPr>
            <a:t> a </a:t>
          </a:r>
          <a:r>
            <a:rPr lang="pt-BR" sz="1800" b="1" dirty="0" err="1">
              <a:solidFill>
                <a:schemeClr val="tx1"/>
              </a:solidFill>
            </a:rPr>
            <a:t>soucit</a:t>
          </a:r>
          <a:endParaRPr lang="es-ES" sz="1800" dirty="0">
            <a:solidFill>
              <a:schemeClr val="tx1"/>
            </a:solidFill>
          </a:endParaRPr>
        </a:p>
      </dgm:t>
    </dgm:pt>
    <dgm:pt modelId="{CB2C14FC-9AAB-4AED-9DCF-BBBB72C2EB38}" type="parTrans" cxnId="{C11E664F-899A-47AC-86E5-EC25AAADD3F7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BEF26476-3864-4646-A397-40DD74F2FBAD}" type="sibTrans" cxnId="{C11E664F-899A-47AC-86E5-EC25AAADD3F7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40D6FA47-80A9-4062-88CA-694C6E33B13C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rgbClr val="FDC7EB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468000" tIns="68580" rIns="128016" bIns="6858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rgbClr val="000000"/>
              </a:solidFill>
              <a:latin typeface="Calibri" panose="020F0502020204030204"/>
              <a:ea typeface="+mn-ea"/>
              <a:cs typeface="+mn-cs"/>
            </a:rPr>
            <a:t>Za to, že nevyžadujete poslušnost</a:t>
          </a:r>
          <a:endParaRPr lang="es-ES" sz="1800" b="1" kern="1200" dirty="0">
            <a:solidFill>
              <a:srgbClr val="000000"/>
            </a:solidFill>
            <a:latin typeface="Calibri" panose="020F0502020204030204"/>
            <a:ea typeface="+mn-ea"/>
            <a:cs typeface="+mn-cs"/>
          </a:endParaRPr>
        </a:p>
      </dgm:t>
    </dgm:pt>
    <dgm:pt modelId="{ACC07DB1-5D02-41ED-92FE-810185ABFDAA}" type="parTrans" cxnId="{F20403B9-BED7-414F-8A93-A24C10416D4D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BB3E7DA6-70D5-4A91-A0FE-4CE33FE751A4}" type="sibTrans" cxnId="{F20403B9-BED7-414F-8A93-A24C10416D4D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DE35ACC2-B1F0-4F5A-96A2-7483AE3822C8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468000"/>
        <a:lstStyle/>
        <a:p>
          <a:pPr algn="l"/>
          <a:r>
            <a:rPr lang="es-ES" sz="1600" b="1" dirty="0" err="1">
              <a:solidFill>
                <a:schemeClr val="tx1"/>
              </a:solidFill>
            </a:rPr>
            <a:t>Za</a:t>
          </a:r>
          <a:r>
            <a:rPr lang="es-ES" sz="1600" b="1" dirty="0">
              <a:solidFill>
                <a:schemeClr val="tx1"/>
              </a:solidFill>
            </a:rPr>
            <a:t> </a:t>
          </a:r>
          <a:r>
            <a:rPr lang="es-ES" sz="1600" b="1" dirty="0" err="1">
              <a:solidFill>
                <a:schemeClr val="tx1"/>
              </a:solidFill>
            </a:rPr>
            <a:t>to</a:t>
          </a:r>
          <a:r>
            <a:rPr lang="es-ES" sz="1600" b="1" dirty="0">
              <a:solidFill>
                <a:schemeClr val="tx1"/>
              </a:solidFill>
            </a:rPr>
            <a:t>, </a:t>
          </a:r>
          <a:r>
            <a:rPr lang="es-ES" sz="1600" b="1" dirty="0" err="1">
              <a:solidFill>
                <a:schemeClr val="tx1"/>
              </a:solidFill>
            </a:rPr>
            <a:t>že</a:t>
          </a:r>
          <a:r>
            <a:rPr lang="es-ES" sz="1600" b="1" dirty="0">
              <a:solidFill>
                <a:schemeClr val="tx1"/>
              </a:solidFill>
            </a:rPr>
            <a:t> </a:t>
          </a:r>
          <a:r>
            <a:rPr lang="es-ES" sz="1600" b="1" dirty="0" err="1">
              <a:solidFill>
                <a:schemeClr val="tx1"/>
              </a:solidFill>
            </a:rPr>
            <a:t>umož</a:t>
          </a:r>
          <a:r>
            <a:rPr lang="cs-CZ" sz="1600" b="1" dirty="0" err="1">
              <a:solidFill>
                <a:schemeClr val="tx1"/>
              </a:solidFill>
            </a:rPr>
            <a:t>ňujete</a:t>
          </a:r>
          <a:r>
            <a:rPr lang="es-ES" sz="1600" b="1" dirty="0">
              <a:solidFill>
                <a:schemeClr val="tx1"/>
              </a:solidFill>
            </a:rPr>
            <a:t> </a:t>
          </a:r>
          <a:r>
            <a:rPr lang="es-ES" sz="1600" b="1" dirty="0" err="1">
              <a:solidFill>
                <a:schemeClr val="tx1"/>
              </a:solidFill>
            </a:rPr>
            <a:t>dětem</a:t>
          </a:r>
          <a:r>
            <a:rPr lang="es-ES" sz="1600" b="1" dirty="0">
              <a:solidFill>
                <a:schemeClr val="tx1"/>
              </a:solidFill>
            </a:rPr>
            <a:t> </a:t>
          </a:r>
          <a:r>
            <a:rPr lang="es-ES" sz="1600" b="1" dirty="0" err="1">
              <a:solidFill>
                <a:schemeClr val="tx1"/>
              </a:solidFill>
            </a:rPr>
            <a:t>následovat</a:t>
          </a:r>
          <a:r>
            <a:rPr lang="es-ES" sz="1600" b="1" dirty="0">
              <a:solidFill>
                <a:schemeClr val="tx1"/>
              </a:solidFill>
            </a:rPr>
            <a:t> </a:t>
          </a:r>
          <a:r>
            <a:rPr lang="es-ES" sz="1600" b="1" dirty="0" err="1">
              <a:solidFill>
                <a:schemeClr val="tx1"/>
              </a:solidFill>
            </a:rPr>
            <a:t>svou</a:t>
          </a:r>
          <a:r>
            <a:rPr lang="es-ES" sz="1600" b="1" dirty="0">
              <a:solidFill>
                <a:schemeClr val="tx1"/>
              </a:solidFill>
            </a:rPr>
            <a:t> </a:t>
          </a:r>
          <a:r>
            <a:rPr lang="es-ES" sz="1600" b="1" dirty="0" err="1">
              <a:solidFill>
                <a:schemeClr val="tx1"/>
              </a:solidFill>
            </a:rPr>
            <a:t>vlastní</a:t>
          </a:r>
          <a:r>
            <a:rPr lang="es-ES" sz="1600" b="1" dirty="0">
              <a:solidFill>
                <a:schemeClr val="tx1"/>
              </a:solidFill>
            </a:rPr>
            <a:t> </a:t>
          </a:r>
          <a:r>
            <a:rPr lang="es-ES" sz="1600" b="1" dirty="0" err="1">
              <a:solidFill>
                <a:schemeClr val="tx1"/>
              </a:solidFill>
            </a:rPr>
            <a:t>vůli</a:t>
          </a:r>
          <a:endParaRPr lang="es-ES" sz="1600" dirty="0">
            <a:solidFill>
              <a:schemeClr val="tx1"/>
            </a:solidFill>
          </a:endParaRPr>
        </a:p>
      </dgm:t>
    </dgm:pt>
    <dgm:pt modelId="{EC2D872F-2FD3-4D6B-B2D5-EA0169E8806B}" type="parTrans" cxnId="{837B151C-EBF0-4F0D-99CD-9561E962BC5F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0411EDCC-FB50-4632-A972-C45BD33C372C}" type="sibTrans" cxnId="{837B151C-EBF0-4F0D-99CD-9561E962BC5F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01A50BDB-7297-4990-A728-2F219AB0FE16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FBFDB9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468000"/>
        <a:lstStyle/>
        <a:p>
          <a:pPr algn="l"/>
          <a:r>
            <a:rPr lang="es-ES" sz="1800" b="1" dirty="0" err="1">
              <a:solidFill>
                <a:schemeClr val="tx1"/>
              </a:solidFill>
            </a:rPr>
            <a:t>Za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tolerování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špatných</a:t>
          </a:r>
          <a:r>
            <a:rPr lang="cs-CZ" sz="1800" b="1" dirty="0">
              <a:solidFill>
                <a:schemeClr val="tx1"/>
              </a:solidFill>
            </a:rPr>
            <a:t> návyků a </a:t>
          </a:r>
          <a:r>
            <a:rPr lang="es-ES" sz="1800" b="1" dirty="0" err="1">
              <a:solidFill>
                <a:schemeClr val="tx1"/>
              </a:solidFill>
            </a:rPr>
            <a:t>postojů</a:t>
          </a:r>
          <a:endParaRPr lang="es-ES" sz="1800" dirty="0">
            <a:solidFill>
              <a:schemeClr val="tx1"/>
            </a:solidFill>
          </a:endParaRPr>
        </a:p>
      </dgm:t>
    </dgm:pt>
    <dgm:pt modelId="{187CE458-F12C-4BE4-86D1-B2F4C8E5CF85}" type="parTrans" cxnId="{8C8643B4-919C-43A2-87D7-3DF12A7DD552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2BE80E57-10DF-482C-8171-6B08878448C4}" type="sibTrans" cxnId="{8C8643B4-919C-43A2-87D7-3DF12A7DD552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9FB7979C-72BA-4806-A2F0-A493FFCF208A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D1EBFF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468000"/>
        <a:lstStyle/>
        <a:p>
          <a:pPr algn="l"/>
          <a:r>
            <a:rPr lang="es-ES" sz="1600" b="1" dirty="0" err="1">
              <a:solidFill>
                <a:schemeClr val="tx1"/>
              </a:solidFill>
            </a:rPr>
            <a:t>Za</a:t>
          </a:r>
          <a:r>
            <a:rPr lang="es-ES" sz="1600" b="1" dirty="0">
              <a:solidFill>
                <a:schemeClr val="tx1"/>
              </a:solidFill>
            </a:rPr>
            <a:t> </a:t>
          </a:r>
          <a:r>
            <a:rPr lang="es-ES" sz="1600" b="1" dirty="0" err="1">
              <a:solidFill>
                <a:schemeClr val="tx1"/>
              </a:solidFill>
            </a:rPr>
            <a:t>to</a:t>
          </a:r>
          <a:r>
            <a:rPr lang="es-ES" sz="1600" b="1" dirty="0">
              <a:solidFill>
                <a:schemeClr val="tx1"/>
              </a:solidFill>
            </a:rPr>
            <a:t>, </a:t>
          </a:r>
          <a:r>
            <a:rPr lang="es-ES" sz="1600" b="1" dirty="0" err="1">
              <a:solidFill>
                <a:schemeClr val="tx1"/>
              </a:solidFill>
            </a:rPr>
            <a:t>že</a:t>
          </a:r>
          <a:r>
            <a:rPr lang="es-ES" sz="1600" b="1" dirty="0">
              <a:solidFill>
                <a:schemeClr val="tx1"/>
              </a:solidFill>
            </a:rPr>
            <a:t> je </a:t>
          </a:r>
          <a:r>
            <a:rPr lang="es-ES" sz="1600" b="1" dirty="0" err="1">
              <a:solidFill>
                <a:schemeClr val="tx1"/>
              </a:solidFill>
            </a:rPr>
            <a:t>vychováváte</a:t>
          </a:r>
          <a:r>
            <a:rPr lang="es-ES" sz="1600" b="1" dirty="0">
              <a:solidFill>
                <a:schemeClr val="tx1"/>
              </a:solidFill>
            </a:rPr>
            <a:t> </a:t>
          </a:r>
          <a:r>
            <a:rPr lang="es-ES" sz="1600" b="1" dirty="0" err="1">
              <a:solidFill>
                <a:schemeClr val="tx1"/>
              </a:solidFill>
            </a:rPr>
            <a:t>závisl</a:t>
          </a:r>
          <a:r>
            <a:rPr lang="cs-CZ" sz="1600" b="1" dirty="0">
              <a:solidFill>
                <a:schemeClr val="tx1"/>
              </a:solidFill>
            </a:rPr>
            <a:t>é</a:t>
          </a:r>
          <a:r>
            <a:rPr lang="es-ES" sz="1600" b="1" dirty="0">
              <a:solidFill>
                <a:schemeClr val="tx1"/>
              </a:solidFill>
            </a:rPr>
            <a:t> </a:t>
          </a:r>
          <a:r>
            <a:rPr lang="es-ES" sz="1600" b="1" dirty="0" err="1">
              <a:solidFill>
                <a:schemeClr val="tx1"/>
              </a:solidFill>
            </a:rPr>
            <a:t>na</a:t>
          </a:r>
          <a:r>
            <a:rPr lang="es-ES" sz="1600" b="1" dirty="0">
              <a:solidFill>
                <a:schemeClr val="tx1"/>
              </a:solidFill>
            </a:rPr>
            <a:t> </a:t>
          </a:r>
          <a:r>
            <a:rPr lang="es-ES" sz="1600" b="1" dirty="0" err="1">
              <a:solidFill>
                <a:schemeClr val="tx1"/>
              </a:solidFill>
            </a:rPr>
            <a:t>společenských</a:t>
          </a:r>
          <a:r>
            <a:rPr lang="es-ES" sz="1600" b="1" dirty="0">
              <a:solidFill>
                <a:schemeClr val="tx1"/>
              </a:solidFill>
            </a:rPr>
            <a:t> </a:t>
          </a:r>
          <a:r>
            <a:rPr lang="es-ES" sz="1600" b="1" dirty="0" err="1">
              <a:solidFill>
                <a:schemeClr val="tx1"/>
              </a:solidFill>
            </a:rPr>
            <a:t>normách</a:t>
          </a:r>
          <a:endParaRPr lang="es-ES" sz="1600" dirty="0">
            <a:solidFill>
              <a:schemeClr val="tx1"/>
            </a:solidFill>
          </a:endParaRPr>
        </a:p>
      </dgm:t>
    </dgm:pt>
    <dgm:pt modelId="{825E435F-ECE3-4A0E-8C90-6A7B5187D42C}" type="parTrans" cxnId="{90AEC0F0-0D79-4AA3-9528-35DC8165AA37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8ED08777-5A3C-4A35-8B74-77BB48AC3D6C}" type="sibTrans" cxnId="{90AEC0F0-0D79-4AA3-9528-35DC8165AA37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0C7E0685-70BB-4625-BEEE-77556A7E2639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D9C4B5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468000"/>
        <a:lstStyle/>
        <a:p>
          <a:pPr algn="l"/>
          <a:r>
            <a:rPr lang="pl-PL" sz="1800" b="1" dirty="0">
              <a:solidFill>
                <a:schemeClr val="tx1"/>
              </a:solidFill>
            </a:rPr>
            <a:t>Za to, že dovolil sobeckou honbu za štěstím</a:t>
          </a:r>
          <a:endParaRPr lang="es-ES" sz="1800" dirty="0">
            <a:solidFill>
              <a:schemeClr val="tx1"/>
            </a:solidFill>
          </a:endParaRPr>
        </a:p>
      </dgm:t>
    </dgm:pt>
    <dgm:pt modelId="{EBD85C47-72D0-49F0-BF18-B024B70E090B}" type="parTrans" cxnId="{DDF1F8E1-63CF-4C55-A3BF-A29568DA0EBB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322D0F8A-0EAE-4229-AA5D-6FC6EE4097ED}" type="sibTrans" cxnId="{DDF1F8E1-63CF-4C55-A3BF-A29568DA0EBB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F9A36B6A-B7B5-47FD-95C9-D028447FFD4C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E8D7B6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468000"/>
        <a:lstStyle/>
        <a:p>
          <a:pPr algn="l"/>
          <a:endParaRPr lang="cs-CZ" sz="1800" b="1" dirty="0">
            <a:solidFill>
              <a:schemeClr val="tx1"/>
            </a:solidFill>
          </a:endParaRPr>
        </a:p>
        <a:p>
          <a:pPr algn="l"/>
          <a:r>
            <a:rPr lang="es-ES" sz="1800" b="1" dirty="0">
              <a:solidFill>
                <a:schemeClr val="tx1"/>
              </a:solidFill>
            </a:rPr>
            <a:t>Pro </a:t>
          </a:r>
          <a:r>
            <a:rPr lang="es-ES" sz="1800" b="1" dirty="0" err="1">
              <a:solidFill>
                <a:schemeClr val="tx1"/>
              </a:solidFill>
            </a:rPr>
            <a:t>nedostatek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milosrdenství</a:t>
          </a:r>
          <a:r>
            <a:rPr lang="es-ES" sz="1800" b="1" dirty="0">
              <a:solidFill>
                <a:schemeClr val="tx1"/>
              </a:solidFill>
            </a:rPr>
            <a:t> v </a:t>
          </a:r>
          <a:r>
            <a:rPr lang="es-ES" sz="1800" b="1" dirty="0" err="1">
              <a:solidFill>
                <a:schemeClr val="tx1"/>
              </a:solidFill>
            </a:rPr>
            <a:t>domově</a:t>
          </a:r>
          <a:r>
            <a:rPr lang="es-ES" sz="1800" b="1" dirty="0">
              <a:solidFill>
                <a:schemeClr val="tx1"/>
              </a:solidFill>
            </a:rPr>
            <a:t>
</a:t>
          </a:r>
          <a:endParaRPr lang="es-ES" sz="1800" dirty="0">
            <a:solidFill>
              <a:schemeClr val="tx1"/>
            </a:solidFill>
          </a:endParaRPr>
        </a:p>
      </dgm:t>
    </dgm:pt>
    <dgm:pt modelId="{C25B31A9-79E2-46CA-92F6-2F82962911CD}" type="parTrans" cxnId="{91435B58-EA9F-4E03-A35A-24C683DFDE95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C0A3DB40-9174-44F4-AB9B-B04176A7B5F4}" type="sibTrans" cxnId="{91435B58-EA9F-4E03-A35A-24C683DFDE95}">
      <dgm:prSet/>
      <dgm:spPr/>
      <dgm:t>
        <a:bodyPr/>
        <a:lstStyle/>
        <a:p>
          <a:endParaRPr lang="es-ES" sz="1800">
            <a:solidFill>
              <a:schemeClr val="tx1"/>
            </a:solidFill>
          </a:endParaRPr>
        </a:p>
      </dgm:t>
    </dgm:pt>
    <dgm:pt modelId="{A1FCB115-1C0D-47A5-816E-072630FCACEB}" type="pres">
      <dgm:prSet presAssocID="{B440BBD4-1846-4E7F-9C34-F3A3FF69DF82}" presName="linearFlow" presStyleCnt="0">
        <dgm:presLayoutVars>
          <dgm:dir/>
          <dgm:resizeHandles val="exact"/>
        </dgm:presLayoutVars>
      </dgm:prSet>
      <dgm:spPr/>
    </dgm:pt>
    <dgm:pt modelId="{17A6BA43-0136-4B53-8ED1-5168B784B1E0}" type="pres">
      <dgm:prSet presAssocID="{3706D7C9-3BBA-4C47-B864-3EE46C973DFE}" presName="composite" presStyleCnt="0"/>
      <dgm:spPr/>
    </dgm:pt>
    <dgm:pt modelId="{83407502-BBDA-4BBE-8AC0-EACA472C7BBF}" type="pres">
      <dgm:prSet presAssocID="{3706D7C9-3BBA-4C47-B864-3EE46C973DFE}" presName="imgShp" presStyleLbl="fgImgPlace1" presStyleIdx="0" presStyleCnt="15" custLinFactX="-100000" custLinFactNeighborX="-153955"/>
      <dgm:spPr/>
    </dgm:pt>
    <dgm:pt modelId="{2E82B1ED-8662-422E-BBAB-2DE95A7CF864}" type="pres">
      <dgm:prSet presAssocID="{3706D7C9-3BBA-4C47-B864-3EE46C973DFE}" presName="txShp" presStyleLbl="node1" presStyleIdx="0" presStyleCnt="15" custScaleX="133440">
        <dgm:presLayoutVars>
          <dgm:bulletEnabled val="1"/>
        </dgm:presLayoutVars>
      </dgm:prSet>
      <dgm:spPr/>
    </dgm:pt>
    <dgm:pt modelId="{3A5EAE0E-A67B-4446-8965-EFED221022C0}" type="pres">
      <dgm:prSet presAssocID="{8BCFA7B9-F988-48B9-8B94-DA7142CE402C}" presName="spacing" presStyleCnt="0"/>
      <dgm:spPr/>
    </dgm:pt>
    <dgm:pt modelId="{9D0ACBC3-B974-4487-BE0F-112AFA2D81BD}" type="pres">
      <dgm:prSet presAssocID="{1F22EAF4-2A11-47ED-82F3-3AE7A8942E57}" presName="composite" presStyleCnt="0"/>
      <dgm:spPr/>
    </dgm:pt>
    <dgm:pt modelId="{E5F3A75F-30CE-4C0C-B1FF-43AC832ED03C}" type="pres">
      <dgm:prSet presAssocID="{1F22EAF4-2A11-47ED-82F3-3AE7A8942E57}" presName="imgShp" presStyleLbl="fgImgPlace1" presStyleIdx="1" presStyleCnt="15" custLinFactX="-100000" custLinFactNeighborX="-153955"/>
      <dgm:spPr/>
    </dgm:pt>
    <dgm:pt modelId="{F01478B1-AC1E-4AE5-8DF7-707B9A4A52FA}" type="pres">
      <dgm:prSet presAssocID="{1F22EAF4-2A11-47ED-82F3-3AE7A8942E57}" presName="txShp" presStyleLbl="node1" presStyleIdx="1" presStyleCnt="15" custScaleX="133440">
        <dgm:presLayoutVars>
          <dgm:bulletEnabled val="1"/>
        </dgm:presLayoutVars>
      </dgm:prSet>
      <dgm:spPr/>
    </dgm:pt>
    <dgm:pt modelId="{70428F48-C14A-488B-8BEB-A289A04DFC63}" type="pres">
      <dgm:prSet presAssocID="{A64F64CD-6074-4D1F-8C1E-60137C55D2D1}" presName="spacing" presStyleCnt="0"/>
      <dgm:spPr/>
    </dgm:pt>
    <dgm:pt modelId="{AE911345-074D-4CE5-912A-CC5F3F41CABC}" type="pres">
      <dgm:prSet presAssocID="{4ABF25AE-9D1E-4156-9D84-FB06BD558904}" presName="composite" presStyleCnt="0"/>
      <dgm:spPr/>
    </dgm:pt>
    <dgm:pt modelId="{1B695E28-D13F-4B57-B537-45DE60A360B2}" type="pres">
      <dgm:prSet presAssocID="{4ABF25AE-9D1E-4156-9D84-FB06BD558904}" presName="imgShp" presStyleLbl="fgImgPlace1" presStyleIdx="2" presStyleCnt="15" custLinFactX="-100000" custLinFactNeighborX="-153955"/>
      <dgm:spPr/>
    </dgm:pt>
    <dgm:pt modelId="{AB4F5F21-BD85-4743-83DB-1D523434BA4E}" type="pres">
      <dgm:prSet presAssocID="{4ABF25AE-9D1E-4156-9D84-FB06BD558904}" presName="txShp" presStyleLbl="node1" presStyleIdx="2" presStyleCnt="15" custScaleX="133440">
        <dgm:presLayoutVars>
          <dgm:bulletEnabled val="1"/>
        </dgm:presLayoutVars>
      </dgm:prSet>
      <dgm:spPr/>
    </dgm:pt>
    <dgm:pt modelId="{730B6AA6-6491-4B9D-9C21-DA8E73C47C17}" type="pres">
      <dgm:prSet presAssocID="{823A2909-3165-49B2-8F70-8D30C99E45A1}" presName="spacing" presStyleCnt="0"/>
      <dgm:spPr/>
    </dgm:pt>
    <dgm:pt modelId="{603BE7BD-2A73-4D7A-9696-B71AA77CF1AE}" type="pres">
      <dgm:prSet presAssocID="{E8B9970D-CE43-41DC-9B05-D290870293C2}" presName="composite" presStyleCnt="0"/>
      <dgm:spPr/>
    </dgm:pt>
    <dgm:pt modelId="{7EFF3315-45C3-48B8-A72C-8FF8FDD36DBD}" type="pres">
      <dgm:prSet presAssocID="{E8B9970D-CE43-41DC-9B05-D290870293C2}" presName="imgShp" presStyleLbl="fgImgPlace1" presStyleIdx="3" presStyleCnt="15" custLinFactX="-100000" custLinFactNeighborX="-153955"/>
      <dgm:spPr/>
    </dgm:pt>
    <dgm:pt modelId="{D5115732-F5D3-4DB7-844C-EB0D8FE1FBEE}" type="pres">
      <dgm:prSet presAssocID="{E8B9970D-CE43-41DC-9B05-D290870293C2}" presName="txShp" presStyleLbl="node1" presStyleIdx="3" presStyleCnt="15" custScaleX="133440">
        <dgm:presLayoutVars>
          <dgm:bulletEnabled val="1"/>
        </dgm:presLayoutVars>
      </dgm:prSet>
      <dgm:spPr/>
    </dgm:pt>
    <dgm:pt modelId="{9FC7350D-5BF4-4F59-B0D9-D61E7EB7C447}" type="pres">
      <dgm:prSet presAssocID="{DCF3EDDE-0B1F-4F6E-8503-6012C915F068}" presName="spacing" presStyleCnt="0"/>
      <dgm:spPr/>
    </dgm:pt>
    <dgm:pt modelId="{19911380-5078-4229-8202-225A7D08687E}" type="pres">
      <dgm:prSet presAssocID="{02857C7E-F642-4142-9E46-0305B79529A7}" presName="composite" presStyleCnt="0"/>
      <dgm:spPr/>
    </dgm:pt>
    <dgm:pt modelId="{51DF1244-4961-430F-AB8B-30E95FF1D968}" type="pres">
      <dgm:prSet presAssocID="{02857C7E-F642-4142-9E46-0305B79529A7}" presName="imgShp" presStyleLbl="fgImgPlace1" presStyleIdx="4" presStyleCnt="15" custLinFactX="-100000" custLinFactNeighborX="-153955"/>
      <dgm:spPr/>
    </dgm:pt>
    <dgm:pt modelId="{5250F9D0-BB9B-4B10-9E76-65634C0A50C8}" type="pres">
      <dgm:prSet presAssocID="{02857C7E-F642-4142-9E46-0305B79529A7}" presName="txShp" presStyleLbl="node1" presStyleIdx="4" presStyleCnt="15" custScaleX="133440">
        <dgm:presLayoutVars>
          <dgm:bulletEnabled val="1"/>
        </dgm:presLayoutVars>
      </dgm:prSet>
      <dgm:spPr/>
    </dgm:pt>
    <dgm:pt modelId="{22D83392-1644-435E-9AEC-01783ECD28DE}" type="pres">
      <dgm:prSet presAssocID="{92592874-8D43-4800-96B0-06441CEA671A}" presName="spacing" presStyleCnt="0"/>
      <dgm:spPr/>
    </dgm:pt>
    <dgm:pt modelId="{103C9E5D-2A45-4000-A0A4-198ECF749F6A}" type="pres">
      <dgm:prSet presAssocID="{CCA3D201-85F4-4E65-A904-8FB0E53A6F76}" presName="composite" presStyleCnt="0"/>
      <dgm:spPr/>
    </dgm:pt>
    <dgm:pt modelId="{74DABAE0-85F6-4F84-9ADB-78E55CEDE0AE}" type="pres">
      <dgm:prSet presAssocID="{CCA3D201-85F4-4E65-A904-8FB0E53A6F76}" presName="imgShp" presStyleLbl="fgImgPlace1" presStyleIdx="5" presStyleCnt="15" custLinFactX="-100000" custLinFactNeighborX="-153955"/>
      <dgm:spPr/>
    </dgm:pt>
    <dgm:pt modelId="{384844BA-3E49-48F5-9F60-90D8477B9193}" type="pres">
      <dgm:prSet presAssocID="{CCA3D201-85F4-4E65-A904-8FB0E53A6F76}" presName="txShp" presStyleLbl="node1" presStyleIdx="5" presStyleCnt="15" custScaleX="133440">
        <dgm:presLayoutVars>
          <dgm:bulletEnabled val="1"/>
        </dgm:presLayoutVars>
      </dgm:prSet>
      <dgm:spPr>
        <a:xfrm rot="10800000">
          <a:off x="360022" y="2222419"/>
          <a:ext cx="5673305" cy="341972"/>
        </a:xfrm>
        <a:prstGeom prst="homePlate">
          <a:avLst/>
        </a:prstGeom>
      </dgm:spPr>
    </dgm:pt>
    <dgm:pt modelId="{7309BF46-2483-4A1C-A527-7A881ADE1AD5}" type="pres">
      <dgm:prSet presAssocID="{6AEB16AF-D68A-4FC1-ACD8-6F22DD7F3180}" presName="spacing" presStyleCnt="0"/>
      <dgm:spPr/>
    </dgm:pt>
    <dgm:pt modelId="{76C1D9EB-5454-435B-8F70-BA16FFCC49D3}" type="pres">
      <dgm:prSet presAssocID="{3E5BDC5A-00CC-433B-984F-6D2E688A5AD2}" presName="composite" presStyleCnt="0"/>
      <dgm:spPr/>
    </dgm:pt>
    <dgm:pt modelId="{F7923007-9A0E-4A3D-B112-578730A8906F}" type="pres">
      <dgm:prSet presAssocID="{3E5BDC5A-00CC-433B-984F-6D2E688A5AD2}" presName="imgShp" presStyleLbl="fgImgPlace1" presStyleIdx="6" presStyleCnt="15" custLinFactX="-100000" custLinFactNeighborX="-153955"/>
      <dgm:spPr/>
    </dgm:pt>
    <dgm:pt modelId="{4AF0073D-5B71-400C-8F09-E4C19E0271A1}" type="pres">
      <dgm:prSet presAssocID="{3E5BDC5A-00CC-433B-984F-6D2E688A5AD2}" presName="txShp" presStyleLbl="node1" presStyleIdx="6" presStyleCnt="15" custScaleX="133440">
        <dgm:presLayoutVars>
          <dgm:bulletEnabled val="1"/>
        </dgm:presLayoutVars>
      </dgm:prSet>
      <dgm:spPr>
        <a:xfrm rot="10800000">
          <a:off x="360022" y="2666473"/>
          <a:ext cx="5673305" cy="341972"/>
        </a:xfrm>
        <a:prstGeom prst="homePlate">
          <a:avLst/>
        </a:prstGeom>
      </dgm:spPr>
    </dgm:pt>
    <dgm:pt modelId="{3C936CED-8CFF-43CB-A3D3-AA21A2B5F7A2}" type="pres">
      <dgm:prSet presAssocID="{C6E788EA-BB40-41D8-8361-1768DB76508E}" presName="spacing" presStyleCnt="0"/>
      <dgm:spPr/>
    </dgm:pt>
    <dgm:pt modelId="{61D0C900-A3EC-47BC-8A5F-38320A96D8C3}" type="pres">
      <dgm:prSet presAssocID="{F5326A45-88C6-4D20-9279-ADD77AC8A55D}" presName="composite" presStyleCnt="0"/>
      <dgm:spPr/>
    </dgm:pt>
    <dgm:pt modelId="{0905896E-630E-46E2-9964-1474D355AFC7}" type="pres">
      <dgm:prSet presAssocID="{F5326A45-88C6-4D20-9279-ADD77AC8A55D}" presName="imgShp" presStyleLbl="fgImgPlace1" presStyleIdx="7" presStyleCnt="15" custLinFactX="-100000" custLinFactNeighborX="-153955"/>
      <dgm:spPr/>
    </dgm:pt>
    <dgm:pt modelId="{F3C03457-107F-456A-9621-40041825D7F3}" type="pres">
      <dgm:prSet presAssocID="{F5326A45-88C6-4D20-9279-ADD77AC8A55D}" presName="txShp" presStyleLbl="node1" presStyleIdx="7" presStyleCnt="15" custScaleX="133440">
        <dgm:presLayoutVars>
          <dgm:bulletEnabled val="1"/>
        </dgm:presLayoutVars>
      </dgm:prSet>
      <dgm:spPr/>
    </dgm:pt>
    <dgm:pt modelId="{979FE01A-AAF2-49E7-8E10-644D250D57A5}" type="pres">
      <dgm:prSet presAssocID="{066006D1-CAEC-4AEF-A818-26F90AD83A8C}" presName="spacing" presStyleCnt="0"/>
      <dgm:spPr/>
    </dgm:pt>
    <dgm:pt modelId="{847C2CF7-C5EA-4791-959C-C7BC1FAB29CE}" type="pres">
      <dgm:prSet presAssocID="{706DD714-F6CB-41BD-9752-BA224F337760}" presName="composite" presStyleCnt="0"/>
      <dgm:spPr/>
    </dgm:pt>
    <dgm:pt modelId="{F57DC3F0-7A0B-492D-8C51-D0D6D4CA2373}" type="pres">
      <dgm:prSet presAssocID="{706DD714-F6CB-41BD-9752-BA224F337760}" presName="imgShp" presStyleLbl="fgImgPlace1" presStyleIdx="8" presStyleCnt="15" custLinFactX="-100000" custLinFactNeighborX="-153955"/>
      <dgm:spPr/>
    </dgm:pt>
    <dgm:pt modelId="{977A4558-0EBA-46E2-8403-1527AE589A66}" type="pres">
      <dgm:prSet presAssocID="{706DD714-F6CB-41BD-9752-BA224F337760}" presName="txShp" presStyleLbl="node1" presStyleIdx="8" presStyleCnt="15" custScaleX="133440">
        <dgm:presLayoutVars>
          <dgm:bulletEnabled val="1"/>
        </dgm:presLayoutVars>
      </dgm:prSet>
      <dgm:spPr/>
    </dgm:pt>
    <dgm:pt modelId="{4E66FE2E-E9FC-4785-9356-5E3E4E337940}" type="pres">
      <dgm:prSet presAssocID="{BEF26476-3864-4646-A397-40DD74F2FBAD}" presName="spacing" presStyleCnt="0"/>
      <dgm:spPr/>
    </dgm:pt>
    <dgm:pt modelId="{1757B785-53A2-4C39-8069-B52BF0218672}" type="pres">
      <dgm:prSet presAssocID="{40D6FA47-80A9-4062-88CA-694C6E33B13C}" presName="composite" presStyleCnt="0"/>
      <dgm:spPr/>
    </dgm:pt>
    <dgm:pt modelId="{CD820BF8-4DCE-4EB0-AA48-F01BF24ACB05}" type="pres">
      <dgm:prSet presAssocID="{40D6FA47-80A9-4062-88CA-694C6E33B13C}" presName="imgShp" presStyleLbl="fgImgPlace1" presStyleIdx="9" presStyleCnt="15" custLinFactX="-100000" custLinFactNeighborX="-153955"/>
      <dgm:spPr/>
    </dgm:pt>
    <dgm:pt modelId="{35701122-8DF2-4342-A021-E59620E78A18}" type="pres">
      <dgm:prSet presAssocID="{40D6FA47-80A9-4062-88CA-694C6E33B13C}" presName="txShp" presStyleLbl="node1" presStyleIdx="9" presStyleCnt="15" custScaleX="133440">
        <dgm:presLayoutVars>
          <dgm:bulletEnabled val="1"/>
        </dgm:presLayoutVars>
      </dgm:prSet>
      <dgm:spPr>
        <a:xfrm rot="10800000">
          <a:off x="360022" y="3998634"/>
          <a:ext cx="5673305" cy="341972"/>
        </a:xfrm>
        <a:prstGeom prst="homePlate">
          <a:avLst/>
        </a:prstGeom>
      </dgm:spPr>
    </dgm:pt>
    <dgm:pt modelId="{8728B135-854B-4AE2-A78B-1310C1ED25E3}" type="pres">
      <dgm:prSet presAssocID="{BB3E7DA6-70D5-4A91-A0FE-4CE33FE751A4}" presName="spacing" presStyleCnt="0"/>
      <dgm:spPr/>
    </dgm:pt>
    <dgm:pt modelId="{3DD2CAC9-15D8-4809-A60F-9167C5ECFDEE}" type="pres">
      <dgm:prSet presAssocID="{DE35ACC2-B1F0-4F5A-96A2-7483AE3822C8}" presName="composite" presStyleCnt="0"/>
      <dgm:spPr/>
    </dgm:pt>
    <dgm:pt modelId="{D661881B-75F3-485A-B004-799CDE0469E2}" type="pres">
      <dgm:prSet presAssocID="{DE35ACC2-B1F0-4F5A-96A2-7483AE3822C8}" presName="imgShp" presStyleLbl="fgImgPlace1" presStyleIdx="10" presStyleCnt="15" custLinFactX="-100000" custLinFactNeighborX="-153955"/>
      <dgm:spPr/>
    </dgm:pt>
    <dgm:pt modelId="{303B62B1-1DE1-49F2-832A-36E784D513F0}" type="pres">
      <dgm:prSet presAssocID="{DE35ACC2-B1F0-4F5A-96A2-7483AE3822C8}" presName="txShp" presStyleLbl="node1" presStyleIdx="10" presStyleCnt="15" custScaleX="133440">
        <dgm:presLayoutVars>
          <dgm:bulletEnabled val="1"/>
        </dgm:presLayoutVars>
      </dgm:prSet>
      <dgm:spPr/>
    </dgm:pt>
    <dgm:pt modelId="{30725475-F96D-4AD3-B410-41128E2BDAC1}" type="pres">
      <dgm:prSet presAssocID="{0411EDCC-FB50-4632-A972-C45BD33C372C}" presName="spacing" presStyleCnt="0"/>
      <dgm:spPr/>
    </dgm:pt>
    <dgm:pt modelId="{826789E8-B30F-4FE7-94C6-7D27DDA2B977}" type="pres">
      <dgm:prSet presAssocID="{01A50BDB-7297-4990-A728-2F219AB0FE16}" presName="composite" presStyleCnt="0"/>
      <dgm:spPr/>
    </dgm:pt>
    <dgm:pt modelId="{45A499C2-E2D3-405D-9156-A36DFEBE45AE}" type="pres">
      <dgm:prSet presAssocID="{01A50BDB-7297-4990-A728-2F219AB0FE16}" presName="imgShp" presStyleLbl="fgImgPlace1" presStyleIdx="11" presStyleCnt="15" custLinFactX="-100000" custLinFactNeighborX="-153955"/>
      <dgm:spPr/>
    </dgm:pt>
    <dgm:pt modelId="{E8CD6E3E-48D4-4AA9-B183-9183FFF152CA}" type="pres">
      <dgm:prSet presAssocID="{01A50BDB-7297-4990-A728-2F219AB0FE16}" presName="txShp" presStyleLbl="node1" presStyleIdx="11" presStyleCnt="15" custScaleX="133440">
        <dgm:presLayoutVars>
          <dgm:bulletEnabled val="1"/>
        </dgm:presLayoutVars>
      </dgm:prSet>
      <dgm:spPr/>
    </dgm:pt>
    <dgm:pt modelId="{17A0A084-02C3-4A7F-AC4B-21FF2A10195A}" type="pres">
      <dgm:prSet presAssocID="{2BE80E57-10DF-482C-8171-6B08878448C4}" presName="spacing" presStyleCnt="0"/>
      <dgm:spPr/>
    </dgm:pt>
    <dgm:pt modelId="{E05AEC65-D069-4DBF-BE15-0F9A3646B6A7}" type="pres">
      <dgm:prSet presAssocID="{9FB7979C-72BA-4806-A2F0-A493FFCF208A}" presName="composite" presStyleCnt="0"/>
      <dgm:spPr/>
    </dgm:pt>
    <dgm:pt modelId="{51806B6D-57AA-455C-97A3-0C4D5C4CBFCB}" type="pres">
      <dgm:prSet presAssocID="{9FB7979C-72BA-4806-A2F0-A493FFCF208A}" presName="imgShp" presStyleLbl="fgImgPlace1" presStyleIdx="12" presStyleCnt="15" custLinFactX="-100000" custLinFactNeighborX="-153955"/>
      <dgm:spPr/>
    </dgm:pt>
    <dgm:pt modelId="{0DCB2FC7-1F9C-4652-BC3E-29081CBCF364}" type="pres">
      <dgm:prSet presAssocID="{9FB7979C-72BA-4806-A2F0-A493FFCF208A}" presName="txShp" presStyleLbl="node1" presStyleIdx="12" presStyleCnt="15" custScaleX="133440">
        <dgm:presLayoutVars>
          <dgm:bulletEnabled val="1"/>
        </dgm:presLayoutVars>
      </dgm:prSet>
      <dgm:spPr/>
    </dgm:pt>
    <dgm:pt modelId="{643754CD-8706-49C5-B105-23293C2F04FC}" type="pres">
      <dgm:prSet presAssocID="{8ED08777-5A3C-4A35-8B74-77BB48AC3D6C}" presName="spacing" presStyleCnt="0"/>
      <dgm:spPr/>
    </dgm:pt>
    <dgm:pt modelId="{D8B87D56-81D8-4AC5-834E-4AC21864CFC6}" type="pres">
      <dgm:prSet presAssocID="{0C7E0685-70BB-4625-BEEE-77556A7E2639}" presName="composite" presStyleCnt="0"/>
      <dgm:spPr/>
    </dgm:pt>
    <dgm:pt modelId="{036CC768-DD6F-44BE-971D-BBD34D1003F1}" type="pres">
      <dgm:prSet presAssocID="{0C7E0685-70BB-4625-BEEE-77556A7E2639}" presName="imgShp" presStyleLbl="fgImgPlace1" presStyleIdx="13" presStyleCnt="15" custLinFactX="-100000" custLinFactNeighborX="-153955"/>
      <dgm:spPr/>
    </dgm:pt>
    <dgm:pt modelId="{6F4EDC29-BFE0-402C-8CA2-26CF62D1C37A}" type="pres">
      <dgm:prSet presAssocID="{0C7E0685-70BB-4625-BEEE-77556A7E2639}" presName="txShp" presStyleLbl="node1" presStyleIdx="13" presStyleCnt="15" custScaleX="133440">
        <dgm:presLayoutVars>
          <dgm:bulletEnabled val="1"/>
        </dgm:presLayoutVars>
      </dgm:prSet>
      <dgm:spPr/>
    </dgm:pt>
    <dgm:pt modelId="{D934582A-F5BF-4C02-A81F-8CA8FA797F71}" type="pres">
      <dgm:prSet presAssocID="{322D0F8A-0EAE-4229-AA5D-6FC6EE4097ED}" presName="spacing" presStyleCnt="0"/>
      <dgm:spPr/>
    </dgm:pt>
    <dgm:pt modelId="{21B67F63-38CB-4D2C-B5DF-BD4DEB3DA911}" type="pres">
      <dgm:prSet presAssocID="{F9A36B6A-B7B5-47FD-95C9-D028447FFD4C}" presName="composite" presStyleCnt="0"/>
      <dgm:spPr/>
    </dgm:pt>
    <dgm:pt modelId="{F9A18098-C20A-4369-85F4-92D8517EB87D}" type="pres">
      <dgm:prSet presAssocID="{F9A36B6A-B7B5-47FD-95C9-D028447FFD4C}" presName="imgShp" presStyleLbl="fgImgPlace1" presStyleIdx="14" presStyleCnt="15" custLinFactX="-100000" custLinFactNeighborX="-153955"/>
      <dgm:spPr/>
    </dgm:pt>
    <dgm:pt modelId="{BD146F6C-7C62-4C0B-AD9B-9651819726BF}" type="pres">
      <dgm:prSet presAssocID="{F9A36B6A-B7B5-47FD-95C9-D028447FFD4C}" presName="txShp" presStyleLbl="node1" presStyleIdx="14" presStyleCnt="15" custScaleX="133440" custLinFactNeighborX="-236">
        <dgm:presLayoutVars>
          <dgm:bulletEnabled val="1"/>
        </dgm:presLayoutVars>
      </dgm:prSet>
      <dgm:spPr/>
    </dgm:pt>
  </dgm:ptLst>
  <dgm:cxnLst>
    <dgm:cxn modelId="{0F85B303-9229-47D0-A4E0-7FC8163EAB1A}" type="presOf" srcId="{DE35ACC2-B1F0-4F5A-96A2-7483AE3822C8}" destId="{303B62B1-1DE1-49F2-832A-36E784D513F0}" srcOrd="0" destOrd="0" presId="urn:microsoft.com/office/officeart/2005/8/layout/vList3"/>
    <dgm:cxn modelId="{F37BDB04-8829-412D-B6A7-988174AF0155}" srcId="{B440BBD4-1846-4E7F-9C34-F3A3FF69DF82}" destId="{4ABF25AE-9D1E-4156-9D84-FB06BD558904}" srcOrd="2" destOrd="0" parTransId="{F2ECD1D8-EED3-4687-85DF-82C34FC1A0A6}" sibTransId="{823A2909-3165-49B2-8F70-8D30C99E45A1}"/>
    <dgm:cxn modelId="{837B151C-EBF0-4F0D-99CD-9561E962BC5F}" srcId="{B440BBD4-1846-4E7F-9C34-F3A3FF69DF82}" destId="{DE35ACC2-B1F0-4F5A-96A2-7483AE3822C8}" srcOrd="10" destOrd="0" parTransId="{EC2D872F-2FD3-4D6B-B2D5-EA0169E8806B}" sibTransId="{0411EDCC-FB50-4632-A972-C45BD33C372C}"/>
    <dgm:cxn modelId="{33CFA42B-143D-497B-9958-4E48080C2138}" type="presOf" srcId="{CCA3D201-85F4-4E65-A904-8FB0E53A6F76}" destId="{384844BA-3E49-48F5-9F60-90D8477B9193}" srcOrd="0" destOrd="0" presId="urn:microsoft.com/office/officeart/2005/8/layout/vList3"/>
    <dgm:cxn modelId="{D780C42B-2C24-4112-AC34-759BAAE8946F}" type="presOf" srcId="{706DD714-F6CB-41BD-9752-BA224F337760}" destId="{977A4558-0EBA-46E2-8403-1527AE589A66}" srcOrd="0" destOrd="0" presId="urn:microsoft.com/office/officeart/2005/8/layout/vList3"/>
    <dgm:cxn modelId="{38164C46-95F0-4947-8199-CEFCC63245CA}" srcId="{B440BBD4-1846-4E7F-9C34-F3A3FF69DF82}" destId="{1F22EAF4-2A11-47ED-82F3-3AE7A8942E57}" srcOrd="1" destOrd="0" parTransId="{83A5DB3F-AF3B-466A-90C6-61016ED9CF8B}" sibTransId="{A64F64CD-6074-4D1F-8C1E-60137C55D2D1}"/>
    <dgm:cxn modelId="{ED403069-E0F6-495F-812D-D805D32764E4}" srcId="{B440BBD4-1846-4E7F-9C34-F3A3FF69DF82}" destId="{F5326A45-88C6-4D20-9279-ADD77AC8A55D}" srcOrd="7" destOrd="0" parTransId="{20946966-6FAA-453D-A8DE-CD52C253AEF0}" sibTransId="{066006D1-CAEC-4AEF-A818-26F90AD83A8C}"/>
    <dgm:cxn modelId="{DE2D9649-B2A3-4146-83A1-DCACA0C2FFDD}" type="presOf" srcId="{F9A36B6A-B7B5-47FD-95C9-D028447FFD4C}" destId="{BD146F6C-7C62-4C0B-AD9B-9651819726BF}" srcOrd="0" destOrd="0" presId="urn:microsoft.com/office/officeart/2005/8/layout/vList3"/>
    <dgm:cxn modelId="{8E2F986A-6563-4A35-8268-5D71EC7BEC23}" type="presOf" srcId="{9FB7979C-72BA-4806-A2F0-A493FFCF208A}" destId="{0DCB2FC7-1F9C-4652-BC3E-29081CBCF364}" srcOrd="0" destOrd="0" presId="urn:microsoft.com/office/officeart/2005/8/layout/vList3"/>
    <dgm:cxn modelId="{C11E664F-899A-47AC-86E5-EC25AAADD3F7}" srcId="{B440BBD4-1846-4E7F-9C34-F3A3FF69DF82}" destId="{706DD714-F6CB-41BD-9752-BA224F337760}" srcOrd="8" destOrd="0" parTransId="{CB2C14FC-9AAB-4AED-9DCF-BBBB72C2EB38}" sibTransId="{BEF26476-3864-4646-A397-40DD74F2FBAD}"/>
    <dgm:cxn modelId="{3727824F-418D-4C33-88B3-8B5EDBDFFB53}" type="presOf" srcId="{3706D7C9-3BBA-4C47-B864-3EE46C973DFE}" destId="{2E82B1ED-8662-422E-BBAB-2DE95A7CF864}" srcOrd="0" destOrd="0" presId="urn:microsoft.com/office/officeart/2005/8/layout/vList3"/>
    <dgm:cxn modelId="{25200956-AFDD-471F-BACC-C8FD702CF4C0}" type="presOf" srcId="{01A50BDB-7297-4990-A728-2F219AB0FE16}" destId="{E8CD6E3E-48D4-4AA9-B183-9183FFF152CA}" srcOrd="0" destOrd="0" presId="urn:microsoft.com/office/officeart/2005/8/layout/vList3"/>
    <dgm:cxn modelId="{91435B58-EA9F-4E03-A35A-24C683DFDE95}" srcId="{B440BBD4-1846-4E7F-9C34-F3A3FF69DF82}" destId="{F9A36B6A-B7B5-47FD-95C9-D028447FFD4C}" srcOrd="14" destOrd="0" parTransId="{C25B31A9-79E2-46CA-92F6-2F82962911CD}" sibTransId="{C0A3DB40-9174-44F4-AB9B-B04176A7B5F4}"/>
    <dgm:cxn modelId="{96B59FAD-77F7-4C2B-973C-4EA6CB024616}" type="presOf" srcId="{E8B9970D-CE43-41DC-9B05-D290870293C2}" destId="{D5115732-F5D3-4DB7-844C-EB0D8FE1FBEE}" srcOrd="0" destOrd="0" presId="urn:microsoft.com/office/officeart/2005/8/layout/vList3"/>
    <dgm:cxn modelId="{B26322AE-7DE2-4A25-AC79-9E7B37F66DB5}" type="presOf" srcId="{0C7E0685-70BB-4625-BEEE-77556A7E2639}" destId="{6F4EDC29-BFE0-402C-8CA2-26CF62D1C37A}" srcOrd="0" destOrd="0" presId="urn:microsoft.com/office/officeart/2005/8/layout/vList3"/>
    <dgm:cxn modelId="{8B9197AF-2DE4-43C6-AEFE-3748EFF1CF92}" type="presOf" srcId="{40D6FA47-80A9-4062-88CA-694C6E33B13C}" destId="{35701122-8DF2-4342-A021-E59620E78A18}" srcOrd="0" destOrd="0" presId="urn:microsoft.com/office/officeart/2005/8/layout/vList3"/>
    <dgm:cxn modelId="{8C8643B4-919C-43A2-87D7-3DF12A7DD552}" srcId="{B440BBD4-1846-4E7F-9C34-F3A3FF69DF82}" destId="{01A50BDB-7297-4990-A728-2F219AB0FE16}" srcOrd="11" destOrd="0" parTransId="{187CE458-F12C-4BE4-86D1-B2F4C8E5CF85}" sibTransId="{2BE80E57-10DF-482C-8171-6B08878448C4}"/>
    <dgm:cxn modelId="{F20403B9-BED7-414F-8A93-A24C10416D4D}" srcId="{B440BBD4-1846-4E7F-9C34-F3A3FF69DF82}" destId="{40D6FA47-80A9-4062-88CA-694C6E33B13C}" srcOrd="9" destOrd="0" parTransId="{ACC07DB1-5D02-41ED-92FE-810185ABFDAA}" sibTransId="{BB3E7DA6-70D5-4A91-A0FE-4CE33FE751A4}"/>
    <dgm:cxn modelId="{18C976C3-2395-446C-BBA7-B069A5CC96E5}" type="presOf" srcId="{4ABF25AE-9D1E-4156-9D84-FB06BD558904}" destId="{AB4F5F21-BD85-4743-83DB-1D523434BA4E}" srcOrd="0" destOrd="0" presId="urn:microsoft.com/office/officeart/2005/8/layout/vList3"/>
    <dgm:cxn modelId="{6E3294CC-09EB-46BA-BC0B-627DF616E390}" type="presOf" srcId="{3E5BDC5A-00CC-433B-984F-6D2E688A5AD2}" destId="{4AF0073D-5B71-400C-8F09-E4C19E0271A1}" srcOrd="0" destOrd="0" presId="urn:microsoft.com/office/officeart/2005/8/layout/vList3"/>
    <dgm:cxn modelId="{E78E06D1-2044-4E21-9B5E-6E3D6E54E9AF}" srcId="{B440BBD4-1846-4E7F-9C34-F3A3FF69DF82}" destId="{3706D7C9-3BBA-4C47-B864-3EE46C973DFE}" srcOrd="0" destOrd="0" parTransId="{0C0A1803-C612-4671-8454-9F78F23C4BCF}" sibTransId="{8BCFA7B9-F988-48B9-8B94-DA7142CE402C}"/>
    <dgm:cxn modelId="{85A0A1D1-B3FD-4DE1-88CC-D8582B1100D3}" type="presOf" srcId="{F5326A45-88C6-4D20-9279-ADD77AC8A55D}" destId="{F3C03457-107F-456A-9621-40041825D7F3}" srcOrd="0" destOrd="0" presId="urn:microsoft.com/office/officeart/2005/8/layout/vList3"/>
    <dgm:cxn modelId="{E4E22FD2-2B20-430F-9B8F-89D02C6F6460}" srcId="{B440BBD4-1846-4E7F-9C34-F3A3FF69DF82}" destId="{02857C7E-F642-4142-9E46-0305B79529A7}" srcOrd="4" destOrd="0" parTransId="{68A97D4F-8B44-4BA0-BE24-CB18DE55A40C}" sibTransId="{92592874-8D43-4800-96B0-06441CEA671A}"/>
    <dgm:cxn modelId="{42664BD5-5719-438A-80AC-19F144F1487E}" srcId="{B440BBD4-1846-4E7F-9C34-F3A3FF69DF82}" destId="{3E5BDC5A-00CC-433B-984F-6D2E688A5AD2}" srcOrd="6" destOrd="0" parTransId="{E8A4612B-EAAD-40FA-852E-2B71DD8B8314}" sibTransId="{C6E788EA-BB40-41D8-8361-1768DB76508E}"/>
    <dgm:cxn modelId="{6EDAAADA-BD21-40E8-815A-59E2B9ABEFAC}" type="presOf" srcId="{1F22EAF4-2A11-47ED-82F3-3AE7A8942E57}" destId="{F01478B1-AC1E-4AE5-8DF7-707B9A4A52FA}" srcOrd="0" destOrd="0" presId="urn:microsoft.com/office/officeart/2005/8/layout/vList3"/>
    <dgm:cxn modelId="{5144F0DC-20F0-4F84-9D30-8783F3F38B73}" srcId="{B440BBD4-1846-4E7F-9C34-F3A3FF69DF82}" destId="{CCA3D201-85F4-4E65-A904-8FB0E53A6F76}" srcOrd="5" destOrd="0" parTransId="{BF71EB65-A25D-4D5C-BD74-B52A670ADFC2}" sibTransId="{6AEB16AF-D68A-4FC1-ACD8-6F22DD7F3180}"/>
    <dgm:cxn modelId="{DDF1F8E1-63CF-4C55-A3BF-A29568DA0EBB}" srcId="{B440BBD4-1846-4E7F-9C34-F3A3FF69DF82}" destId="{0C7E0685-70BB-4625-BEEE-77556A7E2639}" srcOrd="13" destOrd="0" parTransId="{EBD85C47-72D0-49F0-BF18-B024B70E090B}" sibTransId="{322D0F8A-0EAE-4229-AA5D-6FC6EE4097ED}"/>
    <dgm:cxn modelId="{BC229EE7-4378-4F72-BB63-3D8DD6DBD19C}" type="presOf" srcId="{B440BBD4-1846-4E7F-9C34-F3A3FF69DF82}" destId="{A1FCB115-1C0D-47A5-816E-072630FCACEB}" srcOrd="0" destOrd="0" presId="urn:microsoft.com/office/officeart/2005/8/layout/vList3"/>
    <dgm:cxn modelId="{05D15CED-DF49-4614-918D-844AE09B3213}" srcId="{B440BBD4-1846-4E7F-9C34-F3A3FF69DF82}" destId="{E8B9970D-CE43-41DC-9B05-D290870293C2}" srcOrd="3" destOrd="0" parTransId="{10507434-68F7-44CF-AFD5-166AEF84CBD7}" sibTransId="{DCF3EDDE-0B1F-4F6E-8503-6012C915F068}"/>
    <dgm:cxn modelId="{90AEC0F0-0D79-4AA3-9528-35DC8165AA37}" srcId="{B440BBD4-1846-4E7F-9C34-F3A3FF69DF82}" destId="{9FB7979C-72BA-4806-A2F0-A493FFCF208A}" srcOrd="12" destOrd="0" parTransId="{825E435F-ECE3-4A0E-8C90-6A7B5187D42C}" sibTransId="{8ED08777-5A3C-4A35-8B74-77BB48AC3D6C}"/>
    <dgm:cxn modelId="{AD2432FD-EAB1-4B4C-9EAD-5D19D83BE68B}" type="presOf" srcId="{02857C7E-F642-4142-9E46-0305B79529A7}" destId="{5250F9D0-BB9B-4B10-9E76-65634C0A50C8}" srcOrd="0" destOrd="0" presId="urn:microsoft.com/office/officeart/2005/8/layout/vList3"/>
    <dgm:cxn modelId="{E41D03EF-66EB-44A2-A5B3-56C6712F5778}" type="presParOf" srcId="{A1FCB115-1C0D-47A5-816E-072630FCACEB}" destId="{17A6BA43-0136-4B53-8ED1-5168B784B1E0}" srcOrd="0" destOrd="0" presId="urn:microsoft.com/office/officeart/2005/8/layout/vList3"/>
    <dgm:cxn modelId="{33EA538F-0B47-47FE-A74C-A29A6E6D5A14}" type="presParOf" srcId="{17A6BA43-0136-4B53-8ED1-5168B784B1E0}" destId="{83407502-BBDA-4BBE-8AC0-EACA472C7BBF}" srcOrd="0" destOrd="0" presId="urn:microsoft.com/office/officeart/2005/8/layout/vList3"/>
    <dgm:cxn modelId="{4D054901-647C-4135-870B-1C15A3F9790C}" type="presParOf" srcId="{17A6BA43-0136-4B53-8ED1-5168B784B1E0}" destId="{2E82B1ED-8662-422E-BBAB-2DE95A7CF864}" srcOrd="1" destOrd="0" presId="urn:microsoft.com/office/officeart/2005/8/layout/vList3"/>
    <dgm:cxn modelId="{2D08ABAF-EB2D-4CA8-BFA5-858EB8134237}" type="presParOf" srcId="{A1FCB115-1C0D-47A5-816E-072630FCACEB}" destId="{3A5EAE0E-A67B-4446-8965-EFED221022C0}" srcOrd="1" destOrd="0" presId="urn:microsoft.com/office/officeart/2005/8/layout/vList3"/>
    <dgm:cxn modelId="{57928168-7022-4366-985E-D33035414F02}" type="presParOf" srcId="{A1FCB115-1C0D-47A5-816E-072630FCACEB}" destId="{9D0ACBC3-B974-4487-BE0F-112AFA2D81BD}" srcOrd="2" destOrd="0" presId="urn:microsoft.com/office/officeart/2005/8/layout/vList3"/>
    <dgm:cxn modelId="{379449D8-E877-4F1A-97E4-5A0921E30DA3}" type="presParOf" srcId="{9D0ACBC3-B974-4487-BE0F-112AFA2D81BD}" destId="{E5F3A75F-30CE-4C0C-B1FF-43AC832ED03C}" srcOrd="0" destOrd="0" presId="urn:microsoft.com/office/officeart/2005/8/layout/vList3"/>
    <dgm:cxn modelId="{B44DAEA1-3A15-433C-9209-9E362C628754}" type="presParOf" srcId="{9D0ACBC3-B974-4487-BE0F-112AFA2D81BD}" destId="{F01478B1-AC1E-4AE5-8DF7-707B9A4A52FA}" srcOrd="1" destOrd="0" presId="urn:microsoft.com/office/officeart/2005/8/layout/vList3"/>
    <dgm:cxn modelId="{05ADF395-8797-4622-99E5-7077F9B2703B}" type="presParOf" srcId="{A1FCB115-1C0D-47A5-816E-072630FCACEB}" destId="{70428F48-C14A-488B-8BEB-A289A04DFC63}" srcOrd="3" destOrd="0" presId="urn:microsoft.com/office/officeart/2005/8/layout/vList3"/>
    <dgm:cxn modelId="{58DE7E21-C2D2-4889-BCFC-AF1AFB83FBC7}" type="presParOf" srcId="{A1FCB115-1C0D-47A5-816E-072630FCACEB}" destId="{AE911345-074D-4CE5-912A-CC5F3F41CABC}" srcOrd="4" destOrd="0" presId="urn:microsoft.com/office/officeart/2005/8/layout/vList3"/>
    <dgm:cxn modelId="{2248F19C-5C71-4F74-9841-A5C8AA8B4D0E}" type="presParOf" srcId="{AE911345-074D-4CE5-912A-CC5F3F41CABC}" destId="{1B695E28-D13F-4B57-B537-45DE60A360B2}" srcOrd="0" destOrd="0" presId="urn:microsoft.com/office/officeart/2005/8/layout/vList3"/>
    <dgm:cxn modelId="{0BBFF4CD-7611-4271-A9D7-D8E5126637A4}" type="presParOf" srcId="{AE911345-074D-4CE5-912A-CC5F3F41CABC}" destId="{AB4F5F21-BD85-4743-83DB-1D523434BA4E}" srcOrd="1" destOrd="0" presId="urn:microsoft.com/office/officeart/2005/8/layout/vList3"/>
    <dgm:cxn modelId="{653825EF-4603-4D1F-8529-451A5AC12B16}" type="presParOf" srcId="{A1FCB115-1C0D-47A5-816E-072630FCACEB}" destId="{730B6AA6-6491-4B9D-9C21-DA8E73C47C17}" srcOrd="5" destOrd="0" presId="urn:microsoft.com/office/officeart/2005/8/layout/vList3"/>
    <dgm:cxn modelId="{79F648A3-98A5-4117-9AE3-2B11E7DB7395}" type="presParOf" srcId="{A1FCB115-1C0D-47A5-816E-072630FCACEB}" destId="{603BE7BD-2A73-4D7A-9696-B71AA77CF1AE}" srcOrd="6" destOrd="0" presId="urn:microsoft.com/office/officeart/2005/8/layout/vList3"/>
    <dgm:cxn modelId="{7FCEFFA5-0FAA-4331-93CC-32CF6071B4B2}" type="presParOf" srcId="{603BE7BD-2A73-4D7A-9696-B71AA77CF1AE}" destId="{7EFF3315-45C3-48B8-A72C-8FF8FDD36DBD}" srcOrd="0" destOrd="0" presId="urn:microsoft.com/office/officeart/2005/8/layout/vList3"/>
    <dgm:cxn modelId="{03AAAA9F-6DA6-4856-9BCC-1B6897D56D9E}" type="presParOf" srcId="{603BE7BD-2A73-4D7A-9696-B71AA77CF1AE}" destId="{D5115732-F5D3-4DB7-844C-EB0D8FE1FBEE}" srcOrd="1" destOrd="0" presId="urn:microsoft.com/office/officeart/2005/8/layout/vList3"/>
    <dgm:cxn modelId="{42BE0D38-4B48-462D-B88C-85D9CDF86B8C}" type="presParOf" srcId="{A1FCB115-1C0D-47A5-816E-072630FCACEB}" destId="{9FC7350D-5BF4-4F59-B0D9-D61E7EB7C447}" srcOrd="7" destOrd="0" presId="urn:microsoft.com/office/officeart/2005/8/layout/vList3"/>
    <dgm:cxn modelId="{91EDD0F7-7F0A-44CE-80AE-A699AAEA67DA}" type="presParOf" srcId="{A1FCB115-1C0D-47A5-816E-072630FCACEB}" destId="{19911380-5078-4229-8202-225A7D08687E}" srcOrd="8" destOrd="0" presId="urn:microsoft.com/office/officeart/2005/8/layout/vList3"/>
    <dgm:cxn modelId="{6AC5BAA2-AB5D-4A5C-B6B4-B3FD2E185650}" type="presParOf" srcId="{19911380-5078-4229-8202-225A7D08687E}" destId="{51DF1244-4961-430F-AB8B-30E95FF1D968}" srcOrd="0" destOrd="0" presId="urn:microsoft.com/office/officeart/2005/8/layout/vList3"/>
    <dgm:cxn modelId="{F5C16E8E-AADD-43E6-8C46-ED364B19662E}" type="presParOf" srcId="{19911380-5078-4229-8202-225A7D08687E}" destId="{5250F9D0-BB9B-4B10-9E76-65634C0A50C8}" srcOrd="1" destOrd="0" presId="urn:microsoft.com/office/officeart/2005/8/layout/vList3"/>
    <dgm:cxn modelId="{8013B941-58BD-4793-81C6-32DA3B99E53F}" type="presParOf" srcId="{A1FCB115-1C0D-47A5-816E-072630FCACEB}" destId="{22D83392-1644-435E-9AEC-01783ECD28DE}" srcOrd="9" destOrd="0" presId="urn:microsoft.com/office/officeart/2005/8/layout/vList3"/>
    <dgm:cxn modelId="{90485039-4B35-43E0-82A4-920E31F79D88}" type="presParOf" srcId="{A1FCB115-1C0D-47A5-816E-072630FCACEB}" destId="{103C9E5D-2A45-4000-A0A4-198ECF749F6A}" srcOrd="10" destOrd="0" presId="urn:microsoft.com/office/officeart/2005/8/layout/vList3"/>
    <dgm:cxn modelId="{31E4EBF5-804E-4DA3-9B5B-7943E701E6E0}" type="presParOf" srcId="{103C9E5D-2A45-4000-A0A4-198ECF749F6A}" destId="{74DABAE0-85F6-4F84-9ADB-78E55CEDE0AE}" srcOrd="0" destOrd="0" presId="urn:microsoft.com/office/officeart/2005/8/layout/vList3"/>
    <dgm:cxn modelId="{30DD8314-2219-43C1-9371-D8B51208C37E}" type="presParOf" srcId="{103C9E5D-2A45-4000-A0A4-198ECF749F6A}" destId="{384844BA-3E49-48F5-9F60-90D8477B9193}" srcOrd="1" destOrd="0" presId="urn:microsoft.com/office/officeart/2005/8/layout/vList3"/>
    <dgm:cxn modelId="{CBF1B276-1CC6-4894-A717-30794013FCD7}" type="presParOf" srcId="{A1FCB115-1C0D-47A5-816E-072630FCACEB}" destId="{7309BF46-2483-4A1C-A527-7A881ADE1AD5}" srcOrd="11" destOrd="0" presId="urn:microsoft.com/office/officeart/2005/8/layout/vList3"/>
    <dgm:cxn modelId="{E47890B2-02A0-4A2C-8AAC-0C6E69E43E6A}" type="presParOf" srcId="{A1FCB115-1C0D-47A5-816E-072630FCACEB}" destId="{76C1D9EB-5454-435B-8F70-BA16FFCC49D3}" srcOrd="12" destOrd="0" presId="urn:microsoft.com/office/officeart/2005/8/layout/vList3"/>
    <dgm:cxn modelId="{4A7A7B70-98C7-4102-9215-17758141FBFA}" type="presParOf" srcId="{76C1D9EB-5454-435B-8F70-BA16FFCC49D3}" destId="{F7923007-9A0E-4A3D-B112-578730A8906F}" srcOrd="0" destOrd="0" presId="urn:microsoft.com/office/officeart/2005/8/layout/vList3"/>
    <dgm:cxn modelId="{B055ADD0-AD5D-46C5-BE6D-587FEC027483}" type="presParOf" srcId="{76C1D9EB-5454-435B-8F70-BA16FFCC49D3}" destId="{4AF0073D-5B71-400C-8F09-E4C19E0271A1}" srcOrd="1" destOrd="0" presId="urn:microsoft.com/office/officeart/2005/8/layout/vList3"/>
    <dgm:cxn modelId="{B7FD67C0-6AD4-404F-9741-900C57989F38}" type="presParOf" srcId="{A1FCB115-1C0D-47A5-816E-072630FCACEB}" destId="{3C936CED-8CFF-43CB-A3D3-AA21A2B5F7A2}" srcOrd="13" destOrd="0" presId="urn:microsoft.com/office/officeart/2005/8/layout/vList3"/>
    <dgm:cxn modelId="{F5037F52-95C6-48A0-B6AA-2E4D811E6884}" type="presParOf" srcId="{A1FCB115-1C0D-47A5-816E-072630FCACEB}" destId="{61D0C900-A3EC-47BC-8A5F-38320A96D8C3}" srcOrd="14" destOrd="0" presId="urn:microsoft.com/office/officeart/2005/8/layout/vList3"/>
    <dgm:cxn modelId="{C617B4C0-E7CE-4BB2-8976-420857023ACD}" type="presParOf" srcId="{61D0C900-A3EC-47BC-8A5F-38320A96D8C3}" destId="{0905896E-630E-46E2-9964-1474D355AFC7}" srcOrd="0" destOrd="0" presId="urn:microsoft.com/office/officeart/2005/8/layout/vList3"/>
    <dgm:cxn modelId="{1F28A3E6-69C9-43C4-8A9A-D3D860C8B872}" type="presParOf" srcId="{61D0C900-A3EC-47BC-8A5F-38320A96D8C3}" destId="{F3C03457-107F-456A-9621-40041825D7F3}" srcOrd="1" destOrd="0" presId="urn:microsoft.com/office/officeart/2005/8/layout/vList3"/>
    <dgm:cxn modelId="{06087EDA-E287-44A4-B915-62CB8C1EE84E}" type="presParOf" srcId="{A1FCB115-1C0D-47A5-816E-072630FCACEB}" destId="{979FE01A-AAF2-49E7-8E10-644D250D57A5}" srcOrd="15" destOrd="0" presId="urn:microsoft.com/office/officeart/2005/8/layout/vList3"/>
    <dgm:cxn modelId="{7D9A1DEB-16B6-4881-A9F7-4063340A6015}" type="presParOf" srcId="{A1FCB115-1C0D-47A5-816E-072630FCACEB}" destId="{847C2CF7-C5EA-4791-959C-C7BC1FAB29CE}" srcOrd="16" destOrd="0" presId="urn:microsoft.com/office/officeart/2005/8/layout/vList3"/>
    <dgm:cxn modelId="{84A2A789-BD6F-4C17-827F-7BCD66E65DD7}" type="presParOf" srcId="{847C2CF7-C5EA-4791-959C-C7BC1FAB29CE}" destId="{F57DC3F0-7A0B-492D-8C51-D0D6D4CA2373}" srcOrd="0" destOrd="0" presId="urn:microsoft.com/office/officeart/2005/8/layout/vList3"/>
    <dgm:cxn modelId="{A6F4FB81-2596-44D7-ADB6-445959A20D66}" type="presParOf" srcId="{847C2CF7-C5EA-4791-959C-C7BC1FAB29CE}" destId="{977A4558-0EBA-46E2-8403-1527AE589A66}" srcOrd="1" destOrd="0" presId="urn:microsoft.com/office/officeart/2005/8/layout/vList3"/>
    <dgm:cxn modelId="{143768D9-89FC-4735-B71B-8C097266E2BF}" type="presParOf" srcId="{A1FCB115-1C0D-47A5-816E-072630FCACEB}" destId="{4E66FE2E-E9FC-4785-9356-5E3E4E337940}" srcOrd="17" destOrd="0" presId="urn:microsoft.com/office/officeart/2005/8/layout/vList3"/>
    <dgm:cxn modelId="{1A99083A-E6CD-44EE-8CDB-36E094BE61A8}" type="presParOf" srcId="{A1FCB115-1C0D-47A5-816E-072630FCACEB}" destId="{1757B785-53A2-4C39-8069-B52BF0218672}" srcOrd="18" destOrd="0" presId="urn:microsoft.com/office/officeart/2005/8/layout/vList3"/>
    <dgm:cxn modelId="{7BA3053A-6A55-48C7-B50C-58C06DDAE4C2}" type="presParOf" srcId="{1757B785-53A2-4C39-8069-B52BF0218672}" destId="{CD820BF8-4DCE-4EB0-AA48-F01BF24ACB05}" srcOrd="0" destOrd="0" presId="urn:microsoft.com/office/officeart/2005/8/layout/vList3"/>
    <dgm:cxn modelId="{4DF4B93B-9AFD-4914-9BA4-C6033111B47B}" type="presParOf" srcId="{1757B785-53A2-4C39-8069-B52BF0218672}" destId="{35701122-8DF2-4342-A021-E59620E78A18}" srcOrd="1" destOrd="0" presId="urn:microsoft.com/office/officeart/2005/8/layout/vList3"/>
    <dgm:cxn modelId="{03D7D61A-140C-444B-B50D-994C95178DC0}" type="presParOf" srcId="{A1FCB115-1C0D-47A5-816E-072630FCACEB}" destId="{8728B135-854B-4AE2-A78B-1310C1ED25E3}" srcOrd="19" destOrd="0" presId="urn:microsoft.com/office/officeart/2005/8/layout/vList3"/>
    <dgm:cxn modelId="{1BD20D0D-16C9-45BD-ACD1-DE3511024E5D}" type="presParOf" srcId="{A1FCB115-1C0D-47A5-816E-072630FCACEB}" destId="{3DD2CAC9-15D8-4809-A60F-9167C5ECFDEE}" srcOrd="20" destOrd="0" presId="urn:microsoft.com/office/officeart/2005/8/layout/vList3"/>
    <dgm:cxn modelId="{251BBCFD-2306-4E41-8423-55DF497E99E4}" type="presParOf" srcId="{3DD2CAC9-15D8-4809-A60F-9167C5ECFDEE}" destId="{D661881B-75F3-485A-B004-799CDE0469E2}" srcOrd="0" destOrd="0" presId="urn:microsoft.com/office/officeart/2005/8/layout/vList3"/>
    <dgm:cxn modelId="{0DE00E62-0CB7-4D1E-8152-6C126DF155E3}" type="presParOf" srcId="{3DD2CAC9-15D8-4809-A60F-9167C5ECFDEE}" destId="{303B62B1-1DE1-49F2-832A-36E784D513F0}" srcOrd="1" destOrd="0" presId="urn:microsoft.com/office/officeart/2005/8/layout/vList3"/>
    <dgm:cxn modelId="{F84855CA-D9E1-4449-BDF9-56705703744E}" type="presParOf" srcId="{A1FCB115-1C0D-47A5-816E-072630FCACEB}" destId="{30725475-F96D-4AD3-B410-41128E2BDAC1}" srcOrd="21" destOrd="0" presId="urn:microsoft.com/office/officeart/2005/8/layout/vList3"/>
    <dgm:cxn modelId="{693F2804-E9F3-482F-A15F-446FD0C9FA2B}" type="presParOf" srcId="{A1FCB115-1C0D-47A5-816E-072630FCACEB}" destId="{826789E8-B30F-4FE7-94C6-7D27DDA2B977}" srcOrd="22" destOrd="0" presId="urn:microsoft.com/office/officeart/2005/8/layout/vList3"/>
    <dgm:cxn modelId="{C2F5D65B-A83B-4C0D-98D3-2D80DFFFA320}" type="presParOf" srcId="{826789E8-B30F-4FE7-94C6-7D27DDA2B977}" destId="{45A499C2-E2D3-405D-9156-A36DFEBE45AE}" srcOrd="0" destOrd="0" presId="urn:microsoft.com/office/officeart/2005/8/layout/vList3"/>
    <dgm:cxn modelId="{94795D6D-F1E7-4428-AAE1-0A2DD0828B1A}" type="presParOf" srcId="{826789E8-B30F-4FE7-94C6-7D27DDA2B977}" destId="{E8CD6E3E-48D4-4AA9-B183-9183FFF152CA}" srcOrd="1" destOrd="0" presId="urn:microsoft.com/office/officeart/2005/8/layout/vList3"/>
    <dgm:cxn modelId="{5491D90B-6FB9-4C33-A036-CAE2A8910FF5}" type="presParOf" srcId="{A1FCB115-1C0D-47A5-816E-072630FCACEB}" destId="{17A0A084-02C3-4A7F-AC4B-21FF2A10195A}" srcOrd="23" destOrd="0" presId="urn:microsoft.com/office/officeart/2005/8/layout/vList3"/>
    <dgm:cxn modelId="{90B4F3AD-7000-4E70-803A-F68409EB7BA7}" type="presParOf" srcId="{A1FCB115-1C0D-47A5-816E-072630FCACEB}" destId="{E05AEC65-D069-4DBF-BE15-0F9A3646B6A7}" srcOrd="24" destOrd="0" presId="urn:microsoft.com/office/officeart/2005/8/layout/vList3"/>
    <dgm:cxn modelId="{A711A9F7-3B0E-4420-B7A0-F53DEF26FF11}" type="presParOf" srcId="{E05AEC65-D069-4DBF-BE15-0F9A3646B6A7}" destId="{51806B6D-57AA-455C-97A3-0C4D5C4CBFCB}" srcOrd="0" destOrd="0" presId="urn:microsoft.com/office/officeart/2005/8/layout/vList3"/>
    <dgm:cxn modelId="{388DDC99-8F6A-406B-9656-06179B680EA9}" type="presParOf" srcId="{E05AEC65-D069-4DBF-BE15-0F9A3646B6A7}" destId="{0DCB2FC7-1F9C-4652-BC3E-29081CBCF364}" srcOrd="1" destOrd="0" presId="urn:microsoft.com/office/officeart/2005/8/layout/vList3"/>
    <dgm:cxn modelId="{60B2BD70-E999-4332-931C-D17A2C69E131}" type="presParOf" srcId="{A1FCB115-1C0D-47A5-816E-072630FCACEB}" destId="{643754CD-8706-49C5-B105-23293C2F04FC}" srcOrd="25" destOrd="0" presId="urn:microsoft.com/office/officeart/2005/8/layout/vList3"/>
    <dgm:cxn modelId="{4DA3DFB5-5D23-469C-8C1A-09447FE33897}" type="presParOf" srcId="{A1FCB115-1C0D-47A5-816E-072630FCACEB}" destId="{D8B87D56-81D8-4AC5-834E-4AC21864CFC6}" srcOrd="26" destOrd="0" presId="urn:microsoft.com/office/officeart/2005/8/layout/vList3"/>
    <dgm:cxn modelId="{55F3D647-9DAF-4451-9528-21CDE00532C6}" type="presParOf" srcId="{D8B87D56-81D8-4AC5-834E-4AC21864CFC6}" destId="{036CC768-DD6F-44BE-971D-BBD34D1003F1}" srcOrd="0" destOrd="0" presId="urn:microsoft.com/office/officeart/2005/8/layout/vList3"/>
    <dgm:cxn modelId="{D576D131-CBBA-4491-98C7-958327C2B354}" type="presParOf" srcId="{D8B87D56-81D8-4AC5-834E-4AC21864CFC6}" destId="{6F4EDC29-BFE0-402C-8CA2-26CF62D1C37A}" srcOrd="1" destOrd="0" presId="urn:microsoft.com/office/officeart/2005/8/layout/vList3"/>
    <dgm:cxn modelId="{5AE08BCC-5304-4654-AAC9-F0369BCDF51A}" type="presParOf" srcId="{A1FCB115-1C0D-47A5-816E-072630FCACEB}" destId="{D934582A-F5BF-4C02-A81F-8CA8FA797F71}" srcOrd="27" destOrd="0" presId="urn:microsoft.com/office/officeart/2005/8/layout/vList3"/>
    <dgm:cxn modelId="{861FB8B6-2F46-4359-9D92-E005788CFEB1}" type="presParOf" srcId="{A1FCB115-1C0D-47A5-816E-072630FCACEB}" destId="{21B67F63-38CB-4D2C-B5DF-BD4DEB3DA911}" srcOrd="28" destOrd="0" presId="urn:microsoft.com/office/officeart/2005/8/layout/vList3"/>
    <dgm:cxn modelId="{594965EB-B8F6-4903-BF67-A229B86D9C74}" type="presParOf" srcId="{21B67F63-38CB-4D2C-B5DF-BD4DEB3DA911}" destId="{F9A18098-C20A-4369-85F4-92D8517EB87D}" srcOrd="0" destOrd="0" presId="urn:microsoft.com/office/officeart/2005/8/layout/vList3"/>
    <dgm:cxn modelId="{3785407B-0604-479F-8401-94F22648C582}" type="presParOf" srcId="{21B67F63-38CB-4D2C-B5DF-BD4DEB3DA911}" destId="{BD146F6C-7C62-4C0B-AD9B-9651819726BF}" srcOrd="1" destOrd="0" presId="urn:microsoft.com/office/officeart/2005/8/layout/vList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82B1ED-8662-422E-BBAB-2DE95A7CF864}">
      <dsp:nvSpPr>
        <dsp:cNvPr id="0" name=""/>
        <dsp:cNvSpPr/>
      </dsp:nvSpPr>
      <dsp:spPr>
        <a:xfrm rot="10800000">
          <a:off x="360022" y="2150"/>
          <a:ext cx="5673305" cy="341972"/>
        </a:xfrm>
        <a:prstGeom prst="homePlate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68000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chemeClr val="tx1"/>
              </a:solidFill>
            </a:rPr>
            <a:t>Za s</a:t>
          </a:r>
          <a:r>
            <a:rPr lang="es-ES" sz="1800" b="1" kern="1200" dirty="0" err="1">
              <a:solidFill>
                <a:schemeClr val="tx1"/>
              </a:solidFill>
            </a:rPr>
            <a:t>hovívavostí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nebo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železnou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autoritou</a:t>
          </a:r>
          <a:endParaRPr lang="es-ES" sz="1800" kern="1200" dirty="0">
            <a:solidFill>
              <a:schemeClr val="tx1"/>
            </a:solidFill>
          </a:endParaRPr>
        </a:p>
      </dsp:txBody>
      <dsp:txXfrm rot="10800000">
        <a:off x="445515" y="2150"/>
        <a:ext cx="5587812" cy="341972"/>
      </dsp:txXfrm>
    </dsp:sp>
    <dsp:sp modelId="{83407502-BBDA-4BBE-8AC0-EACA472C7BBF}">
      <dsp:nvSpPr>
        <dsp:cNvPr id="0" name=""/>
        <dsp:cNvSpPr/>
      </dsp:nvSpPr>
      <dsp:spPr>
        <a:xfrm>
          <a:off x="31443" y="2150"/>
          <a:ext cx="341972" cy="341972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01478B1-AC1E-4AE5-8DF7-707B9A4A52FA}">
      <dsp:nvSpPr>
        <dsp:cNvPr id="0" name=""/>
        <dsp:cNvSpPr/>
      </dsp:nvSpPr>
      <dsp:spPr>
        <a:xfrm rot="10800000">
          <a:off x="360022" y="446204"/>
          <a:ext cx="5673305" cy="341972"/>
        </a:xfrm>
        <a:prstGeom prst="homePlate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68000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chemeClr val="tx1"/>
              </a:solidFill>
            </a:rPr>
            <a:t>Za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neschopnost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vychovávat</a:t>
          </a:r>
          <a:r>
            <a:rPr lang="es-ES" sz="1800" b="1" kern="1200" dirty="0">
              <a:solidFill>
                <a:schemeClr val="tx1"/>
              </a:solidFill>
            </a:rPr>
            <a:t> pro </a:t>
          </a:r>
          <a:r>
            <a:rPr lang="es-ES" sz="1800" b="1" kern="1200" dirty="0" err="1">
              <a:solidFill>
                <a:schemeClr val="tx1"/>
              </a:solidFill>
            </a:rPr>
            <a:t>Boha</a:t>
          </a:r>
          <a:endParaRPr lang="es-ES" sz="1800" kern="1200" dirty="0">
            <a:solidFill>
              <a:schemeClr val="tx1"/>
            </a:solidFill>
          </a:endParaRPr>
        </a:p>
      </dsp:txBody>
      <dsp:txXfrm rot="10800000">
        <a:off x="445515" y="446204"/>
        <a:ext cx="5587812" cy="341972"/>
      </dsp:txXfrm>
    </dsp:sp>
    <dsp:sp modelId="{E5F3A75F-30CE-4C0C-B1FF-43AC832ED03C}">
      <dsp:nvSpPr>
        <dsp:cNvPr id="0" name=""/>
        <dsp:cNvSpPr/>
      </dsp:nvSpPr>
      <dsp:spPr>
        <a:xfrm>
          <a:off x="31443" y="446204"/>
          <a:ext cx="341972" cy="341972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B4F5F21-BD85-4743-83DB-1D523434BA4E}">
      <dsp:nvSpPr>
        <dsp:cNvPr id="0" name=""/>
        <dsp:cNvSpPr/>
      </dsp:nvSpPr>
      <dsp:spPr>
        <a:xfrm rot="10800000">
          <a:off x="360022" y="890258"/>
          <a:ext cx="5673305" cy="341972"/>
        </a:xfrm>
        <a:prstGeom prst="homePlat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468000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chemeClr val="tx1"/>
              </a:solidFill>
            </a:rPr>
            <a:t>Za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nedbalost</a:t>
          </a:r>
          <a:r>
            <a:rPr lang="es-ES" sz="1800" b="1" kern="1200" dirty="0">
              <a:solidFill>
                <a:schemeClr val="tx1"/>
              </a:solidFill>
            </a:rPr>
            <a:t>, </a:t>
          </a:r>
          <a:r>
            <a:rPr lang="es-ES" sz="1800" b="1" kern="1200" dirty="0" err="1">
              <a:solidFill>
                <a:schemeClr val="tx1"/>
              </a:solidFill>
            </a:rPr>
            <a:t>která</a:t>
          </a:r>
          <a:r>
            <a:rPr lang="es-ES" sz="1800" b="1" kern="1200" dirty="0">
              <a:solidFill>
                <a:schemeClr val="tx1"/>
              </a:solidFill>
            </a:rPr>
            <a:t> si </a:t>
          </a:r>
          <a:r>
            <a:rPr lang="es-ES" sz="1800" b="1" kern="1200" dirty="0" err="1">
              <a:solidFill>
                <a:schemeClr val="tx1"/>
              </a:solidFill>
            </a:rPr>
            <a:t>zahrává</a:t>
          </a:r>
          <a:r>
            <a:rPr lang="es-ES" sz="1800" b="1" kern="1200" dirty="0">
              <a:solidFill>
                <a:schemeClr val="tx1"/>
              </a:solidFill>
            </a:rPr>
            <a:t> s </a:t>
          </a:r>
          <a:r>
            <a:rPr lang="es-ES" sz="1800" b="1" kern="1200" dirty="0" err="1">
              <a:solidFill>
                <a:schemeClr val="tx1"/>
              </a:solidFill>
            </a:rPr>
            <a:t>hříchem</a:t>
          </a:r>
          <a:endParaRPr lang="es-ES" sz="1800" kern="1200" dirty="0">
            <a:solidFill>
              <a:schemeClr val="tx1"/>
            </a:solidFill>
          </a:endParaRPr>
        </a:p>
      </dsp:txBody>
      <dsp:txXfrm rot="10800000">
        <a:off x="445515" y="890258"/>
        <a:ext cx="5587812" cy="341972"/>
      </dsp:txXfrm>
    </dsp:sp>
    <dsp:sp modelId="{1B695E28-D13F-4B57-B537-45DE60A360B2}">
      <dsp:nvSpPr>
        <dsp:cNvPr id="0" name=""/>
        <dsp:cNvSpPr/>
      </dsp:nvSpPr>
      <dsp:spPr>
        <a:xfrm>
          <a:off x="31443" y="890258"/>
          <a:ext cx="341972" cy="341972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5115732-F5D3-4DB7-844C-EB0D8FE1FBEE}">
      <dsp:nvSpPr>
        <dsp:cNvPr id="0" name=""/>
        <dsp:cNvSpPr/>
      </dsp:nvSpPr>
      <dsp:spPr>
        <a:xfrm rot="10800000">
          <a:off x="360022" y="1334311"/>
          <a:ext cx="5673305" cy="341972"/>
        </a:xfrm>
        <a:prstGeom prst="homePlate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468000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chemeClr val="tx1"/>
              </a:solidFill>
            </a:rPr>
            <a:t>Kvůli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nedostatečné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podpoře</a:t>
          </a:r>
          <a:endParaRPr lang="es-ES" sz="1800" kern="1200" dirty="0">
            <a:solidFill>
              <a:schemeClr val="tx1"/>
            </a:solidFill>
          </a:endParaRPr>
        </a:p>
      </dsp:txBody>
      <dsp:txXfrm rot="10800000">
        <a:off x="445515" y="1334311"/>
        <a:ext cx="5587812" cy="341972"/>
      </dsp:txXfrm>
    </dsp:sp>
    <dsp:sp modelId="{7EFF3315-45C3-48B8-A72C-8FF8FDD36DBD}">
      <dsp:nvSpPr>
        <dsp:cNvPr id="0" name=""/>
        <dsp:cNvSpPr/>
      </dsp:nvSpPr>
      <dsp:spPr>
        <a:xfrm>
          <a:off x="31443" y="1334311"/>
          <a:ext cx="341972" cy="341972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250F9D0-BB9B-4B10-9E76-65634C0A50C8}">
      <dsp:nvSpPr>
        <dsp:cNvPr id="0" name=""/>
        <dsp:cNvSpPr/>
      </dsp:nvSpPr>
      <dsp:spPr>
        <a:xfrm rot="10800000">
          <a:off x="360022" y="1778365"/>
          <a:ext cx="5673305" cy="341972"/>
        </a:xfrm>
        <a:prstGeom prst="homePlate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68000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chemeClr val="tx1"/>
              </a:solidFill>
            </a:rPr>
            <a:t>Za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přehlížení</a:t>
          </a:r>
          <a:r>
            <a:rPr lang="es-ES" sz="1800" b="1" kern="1200" dirty="0">
              <a:solidFill>
                <a:schemeClr val="tx1"/>
              </a:solidFill>
            </a:rPr>
            <a:t> do </a:t>
          </a:r>
          <a:r>
            <a:rPr lang="es-ES" sz="1800" b="1" kern="1200" dirty="0" err="1">
              <a:solidFill>
                <a:schemeClr val="tx1"/>
              </a:solidFill>
            </a:rPr>
            <a:t>očí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bijících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chyb</a:t>
          </a:r>
          <a:endParaRPr lang="es-ES" sz="1800" kern="1200" dirty="0">
            <a:solidFill>
              <a:schemeClr val="tx1"/>
            </a:solidFill>
          </a:endParaRPr>
        </a:p>
      </dsp:txBody>
      <dsp:txXfrm rot="10800000">
        <a:off x="445515" y="1778365"/>
        <a:ext cx="5587812" cy="341972"/>
      </dsp:txXfrm>
    </dsp:sp>
    <dsp:sp modelId="{51DF1244-4961-430F-AB8B-30E95FF1D968}">
      <dsp:nvSpPr>
        <dsp:cNvPr id="0" name=""/>
        <dsp:cNvSpPr/>
      </dsp:nvSpPr>
      <dsp:spPr>
        <a:xfrm>
          <a:off x="31443" y="1778365"/>
          <a:ext cx="341972" cy="341972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84844BA-3E49-48F5-9F60-90D8477B9193}">
      <dsp:nvSpPr>
        <dsp:cNvPr id="0" name=""/>
        <dsp:cNvSpPr/>
      </dsp:nvSpPr>
      <dsp:spPr>
        <a:xfrm rot="10800000">
          <a:off x="360022" y="2222419"/>
          <a:ext cx="5673305" cy="341972"/>
        </a:xfrm>
        <a:prstGeom prst="homePlate">
          <a:avLst/>
        </a:prstGeom>
        <a:solidFill>
          <a:srgbClr val="BDF9BD"/>
        </a:solidFill>
        <a:ln w="635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68000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000000"/>
              </a:solidFill>
              <a:latin typeface="Calibri" panose="020F0502020204030204"/>
              <a:ea typeface="+mn-ea"/>
              <a:cs typeface="+mn-cs"/>
            </a:rPr>
            <a:t>Pro </a:t>
          </a:r>
          <a:r>
            <a:rPr lang="es-ES" sz="1800" b="1" kern="1200" dirty="0" err="1">
              <a:solidFill>
                <a:srgbClr val="000000"/>
              </a:solidFill>
              <a:latin typeface="Calibri" panose="020F0502020204030204"/>
              <a:ea typeface="+mn-ea"/>
              <a:cs typeface="+mn-cs"/>
            </a:rPr>
            <a:t>hýčkání</a:t>
          </a:r>
          <a:r>
            <a:rPr lang="es-ES" sz="1800" b="1" kern="1200" dirty="0">
              <a:solidFill>
                <a:srgbClr val="000000"/>
              </a:solidFill>
              <a:latin typeface="Calibri" panose="020F0502020204030204"/>
              <a:ea typeface="+mn-ea"/>
              <a:cs typeface="+mn-cs"/>
            </a:rPr>
            <a:t> a </a:t>
          </a:r>
          <a:r>
            <a:rPr lang="es-ES" sz="1800" b="1" kern="1200" dirty="0" err="1">
              <a:solidFill>
                <a:srgbClr val="000000"/>
              </a:solidFill>
              <a:latin typeface="Calibri" panose="020F0502020204030204"/>
              <a:ea typeface="+mn-ea"/>
              <a:cs typeface="+mn-cs"/>
            </a:rPr>
            <a:t>potěšení</a:t>
          </a:r>
          <a:r>
            <a:rPr lang="es-ES" sz="1800" b="1" kern="1200" dirty="0">
              <a:solidFill>
                <a:srgbClr val="000000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s-ES" sz="1800" b="1" kern="1200" dirty="0" err="1">
              <a:solidFill>
                <a:srgbClr val="000000"/>
              </a:solidFill>
              <a:latin typeface="Calibri" panose="020F0502020204030204"/>
              <a:ea typeface="+mn-ea"/>
              <a:cs typeface="+mn-cs"/>
            </a:rPr>
            <a:t>dětí</a:t>
          </a:r>
          <a:endParaRPr lang="es-ES" sz="1800" b="1" kern="1200" dirty="0">
            <a:solidFill>
              <a:srgbClr val="000000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445515" y="2222419"/>
        <a:ext cx="5587812" cy="341972"/>
      </dsp:txXfrm>
    </dsp:sp>
    <dsp:sp modelId="{74DABAE0-85F6-4F84-9ADB-78E55CEDE0AE}">
      <dsp:nvSpPr>
        <dsp:cNvPr id="0" name=""/>
        <dsp:cNvSpPr/>
      </dsp:nvSpPr>
      <dsp:spPr>
        <a:xfrm>
          <a:off x="31443" y="2222419"/>
          <a:ext cx="341972" cy="341972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AF0073D-5B71-400C-8F09-E4C19E0271A1}">
      <dsp:nvSpPr>
        <dsp:cNvPr id="0" name=""/>
        <dsp:cNvSpPr/>
      </dsp:nvSpPr>
      <dsp:spPr>
        <a:xfrm rot="10800000">
          <a:off x="360022" y="2666473"/>
          <a:ext cx="5673305" cy="341972"/>
        </a:xfrm>
        <a:prstGeom prst="homePlate">
          <a:avLst/>
        </a:prstGeom>
        <a:solidFill>
          <a:srgbClr val="B9EDFF"/>
        </a:solidFill>
        <a:ln w="635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468000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000000"/>
              </a:solidFill>
              <a:latin typeface="Calibri" panose="020F0502020204030204"/>
              <a:ea typeface="+mn-ea"/>
              <a:cs typeface="+mn-cs"/>
            </a:rPr>
            <a:t>Pro </a:t>
          </a:r>
          <a:r>
            <a:rPr lang="es-ES" sz="1800" b="1" kern="1200" dirty="0" err="1">
              <a:solidFill>
                <a:srgbClr val="000000"/>
              </a:solidFill>
              <a:latin typeface="Calibri" panose="020F0502020204030204"/>
              <a:ea typeface="+mn-ea"/>
              <a:cs typeface="+mn-cs"/>
            </a:rPr>
            <a:t>setí</a:t>
          </a:r>
          <a:r>
            <a:rPr lang="es-ES" sz="1800" b="1" kern="1200" dirty="0">
              <a:solidFill>
                <a:srgbClr val="000000"/>
              </a:solidFill>
              <a:latin typeface="Calibri" panose="020F0502020204030204"/>
              <a:ea typeface="+mn-ea"/>
              <a:cs typeface="+mn-cs"/>
            </a:rPr>
            <a:t> semen </a:t>
          </a:r>
          <a:r>
            <a:rPr lang="es-ES" sz="1800" b="1" kern="1200" dirty="0" err="1">
              <a:solidFill>
                <a:srgbClr val="000000"/>
              </a:solidFill>
              <a:latin typeface="Calibri" panose="020F0502020204030204"/>
              <a:ea typeface="+mn-ea"/>
              <a:cs typeface="+mn-cs"/>
            </a:rPr>
            <a:t>marnosti</a:t>
          </a:r>
          <a:endParaRPr lang="es-ES" sz="1800" b="1" kern="1200" dirty="0">
            <a:solidFill>
              <a:srgbClr val="000000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445515" y="2666473"/>
        <a:ext cx="5587812" cy="341972"/>
      </dsp:txXfrm>
    </dsp:sp>
    <dsp:sp modelId="{F7923007-9A0E-4A3D-B112-578730A8906F}">
      <dsp:nvSpPr>
        <dsp:cNvPr id="0" name=""/>
        <dsp:cNvSpPr/>
      </dsp:nvSpPr>
      <dsp:spPr>
        <a:xfrm>
          <a:off x="31443" y="2666473"/>
          <a:ext cx="341972" cy="341972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3C03457-107F-456A-9621-40041825D7F3}">
      <dsp:nvSpPr>
        <dsp:cNvPr id="0" name=""/>
        <dsp:cNvSpPr/>
      </dsp:nvSpPr>
      <dsp:spPr>
        <a:xfrm rot="10800000">
          <a:off x="360022" y="3110526"/>
          <a:ext cx="5673305" cy="341972"/>
        </a:xfrm>
        <a:prstGeom prst="homePlate">
          <a:avLst/>
        </a:prstGeom>
        <a:solidFill>
          <a:srgbClr val="E7BBFD"/>
        </a:solidFill>
        <a:ln w="635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468000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solidFill>
                <a:schemeClr val="tx1"/>
              </a:solidFill>
            </a:rPr>
            <a:t>Por hacerse esclavos de los adolescentes</a:t>
          </a:r>
          <a:endParaRPr lang="es-ES" sz="1800" kern="1200">
            <a:solidFill>
              <a:schemeClr val="tx1"/>
            </a:solidFill>
          </a:endParaRPr>
        </a:p>
      </dsp:txBody>
      <dsp:txXfrm rot="10800000">
        <a:off x="445515" y="3110526"/>
        <a:ext cx="5587812" cy="341972"/>
      </dsp:txXfrm>
    </dsp:sp>
    <dsp:sp modelId="{0905896E-630E-46E2-9964-1474D355AFC7}">
      <dsp:nvSpPr>
        <dsp:cNvPr id="0" name=""/>
        <dsp:cNvSpPr/>
      </dsp:nvSpPr>
      <dsp:spPr>
        <a:xfrm>
          <a:off x="31443" y="3110526"/>
          <a:ext cx="341972" cy="341972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77A4558-0EBA-46E2-8403-1527AE589A66}">
      <dsp:nvSpPr>
        <dsp:cNvPr id="0" name=""/>
        <dsp:cNvSpPr/>
      </dsp:nvSpPr>
      <dsp:spPr>
        <a:xfrm rot="10800000">
          <a:off x="360022" y="3554580"/>
          <a:ext cx="5673305" cy="341972"/>
        </a:xfrm>
        <a:prstGeom prst="homePlate">
          <a:avLst/>
        </a:prstGeom>
        <a:solidFill>
          <a:srgbClr val="C1C1FF"/>
        </a:solidFill>
        <a:ln w="635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468000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tx1"/>
              </a:solidFill>
            </a:rPr>
            <a:t>Pro </a:t>
          </a:r>
          <a:r>
            <a:rPr lang="pt-BR" sz="1800" b="1" kern="1200" dirty="0" err="1">
              <a:solidFill>
                <a:schemeClr val="tx1"/>
              </a:solidFill>
            </a:rPr>
            <a:t>vzpurnou</a:t>
          </a:r>
          <a:r>
            <a:rPr lang="pt-BR" sz="1800" b="1" kern="1200" dirty="0">
              <a:solidFill>
                <a:schemeClr val="tx1"/>
              </a:solidFill>
            </a:rPr>
            <a:t> </a:t>
          </a:r>
          <a:r>
            <a:rPr lang="pt-BR" sz="1800" b="1" kern="1200" dirty="0" err="1">
              <a:solidFill>
                <a:schemeClr val="tx1"/>
              </a:solidFill>
            </a:rPr>
            <a:t>lásku</a:t>
          </a:r>
          <a:r>
            <a:rPr lang="pt-BR" sz="1800" b="1" kern="1200" dirty="0">
              <a:solidFill>
                <a:schemeClr val="tx1"/>
              </a:solidFill>
            </a:rPr>
            <a:t> a </a:t>
          </a:r>
          <a:r>
            <a:rPr lang="pt-BR" sz="1800" b="1" kern="1200" dirty="0" err="1">
              <a:solidFill>
                <a:schemeClr val="tx1"/>
              </a:solidFill>
            </a:rPr>
            <a:t>soucit</a:t>
          </a:r>
          <a:endParaRPr lang="es-ES" sz="1800" kern="1200" dirty="0">
            <a:solidFill>
              <a:schemeClr val="tx1"/>
            </a:solidFill>
          </a:endParaRPr>
        </a:p>
      </dsp:txBody>
      <dsp:txXfrm rot="10800000">
        <a:off x="445515" y="3554580"/>
        <a:ext cx="5587812" cy="341972"/>
      </dsp:txXfrm>
    </dsp:sp>
    <dsp:sp modelId="{F57DC3F0-7A0B-492D-8C51-D0D6D4CA2373}">
      <dsp:nvSpPr>
        <dsp:cNvPr id="0" name=""/>
        <dsp:cNvSpPr/>
      </dsp:nvSpPr>
      <dsp:spPr>
        <a:xfrm>
          <a:off x="31443" y="3554580"/>
          <a:ext cx="341972" cy="341972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5701122-8DF2-4342-A021-E59620E78A18}">
      <dsp:nvSpPr>
        <dsp:cNvPr id="0" name=""/>
        <dsp:cNvSpPr/>
      </dsp:nvSpPr>
      <dsp:spPr>
        <a:xfrm rot="10800000">
          <a:off x="360022" y="3998634"/>
          <a:ext cx="5673305" cy="341972"/>
        </a:xfrm>
        <a:prstGeom prst="homePlate">
          <a:avLst/>
        </a:prstGeom>
        <a:solidFill>
          <a:srgbClr val="FDC7EB"/>
        </a:solidFill>
        <a:ln w="635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468000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rgbClr val="000000"/>
              </a:solidFill>
              <a:latin typeface="Calibri" panose="020F0502020204030204"/>
              <a:ea typeface="+mn-ea"/>
              <a:cs typeface="+mn-cs"/>
            </a:rPr>
            <a:t>Za to, že nevyžadujete poslušnost</a:t>
          </a:r>
          <a:endParaRPr lang="es-ES" sz="1800" b="1" kern="1200" dirty="0">
            <a:solidFill>
              <a:srgbClr val="000000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445515" y="3998634"/>
        <a:ext cx="5587812" cy="341972"/>
      </dsp:txXfrm>
    </dsp:sp>
    <dsp:sp modelId="{CD820BF8-4DCE-4EB0-AA48-F01BF24ACB05}">
      <dsp:nvSpPr>
        <dsp:cNvPr id="0" name=""/>
        <dsp:cNvSpPr/>
      </dsp:nvSpPr>
      <dsp:spPr>
        <a:xfrm>
          <a:off x="31443" y="3998634"/>
          <a:ext cx="341972" cy="341972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03B62B1-1DE1-49F2-832A-36E784D513F0}">
      <dsp:nvSpPr>
        <dsp:cNvPr id="0" name=""/>
        <dsp:cNvSpPr/>
      </dsp:nvSpPr>
      <dsp:spPr>
        <a:xfrm rot="10800000">
          <a:off x="360022" y="4442688"/>
          <a:ext cx="5673305" cy="341972"/>
        </a:xfrm>
        <a:prstGeom prst="homePlate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68000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 err="1">
              <a:solidFill>
                <a:schemeClr val="tx1"/>
              </a:solidFill>
            </a:rPr>
            <a:t>Za</a:t>
          </a:r>
          <a:r>
            <a:rPr lang="es-ES" sz="1600" b="1" kern="1200" dirty="0">
              <a:solidFill>
                <a:schemeClr val="tx1"/>
              </a:solidFill>
            </a:rPr>
            <a:t> </a:t>
          </a:r>
          <a:r>
            <a:rPr lang="es-ES" sz="1600" b="1" kern="1200" dirty="0" err="1">
              <a:solidFill>
                <a:schemeClr val="tx1"/>
              </a:solidFill>
            </a:rPr>
            <a:t>to</a:t>
          </a:r>
          <a:r>
            <a:rPr lang="es-ES" sz="1600" b="1" kern="1200" dirty="0">
              <a:solidFill>
                <a:schemeClr val="tx1"/>
              </a:solidFill>
            </a:rPr>
            <a:t>, </a:t>
          </a:r>
          <a:r>
            <a:rPr lang="es-ES" sz="1600" b="1" kern="1200" dirty="0" err="1">
              <a:solidFill>
                <a:schemeClr val="tx1"/>
              </a:solidFill>
            </a:rPr>
            <a:t>že</a:t>
          </a:r>
          <a:r>
            <a:rPr lang="es-ES" sz="1600" b="1" kern="1200" dirty="0">
              <a:solidFill>
                <a:schemeClr val="tx1"/>
              </a:solidFill>
            </a:rPr>
            <a:t> </a:t>
          </a:r>
          <a:r>
            <a:rPr lang="es-ES" sz="1600" b="1" kern="1200" dirty="0" err="1">
              <a:solidFill>
                <a:schemeClr val="tx1"/>
              </a:solidFill>
            </a:rPr>
            <a:t>umož</a:t>
          </a:r>
          <a:r>
            <a:rPr lang="cs-CZ" sz="1600" b="1" kern="1200" dirty="0" err="1">
              <a:solidFill>
                <a:schemeClr val="tx1"/>
              </a:solidFill>
            </a:rPr>
            <a:t>ňujete</a:t>
          </a:r>
          <a:r>
            <a:rPr lang="es-ES" sz="1600" b="1" kern="1200" dirty="0">
              <a:solidFill>
                <a:schemeClr val="tx1"/>
              </a:solidFill>
            </a:rPr>
            <a:t> </a:t>
          </a:r>
          <a:r>
            <a:rPr lang="es-ES" sz="1600" b="1" kern="1200" dirty="0" err="1">
              <a:solidFill>
                <a:schemeClr val="tx1"/>
              </a:solidFill>
            </a:rPr>
            <a:t>dětem</a:t>
          </a:r>
          <a:r>
            <a:rPr lang="es-ES" sz="1600" b="1" kern="1200" dirty="0">
              <a:solidFill>
                <a:schemeClr val="tx1"/>
              </a:solidFill>
            </a:rPr>
            <a:t> </a:t>
          </a:r>
          <a:r>
            <a:rPr lang="es-ES" sz="1600" b="1" kern="1200" dirty="0" err="1">
              <a:solidFill>
                <a:schemeClr val="tx1"/>
              </a:solidFill>
            </a:rPr>
            <a:t>následovat</a:t>
          </a:r>
          <a:r>
            <a:rPr lang="es-ES" sz="1600" b="1" kern="1200" dirty="0">
              <a:solidFill>
                <a:schemeClr val="tx1"/>
              </a:solidFill>
            </a:rPr>
            <a:t> </a:t>
          </a:r>
          <a:r>
            <a:rPr lang="es-ES" sz="1600" b="1" kern="1200" dirty="0" err="1">
              <a:solidFill>
                <a:schemeClr val="tx1"/>
              </a:solidFill>
            </a:rPr>
            <a:t>svou</a:t>
          </a:r>
          <a:r>
            <a:rPr lang="es-ES" sz="1600" b="1" kern="1200" dirty="0">
              <a:solidFill>
                <a:schemeClr val="tx1"/>
              </a:solidFill>
            </a:rPr>
            <a:t> </a:t>
          </a:r>
          <a:r>
            <a:rPr lang="es-ES" sz="1600" b="1" kern="1200" dirty="0" err="1">
              <a:solidFill>
                <a:schemeClr val="tx1"/>
              </a:solidFill>
            </a:rPr>
            <a:t>vlastní</a:t>
          </a:r>
          <a:r>
            <a:rPr lang="es-ES" sz="1600" b="1" kern="1200" dirty="0">
              <a:solidFill>
                <a:schemeClr val="tx1"/>
              </a:solidFill>
            </a:rPr>
            <a:t> </a:t>
          </a:r>
          <a:r>
            <a:rPr lang="es-ES" sz="1600" b="1" kern="1200" dirty="0" err="1">
              <a:solidFill>
                <a:schemeClr val="tx1"/>
              </a:solidFill>
            </a:rPr>
            <a:t>vůli</a:t>
          </a:r>
          <a:endParaRPr lang="es-ES" sz="1600" kern="1200" dirty="0">
            <a:solidFill>
              <a:schemeClr val="tx1"/>
            </a:solidFill>
          </a:endParaRPr>
        </a:p>
      </dsp:txBody>
      <dsp:txXfrm rot="10800000">
        <a:off x="445515" y="4442688"/>
        <a:ext cx="5587812" cy="341972"/>
      </dsp:txXfrm>
    </dsp:sp>
    <dsp:sp modelId="{D661881B-75F3-485A-B004-799CDE0469E2}">
      <dsp:nvSpPr>
        <dsp:cNvPr id="0" name=""/>
        <dsp:cNvSpPr/>
      </dsp:nvSpPr>
      <dsp:spPr>
        <a:xfrm>
          <a:off x="31443" y="4442688"/>
          <a:ext cx="341972" cy="341972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8CD6E3E-48D4-4AA9-B183-9183FFF152CA}">
      <dsp:nvSpPr>
        <dsp:cNvPr id="0" name=""/>
        <dsp:cNvSpPr/>
      </dsp:nvSpPr>
      <dsp:spPr>
        <a:xfrm rot="10800000">
          <a:off x="360022" y="4886741"/>
          <a:ext cx="5673305" cy="341972"/>
        </a:xfrm>
        <a:prstGeom prst="homePlate">
          <a:avLst/>
        </a:prstGeom>
        <a:solidFill>
          <a:srgbClr val="FBFDB9"/>
        </a:solidFill>
        <a:ln w="635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68000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chemeClr val="tx1"/>
              </a:solidFill>
            </a:rPr>
            <a:t>Za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tolerování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špatných</a:t>
          </a:r>
          <a:r>
            <a:rPr lang="cs-CZ" sz="1800" b="1" kern="1200" dirty="0">
              <a:solidFill>
                <a:schemeClr val="tx1"/>
              </a:solidFill>
            </a:rPr>
            <a:t> návyků a </a:t>
          </a:r>
          <a:r>
            <a:rPr lang="es-ES" sz="1800" b="1" kern="1200" dirty="0" err="1">
              <a:solidFill>
                <a:schemeClr val="tx1"/>
              </a:solidFill>
            </a:rPr>
            <a:t>postojů</a:t>
          </a:r>
          <a:endParaRPr lang="es-ES" sz="1800" kern="1200" dirty="0">
            <a:solidFill>
              <a:schemeClr val="tx1"/>
            </a:solidFill>
          </a:endParaRPr>
        </a:p>
      </dsp:txBody>
      <dsp:txXfrm rot="10800000">
        <a:off x="445515" y="4886741"/>
        <a:ext cx="5587812" cy="341972"/>
      </dsp:txXfrm>
    </dsp:sp>
    <dsp:sp modelId="{45A499C2-E2D3-405D-9156-A36DFEBE45AE}">
      <dsp:nvSpPr>
        <dsp:cNvPr id="0" name=""/>
        <dsp:cNvSpPr/>
      </dsp:nvSpPr>
      <dsp:spPr>
        <a:xfrm>
          <a:off x="31443" y="4886741"/>
          <a:ext cx="341972" cy="341972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DCB2FC7-1F9C-4652-BC3E-29081CBCF364}">
      <dsp:nvSpPr>
        <dsp:cNvPr id="0" name=""/>
        <dsp:cNvSpPr/>
      </dsp:nvSpPr>
      <dsp:spPr>
        <a:xfrm rot="10800000">
          <a:off x="360022" y="5330795"/>
          <a:ext cx="5673305" cy="341972"/>
        </a:xfrm>
        <a:prstGeom prst="homePlate">
          <a:avLst/>
        </a:prstGeom>
        <a:solidFill>
          <a:srgbClr val="D1EBFF"/>
        </a:solidFill>
        <a:ln w="635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468000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 err="1">
              <a:solidFill>
                <a:schemeClr val="tx1"/>
              </a:solidFill>
            </a:rPr>
            <a:t>Za</a:t>
          </a:r>
          <a:r>
            <a:rPr lang="es-ES" sz="1600" b="1" kern="1200" dirty="0">
              <a:solidFill>
                <a:schemeClr val="tx1"/>
              </a:solidFill>
            </a:rPr>
            <a:t> </a:t>
          </a:r>
          <a:r>
            <a:rPr lang="es-ES" sz="1600" b="1" kern="1200" dirty="0" err="1">
              <a:solidFill>
                <a:schemeClr val="tx1"/>
              </a:solidFill>
            </a:rPr>
            <a:t>to</a:t>
          </a:r>
          <a:r>
            <a:rPr lang="es-ES" sz="1600" b="1" kern="1200" dirty="0">
              <a:solidFill>
                <a:schemeClr val="tx1"/>
              </a:solidFill>
            </a:rPr>
            <a:t>, </a:t>
          </a:r>
          <a:r>
            <a:rPr lang="es-ES" sz="1600" b="1" kern="1200" dirty="0" err="1">
              <a:solidFill>
                <a:schemeClr val="tx1"/>
              </a:solidFill>
            </a:rPr>
            <a:t>že</a:t>
          </a:r>
          <a:r>
            <a:rPr lang="es-ES" sz="1600" b="1" kern="1200" dirty="0">
              <a:solidFill>
                <a:schemeClr val="tx1"/>
              </a:solidFill>
            </a:rPr>
            <a:t> je </a:t>
          </a:r>
          <a:r>
            <a:rPr lang="es-ES" sz="1600" b="1" kern="1200" dirty="0" err="1">
              <a:solidFill>
                <a:schemeClr val="tx1"/>
              </a:solidFill>
            </a:rPr>
            <a:t>vychováváte</a:t>
          </a:r>
          <a:r>
            <a:rPr lang="es-ES" sz="1600" b="1" kern="1200" dirty="0">
              <a:solidFill>
                <a:schemeClr val="tx1"/>
              </a:solidFill>
            </a:rPr>
            <a:t> </a:t>
          </a:r>
          <a:r>
            <a:rPr lang="es-ES" sz="1600" b="1" kern="1200" dirty="0" err="1">
              <a:solidFill>
                <a:schemeClr val="tx1"/>
              </a:solidFill>
            </a:rPr>
            <a:t>závisl</a:t>
          </a:r>
          <a:r>
            <a:rPr lang="cs-CZ" sz="1600" b="1" kern="1200" dirty="0">
              <a:solidFill>
                <a:schemeClr val="tx1"/>
              </a:solidFill>
            </a:rPr>
            <a:t>é</a:t>
          </a:r>
          <a:r>
            <a:rPr lang="es-ES" sz="1600" b="1" kern="1200" dirty="0">
              <a:solidFill>
                <a:schemeClr val="tx1"/>
              </a:solidFill>
            </a:rPr>
            <a:t> </a:t>
          </a:r>
          <a:r>
            <a:rPr lang="es-ES" sz="1600" b="1" kern="1200" dirty="0" err="1">
              <a:solidFill>
                <a:schemeClr val="tx1"/>
              </a:solidFill>
            </a:rPr>
            <a:t>na</a:t>
          </a:r>
          <a:r>
            <a:rPr lang="es-ES" sz="1600" b="1" kern="1200" dirty="0">
              <a:solidFill>
                <a:schemeClr val="tx1"/>
              </a:solidFill>
            </a:rPr>
            <a:t> </a:t>
          </a:r>
          <a:r>
            <a:rPr lang="es-ES" sz="1600" b="1" kern="1200" dirty="0" err="1">
              <a:solidFill>
                <a:schemeClr val="tx1"/>
              </a:solidFill>
            </a:rPr>
            <a:t>společenských</a:t>
          </a:r>
          <a:r>
            <a:rPr lang="es-ES" sz="1600" b="1" kern="1200" dirty="0">
              <a:solidFill>
                <a:schemeClr val="tx1"/>
              </a:solidFill>
            </a:rPr>
            <a:t> </a:t>
          </a:r>
          <a:r>
            <a:rPr lang="es-ES" sz="1600" b="1" kern="1200" dirty="0" err="1">
              <a:solidFill>
                <a:schemeClr val="tx1"/>
              </a:solidFill>
            </a:rPr>
            <a:t>normách</a:t>
          </a:r>
          <a:endParaRPr lang="es-ES" sz="1600" kern="1200" dirty="0">
            <a:solidFill>
              <a:schemeClr val="tx1"/>
            </a:solidFill>
          </a:endParaRPr>
        </a:p>
      </dsp:txBody>
      <dsp:txXfrm rot="10800000">
        <a:off x="445515" y="5330795"/>
        <a:ext cx="5587812" cy="341972"/>
      </dsp:txXfrm>
    </dsp:sp>
    <dsp:sp modelId="{51806B6D-57AA-455C-97A3-0C4D5C4CBFCB}">
      <dsp:nvSpPr>
        <dsp:cNvPr id="0" name=""/>
        <dsp:cNvSpPr/>
      </dsp:nvSpPr>
      <dsp:spPr>
        <a:xfrm>
          <a:off x="31443" y="5330795"/>
          <a:ext cx="341972" cy="341972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F4EDC29-BFE0-402C-8CA2-26CF62D1C37A}">
      <dsp:nvSpPr>
        <dsp:cNvPr id="0" name=""/>
        <dsp:cNvSpPr/>
      </dsp:nvSpPr>
      <dsp:spPr>
        <a:xfrm rot="10800000">
          <a:off x="360022" y="5774849"/>
          <a:ext cx="5673305" cy="341972"/>
        </a:xfrm>
        <a:prstGeom prst="homePlate">
          <a:avLst/>
        </a:prstGeom>
        <a:solidFill>
          <a:srgbClr val="D9C4B5"/>
        </a:solidFill>
        <a:ln w="635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68000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tx1"/>
              </a:solidFill>
            </a:rPr>
            <a:t>Za to, že dovolil sobeckou honbu za štěstím</a:t>
          </a:r>
          <a:endParaRPr lang="es-ES" sz="1800" kern="1200" dirty="0">
            <a:solidFill>
              <a:schemeClr val="tx1"/>
            </a:solidFill>
          </a:endParaRPr>
        </a:p>
      </dsp:txBody>
      <dsp:txXfrm rot="10800000">
        <a:off x="445515" y="5774849"/>
        <a:ext cx="5587812" cy="341972"/>
      </dsp:txXfrm>
    </dsp:sp>
    <dsp:sp modelId="{036CC768-DD6F-44BE-971D-BBD34D1003F1}">
      <dsp:nvSpPr>
        <dsp:cNvPr id="0" name=""/>
        <dsp:cNvSpPr/>
      </dsp:nvSpPr>
      <dsp:spPr>
        <a:xfrm>
          <a:off x="31443" y="5774849"/>
          <a:ext cx="341972" cy="341972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D146F6C-7C62-4C0B-AD9B-9651819726BF}">
      <dsp:nvSpPr>
        <dsp:cNvPr id="0" name=""/>
        <dsp:cNvSpPr/>
      </dsp:nvSpPr>
      <dsp:spPr>
        <a:xfrm rot="10800000">
          <a:off x="349988" y="6218903"/>
          <a:ext cx="5673305" cy="341972"/>
        </a:xfrm>
        <a:prstGeom prst="homePlate">
          <a:avLst/>
        </a:prstGeom>
        <a:solidFill>
          <a:srgbClr val="E8D7B6"/>
        </a:solidFill>
        <a:ln w="635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68000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b="1" kern="1200" dirty="0">
            <a:solidFill>
              <a:schemeClr val="tx1"/>
            </a:solidFill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</a:rPr>
            <a:t>Pro </a:t>
          </a:r>
          <a:r>
            <a:rPr lang="es-ES" sz="1800" b="1" kern="1200" dirty="0" err="1">
              <a:solidFill>
                <a:schemeClr val="tx1"/>
              </a:solidFill>
            </a:rPr>
            <a:t>nedostatek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milosrdenství</a:t>
          </a:r>
          <a:r>
            <a:rPr lang="es-ES" sz="1800" b="1" kern="1200" dirty="0">
              <a:solidFill>
                <a:schemeClr val="tx1"/>
              </a:solidFill>
            </a:rPr>
            <a:t> v </a:t>
          </a:r>
          <a:r>
            <a:rPr lang="es-ES" sz="1800" b="1" kern="1200" dirty="0" err="1">
              <a:solidFill>
                <a:schemeClr val="tx1"/>
              </a:solidFill>
            </a:rPr>
            <a:t>domově</a:t>
          </a:r>
          <a:r>
            <a:rPr lang="es-ES" sz="1800" b="1" kern="1200" dirty="0">
              <a:solidFill>
                <a:schemeClr val="tx1"/>
              </a:solidFill>
            </a:rPr>
            <a:t>
</a:t>
          </a:r>
          <a:endParaRPr lang="es-ES" sz="1800" kern="1200" dirty="0">
            <a:solidFill>
              <a:schemeClr val="tx1"/>
            </a:solidFill>
          </a:endParaRPr>
        </a:p>
      </dsp:txBody>
      <dsp:txXfrm rot="10800000">
        <a:off x="435481" y="6218903"/>
        <a:ext cx="5587812" cy="341972"/>
      </dsp:txXfrm>
    </dsp:sp>
    <dsp:sp modelId="{F9A18098-C20A-4369-85F4-92D8517EB87D}">
      <dsp:nvSpPr>
        <dsp:cNvPr id="0" name=""/>
        <dsp:cNvSpPr/>
      </dsp:nvSpPr>
      <dsp:spPr>
        <a:xfrm>
          <a:off x="31443" y="6218903"/>
          <a:ext cx="341972" cy="341972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F0E08-BDC2-4AB4-A5E1-ABEA21353FDC}" type="datetimeFigureOut">
              <a:rPr lang="es-ES" smtClean="0"/>
              <a:t>12/05/2023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0C138-A579-472A-B2E3-4DBF35BF50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5295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9C50CB-BADE-EDAC-A891-98384BCA96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AE3063-A638-E52E-9566-2CC150487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41C2FB-2E8A-CD95-A7E9-9261E2122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B3-A628-41AD-9A97-26BDF635E4DE}" type="datetimeFigureOut">
              <a:rPr lang="es-ES" smtClean="0"/>
              <a:t>12/05/2023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CD4063-FA7A-E7D8-ACA6-ECAF86E94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33E70E-8766-1D39-0F77-35855B3FC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5773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2CAEDB-7E31-19E5-DE3B-BD9A2AFD5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00AAAD-9508-45B6-57D3-8AD2B2EAB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95E1E3-8E72-6870-5BD0-8F5A8FAE2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B3-A628-41AD-9A97-26BDF635E4DE}" type="datetimeFigureOut">
              <a:rPr lang="es-ES" smtClean="0"/>
              <a:t>12/05/2023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630374-F795-3957-FC5A-C6F5900EA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324D54-9D9D-C9AD-E81F-109208606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7006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A8D83EA-9DF5-0BB2-47CA-FAF9222041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82CEF3-43D6-66AA-8230-5D0348F960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62A540-4740-EA28-E88B-4DD448C3A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B3-A628-41AD-9A97-26BDF635E4DE}" type="datetimeFigureOut">
              <a:rPr lang="es-ES" smtClean="0"/>
              <a:t>12/05/2023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6A420E-BF3E-1944-E0DE-4D61D0C51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B80AD0-5111-3C40-F838-E30143906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749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CA7253-C80B-F0E5-38A6-B230655E0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5538B3-DE0F-4191-AA67-AC8DC3E691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4E0179-6B25-E81C-CFFB-B77EB0E6C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B3-A628-41AD-9A97-26BDF635E4DE}" type="datetimeFigureOut">
              <a:rPr lang="es-ES" smtClean="0"/>
              <a:t>12/05/2023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93A114-06F4-4BC8-8862-10463FA80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724630-447C-CB24-3D32-AD5CE5C44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6443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25EA17-3137-34A1-0D6F-55FE316AB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E670F2A-6DB6-7291-6A36-F3ABD83BD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CD4398-D3B8-AF58-59BD-7E6B150E9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B3-A628-41AD-9A97-26BDF635E4DE}" type="datetimeFigureOut">
              <a:rPr lang="es-ES" smtClean="0"/>
              <a:t>12/05/2023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69D62B-7683-6B79-50D3-6A5DE5010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B8A055-32D6-72CD-F710-67B02E877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5490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5F263D-08D5-50FE-8555-F2E26C77F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B5ABDF-CA22-016E-3A43-A05BF0B51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167EA30-2A93-131C-D344-AFDD7BADFB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3FB4A92-5C0A-F4D7-D6D7-25F2EB27F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B3-A628-41AD-9A97-26BDF635E4DE}" type="datetimeFigureOut">
              <a:rPr lang="es-ES" smtClean="0"/>
              <a:t>12/05/2023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3D6E51C-3413-D4A8-3F47-8312E5412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844188-4DFF-5ACE-0CEC-BE4EAA371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7420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90061B-B63C-2C0D-5349-123CA0E06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AA8F31-705B-DD88-F2E9-5B06AFB59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3861F14-C122-FC1F-D8B7-22DC10ADA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2CB1CB1-F0D7-F7DF-C82C-0FAACD479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E491B6C-20D5-090E-1483-A2C58353F6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FB87246-3941-ACD2-7D65-EC3E7E20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B3-A628-41AD-9A97-26BDF635E4DE}" type="datetimeFigureOut">
              <a:rPr lang="es-ES" smtClean="0"/>
              <a:t>12/05/2023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920CC2A-5242-0914-20E8-2C9440D0F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46EE923-F7DB-BC61-4412-CBCB57FD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4553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4DC438-D5F6-D901-6223-E89941F57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F7E5A21-F4CD-8CE9-2CD1-CB2A947D7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B3-A628-41AD-9A97-26BDF635E4DE}" type="datetimeFigureOut">
              <a:rPr lang="es-ES" smtClean="0"/>
              <a:t>12/05/2023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3A7CF71-62AE-3316-7F7C-FEFD600D1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F784A9-CC81-C955-B8C3-C02E96E85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3088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27EFDEA-3DF6-E214-981E-2276E191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B3-A628-41AD-9A97-26BDF635E4DE}" type="datetimeFigureOut">
              <a:rPr lang="es-ES" smtClean="0"/>
              <a:t>12/05/2023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53E3FFE-861F-7E34-B41A-B4338FED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90439AC-94C8-D682-8773-DCAEC986D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1122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A90802-3326-FAB1-60AC-A6846333D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B0E190-4CDF-AE1B-D7D3-D09F3B976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4C38DF-09C5-9987-6A7B-864754D8C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137AB8-DFB9-66C4-0BDC-11702BA20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B3-A628-41AD-9A97-26BDF635E4DE}" type="datetimeFigureOut">
              <a:rPr lang="es-ES" smtClean="0"/>
              <a:t>12/05/2023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AF7851-73A3-4EC0-F018-59FE50643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F5F95E-579D-E146-8E2E-F96E07C63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2282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DD8C0A-9CAB-7F30-7434-92F8BA1D9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515A669-47FF-E922-4F04-4C05256740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0B067B6-3129-BBA0-19D8-98FE29D8D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229279-55CE-08B9-A34B-FCBA8492A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B3-A628-41AD-9A97-26BDF635E4DE}" type="datetimeFigureOut">
              <a:rPr lang="es-ES" smtClean="0"/>
              <a:t>12/05/2023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53C3922-3369-BF03-C687-312ACB20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AC2CF51-2E4A-8FE2-7FCA-775D8BD16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0810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9894925-4DB1-6D53-C9FC-51D3C190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469D6D1-7DE8-F3F8-2E4A-4DBF78FC7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8276AA-38BE-C46E-59A9-FB7D875727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CB9B3-A628-41AD-9A97-26BDF635E4DE}" type="datetimeFigureOut">
              <a:rPr lang="es-ES" smtClean="0"/>
              <a:t>12/05/2023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E8583A-0918-FE0B-2A22-217250CF15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38ABB5-A08C-72AC-0DD7-A903E00667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8485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5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4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3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01.png"/><Relationship Id="rId7" Type="http://schemas.openxmlformats.org/officeDocument/2006/relationships/image" Target="../media/image98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107.png"/><Relationship Id="rId5" Type="http://schemas.openxmlformats.org/officeDocument/2006/relationships/image" Target="../media/image96.png"/><Relationship Id="rId10" Type="http://schemas.openxmlformats.org/officeDocument/2006/relationships/image" Target="../media/image106.png"/><Relationship Id="rId4" Type="http://schemas.openxmlformats.org/officeDocument/2006/relationships/image" Target="../media/image95.png"/><Relationship Id="rId9" Type="http://schemas.openxmlformats.org/officeDocument/2006/relationships/image" Target="../media/image105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01.png"/><Relationship Id="rId7" Type="http://schemas.openxmlformats.org/officeDocument/2006/relationships/image" Target="../media/image94.png"/><Relationship Id="rId12" Type="http://schemas.openxmlformats.org/officeDocument/2006/relationships/image" Target="../media/image110.jpe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109.png"/><Relationship Id="rId5" Type="http://schemas.openxmlformats.org/officeDocument/2006/relationships/image" Target="../media/image92.png"/><Relationship Id="rId10" Type="http://schemas.openxmlformats.org/officeDocument/2006/relationships/image" Target="../media/image100.png"/><Relationship Id="rId4" Type="http://schemas.openxmlformats.org/officeDocument/2006/relationships/image" Target="../media/image91.png"/><Relationship Id="rId9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13.png"/><Relationship Id="rId3" Type="http://schemas.openxmlformats.org/officeDocument/2006/relationships/image" Target="../media/image101.png"/><Relationship Id="rId7" Type="http://schemas.openxmlformats.org/officeDocument/2006/relationships/image" Target="../media/image94.png"/><Relationship Id="rId12" Type="http://schemas.openxmlformats.org/officeDocument/2006/relationships/image" Target="../media/image112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100.png"/><Relationship Id="rId5" Type="http://schemas.openxmlformats.org/officeDocument/2006/relationships/image" Target="../media/image92.png"/><Relationship Id="rId10" Type="http://schemas.openxmlformats.org/officeDocument/2006/relationships/image" Target="../media/image99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16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16.png"/><Relationship Id="rId7" Type="http://schemas.openxmlformats.org/officeDocument/2006/relationships/image" Target="../media/image137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10" Type="http://schemas.openxmlformats.org/officeDocument/2006/relationships/image" Target="../media/image139.png"/><Relationship Id="rId4" Type="http://schemas.openxmlformats.org/officeDocument/2006/relationships/image" Target="../media/image134.png"/><Relationship Id="rId9" Type="http://schemas.openxmlformats.org/officeDocument/2006/relationships/image" Target="../media/image138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707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88DDF27-017F-E68C-6D86-AC2FD0D62A9E}"/>
              </a:ext>
            </a:extLst>
          </p:cNvPr>
          <p:cNvSpPr txBox="1"/>
          <p:nvPr/>
        </p:nvSpPr>
        <p:spPr>
          <a:xfrm>
            <a:off x="110084" y="1602994"/>
            <a:ext cx="713352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Chovejte</a:t>
            </a:r>
            <a:r>
              <a:rPr lang="es-ES" b="1" dirty="0">
                <a:solidFill>
                  <a:srgbClr val="C00000"/>
                </a:solidFill>
              </a:rPr>
              <a:t> se ke </a:t>
            </a:r>
            <a:r>
              <a:rPr lang="es-ES" b="1" dirty="0" err="1">
                <a:solidFill>
                  <a:srgbClr val="C00000"/>
                </a:solidFill>
              </a:rPr>
              <a:t>svým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dětem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čestně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věrně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Pracujte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odvážně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trpělivě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Nebojte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křížů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nešetřete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časem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ani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prací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starostmi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utrpením</a:t>
            </a:r>
            <a:r>
              <a:rPr lang="cs-CZ" b="1" dirty="0">
                <a:solidFill>
                  <a:srgbClr val="C00000"/>
                </a:solidFill>
              </a:rPr>
              <a:t>.</a:t>
            </a:r>
            <a:r>
              <a:rPr lang="cs-CZ" b="1" dirty="0"/>
              <a:t> B</a:t>
            </a:r>
            <a:r>
              <a:rPr lang="es-ES" b="1" dirty="0" err="1"/>
              <a:t>udoucnost</a:t>
            </a:r>
            <a:r>
              <a:rPr lang="es-ES" b="1" dirty="0"/>
              <a:t> </a:t>
            </a:r>
            <a:r>
              <a:rPr lang="es-ES" b="1" dirty="0" err="1"/>
              <a:t>vašich</a:t>
            </a:r>
            <a:r>
              <a:rPr lang="es-ES" b="1" dirty="0"/>
              <a:t> </a:t>
            </a:r>
            <a:r>
              <a:rPr lang="es-ES" b="1" dirty="0" err="1"/>
              <a:t>dětí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svědčit</a:t>
            </a:r>
            <a:r>
              <a:rPr lang="es-ES" b="1" dirty="0"/>
              <a:t> o </a:t>
            </a:r>
            <a:r>
              <a:rPr lang="es-ES" b="1" dirty="0" err="1"/>
              <a:t>charakteru</a:t>
            </a:r>
            <a:r>
              <a:rPr lang="es-ES" b="1" dirty="0"/>
              <a:t> </a:t>
            </a:r>
            <a:r>
              <a:rPr lang="es-ES" b="1" dirty="0" err="1"/>
              <a:t>vaší</a:t>
            </a:r>
            <a:r>
              <a:rPr lang="es-ES" b="1" dirty="0"/>
              <a:t> </a:t>
            </a:r>
            <a:r>
              <a:rPr lang="es-ES" b="1" dirty="0" err="1"/>
              <a:t>práce</a:t>
            </a:r>
            <a:r>
              <a:rPr lang="es-ES" b="1" dirty="0"/>
              <a:t>. </a:t>
            </a:r>
            <a:r>
              <a:rPr lang="es-ES" b="1" dirty="0" err="1"/>
              <a:t>Věrnost</a:t>
            </a:r>
            <a:r>
              <a:rPr lang="es-ES" b="1" dirty="0"/>
              <a:t> </a:t>
            </a:r>
            <a:r>
              <a:rPr lang="es-ES" b="1" dirty="0" err="1"/>
              <a:t>Kristu</a:t>
            </a:r>
            <a:r>
              <a:rPr lang="es-ES" b="1" dirty="0"/>
              <a:t> z </a:t>
            </a:r>
            <a:r>
              <a:rPr lang="es-ES" b="1" dirty="0" err="1"/>
              <a:t>vaší</a:t>
            </a:r>
            <a:r>
              <a:rPr lang="es-ES" b="1" dirty="0"/>
              <a:t> </a:t>
            </a:r>
            <a:r>
              <a:rPr lang="es-ES" b="1" dirty="0" err="1"/>
              <a:t>strany</a:t>
            </a:r>
            <a:r>
              <a:rPr lang="es-ES" b="1" dirty="0"/>
              <a:t> se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projevit</a:t>
            </a:r>
            <a:r>
              <a:rPr lang="es-ES" b="1" dirty="0"/>
              <a:t> </a:t>
            </a:r>
            <a:r>
              <a:rPr lang="es-ES" b="1" dirty="0" err="1"/>
              <a:t>lépe</a:t>
            </a:r>
            <a:r>
              <a:rPr lang="es-ES" b="1" dirty="0"/>
              <a:t> v </a:t>
            </a:r>
            <a:r>
              <a:rPr lang="es-ES" b="1" dirty="0" err="1"/>
              <a:t>symetrickém</a:t>
            </a:r>
            <a:r>
              <a:rPr lang="es-ES" b="1" dirty="0"/>
              <a:t> </a:t>
            </a:r>
            <a:r>
              <a:rPr lang="es-ES" b="1" dirty="0" err="1"/>
              <a:t>charakteru</a:t>
            </a:r>
            <a:r>
              <a:rPr lang="es-ES" b="1" dirty="0"/>
              <a:t> </a:t>
            </a:r>
            <a:r>
              <a:rPr lang="es-ES" b="1" dirty="0" err="1"/>
              <a:t>vašich</a:t>
            </a:r>
            <a:r>
              <a:rPr lang="es-ES" b="1" dirty="0"/>
              <a:t> </a:t>
            </a:r>
            <a:r>
              <a:rPr lang="es-ES" b="1" dirty="0" err="1"/>
              <a:t>dětí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jakýmkoli</a:t>
            </a:r>
            <a:r>
              <a:rPr lang="es-ES" b="1" dirty="0"/>
              <a:t> </a:t>
            </a:r>
            <a:r>
              <a:rPr lang="es-ES" b="1" dirty="0" err="1"/>
              <a:t>jiným</a:t>
            </a:r>
            <a:r>
              <a:rPr lang="es-ES" b="1" dirty="0"/>
              <a:t> </a:t>
            </a:r>
            <a:r>
              <a:rPr lang="es-ES" b="1" dirty="0" err="1"/>
              <a:t>způsobem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Jsou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Kristovým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vlastnictvím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vykoupeným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Jím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krví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/>
              <a:t>Je-</a:t>
            </a:r>
            <a:r>
              <a:rPr lang="es-ES" b="1" dirty="0" err="1"/>
              <a:t>li</a:t>
            </a:r>
            <a:r>
              <a:rPr lang="es-ES" b="1" dirty="0"/>
              <a:t> </a:t>
            </a:r>
            <a:r>
              <a:rPr lang="es-ES" b="1" dirty="0" err="1"/>
              <a:t>tvůj</a:t>
            </a:r>
            <a:r>
              <a:rPr lang="es-ES" b="1" dirty="0"/>
              <a:t> </a:t>
            </a:r>
            <a:r>
              <a:rPr lang="es-ES" b="1" dirty="0" err="1"/>
              <a:t>vliv</a:t>
            </a:r>
            <a:r>
              <a:rPr lang="es-ES" b="1" dirty="0"/>
              <a:t> </a:t>
            </a:r>
            <a:r>
              <a:rPr lang="es-ES" b="1" dirty="0" err="1"/>
              <a:t>plně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Kristově</a:t>
            </a:r>
            <a:r>
              <a:rPr lang="es-ES" b="1" dirty="0"/>
              <a:t> </a:t>
            </a:r>
            <a:r>
              <a:rPr lang="es-ES" b="1" dirty="0" err="1"/>
              <a:t>straně</a:t>
            </a:r>
            <a:r>
              <a:rPr lang="es-ES" b="1" dirty="0"/>
              <a:t>, </a:t>
            </a:r>
            <a:r>
              <a:rPr lang="es-ES" b="1" dirty="0" err="1"/>
              <a:t>jsi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spolupracovníkem</a:t>
            </a:r>
            <a:r>
              <a:rPr lang="es-ES" b="1" dirty="0"/>
              <a:t> a </a:t>
            </a:r>
            <a:r>
              <a:rPr lang="es-ES" b="1" dirty="0" err="1"/>
              <a:t>pomáháš</a:t>
            </a:r>
            <a:r>
              <a:rPr lang="es-ES" b="1" dirty="0"/>
              <a:t> </a:t>
            </a:r>
            <a:r>
              <a:rPr lang="es-ES" b="1" dirty="0" err="1"/>
              <a:t>druhým</a:t>
            </a:r>
            <a:r>
              <a:rPr lang="es-ES" b="1" dirty="0"/>
              <a:t> </a:t>
            </a:r>
            <a:r>
              <a:rPr lang="es-ES" b="1" dirty="0" err="1"/>
              <a:t>najít</a:t>
            </a:r>
            <a:r>
              <a:rPr lang="es-ES" b="1" dirty="0"/>
              <a:t> </a:t>
            </a:r>
            <a:r>
              <a:rPr lang="es-ES" b="1" dirty="0" err="1"/>
              <a:t>cestu</a:t>
            </a:r>
            <a:r>
              <a:rPr lang="es-ES" b="1" dirty="0"/>
              <a:t> k </a:t>
            </a:r>
            <a:r>
              <a:rPr lang="es-ES" b="1" dirty="0" err="1"/>
              <a:t>životu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Jestliže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zanedbáváš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práci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kterou</a:t>
            </a:r>
            <a:r>
              <a:rPr lang="es-ES" b="1" dirty="0">
                <a:solidFill>
                  <a:srgbClr val="C00000"/>
                </a:solidFill>
              </a:rPr>
              <a:t> ti </a:t>
            </a:r>
            <a:r>
              <a:rPr lang="es-ES" b="1" dirty="0" err="1">
                <a:solidFill>
                  <a:srgbClr val="C00000"/>
                </a:solidFill>
              </a:rPr>
              <a:t>Bůh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dal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tvé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lehkomyslné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chování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jejich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kázni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řadí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mezi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třídu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která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odvrací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od</a:t>
            </a:r>
            <a:r>
              <a:rPr lang="es-ES" b="1" dirty="0">
                <a:solidFill>
                  <a:srgbClr val="C00000"/>
                </a:solidFill>
              </a:rPr>
              <a:t> Krista a </a:t>
            </a:r>
            <a:r>
              <a:rPr lang="es-ES" b="1" dirty="0" err="1">
                <a:solidFill>
                  <a:srgbClr val="C00000"/>
                </a:solidFill>
              </a:rPr>
              <a:t>posiluje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království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temnoty</a:t>
            </a:r>
            <a:r>
              <a:rPr lang="es-ES" b="1" dirty="0"/>
              <a:t>.—</a:t>
            </a:r>
            <a:r>
              <a:rPr lang="cs-CZ" b="1" dirty="0"/>
              <a:t> EGW: 5</a:t>
            </a:r>
            <a:r>
              <a:rPr lang="es-ES" b="1" dirty="0"/>
              <a:t>T</a:t>
            </a:r>
            <a:r>
              <a:rPr lang="cs-CZ" b="1" dirty="0"/>
              <a:t> </a:t>
            </a:r>
            <a:r>
              <a:rPr lang="cs-CZ" b="1" dirty="0" err="1"/>
              <a:t>sttrana</a:t>
            </a:r>
            <a:r>
              <a:rPr lang="es-ES" b="1" dirty="0"/>
              <a:t> 39.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DBCA07-9A76-9452-2772-D488DBE0819E}"/>
              </a:ext>
            </a:extLst>
          </p:cNvPr>
          <p:cNvSpPr txBox="1"/>
          <p:nvPr/>
        </p:nvSpPr>
        <p:spPr>
          <a:xfrm>
            <a:off x="4815839" y="4801314"/>
            <a:ext cx="737616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Rodiče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vaším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úkolem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rozvíjet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trpělivost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vytrvalost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opravdovou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lásku</a:t>
            </a:r>
            <a:r>
              <a:rPr lang="es-ES" b="1" dirty="0">
                <a:solidFill>
                  <a:srgbClr val="C00000"/>
                </a:solidFill>
              </a:rPr>
              <a:t> ve </a:t>
            </a:r>
            <a:r>
              <a:rPr lang="es-ES" b="1" dirty="0" err="1">
                <a:solidFill>
                  <a:srgbClr val="C00000"/>
                </a:solidFill>
              </a:rPr>
              <a:t>svých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dětech</a:t>
            </a:r>
            <a:r>
              <a:rPr lang="cs-CZ" b="1" dirty="0"/>
              <a:t>. S</a:t>
            </a:r>
            <a:r>
              <a:rPr lang="es-ES" b="1" dirty="0" err="1"/>
              <a:t>právným</a:t>
            </a:r>
            <a:r>
              <a:rPr lang="es-ES" b="1" dirty="0"/>
              <a:t> </a:t>
            </a:r>
            <a:r>
              <a:rPr lang="es-ES" b="1" dirty="0" err="1"/>
              <a:t>jednáním</a:t>
            </a:r>
            <a:r>
              <a:rPr lang="es-ES" b="1" dirty="0"/>
              <a:t> s </a:t>
            </a:r>
            <a:r>
              <a:rPr lang="es-ES" b="1" dirty="0" err="1"/>
              <a:t>dětmi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dal</a:t>
            </a:r>
            <a:r>
              <a:rPr lang="es-ES" b="1" dirty="0"/>
              <a:t>,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pomáháte</a:t>
            </a:r>
            <a:r>
              <a:rPr lang="es-ES" b="1" dirty="0"/>
              <a:t> </a:t>
            </a:r>
            <a:r>
              <a:rPr lang="es-ES" b="1" dirty="0" err="1"/>
              <a:t>položit</a:t>
            </a:r>
            <a:r>
              <a:rPr lang="es-ES" b="1" dirty="0"/>
              <a:t> </a:t>
            </a:r>
            <a:r>
              <a:rPr lang="es-ES" b="1" dirty="0" err="1"/>
              <a:t>základy</a:t>
            </a:r>
            <a:r>
              <a:rPr lang="es-ES" b="1" dirty="0"/>
              <a:t> </a:t>
            </a:r>
            <a:r>
              <a:rPr lang="es-ES" b="1" dirty="0" err="1"/>
              <a:t>čistého</a:t>
            </a:r>
            <a:r>
              <a:rPr lang="es-ES" b="1" dirty="0"/>
              <a:t> a </a:t>
            </a:r>
            <a:r>
              <a:rPr lang="es-ES" b="1" dirty="0" err="1"/>
              <a:t>vyrovnaného</a:t>
            </a:r>
            <a:r>
              <a:rPr lang="es-ES" b="1" dirty="0"/>
              <a:t> </a:t>
            </a:r>
            <a:r>
              <a:rPr lang="es-ES" b="1" dirty="0" err="1"/>
              <a:t>charakteru</a:t>
            </a:r>
            <a:r>
              <a:rPr lang="es-ES" b="1" dirty="0"/>
              <a:t>. </a:t>
            </a:r>
            <a:r>
              <a:rPr lang="es-ES" b="1" dirty="0" err="1"/>
              <a:t>Vkládáte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do </a:t>
            </a:r>
            <a:r>
              <a:rPr lang="es-ES" b="1" dirty="0" err="1"/>
              <a:t>mysli</a:t>
            </a:r>
            <a:r>
              <a:rPr lang="es-ES" b="1" dirty="0"/>
              <a:t> </a:t>
            </a:r>
            <a:r>
              <a:rPr lang="es-ES" b="1" dirty="0" err="1"/>
              <a:t>zásady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jednoho</a:t>
            </a:r>
            <a:r>
              <a:rPr lang="es-ES" b="1" dirty="0"/>
              <a:t> </a:t>
            </a:r>
            <a:r>
              <a:rPr lang="es-ES" b="1" dirty="0" err="1"/>
              <a:t>dne</a:t>
            </a:r>
            <a:r>
              <a:rPr lang="es-ES" b="1" dirty="0"/>
              <a:t>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následovat</a:t>
            </a:r>
            <a:r>
              <a:rPr lang="es-ES" b="1" dirty="0"/>
              <a:t> ve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vlastních</a:t>
            </a:r>
            <a:r>
              <a:rPr lang="es-ES" b="1" dirty="0"/>
              <a:t> </a:t>
            </a:r>
            <a:r>
              <a:rPr lang="es-ES" b="1" dirty="0" err="1"/>
              <a:t>rodinách</a:t>
            </a:r>
            <a:r>
              <a:rPr lang="es-ES" b="1" dirty="0"/>
              <a:t>.  </a:t>
            </a:r>
            <a:r>
              <a:rPr lang="es-ES" b="1" dirty="0" err="1">
                <a:solidFill>
                  <a:srgbClr val="C00000"/>
                </a:solidFill>
              </a:rPr>
              <a:t>Účinek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vašeho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dobře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nasměrovaného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úsilí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projeví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když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budou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řídit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rodinu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podle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obřadů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Páně</a:t>
            </a:r>
            <a:r>
              <a:rPr lang="cs-CZ" b="1" dirty="0"/>
              <a:t>.                                       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Herald, 6</a:t>
            </a:r>
            <a:r>
              <a:rPr lang="cs-CZ" b="1" dirty="0"/>
              <a:t>. </a:t>
            </a:r>
            <a:r>
              <a:rPr lang="cs-CZ" b="1" dirty="0" err="1"/>
              <a:t>červenc</a:t>
            </a:r>
            <a:r>
              <a:rPr lang="es-ES" b="1" dirty="0"/>
              <a:t>e 1899.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A2EB3AB-A60C-3298-4EF5-9E93FF581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2" y="129617"/>
            <a:ext cx="2937914" cy="186166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842D237-8B59-04A2-6284-87BCE500A190}"/>
              </a:ext>
            </a:extLst>
          </p:cNvPr>
          <p:cNvSpPr txBox="1"/>
          <p:nvPr/>
        </p:nvSpPr>
        <p:spPr>
          <a:xfrm>
            <a:off x="9381320" y="534941"/>
            <a:ext cx="23379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>
                <a:ln>
                  <a:solidFill>
                    <a:srgbClr val="059976"/>
                  </a:solidFill>
                </a:ln>
                <a:solidFill>
                  <a:srgbClr val="0599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Odpovědnost</a:t>
            </a:r>
            <a:r>
              <a:rPr lang="es-ES" sz="2000" b="1" dirty="0">
                <a:ln>
                  <a:solidFill>
                    <a:srgbClr val="059976"/>
                  </a:solidFill>
                </a:ln>
                <a:solidFill>
                  <a:srgbClr val="0599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059976"/>
                  </a:solidFill>
                </a:ln>
                <a:solidFill>
                  <a:srgbClr val="0599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rodičů</a:t>
            </a:r>
            <a:r>
              <a:rPr lang="es-ES" sz="2000" b="1" dirty="0">
                <a:ln>
                  <a:solidFill>
                    <a:srgbClr val="059976"/>
                  </a:solidFill>
                </a:ln>
                <a:solidFill>
                  <a:srgbClr val="0599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059976"/>
                  </a:solidFill>
                </a:ln>
                <a:solidFill>
                  <a:srgbClr val="0599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při</a:t>
            </a:r>
            <a:r>
              <a:rPr lang="es-ES" sz="2000" b="1" dirty="0">
                <a:ln>
                  <a:solidFill>
                    <a:srgbClr val="059976"/>
                  </a:solidFill>
                </a:ln>
                <a:solidFill>
                  <a:srgbClr val="0599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059976"/>
                  </a:solidFill>
                </a:ln>
                <a:solidFill>
                  <a:srgbClr val="0599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formování</a:t>
            </a:r>
            <a:r>
              <a:rPr lang="es-ES" sz="2000" b="1" dirty="0">
                <a:ln>
                  <a:solidFill>
                    <a:srgbClr val="059976"/>
                  </a:solidFill>
                </a:ln>
                <a:solidFill>
                  <a:srgbClr val="0599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059976"/>
                  </a:solidFill>
                </a:ln>
                <a:solidFill>
                  <a:srgbClr val="0599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charakteru</a:t>
            </a:r>
            <a:r>
              <a:rPr lang="es-ES" sz="2000" b="1" dirty="0">
                <a:ln>
                  <a:solidFill>
                    <a:srgbClr val="059976"/>
                  </a:solidFill>
                </a:ln>
                <a:solidFill>
                  <a:srgbClr val="0599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
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8AB6DA9-7A59-0543-F0DD-977E14BF1883}"/>
              </a:ext>
            </a:extLst>
          </p:cNvPr>
          <p:cNvSpPr txBox="1"/>
          <p:nvPr/>
        </p:nvSpPr>
        <p:spPr>
          <a:xfrm>
            <a:off x="116772" y="129617"/>
            <a:ext cx="89085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Je </a:t>
            </a:r>
            <a:r>
              <a:rPr lang="es-ES" b="1" dirty="0" err="1">
                <a:solidFill>
                  <a:srgbClr val="C00000"/>
                </a:solidFill>
              </a:rPr>
              <a:t>chybou</a:t>
            </a:r>
            <a:r>
              <a:rPr lang="es-ES" b="1" dirty="0">
                <a:solidFill>
                  <a:srgbClr val="C00000"/>
                </a:solidFill>
              </a:rPr>
              <a:t> z </a:t>
            </a:r>
            <a:r>
              <a:rPr lang="es-ES" b="1" dirty="0" err="1">
                <a:solidFill>
                  <a:srgbClr val="C00000"/>
                </a:solidFill>
              </a:rPr>
              <a:t>tvé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strany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zanedbáváš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věrné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poučení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nebo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oddáváš</a:t>
            </a:r>
            <a:r>
              <a:rPr lang="es-ES" b="1" dirty="0">
                <a:solidFill>
                  <a:srgbClr val="C00000"/>
                </a:solidFill>
              </a:rPr>
              <a:t> té </a:t>
            </a:r>
            <a:r>
              <a:rPr lang="es-ES" b="1" dirty="0" err="1">
                <a:solidFill>
                  <a:srgbClr val="C00000"/>
                </a:solidFill>
              </a:rPr>
              <a:t>lehkomyslné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náklonnosti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která</a:t>
            </a:r>
            <a:r>
              <a:rPr lang="es-ES" b="1" dirty="0">
                <a:solidFill>
                  <a:srgbClr val="C00000"/>
                </a:solidFill>
              </a:rPr>
              <a:t> ti </a:t>
            </a:r>
            <a:r>
              <a:rPr lang="es-ES" b="1" dirty="0" err="1">
                <a:solidFill>
                  <a:srgbClr val="C00000"/>
                </a:solidFill>
              </a:rPr>
              <a:t>zaslepuje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vidění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nedostatků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brání</a:t>
            </a:r>
            <a:r>
              <a:rPr lang="es-ES" b="1" dirty="0">
                <a:solidFill>
                  <a:srgbClr val="C00000"/>
                </a:solidFill>
              </a:rPr>
              <a:t> ti je </a:t>
            </a:r>
            <a:r>
              <a:rPr lang="es-ES" b="1" dirty="0" err="1">
                <a:solidFill>
                  <a:srgbClr val="C00000"/>
                </a:solidFill>
              </a:rPr>
              <a:t>správně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krotit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pro </a:t>
            </a:r>
            <a:r>
              <a:rPr lang="es-ES" b="1" dirty="0" err="1">
                <a:solidFill>
                  <a:srgbClr val="C00000"/>
                </a:solidFill>
              </a:rPr>
              <a:t>ně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měla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následek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zkázu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/>
              <a:t>Vaše</a:t>
            </a:r>
            <a:r>
              <a:rPr lang="es-ES" b="1" dirty="0"/>
              <a:t> </a:t>
            </a:r>
            <a:r>
              <a:rPr lang="es-ES" b="1" dirty="0" err="1"/>
              <a:t>chování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dát</a:t>
            </a:r>
            <a:r>
              <a:rPr lang="es-ES" b="1" dirty="0"/>
              <a:t> </a:t>
            </a:r>
            <a:r>
              <a:rPr lang="es-ES" b="1" dirty="0" err="1"/>
              <a:t>špatný</a:t>
            </a:r>
            <a:r>
              <a:rPr lang="es-ES" b="1" dirty="0"/>
              <a:t> </a:t>
            </a:r>
            <a:r>
              <a:rPr lang="es-ES" b="1" dirty="0" err="1"/>
              <a:t>směr</a:t>
            </a:r>
            <a:r>
              <a:rPr lang="es-ES" b="1" dirty="0"/>
              <a:t> celé </a:t>
            </a:r>
            <a:r>
              <a:rPr lang="es-ES" b="1" dirty="0" err="1"/>
              <a:t>vaší</a:t>
            </a:r>
            <a:r>
              <a:rPr lang="es-ES" b="1" dirty="0"/>
              <a:t> </a:t>
            </a:r>
            <a:r>
              <a:rPr lang="es-ES" b="1" dirty="0" err="1"/>
              <a:t>budoucí</a:t>
            </a:r>
            <a:r>
              <a:rPr lang="es-ES" b="1" dirty="0"/>
              <a:t> </a:t>
            </a:r>
            <a:r>
              <a:rPr lang="cs-CZ" b="1" dirty="0"/>
              <a:t>generaci</a:t>
            </a:r>
            <a:r>
              <a:rPr lang="es-ES" b="1" dirty="0"/>
              <a:t>. </a:t>
            </a:r>
            <a:r>
              <a:rPr lang="es-ES" b="1" dirty="0" err="1"/>
              <a:t>Vy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určujete</a:t>
            </a:r>
            <a:r>
              <a:rPr lang="es-ES" b="1" dirty="0"/>
              <a:t>, </a:t>
            </a:r>
            <a:r>
              <a:rPr lang="es-ES" b="1" dirty="0" err="1"/>
              <a:t>čím</a:t>
            </a:r>
            <a:r>
              <a:rPr lang="es-ES" b="1" dirty="0"/>
              <a:t> </a:t>
            </a:r>
            <a:r>
              <a:rPr lang="es-ES" b="1" dirty="0" err="1"/>
              <a:t>budou</a:t>
            </a:r>
            <a:r>
              <a:rPr lang="es-ES" b="1" dirty="0"/>
              <a:t> a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udělají</a:t>
            </a:r>
            <a:r>
              <a:rPr lang="es-ES" b="1" dirty="0"/>
              <a:t> pro Krista, pro </a:t>
            </a:r>
            <a:r>
              <a:rPr lang="es-ES" b="1" dirty="0" err="1"/>
              <a:t>lidi</a:t>
            </a:r>
            <a:r>
              <a:rPr lang="es-ES" b="1" dirty="0"/>
              <a:t> a pro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vlastní</a:t>
            </a:r>
            <a:r>
              <a:rPr lang="es-ES" b="1" dirty="0"/>
              <a:t> </a:t>
            </a:r>
            <a:r>
              <a:rPr lang="es-ES" b="1" dirty="0" err="1"/>
              <a:t>duše</a:t>
            </a:r>
            <a:r>
              <a:rPr lang="es-ES" b="1" dirty="0"/>
              <a:t>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8D86B1C-05E6-4358-9008-27A3A5DD1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3609" y="2101777"/>
            <a:ext cx="4761726" cy="26784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6BA8F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FABFCA3-48A2-B541-3E8E-85D6363BDE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925" b="11925"/>
          <a:stretch/>
        </p:blipFill>
        <p:spPr>
          <a:xfrm>
            <a:off x="251724" y="4780248"/>
            <a:ext cx="4546863" cy="19481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6BA8F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8289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0825C83-C6C7-52CD-92E4-DFA8F9D112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9255752"/>
              </p:ext>
            </p:extLst>
          </p:nvPr>
        </p:nvGraphicFramePr>
        <p:xfrm>
          <a:off x="100757" y="148325"/>
          <a:ext cx="6393350" cy="6563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1F71D8A5-07BF-D60D-0B10-15C87F792EE4}"/>
              </a:ext>
            </a:extLst>
          </p:cNvPr>
          <p:cNvSpPr txBox="1"/>
          <p:nvPr/>
        </p:nvSpPr>
        <p:spPr>
          <a:xfrm>
            <a:off x="6333158" y="2066029"/>
            <a:ext cx="573709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Pán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nebude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ospravedlňovat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špatnou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rodičovskou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vládu</a:t>
            </a:r>
            <a:r>
              <a:rPr lang="es-ES" b="1" dirty="0"/>
              <a:t>. </a:t>
            </a:r>
            <a:r>
              <a:rPr lang="cs-CZ" b="1" dirty="0"/>
              <a:t>S</a:t>
            </a:r>
            <a:r>
              <a:rPr lang="es-ES" b="1" dirty="0" err="1"/>
              <a:t>tovky</a:t>
            </a:r>
            <a:r>
              <a:rPr lang="es-ES" b="1" dirty="0"/>
              <a:t> </a:t>
            </a:r>
            <a:r>
              <a:rPr lang="es-ES" b="1" dirty="0" err="1"/>
              <a:t>dětí</a:t>
            </a:r>
            <a:r>
              <a:rPr lang="cs-CZ" b="1" dirty="0"/>
              <a:t> dnes</a:t>
            </a:r>
            <a:r>
              <a:rPr lang="es-ES" b="1" dirty="0"/>
              <a:t> </a:t>
            </a:r>
            <a:r>
              <a:rPr lang="es-ES" b="1" dirty="0" err="1"/>
              <a:t>rozšiřují</a:t>
            </a:r>
            <a:r>
              <a:rPr lang="es-ES" b="1" dirty="0"/>
              <a:t> </a:t>
            </a:r>
            <a:r>
              <a:rPr lang="es-ES" b="1" dirty="0" err="1"/>
              <a:t>řady</a:t>
            </a:r>
            <a:r>
              <a:rPr lang="es-ES" b="1" dirty="0"/>
              <a:t> </a:t>
            </a:r>
            <a:r>
              <a:rPr lang="es-ES" b="1" dirty="0" err="1"/>
              <a:t>nepřítele</a:t>
            </a:r>
            <a:r>
              <a:rPr lang="es-ES" b="1" dirty="0"/>
              <a:t>, </a:t>
            </a:r>
            <a:r>
              <a:rPr lang="es-ES" b="1" dirty="0" err="1"/>
              <a:t>žijí</a:t>
            </a:r>
            <a:r>
              <a:rPr lang="es-ES" b="1" dirty="0"/>
              <a:t> a </a:t>
            </a:r>
            <a:r>
              <a:rPr lang="es-ES" b="1" dirty="0" err="1"/>
              <a:t>pracují</a:t>
            </a:r>
            <a:r>
              <a:rPr lang="es-ES" b="1" dirty="0"/>
              <a:t> </a:t>
            </a:r>
            <a:r>
              <a:rPr lang="es-ES" b="1" dirty="0" err="1"/>
              <a:t>odděleně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Božích</a:t>
            </a:r>
            <a:r>
              <a:rPr lang="es-ES" b="1" dirty="0"/>
              <a:t> </a:t>
            </a:r>
            <a:r>
              <a:rPr lang="es-ES" b="1" dirty="0" err="1"/>
              <a:t>záměrů</a:t>
            </a:r>
            <a:r>
              <a:rPr lang="es-ES" b="1" dirty="0"/>
              <a:t>.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neposlušní</a:t>
            </a:r>
            <a:r>
              <a:rPr lang="es-ES" b="1" dirty="0"/>
              <a:t>, </a:t>
            </a:r>
            <a:r>
              <a:rPr lang="es-ES" b="1" dirty="0" err="1"/>
              <a:t>nevděční</a:t>
            </a:r>
            <a:r>
              <a:rPr lang="es-ES" b="1" dirty="0"/>
              <a:t>, </a:t>
            </a:r>
            <a:r>
              <a:rPr lang="es-ES" b="1" dirty="0" err="1"/>
              <a:t>nejsou</a:t>
            </a:r>
            <a:r>
              <a:rPr lang="es-ES" b="1" dirty="0"/>
              <a:t> </a:t>
            </a:r>
            <a:r>
              <a:rPr lang="es-ES" b="1" dirty="0" err="1"/>
              <a:t>svatí</a:t>
            </a:r>
            <a:r>
              <a:rPr lang="es-ES" b="1" dirty="0"/>
              <a:t>; Ale </a:t>
            </a:r>
            <a:r>
              <a:rPr lang="es-ES" b="1" dirty="0" err="1"/>
              <a:t>hřích</a:t>
            </a:r>
            <a:r>
              <a:rPr lang="es-ES" b="1" dirty="0"/>
              <a:t> </a:t>
            </a:r>
            <a:r>
              <a:rPr lang="es-ES" b="1" dirty="0" err="1"/>
              <a:t>leží</a:t>
            </a:r>
            <a:r>
              <a:rPr lang="es-ES" b="1" dirty="0"/>
              <a:t> u </a:t>
            </a:r>
            <a:r>
              <a:rPr lang="es-ES" b="1" dirty="0" err="1"/>
              <a:t>dveří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rodičů</a:t>
            </a:r>
            <a:r>
              <a:rPr lang="es-ES" b="1" dirty="0"/>
              <a:t>. </a:t>
            </a:r>
            <a:r>
              <a:rPr lang="es-ES" b="1" dirty="0" err="1"/>
              <a:t>Tisíce</a:t>
            </a:r>
            <a:r>
              <a:rPr lang="es-ES" b="1" dirty="0"/>
              <a:t> </a:t>
            </a:r>
            <a:r>
              <a:rPr lang="es-ES" b="1" dirty="0" err="1"/>
              <a:t>křesťanských</a:t>
            </a:r>
            <a:r>
              <a:rPr lang="es-ES" b="1" dirty="0"/>
              <a:t> </a:t>
            </a:r>
            <a:r>
              <a:rPr lang="es-ES" b="1" dirty="0" err="1"/>
              <a:t>rodičů</a:t>
            </a:r>
            <a:r>
              <a:rPr lang="es-ES" b="1" dirty="0"/>
              <a:t> </a:t>
            </a:r>
            <a:r>
              <a:rPr lang="es-ES" b="1" dirty="0" err="1"/>
              <a:t>hynou</a:t>
            </a:r>
            <a:r>
              <a:rPr lang="es-ES" b="1" dirty="0"/>
              <a:t> ve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hříších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rodiče</a:t>
            </a:r>
            <a:r>
              <a:rPr lang="es-ES" b="1" dirty="0"/>
              <a:t> </a:t>
            </a:r>
            <a:r>
              <a:rPr lang="es-ES" b="1" dirty="0" err="1"/>
              <a:t>nedoká</a:t>
            </a:r>
            <a:r>
              <a:rPr lang="cs-CZ" b="1" dirty="0" err="1"/>
              <a:t>zali</a:t>
            </a:r>
            <a:r>
              <a:rPr lang="es-ES" b="1" dirty="0"/>
              <a:t> </a:t>
            </a:r>
            <a:r>
              <a:rPr lang="es-ES" b="1" dirty="0" err="1"/>
              <a:t>moudře</a:t>
            </a:r>
            <a:r>
              <a:rPr lang="es-ES" b="1" dirty="0"/>
              <a:t> </a:t>
            </a:r>
            <a:r>
              <a:rPr lang="es-ES" b="1" dirty="0" err="1"/>
              <a:t>spravovat</a:t>
            </a:r>
            <a:r>
              <a:rPr lang="es-ES" b="1" dirty="0"/>
              <a:t> </a:t>
            </a:r>
            <a:r>
              <a:rPr lang="es-ES" b="1" dirty="0" err="1"/>
              <a:t>rodinu</a:t>
            </a:r>
            <a:r>
              <a:rPr lang="es-ES" b="1" dirty="0"/>
              <a:t>.</a:t>
            </a:r>
          </a:p>
          <a:p>
            <a:r>
              <a:rPr lang="es-ES" b="1" dirty="0"/>
              <a:t> </a:t>
            </a:r>
            <a:r>
              <a:rPr lang="es-ES" b="1" dirty="0" err="1">
                <a:solidFill>
                  <a:srgbClr val="C00000"/>
                </a:solidFill>
              </a:rPr>
              <a:t>Kdyby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rodiče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poslouchali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neviditelného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vůdce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izraelských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vojsk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jehož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sláva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byla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skryta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oblakovém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sloupu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bídný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stav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nyní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existuje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tolika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rodinách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nebyl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vidět</a:t>
            </a:r>
            <a:r>
              <a:rPr lang="es-ES" b="1" dirty="0"/>
              <a:t>.</a:t>
            </a:r>
            <a:r>
              <a:rPr lang="cs-CZ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 6</a:t>
            </a:r>
            <a:r>
              <a:rPr lang="cs-CZ" b="1" dirty="0"/>
              <a:t>. června</a:t>
            </a:r>
            <a:r>
              <a:rPr lang="es-ES" b="1" dirty="0"/>
              <a:t> 1899.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6FA94A4-4C38-602D-64D6-552492AD40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0854" y="148325"/>
            <a:ext cx="2448382" cy="155146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23D0451-DBF7-3C9A-E434-382D18D767E4}"/>
              </a:ext>
            </a:extLst>
          </p:cNvPr>
          <p:cNvSpPr txBox="1"/>
          <p:nvPr/>
        </p:nvSpPr>
        <p:spPr>
          <a:xfrm>
            <a:off x="9869777" y="599170"/>
            <a:ext cx="1853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ln>
                  <a:solidFill>
                    <a:srgbClr val="048DA4"/>
                  </a:solidFill>
                </a:ln>
                <a:solidFill>
                  <a:srgbClr val="048DA4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Způsoby, jak zničit charakter</a:t>
            </a:r>
            <a:endParaRPr lang="es-ES" sz="2000" b="1" dirty="0">
              <a:ln>
                <a:solidFill>
                  <a:srgbClr val="048DA4"/>
                </a:solidFill>
              </a:ln>
              <a:solidFill>
                <a:srgbClr val="048DA4"/>
              </a:solidFill>
              <a:latin typeface="Tempus Sans ITC" panose="04020404030D07020202" pitchFamily="82" charset="0"/>
              <a:ea typeface="Cascadia Code" panose="020B0609020000020004" pitchFamily="49" charset="0"/>
              <a:cs typeface="Cavolini" panose="020B0502040204020203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74D76C0-DDA6-9D6C-0592-EE9833925750}"/>
              </a:ext>
            </a:extLst>
          </p:cNvPr>
          <p:cNvSpPr txBox="1"/>
          <p:nvPr/>
        </p:nvSpPr>
        <p:spPr>
          <a:xfrm>
            <a:off x="105426" y="139151"/>
            <a:ext cx="36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badi" panose="020B0604020104020204" pitchFamily="34" charset="0"/>
              </a:rPr>
              <a:t>1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6FABEED-4934-316A-D3DF-906050993497}"/>
              </a:ext>
            </a:extLst>
          </p:cNvPr>
          <p:cNvSpPr txBox="1"/>
          <p:nvPr/>
        </p:nvSpPr>
        <p:spPr>
          <a:xfrm>
            <a:off x="105426" y="583781"/>
            <a:ext cx="36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badi" panose="020B0604020104020204" pitchFamily="34" charset="0"/>
              </a:rPr>
              <a:t>2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37DD55-48FC-C0EF-2BD2-CCD47F1B200F}"/>
              </a:ext>
            </a:extLst>
          </p:cNvPr>
          <p:cNvSpPr txBox="1"/>
          <p:nvPr/>
        </p:nvSpPr>
        <p:spPr>
          <a:xfrm>
            <a:off x="105426" y="1028411"/>
            <a:ext cx="36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badi" panose="020B0604020104020204" pitchFamily="34" charset="0"/>
              </a:rPr>
              <a:t>3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A133B29-5ED5-7D8E-69A4-428647D6CD3B}"/>
              </a:ext>
            </a:extLst>
          </p:cNvPr>
          <p:cNvSpPr txBox="1"/>
          <p:nvPr/>
        </p:nvSpPr>
        <p:spPr>
          <a:xfrm>
            <a:off x="105426" y="1473041"/>
            <a:ext cx="36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badi" panose="020B0604020104020204" pitchFamily="34" charset="0"/>
              </a:rPr>
              <a:t>4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1DFC61E-91E2-5FF9-EF89-AF5000319B0A}"/>
              </a:ext>
            </a:extLst>
          </p:cNvPr>
          <p:cNvSpPr txBox="1"/>
          <p:nvPr/>
        </p:nvSpPr>
        <p:spPr>
          <a:xfrm>
            <a:off x="105426" y="1917671"/>
            <a:ext cx="36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badi" panose="020B0604020104020204" pitchFamily="34" charset="0"/>
              </a:rPr>
              <a:t>5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579BC24-9010-15B5-529D-E75A1D49F89D}"/>
              </a:ext>
            </a:extLst>
          </p:cNvPr>
          <p:cNvSpPr txBox="1"/>
          <p:nvPr/>
        </p:nvSpPr>
        <p:spPr>
          <a:xfrm>
            <a:off x="105426" y="2362301"/>
            <a:ext cx="36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badi" panose="020B0604020104020204" pitchFamily="34" charset="0"/>
              </a:rPr>
              <a:t>6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DFB4687-DE54-0D43-ACE3-2280C040AA38}"/>
              </a:ext>
            </a:extLst>
          </p:cNvPr>
          <p:cNvSpPr txBox="1"/>
          <p:nvPr/>
        </p:nvSpPr>
        <p:spPr>
          <a:xfrm>
            <a:off x="105426" y="2806931"/>
            <a:ext cx="36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badi" panose="020B0604020104020204" pitchFamily="34" charset="0"/>
              </a:rPr>
              <a:t>7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E7B79B6-4010-5195-FBCC-CD45EC0CE527}"/>
              </a:ext>
            </a:extLst>
          </p:cNvPr>
          <p:cNvSpPr txBox="1"/>
          <p:nvPr/>
        </p:nvSpPr>
        <p:spPr>
          <a:xfrm>
            <a:off x="105426" y="3251561"/>
            <a:ext cx="36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badi" panose="020B0604020104020204" pitchFamily="34" charset="0"/>
              </a:rPr>
              <a:t>8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AC7FEA8-C8A7-6F83-04EA-67F9F7689D93}"/>
              </a:ext>
            </a:extLst>
          </p:cNvPr>
          <p:cNvSpPr txBox="1"/>
          <p:nvPr/>
        </p:nvSpPr>
        <p:spPr>
          <a:xfrm>
            <a:off x="105426" y="3696191"/>
            <a:ext cx="36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badi" panose="020B0604020104020204" pitchFamily="34" charset="0"/>
              </a:rPr>
              <a:t>9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901DB1B-9F13-E56D-2A6E-5233D6F3D009}"/>
              </a:ext>
            </a:extLst>
          </p:cNvPr>
          <p:cNvSpPr txBox="1"/>
          <p:nvPr/>
        </p:nvSpPr>
        <p:spPr>
          <a:xfrm>
            <a:off x="4661" y="4140821"/>
            <a:ext cx="56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badi" panose="020B0604020104020204" pitchFamily="34" charset="0"/>
              </a:rPr>
              <a:t>10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94DF7A9-4F19-B074-91E4-2346E3CED0D2}"/>
              </a:ext>
            </a:extLst>
          </p:cNvPr>
          <p:cNvSpPr txBox="1"/>
          <p:nvPr/>
        </p:nvSpPr>
        <p:spPr>
          <a:xfrm>
            <a:off x="4661" y="4585451"/>
            <a:ext cx="56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badi" panose="020B0604020104020204" pitchFamily="34" charset="0"/>
              </a:rPr>
              <a:t>11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B6F9A16-3E83-9340-16E1-C6897F1259A9}"/>
              </a:ext>
            </a:extLst>
          </p:cNvPr>
          <p:cNvSpPr txBox="1"/>
          <p:nvPr/>
        </p:nvSpPr>
        <p:spPr>
          <a:xfrm>
            <a:off x="4661" y="5030081"/>
            <a:ext cx="56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badi" panose="020B0604020104020204" pitchFamily="34" charset="0"/>
              </a:rPr>
              <a:t>12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32791F2-47ED-D2F6-202C-0A0AF640FD51}"/>
              </a:ext>
            </a:extLst>
          </p:cNvPr>
          <p:cNvSpPr txBox="1"/>
          <p:nvPr/>
        </p:nvSpPr>
        <p:spPr>
          <a:xfrm>
            <a:off x="4661" y="5474711"/>
            <a:ext cx="56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badi" panose="020B0604020104020204" pitchFamily="34" charset="0"/>
              </a:rPr>
              <a:t>13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97612DC-006F-7FDC-FA0E-43C720275DA9}"/>
              </a:ext>
            </a:extLst>
          </p:cNvPr>
          <p:cNvSpPr txBox="1"/>
          <p:nvPr/>
        </p:nvSpPr>
        <p:spPr>
          <a:xfrm>
            <a:off x="4661" y="5919341"/>
            <a:ext cx="56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badi" panose="020B0604020104020204" pitchFamily="34" charset="0"/>
              </a:rPr>
              <a:t>14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8F5DD36-26E7-A0D1-4A3D-53106BDD46B1}"/>
              </a:ext>
            </a:extLst>
          </p:cNvPr>
          <p:cNvSpPr txBox="1"/>
          <p:nvPr/>
        </p:nvSpPr>
        <p:spPr>
          <a:xfrm>
            <a:off x="4661" y="6363968"/>
            <a:ext cx="56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badi" panose="020B0604020104020204" pitchFamily="34" charset="0"/>
              </a:rPr>
              <a:t>15</a:t>
            </a:r>
          </a:p>
        </p:txBody>
      </p:sp>
      <p:pic>
        <p:nvPicPr>
          <p:cNvPr id="26" name="Imagen 25" descr="La ca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7DD66FF6-E443-6CCB-0BCC-F09561B835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0"/>
          <a:stretch/>
        </p:blipFill>
        <p:spPr>
          <a:xfrm>
            <a:off x="6398390" y="174171"/>
            <a:ext cx="3075757" cy="16791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7B2C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Imagen 27" descr="Imagen que contiene persona, interior, niño, joven&#10;&#10;Descripción generada automáticamente">
            <a:extLst>
              <a:ext uri="{FF2B5EF4-FFF2-40B4-BE49-F238E27FC236}">
                <a16:creationId xmlns:a16="http://schemas.microsoft.com/office/drawing/2014/main" id="{F64A2C8B-4BBE-14C7-BFD1-B64684FC7AB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11"/>
          <a:stretch/>
        </p:blipFill>
        <p:spPr>
          <a:xfrm>
            <a:off x="6590203" y="5260846"/>
            <a:ext cx="2529945" cy="14148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7B2C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6E521A2-5CFF-70D8-0C95-AED82F31E42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4174" b="14174"/>
          <a:stretch/>
        </p:blipFill>
        <p:spPr>
          <a:xfrm>
            <a:off x="9297356" y="5260846"/>
            <a:ext cx="2612009" cy="1409893"/>
          </a:xfrm>
          <a:prstGeom prst="snip2DiagRect">
            <a:avLst>
              <a:gd name="adj1" fmla="val 16933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7B2C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816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407502-BBDA-4BBE-8AC0-EACA472C7B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83407502-BBDA-4BBE-8AC0-EACA472C7B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83407502-BBDA-4BBE-8AC0-EACA472C7B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83407502-BBDA-4BBE-8AC0-EACA472C7B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82B1ED-8662-422E-BBAB-2DE95A7CF8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2E82B1ED-8662-422E-BBAB-2DE95A7CF8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F3A75F-30CE-4C0C-B1FF-43AC832ED0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E5F3A75F-30CE-4C0C-B1FF-43AC832ED0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E5F3A75F-30CE-4C0C-B1FF-43AC832ED0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E5F3A75F-30CE-4C0C-B1FF-43AC832ED0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1478B1-AC1E-4AE5-8DF7-707B9A4A5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">
                                            <p:graphicEl>
                                              <a:dgm id="{F01478B1-AC1E-4AE5-8DF7-707B9A4A52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695E28-D13F-4B57-B537-45DE60A360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1B695E28-D13F-4B57-B537-45DE60A360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1B695E28-D13F-4B57-B537-45DE60A360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1B695E28-D13F-4B57-B537-45DE60A360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4F5F21-BD85-4743-83DB-1D523434BA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graphicEl>
                                              <a:dgm id="{AB4F5F21-BD85-4743-83DB-1D523434BA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EFF3315-45C3-48B8-A72C-8FF8FDD36D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7EFF3315-45C3-48B8-A72C-8FF8FDD36D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7EFF3315-45C3-48B8-A72C-8FF8FDD36D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">
                                            <p:graphicEl>
                                              <a:dgm id="{7EFF3315-45C3-48B8-A72C-8FF8FDD36D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5115732-F5D3-4DB7-844C-EB0D8FE1FB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">
                                            <p:graphicEl>
                                              <a:dgm id="{D5115732-F5D3-4DB7-844C-EB0D8FE1FB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DF1244-4961-430F-AB8B-30E95FF1D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51DF1244-4961-430F-AB8B-30E95FF1D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51DF1244-4961-430F-AB8B-30E95FF1D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">
                                            <p:graphicEl>
                                              <a:dgm id="{51DF1244-4961-430F-AB8B-30E95FF1D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50F9D0-BB9B-4B10-9E76-65634C0A50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graphicEl>
                                              <a:dgm id="{5250F9D0-BB9B-4B10-9E76-65634C0A50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4DABAE0-85F6-4F84-9ADB-78E55CEDE0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74DABAE0-85F6-4F84-9ADB-78E55CEDE0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74DABAE0-85F6-4F84-9ADB-78E55CEDE0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>
                                            <p:graphicEl>
                                              <a:dgm id="{74DABAE0-85F6-4F84-9ADB-78E55CEDE0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84844BA-3E49-48F5-9F60-90D8477B91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">
                                            <p:graphicEl>
                                              <a:dgm id="{384844BA-3E49-48F5-9F60-90D8477B91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923007-9A0E-4A3D-B112-578730A890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F7923007-9A0E-4A3D-B112-578730A890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">
                                            <p:graphicEl>
                                              <a:dgm id="{F7923007-9A0E-4A3D-B112-578730A890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">
                                            <p:graphicEl>
                                              <a:dgm id="{F7923007-9A0E-4A3D-B112-578730A890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AF0073D-5B71-400C-8F09-E4C19E0271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2">
                                            <p:graphicEl>
                                              <a:dgm id="{4AF0073D-5B71-400C-8F09-E4C19E0271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05896E-630E-46E2-9964-1474D355AF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">
                                            <p:graphicEl>
                                              <a:dgm id="{0905896E-630E-46E2-9964-1474D355AF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0905896E-630E-46E2-9964-1474D355AF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">
                                            <p:graphicEl>
                                              <a:dgm id="{0905896E-630E-46E2-9964-1474D355AF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C03457-107F-456A-9621-40041825D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2">
                                            <p:graphicEl>
                                              <a:dgm id="{F3C03457-107F-456A-9621-40041825D7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7DC3F0-7A0B-492D-8C51-D0D6D4CA23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">
                                            <p:graphicEl>
                                              <a:dgm id="{F57DC3F0-7A0B-492D-8C51-D0D6D4CA23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">
                                            <p:graphicEl>
                                              <a:dgm id="{F57DC3F0-7A0B-492D-8C51-D0D6D4CA23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">
                                            <p:graphicEl>
                                              <a:dgm id="{F57DC3F0-7A0B-492D-8C51-D0D6D4CA23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77A4558-0EBA-46E2-8403-1527AE589A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2">
                                            <p:graphicEl>
                                              <a:dgm id="{977A4558-0EBA-46E2-8403-1527AE589A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820BF8-4DCE-4EB0-AA48-F01BF24AC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">
                                            <p:graphicEl>
                                              <a:dgm id="{CD820BF8-4DCE-4EB0-AA48-F01BF24AC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">
                                            <p:graphicEl>
                                              <a:dgm id="{CD820BF8-4DCE-4EB0-AA48-F01BF24AC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">
                                            <p:graphicEl>
                                              <a:dgm id="{CD820BF8-4DCE-4EB0-AA48-F01BF24ACB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701122-8DF2-4342-A021-E59620E78A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500"/>
                                        <p:tgtEl>
                                          <p:spTgt spid="2">
                                            <p:graphicEl>
                                              <a:dgm id="{35701122-8DF2-4342-A021-E59620E78A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61881B-75F3-485A-B004-799CDE0469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">
                                            <p:graphicEl>
                                              <a:dgm id="{D661881B-75F3-485A-B004-799CDE0469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2">
                                            <p:graphicEl>
                                              <a:dgm id="{D661881B-75F3-485A-B004-799CDE0469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2">
                                            <p:graphicEl>
                                              <a:dgm id="{D661881B-75F3-485A-B004-799CDE0469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00"/>
                            </p:stCondLst>
                            <p:childTnLst>
                              <p:par>
                                <p:cTn id="2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03B62B1-1DE1-49F2-832A-36E784D513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500"/>
                                        <p:tgtEl>
                                          <p:spTgt spid="2">
                                            <p:graphicEl>
                                              <a:dgm id="{303B62B1-1DE1-49F2-832A-36E784D513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A499C2-E2D3-405D-9156-A36DFEBE4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2">
                                            <p:graphicEl>
                                              <a:dgm id="{45A499C2-E2D3-405D-9156-A36DFEBE4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2">
                                            <p:graphicEl>
                                              <a:dgm id="{45A499C2-E2D3-405D-9156-A36DFEBE4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">
                                            <p:graphicEl>
                                              <a:dgm id="{45A499C2-E2D3-405D-9156-A36DFEBE45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CD6E3E-48D4-4AA9-B183-9183FFF152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5" dur="500"/>
                                        <p:tgtEl>
                                          <p:spTgt spid="2">
                                            <p:graphicEl>
                                              <a:dgm id="{E8CD6E3E-48D4-4AA9-B183-9183FFF152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806B6D-57AA-455C-97A3-0C4D5C4CBF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2">
                                            <p:graphicEl>
                                              <a:dgm id="{51806B6D-57AA-455C-97A3-0C4D5C4CBF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2">
                                            <p:graphicEl>
                                              <a:dgm id="{51806B6D-57AA-455C-97A3-0C4D5C4CBF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2">
                                            <p:graphicEl>
                                              <a:dgm id="{51806B6D-57AA-455C-97A3-0C4D5C4CBF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00"/>
                            </p:stCondLst>
                            <p:childTnLst>
                              <p:par>
                                <p:cTn id="2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CB2FC7-1F9C-4652-BC3E-29081CBCF3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1" dur="500"/>
                                        <p:tgtEl>
                                          <p:spTgt spid="2">
                                            <p:graphicEl>
                                              <a:dgm id="{0DCB2FC7-1F9C-4652-BC3E-29081CBCF3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6CC768-DD6F-44BE-971D-BBD34D1003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2">
                                            <p:graphicEl>
                                              <a:dgm id="{036CC768-DD6F-44BE-971D-BBD34D1003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2">
                                            <p:graphicEl>
                                              <a:dgm id="{036CC768-DD6F-44BE-971D-BBD34D1003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">
                                            <p:graphicEl>
                                              <a:dgm id="{036CC768-DD6F-44BE-971D-BBD34D1003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500"/>
                            </p:stCondLst>
                            <p:childTnLst>
                              <p:par>
                                <p:cTn id="2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F4EDC29-BFE0-402C-8CA2-26CF62D1C3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7" dur="500"/>
                                        <p:tgtEl>
                                          <p:spTgt spid="2">
                                            <p:graphicEl>
                                              <a:dgm id="{6F4EDC29-BFE0-402C-8CA2-26CF62D1C3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A18098-C20A-4369-85F4-92D8517EB8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2">
                                            <p:graphicEl>
                                              <a:dgm id="{F9A18098-C20A-4369-85F4-92D8517EB8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2">
                                            <p:graphicEl>
                                              <a:dgm id="{F9A18098-C20A-4369-85F4-92D8517EB8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2">
                                            <p:graphicEl>
                                              <a:dgm id="{F9A18098-C20A-4369-85F4-92D8517EB8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500"/>
                            </p:stCondLst>
                            <p:childTnLst>
                              <p:par>
                                <p:cTn id="2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146F6C-7C62-4C0B-AD9B-9651819726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3" dur="500"/>
                                        <p:tgtEl>
                                          <p:spTgt spid="2">
                                            <p:graphicEl>
                                              <a:dgm id="{BD146F6C-7C62-4C0B-AD9B-9651819726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"/>
                            </p:stCondLst>
                            <p:childTnLst>
                              <p:par>
                                <p:cTn id="30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2000"/>
                            </p:stCondLst>
                            <p:childTnLst>
                              <p:par>
                                <p:cTn id="3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7" grpId="0" uiExpand="1" build="p"/>
      <p:bldP spid="5" grpId="0"/>
      <p:bldP spid="5" grpId="1"/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B74EE0A-737A-C00A-D74F-5EE3391490C0}"/>
              </a:ext>
            </a:extLst>
          </p:cNvPr>
          <p:cNvSpPr txBox="1"/>
          <p:nvPr/>
        </p:nvSpPr>
        <p:spPr>
          <a:xfrm>
            <a:off x="146447" y="96283"/>
            <a:ext cx="94080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Když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rodiče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uvidí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důležitost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výchovy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když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uvidí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zahrnuje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věčné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zájmy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budou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cítit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musí </a:t>
            </a:r>
            <a:r>
              <a:rPr lang="es-ES" b="1" dirty="0" err="1">
                <a:solidFill>
                  <a:srgbClr val="C00000"/>
                </a:solidFill>
              </a:rPr>
              <a:t>této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práci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věnovat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svůj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nejlepší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čas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myšlenky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cs-CZ" b="1" dirty="0"/>
              <a:t>                                           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Signs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Times 16</a:t>
            </a:r>
            <a:r>
              <a:rPr lang="cs-CZ" b="1" dirty="0"/>
              <a:t>. března</a:t>
            </a:r>
            <a:r>
              <a:rPr lang="es-ES" b="1" dirty="0"/>
              <a:t> 1891.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C19533A-3FBB-DD8C-9C2B-F2D3304331E2}"/>
              </a:ext>
            </a:extLst>
          </p:cNvPr>
          <p:cNvSpPr txBox="1"/>
          <p:nvPr/>
        </p:nvSpPr>
        <p:spPr>
          <a:xfrm>
            <a:off x="142279" y="986520"/>
            <a:ext cx="88363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Žijeme</a:t>
            </a:r>
            <a:r>
              <a:rPr lang="es-ES" b="1" dirty="0">
                <a:solidFill>
                  <a:srgbClr val="C00000"/>
                </a:solidFill>
              </a:rPr>
              <a:t> ve </a:t>
            </a:r>
            <a:r>
              <a:rPr lang="es-ES" b="1" dirty="0" err="1">
                <a:solidFill>
                  <a:srgbClr val="C00000"/>
                </a:solidFill>
              </a:rPr>
              <a:t>století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kdy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téměř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všechno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povrchní</a:t>
            </a:r>
            <a:r>
              <a:rPr lang="cs-CZ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Je </a:t>
            </a:r>
            <a:r>
              <a:rPr lang="es-ES" b="1" dirty="0" err="1"/>
              <a:t>zde</a:t>
            </a:r>
            <a:r>
              <a:rPr lang="es-ES" b="1" dirty="0"/>
              <a:t> </a:t>
            </a:r>
            <a:r>
              <a:rPr lang="es-ES" b="1" dirty="0" err="1"/>
              <a:t>jen</a:t>
            </a:r>
            <a:r>
              <a:rPr lang="es-ES" b="1" dirty="0"/>
              <a:t> </a:t>
            </a:r>
            <a:r>
              <a:rPr lang="es-ES" b="1" dirty="0" err="1"/>
              <a:t>málo</a:t>
            </a:r>
            <a:r>
              <a:rPr lang="es-ES" b="1" dirty="0"/>
              <a:t> </a:t>
            </a:r>
            <a:r>
              <a:rPr lang="es-ES" b="1" dirty="0" err="1"/>
              <a:t>stability</a:t>
            </a:r>
            <a:r>
              <a:rPr lang="es-ES" b="1" dirty="0"/>
              <a:t> a </a:t>
            </a:r>
            <a:r>
              <a:rPr lang="es-ES" b="1" dirty="0" err="1"/>
              <a:t>pevnosti</a:t>
            </a:r>
            <a:r>
              <a:rPr lang="es-ES" b="1" dirty="0"/>
              <a:t> </a:t>
            </a:r>
            <a:r>
              <a:rPr lang="es-ES" b="1" dirty="0" err="1"/>
              <a:t>charakteru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vyučování</a:t>
            </a:r>
            <a:r>
              <a:rPr lang="es-ES" b="1" dirty="0"/>
              <a:t> a </a:t>
            </a:r>
            <a:r>
              <a:rPr lang="es-ES" b="1" dirty="0" err="1"/>
              <a:t>výchova</a:t>
            </a:r>
            <a:r>
              <a:rPr lang="es-ES" b="1" dirty="0"/>
              <a:t> </a:t>
            </a:r>
            <a:r>
              <a:rPr lang="es-ES" b="1" dirty="0" err="1"/>
              <a:t>dětí</a:t>
            </a:r>
            <a:r>
              <a:rPr lang="es-ES" b="1" dirty="0"/>
              <a:t> je </a:t>
            </a:r>
            <a:r>
              <a:rPr lang="es-ES" b="1" dirty="0" err="1"/>
              <a:t>povrchní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kolébky</a:t>
            </a:r>
            <a:r>
              <a:rPr lang="es-ES" b="1" dirty="0"/>
              <a:t>.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charakter</a:t>
            </a:r>
            <a:r>
              <a:rPr lang="es-ES" b="1" dirty="0"/>
              <a:t> je </a:t>
            </a:r>
            <a:r>
              <a:rPr lang="es-ES" b="1" dirty="0" err="1"/>
              <a:t>postaven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nepolapitelném</a:t>
            </a:r>
            <a:r>
              <a:rPr lang="es-ES" b="1" dirty="0"/>
              <a:t> </a:t>
            </a:r>
            <a:r>
              <a:rPr lang="es-ES" b="1" dirty="0" err="1"/>
              <a:t>písku</a:t>
            </a:r>
            <a:r>
              <a:rPr lang="es-ES" b="1" dirty="0"/>
              <a:t>. </a:t>
            </a:r>
            <a:r>
              <a:rPr lang="es-ES" b="1" dirty="0" err="1"/>
              <a:t>Sebezapření</a:t>
            </a:r>
            <a:r>
              <a:rPr lang="es-ES" b="1" dirty="0"/>
              <a:t> a </a:t>
            </a:r>
            <a:r>
              <a:rPr lang="es-ES" b="1" dirty="0" err="1"/>
              <a:t>sebeovládání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charakter</a:t>
            </a:r>
            <a:r>
              <a:rPr lang="es-ES" b="1" dirty="0"/>
              <a:t> </a:t>
            </a:r>
            <a:r>
              <a:rPr lang="es-ES" b="1" dirty="0" err="1"/>
              <a:t>neutvářely</a:t>
            </a:r>
            <a:r>
              <a:rPr lang="es-ES" b="1" dirty="0"/>
              <a:t>.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domýšliví</a:t>
            </a:r>
            <a:r>
              <a:rPr lang="es-ES" b="1" dirty="0"/>
              <a:t> a </a:t>
            </a:r>
            <a:r>
              <a:rPr lang="es-ES" b="1" dirty="0" err="1"/>
              <a:t>potěšeni</a:t>
            </a:r>
            <a:r>
              <a:rPr lang="es-ES" b="1" dirty="0"/>
              <a:t>, </a:t>
            </a:r>
            <a:r>
              <a:rPr lang="es-ES" b="1" dirty="0" err="1"/>
              <a:t>dokud</a:t>
            </a:r>
            <a:r>
              <a:rPr lang="es-ES" b="1" dirty="0"/>
              <a:t> </a:t>
            </a:r>
            <a:r>
              <a:rPr lang="es-ES" b="1" dirty="0" err="1"/>
              <a:t>nebyli</a:t>
            </a:r>
            <a:r>
              <a:rPr lang="es-ES" b="1" dirty="0"/>
              <a:t> </a:t>
            </a:r>
            <a:r>
              <a:rPr lang="es-ES" b="1" dirty="0" err="1"/>
              <a:t>zkaženi</a:t>
            </a:r>
            <a:r>
              <a:rPr lang="es-ES" b="1" dirty="0"/>
              <a:t> pro </a:t>
            </a:r>
            <a:r>
              <a:rPr lang="es-ES" b="1" dirty="0" err="1"/>
              <a:t>praktický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.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Láska</a:t>
            </a:r>
            <a:r>
              <a:rPr lang="es-ES" b="1" dirty="0">
                <a:solidFill>
                  <a:srgbClr val="C00000"/>
                </a:solidFill>
              </a:rPr>
              <a:t> k </a:t>
            </a:r>
            <a:r>
              <a:rPr lang="es-ES" b="1" dirty="0" err="1">
                <a:solidFill>
                  <a:srgbClr val="C00000"/>
                </a:solidFill>
              </a:rPr>
              <a:t>rozkoši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ovládá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mysl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jsou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polichoceny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potěšeny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jejich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zkázou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                           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Health</a:t>
            </a:r>
            <a:r>
              <a:rPr lang="es-ES" b="1" dirty="0"/>
              <a:t> </a:t>
            </a:r>
            <a:r>
              <a:rPr lang="es-ES" b="1" dirty="0" err="1"/>
              <a:t>Reformer</a:t>
            </a:r>
            <a:r>
              <a:rPr lang="es-ES" b="1" dirty="0"/>
              <a:t>, </a:t>
            </a:r>
            <a:r>
              <a:rPr lang="cs-CZ" b="1" dirty="0"/>
              <a:t>prosinec</a:t>
            </a:r>
            <a:r>
              <a:rPr lang="es-ES" b="1" dirty="0"/>
              <a:t> 1872.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E20435F-1013-CDAB-6905-24E03D19EAEC}"/>
              </a:ext>
            </a:extLst>
          </p:cNvPr>
          <p:cNvSpPr txBox="1"/>
          <p:nvPr/>
        </p:nvSpPr>
        <p:spPr>
          <a:xfrm>
            <a:off x="142279" y="2768098"/>
            <a:ext cx="916451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Postavte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kolem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pevnost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modlitby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víry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buďte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nad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pilně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bdělí</a:t>
            </a:r>
            <a:r>
              <a:rPr lang="es-ES" b="1" dirty="0">
                <a:solidFill>
                  <a:srgbClr val="C00000"/>
                </a:solidFill>
              </a:rPr>
              <a:t>. Ani </a:t>
            </a:r>
            <a:r>
              <a:rPr lang="es-ES" b="1" dirty="0" err="1">
                <a:solidFill>
                  <a:srgbClr val="C00000"/>
                </a:solidFill>
              </a:rPr>
              <a:t>na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okamžik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nejsi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bezpečí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před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Satanovými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útoky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Nemáte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čas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odpočívat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od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bdělé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horlivé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práce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Na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svém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stanovišti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nesmíte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ani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chvíli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spát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/>
              <a:t>Jedná</a:t>
            </a:r>
            <a:r>
              <a:rPr lang="es-ES" b="1" dirty="0"/>
              <a:t> se o </a:t>
            </a: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es-ES" b="1" dirty="0" err="1"/>
              <a:t>důležitou</a:t>
            </a:r>
            <a:r>
              <a:rPr lang="es-ES" b="1" dirty="0"/>
              <a:t> </a:t>
            </a:r>
            <a:r>
              <a:rPr lang="es-ES" b="1" dirty="0" err="1"/>
              <a:t>soutěž</a:t>
            </a:r>
            <a:r>
              <a:rPr lang="es-ES" b="1" dirty="0"/>
              <a:t>. S </a:t>
            </a:r>
            <a:r>
              <a:rPr lang="es-ES" b="1" dirty="0" err="1"/>
              <a:t>tím</a:t>
            </a:r>
            <a:r>
              <a:rPr lang="es-ES" b="1" dirty="0"/>
              <a:t> </a:t>
            </a:r>
            <a:r>
              <a:rPr lang="es-ES" b="1" dirty="0" err="1"/>
              <a:t>souvisí</a:t>
            </a:r>
            <a:r>
              <a:rPr lang="es-ES" b="1" dirty="0"/>
              <a:t> </a:t>
            </a:r>
            <a:r>
              <a:rPr lang="es-ES" b="1" dirty="0" err="1"/>
              <a:t>věčné</a:t>
            </a:r>
            <a:r>
              <a:rPr lang="es-ES" b="1" dirty="0"/>
              <a:t> </a:t>
            </a:r>
            <a:r>
              <a:rPr lang="es-ES" b="1" dirty="0" err="1"/>
              <a:t>následky</a:t>
            </a:r>
            <a:r>
              <a:rPr lang="es-ES" b="1" dirty="0"/>
              <a:t>. Je </a:t>
            </a:r>
            <a:r>
              <a:rPr lang="es-ES" b="1" dirty="0" err="1"/>
              <a:t>to</a:t>
            </a:r>
            <a:r>
              <a:rPr lang="es-ES" b="1" dirty="0"/>
              <a:t> o </a:t>
            </a:r>
            <a:r>
              <a:rPr lang="es-ES" b="1" dirty="0" err="1"/>
              <a:t>životě</a:t>
            </a:r>
            <a:r>
              <a:rPr lang="es-ES" b="1" dirty="0"/>
              <a:t> a </a:t>
            </a:r>
            <a:r>
              <a:rPr lang="es-ES" b="1" dirty="0" err="1"/>
              <a:t>smrti</a:t>
            </a:r>
            <a:r>
              <a:rPr lang="es-ES" b="1" dirty="0"/>
              <a:t> pro </a:t>
            </a:r>
            <a:r>
              <a:rPr lang="es-ES" b="1" dirty="0" err="1"/>
              <a:t>vás</a:t>
            </a:r>
            <a:r>
              <a:rPr lang="es-ES" b="1" dirty="0"/>
              <a:t> a </a:t>
            </a:r>
            <a:r>
              <a:rPr lang="es-ES" b="1" dirty="0" err="1"/>
              <a:t>vaši</a:t>
            </a:r>
            <a:r>
              <a:rPr lang="es-ES" b="1" dirty="0"/>
              <a:t> </a:t>
            </a:r>
            <a:r>
              <a:rPr lang="es-ES" b="1" dirty="0" err="1"/>
              <a:t>rodinu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       EGW: 2</a:t>
            </a:r>
            <a:r>
              <a:rPr lang="es-ES" b="1" dirty="0"/>
              <a:t>T</a:t>
            </a:r>
            <a:r>
              <a:rPr lang="cs-CZ" b="1" dirty="0"/>
              <a:t> strana </a:t>
            </a:r>
            <a:r>
              <a:rPr lang="es-ES" b="1" dirty="0"/>
              <a:t>397.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45C7FA8-CE7C-C214-788D-F41B213F7FB1}"/>
              </a:ext>
            </a:extLst>
          </p:cNvPr>
          <p:cNvSpPr txBox="1"/>
          <p:nvPr/>
        </p:nvSpPr>
        <p:spPr>
          <a:xfrm>
            <a:off x="6848670" y="4214309"/>
            <a:ext cx="51414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C00000"/>
                </a:solidFill>
              </a:rPr>
              <a:t>Napomínejte je, kárejte je, radte jim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vstanete</a:t>
            </a:r>
            <a:r>
              <a:rPr lang="es-ES" b="1" dirty="0"/>
              <a:t> </a:t>
            </a:r>
            <a:r>
              <a:rPr lang="cs-CZ" b="1" dirty="0"/>
              <a:t> </a:t>
            </a:r>
            <a:r>
              <a:rPr lang="es-ES" b="1" dirty="0"/>
              <a:t>a </a:t>
            </a:r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posadíte</a:t>
            </a:r>
            <a:r>
              <a:rPr lang="cs-CZ" b="1" dirty="0"/>
              <a:t>,</a:t>
            </a:r>
            <a:r>
              <a:rPr lang="es-ES" b="1" dirty="0"/>
              <a:t>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cs-CZ" b="1" dirty="0"/>
              <a:t>odcházíte a když se vracíte.</a:t>
            </a:r>
            <a:r>
              <a:rPr lang="es-ES" b="1" dirty="0"/>
              <a:t> „</a:t>
            </a:r>
            <a:r>
              <a:rPr lang="cs-CZ" b="1" dirty="0"/>
              <a:t>naučení za naučením, …, správu za správu, …, trošku odtud, </a:t>
            </a:r>
            <a:r>
              <a:rPr lang="cs-CZ" b="1" dirty="0" err="1"/>
              <a:t>trtošku</a:t>
            </a:r>
            <a:r>
              <a:rPr lang="cs-CZ" b="1" dirty="0"/>
              <a:t> od </a:t>
            </a:r>
            <a:r>
              <a:rPr lang="cs-CZ" b="1" dirty="0" err="1"/>
              <a:t>onud</a:t>
            </a:r>
            <a:r>
              <a:rPr lang="es-ES" b="1" dirty="0"/>
              <a:t>" </a:t>
            </a:r>
            <a:r>
              <a:rPr lang="es-ES" b="1" dirty="0" err="1"/>
              <a:t>Viz</a:t>
            </a:r>
            <a:r>
              <a:rPr lang="es-ES" b="1" dirty="0"/>
              <a:t> </a:t>
            </a:r>
            <a:r>
              <a:rPr lang="es-ES" b="1" dirty="0" err="1"/>
              <a:t>Izaiáš</a:t>
            </a:r>
            <a:r>
              <a:rPr lang="es-ES" b="1" dirty="0"/>
              <a:t> 28</a:t>
            </a:r>
            <a:r>
              <a:rPr lang="cs-CZ" b="1" dirty="0"/>
              <a:t>,</a:t>
            </a:r>
            <a:r>
              <a:rPr lang="es-ES" b="1" dirty="0"/>
              <a:t>10</a:t>
            </a:r>
            <a:r>
              <a:rPr lang="cs-CZ" b="1" dirty="0"/>
              <a:t> [BK]</a:t>
            </a:r>
            <a:r>
              <a:rPr lang="es-ES" b="1" dirty="0"/>
              <a:t>. </a:t>
            </a:r>
            <a:r>
              <a:rPr lang="es-ES" b="1" dirty="0" err="1"/>
              <a:t>Podmaňte</a:t>
            </a:r>
            <a:r>
              <a:rPr lang="es-ES" b="1" dirty="0"/>
              <a:t> si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malé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Mnoho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rodičů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bohužel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zanedbává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Nezaujímají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tak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pevný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roz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hodný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postoj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jaký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měli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zaujímat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vůči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svým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tem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—</a:t>
            </a:r>
            <a:r>
              <a:rPr lang="cs-CZ" b="1" dirty="0"/>
              <a:t> EGW: </a:t>
            </a:r>
            <a:r>
              <a:rPr lang="es-ES" b="1" dirty="0"/>
              <a:t>1</a:t>
            </a:r>
            <a:r>
              <a:rPr lang="cs-CZ" b="1" dirty="0"/>
              <a:t> TT strana </a:t>
            </a:r>
            <a:r>
              <a:rPr lang="es-ES" b="1" dirty="0"/>
              <a:t>49.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E0F8644-5B6E-CE61-D927-96F026504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38524" y="100053"/>
            <a:ext cx="2473626" cy="156746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93EE643-A81E-EA21-F75C-29A2370C4D8A}"/>
              </a:ext>
            </a:extLst>
          </p:cNvPr>
          <p:cNvSpPr txBox="1"/>
          <p:nvPr/>
        </p:nvSpPr>
        <p:spPr>
          <a:xfrm>
            <a:off x="9837510" y="384748"/>
            <a:ext cx="1991675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000" b="1" dirty="0" err="1">
                <a:ln>
                  <a:solidFill>
                    <a:srgbClr val="1D81F7"/>
                  </a:solidFill>
                </a:ln>
                <a:solidFill>
                  <a:srgbClr val="054899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Budování</a:t>
            </a:r>
            <a:r>
              <a:rPr lang="es-ES" sz="2000" b="1" dirty="0">
                <a:ln>
                  <a:solidFill>
                    <a:srgbClr val="1D81F7"/>
                  </a:solidFill>
                </a:ln>
                <a:solidFill>
                  <a:srgbClr val="054899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1D81F7"/>
                  </a:solidFill>
                </a:ln>
                <a:solidFill>
                  <a:srgbClr val="054899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silných</a:t>
            </a:r>
            <a:r>
              <a:rPr lang="es-ES" sz="2000" b="1" dirty="0">
                <a:ln>
                  <a:solidFill>
                    <a:srgbClr val="1D81F7"/>
                  </a:solidFill>
                </a:ln>
                <a:solidFill>
                  <a:srgbClr val="054899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</a:t>
            </a:r>
            <a:r>
              <a:rPr lang="cs-CZ" sz="2000" b="1" dirty="0">
                <a:ln>
                  <a:solidFill>
                    <a:srgbClr val="1D81F7"/>
                  </a:solidFill>
                </a:ln>
                <a:solidFill>
                  <a:srgbClr val="054899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schopností</a:t>
            </a:r>
            <a:r>
              <a:rPr lang="es-ES" sz="2000" b="1" dirty="0">
                <a:ln>
                  <a:solidFill>
                    <a:srgbClr val="1D81F7"/>
                  </a:solidFill>
                </a:ln>
                <a:solidFill>
                  <a:srgbClr val="054899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
</a:t>
            </a:r>
          </a:p>
        </p:txBody>
      </p:sp>
      <p:pic>
        <p:nvPicPr>
          <p:cNvPr id="7" name="Imagen 6" descr="Un joven hablando con un celular en la mano&#10;&#10;Descripción generada automáticamente con confianza media">
            <a:extLst>
              <a:ext uri="{FF2B5EF4-FFF2-40B4-BE49-F238E27FC236}">
                <a16:creationId xmlns:a16="http://schemas.microsoft.com/office/drawing/2014/main" id="{E6D798C7-CA94-1088-6F00-C4BA089AC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013" y="1922106"/>
            <a:ext cx="2879107" cy="1919404"/>
          </a:xfrm>
          <a:prstGeom prst="roundRect">
            <a:avLst>
              <a:gd name="adj" fmla="val 16667"/>
            </a:avLst>
          </a:prstGeom>
          <a:ln>
            <a:solidFill>
              <a:srgbClr val="1D81F7"/>
            </a:solidFill>
          </a:ln>
          <a:effectLst>
            <a:outerShdw blurRad="107950" dist="12700" dir="5400000" algn="ctr">
              <a:srgbClr val="1D81F7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1D81F7"/>
            </a:contourClr>
          </a:sp3d>
        </p:spPr>
      </p:pic>
      <p:pic>
        <p:nvPicPr>
          <p:cNvPr id="11" name="Imagen 10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89BD16A2-8E02-BA1A-E46C-FBD66FCE3D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80" y="4245427"/>
            <a:ext cx="3205346" cy="2466614"/>
          </a:xfrm>
          <a:prstGeom prst="roundRect">
            <a:avLst>
              <a:gd name="adj" fmla="val 16667"/>
            </a:avLst>
          </a:prstGeom>
          <a:ln>
            <a:solidFill>
              <a:srgbClr val="1D81F7"/>
            </a:solidFill>
          </a:ln>
          <a:effectLst>
            <a:outerShdw blurRad="107950" dist="12700" dir="5400000" algn="ctr">
              <a:srgbClr val="1D81F7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1D81F7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A6C25B0-B9A1-C298-6655-F40137258F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8820" y="4478457"/>
            <a:ext cx="2976078" cy="2013229"/>
          </a:xfrm>
          <a:prstGeom prst="roundRect">
            <a:avLst>
              <a:gd name="adj" fmla="val 16667"/>
            </a:avLst>
          </a:prstGeom>
          <a:ln>
            <a:solidFill>
              <a:srgbClr val="1D81F7"/>
            </a:solidFill>
          </a:ln>
          <a:effectLst>
            <a:outerShdw blurRad="107950" dist="12700" dir="5400000" algn="ctr">
              <a:srgbClr val="1D81F7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1D81F7"/>
            </a:contourClr>
          </a:sp3d>
        </p:spPr>
      </p:pic>
    </p:spTree>
    <p:extLst>
      <p:ext uri="{BB962C8B-B14F-4D97-AF65-F5344CB8AC3E}">
        <p14:creationId xmlns:p14="http://schemas.microsoft.com/office/powerpoint/2010/main" val="232918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E80D091-C20F-62E7-2622-20DF5A9D41C2}"/>
              </a:ext>
            </a:extLst>
          </p:cNvPr>
          <p:cNvSpPr txBox="1"/>
          <p:nvPr/>
        </p:nvSpPr>
        <p:spPr>
          <a:xfrm>
            <a:off x="4405637" y="69000"/>
            <a:ext cx="52717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Buďte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trpěliví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svými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nedokonalostmi</a:t>
            </a:r>
            <a:r>
              <a:rPr lang="es-ES" b="1" dirty="0"/>
              <a:t>, </a:t>
            </a:r>
            <a:r>
              <a:rPr lang="es-ES" b="1" dirty="0" err="1"/>
              <a:t>stejně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má</a:t>
            </a:r>
            <a:r>
              <a:rPr lang="es-ES" b="1" dirty="0"/>
              <a:t> s </a:t>
            </a:r>
            <a:r>
              <a:rPr lang="es-ES" b="1" dirty="0" err="1"/>
              <a:t>tebou</a:t>
            </a:r>
            <a:r>
              <a:rPr lang="es-ES" b="1" dirty="0"/>
              <a:t> </a:t>
            </a:r>
            <a:r>
              <a:rPr lang="es-ES" b="1" dirty="0" err="1"/>
              <a:t>trpělivost</a:t>
            </a:r>
            <a:r>
              <a:rPr lang="es-ES" b="1" dirty="0"/>
              <a:t> ve </a:t>
            </a:r>
            <a:r>
              <a:rPr lang="es-ES" b="1" dirty="0" err="1"/>
              <a:t>tvých</a:t>
            </a:r>
            <a:r>
              <a:rPr lang="es-ES" b="1" dirty="0"/>
              <a:t> </a:t>
            </a:r>
            <a:r>
              <a:rPr lang="es-ES" b="1" dirty="0" err="1"/>
              <a:t>nedokonalostech</a:t>
            </a:r>
            <a:r>
              <a:rPr lang="es-ES" b="1" dirty="0"/>
              <a:t>, </a:t>
            </a:r>
            <a:r>
              <a:rPr lang="es-ES" b="1" dirty="0" err="1"/>
              <a:t>snáší</a:t>
            </a:r>
            <a:r>
              <a:rPr lang="es-ES" b="1" dirty="0"/>
              <a:t> s </a:t>
            </a:r>
            <a:r>
              <a:rPr lang="es-ES" b="1" dirty="0" err="1"/>
              <a:t>tebou</a:t>
            </a:r>
            <a:r>
              <a:rPr lang="es-ES" b="1" dirty="0"/>
              <a:t>, </a:t>
            </a:r>
            <a:r>
              <a:rPr lang="es-ES" b="1" dirty="0" err="1"/>
              <a:t>bdí</a:t>
            </a:r>
            <a:r>
              <a:rPr lang="es-ES" b="1" dirty="0"/>
              <a:t> </a:t>
            </a:r>
            <a:r>
              <a:rPr lang="es-ES" b="1" dirty="0" err="1"/>
              <a:t>nad</a:t>
            </a:r>
            <a:r>
              <a:rPr lang="es-ES" b="1" dirty="0"/>
              <a:t> </a:t>
            </a:r>
            <a:r>
              <a:rPr lang="es-ES" b="1" dirty="0" err="1"/>
              <a:t>tebou</a:t>
            </a:r>
            <a:r>
              <a:rPr lang="es-ES" b="1" dirty="0"/>
              <a:t>, </a:t>
            </a:r>
            <a:r>
              <a:rPr lang="es-ES" b="1" dirty="0" err="1"/>
              <a:t>abys</a:t>
            </a:r>
            <a:r>
              <a:rPr lang="es-ES" b="1" dirty="0"/>
              <a:t> </a:t>
            </a:r>
            <a:r>
              <a:rPr lang="es-ES" b="1" dirty="0" err="1"/>
              <a:t>vy</a:t>
            </a:r>
            <a:r>
              <a:rPr lang="es-ES" b="1" dirty="0"/>
              <a:t> </a:t>
            </a:r>
            <a:r>
              <a:rPr lang="es-ES" b="1" dirty="0" err="1"/>
              <a:t>přinášeli</a:t>
            </a:r>
            <a:r>
              <a:rPr lang="es-ES" b="1" dirty="0"/>
              <a:t> </a:t>
            </a:r>
            <a:r>
              <a:rPr lang="es-ES" b="1" dirty="0" err="1"/>
              <a:t>ovoce</a:t>
            </a:r>
            <a:r>
              <a:rPr lang="es-ES" b="1" dirty="0"/>
              <a:t> k </a:t>
            </a:r>
            <a:r>
              <a:rPr lang="cs-CZ" b="1" dirty="0"/>
              <a:t>J</a:t>
            </a:r>
            <a:r>
              <a:rPr lang="es-ES" b="1" dirty="0" err="1"/>
              <a:t>eho</a:t>
            </a:r>
            <a:r>
              <a:rPr lang="es-ES" b="1" dirty="0"/>
              <a:t> </a:t>
            </a:r>
            <a:r>
              <a:rPr lang="es-ES" b="1" dirty="0" err="1"/>
              <a:t>slávě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Povzbuzujte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snažily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přidat</a:t>
            </a:r>
            <a:r>
              <a:rPr lang="es-ES" b="1" dirty="0">
                <a:solidFill>
                  <a:srgbClr val="C00000"/>
                </a:solidFill>
              </a:rPr>
              <a:t> ke </a:t>
            </a:r>
            <a:r>
              <a:rPr lang="es-ES" b="1" dirty="0" err="1">
                <a:solidFill>
                  <a:srgbClr val="C00000"/>
                </a:solidFill>
              </a:rPr>
              <a:t>svým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úspěchům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ctnosti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postrádají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EGW: </a:t>
            </a:r>
            <a:r>
              <a:rPr lang="es-ES" b="1" dirty="0"/>
              <a:t>M</a:t>
            </a:r>
            <a:r>
              <a:rPr lang="cs-CZ" b="1" dirty="0"/>
              <a:t>s strana</a:t>
            </a:r>
            <a:r>
              <a:rPr lang="es-ES" b="1" dirty="0"/>
              <a:t> 136, 1898.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BE8F614-1AD1-1172-357F-00057764F724}"/>
              </a:ext>
            </a:extLst>
          </p:cNvPr>
          <p:cNvSpPr txBox="1"/>
          <p:nvPr/>
        </p:nvSpPr>
        <p:spPr>
          <a:xfrm>
            <a:off x="4405636" y="1747160"/>
            <a:ext cx="76497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Otcové a matky, buďte rozumní.</a:t>
            </a:r>
            <a:r>
              <a:rPr lang="es-ES" b="1" dirty="0"/>
              <a:t> </a:t>
            </a:r>
            <a:r>
              <a:rPr lang="es-ES" b="1" dirty="0" err="1">
                <a:solidFill>
                  <a:srgbClr val="C00000"/>
                </a:solidFill>
              </a:rPr>
              <a:t>Učte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musí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podřízeny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zákonu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cs-CZ" b="1" dirty="0"/>
              <a:t> EGW: </a:t>
            </a:r>
            <a:r>
              <a:rPr lang="es-ES" b="1" dirty="0"/>
              <a:t> M</a:t>
            </a:r>
            <a:r>
              <a:rPr lang="cs-CZ" b="1" dirty="0"/>
              <a:t>s strana</a:t>
            </a:r>
            <a:r>
              <a:rPr lang="es-ES" b="1" dirty="0"/>
              <a:t> 49, 1901.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D876BCA-70EE-B0BD-C846-BFB4DDB577AF}"/>
              </a:ext>
            </a:extLst>
          </p:cNvPr>
          <p:cNvSpPr txBox="1"/>
          <p:nvPr/>
        </p:nvSpPr>
        <p:spPr>
          <a:xfrm>
            <a:off x="4405637" y="2317324"/>
            <a:ext cx="74798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Tělesné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duševní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duchovní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schopnosti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měly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rozvíjeny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tak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tvořily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správně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vyvážený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charakter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měly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sledovány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hlídány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ukázňová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ny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toho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bylo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úspěšně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dosaženo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                                                             </a:t>
            </a:r>
            <a:r>
              <a:rPr lang="cs-CZ" b="1" dirty="0"/>
              <a:t>EGW: 4</a:t>
            </a:r>
            <a:r>
              <a:rPr lang="es-ES" b="1" dirty="0"/>
              <a:t>T</a:t>
            </a:r>
            <a:r>
              <a:rPr lang="cs-CZ" b="1" dirty="0"/>
              <a:t> strana </a:t>
            </a:r>
            <a:r>
              <a:rPr lang="es-ES" b="1" dirty="0"/>
              <a:t>197.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77CCDFC-FE7B-44F9-1960-425027DDD89D}"/>
              </a:ext>
            </a:extLst>
          </p:cNvPr>
          <p:cNvSpPr txBox="1"/>
          <p:nvPr/>
        </p:nvSpPr>
        <p:spPr>
          <a:xfrm>
            <a:off x="107374" y="3517006"/>
            <a:ext cx="719154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Jak</a:t>
            </a:r>
            <a:r>
              <a:rPr lang="es-ES" b="1" dirty="0"/>
              <a:t> je </a:t>
            </a:r>
            <a:r>
              <a:rPr lang="es-ES" b="1" dirty="0" err="1"/>
              <a:t>tedy</a:t>
            </a:r>
            <a:r>
              <a:rPr lang="es-ES" b="1" dirty="0"/>
              <a:t> </a:t>
            </a:r>
            <a:r>
              <a:rPr lang="es-ES" b="1" dirty="0" err="1"/>
              <a:t>důležité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mysl</a:t>
            </a:r>
            <a:r>
              <a:rPr lang="es-ES" b="1" dirty="0"/>
              <a:t> </a:t>
            </a:r>
            <a:r>
              <a:rPr lang="es-ES" b="1" dirty="0" err="1"/>
              <a:t>rodičů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nejvíce</a:t>
            </a:r>
            <a:r>
              <a:rPr lang="es-ES" b="1" dirty="0"/>
              <a:t> </a:t>
            </a:r>
            <a:r>
              <a:rPr lang="es-ES" b="1" dirty="0" err="1"/>
              <a:t>osvobozena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zmat</a:t>
            </a:r>
            <a:r>
              <a:rPr lang="cs-CZ" b="1" dirty="0"/>
              <a:t>-</a:t>
            </a:r>
            <a:r>
              <a:rPr lang="es-ES" b="1" dirty="0" err="1"/>
              <a:t>ku</a:t>
            </a:r>
            <a:r>
              <a:rPr lang="es-ES" b="1" dirty="0"/>
              <a:t> a </a:t>
            </a:r>
            <a:r>
              <a:rPr lang="es-ES" b="1" dirty="0" err="1"/>
              <a:t>touhy</a:t>
            </a:r>
            <a:r>
              <a:rPr lang="es-ES" b="1" dirty="0"/>
              <a:t> </a:t>
            </a:r>
            <a:r>
              <a:rPr lang="es-ES" b="1" dirty="0" err="1"/>
              <a:t>starat</a:t>
            </a:r>
            <a:r>
              <a:rPr lang="es-ES" b="1" dirty="0"/>
              <a:t> se o </a:t>
            </a:r>
            <a:r>
              <a:rPr lang="es-ES" b="1" dirty="0" err="1"/>
              <a:t>zbytečné</a:t>
            </a:r>
            <a:r>
              <a:rPr lang="es-ES" b="1" dirty="0"/>
              <a:t> </a:t>
            </a:r>
            <a:r>
              <a:rPr lang="es-ES" b="1" dirty="0" err="1"/>
              <a:t>věci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mohli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m</a:t>
            </a:r>
            <a:r>
              <a:rPr lang="es-ES" b="1" dirty="0" err="1">
                <a:solidFill>
                  <a:srgbClr val="C00000"/>
                </a:solidFill>
              </a:rPr>
              <a:t>yslet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jednejt</a:t>
            </a:r>
            <a:r>
              <a:rPr lang="es-ES" b="1" dirty="0">
                <a:solidFill>
                  <a:srgbClr val="C00000"/>
                </a:solidFill>
              </a:rPr>
              <a:t> s </a:t>
            </a:r>
            <a:r>
              <a:rPr lang="es-ES" b="1" dirty="0" err="1">
                <a:solidFill>
                  <a:srgbClr val="C00000"/>
                </a:solidFill>
              </a:rPr>
              <a:t>klidnou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ohleduplností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moudrostí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láskou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fyzické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morální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zdraví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vašich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bylo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prvním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nejvyšším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cílem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Health</a:t>
            </a:r>
            <a:r>
              <a:rPr lang="es-ES" b="1" dirty="0"/>
              <a:t> </a:t>
            </a:r>
            <a:r>
              <a:rPr lang="es-ES" b="1" dirty="0" err="1"/>
              <a:t>Reformer</a:t>
            </a:r>
            <a:r>
              <a:rPr lang="es-ES" b="1" dirty="0"/>
              <a:t>, </a:t>
            </a:r>
            <a:r>
              <a:rPr lang="cs-CZ" b="1" dirty="0"/>
              <a:t>prosinec</a:t>
            </a:r>
            <a:r>
              <a:rPr lang="es-ES" b="1" dirty="0"/>
              <a:t> 1872.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33BFC5F-4702-0018-63D3-E2CAC975AB0F}"/>
              </a:ext>
            </a:extLst>
          </p:cNvPr>
          <p:cNvSpPr txBox="1"/>
          <p:nvPr/>
        </p:nvSpPr>
        <p:spPr>
          <a:xfrm>
            <a:off x="107376" y="4972997"/>
            <a:ext cx="73944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Můžete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potěšeni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brilantním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intelektem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svého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syna</a:t>
            </a:r>
            <a:r>
              <a:rPr lang="es-ES" b="1" dirty="0">
                <a:solidFill>
                  <a:srgbClr val="C00000"/>
                </a:solidFill>
              </a:rPr>
              <a:t>, ale </a:t>
            </a:r>
            <a:r>
              <a:rPr lang="es-ES" b="1" dirty="0" err="1">
                <a:solidFill>
                  <a:srgbClr val="C00000"/>
                </a:solidFill>
              </a:rPr>
              <a:t>pokud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ovládán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posvěceným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srdcem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bude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pracovat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opačným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směrem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než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Bůh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Pouze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důkladné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pochopení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Božích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požadavků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nás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klade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nám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mů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dát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náležitou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stabilitu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charakteru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bystrost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hloubku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porozumění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jsou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nezbytné</a:t>
            </a:r>
            <a:r>
              <a:rPr lang="es-ES" b="1" dirty="0">
                <a:solidFill>
                  <a:srgbClr val="C00000"/>
                </a:solidFill>
              </a:rPr>
              <a:t> pro </a:t>
            </a:r>
            <a:r>
              <a:rPr lang="es-ES" b="1" dirty="0" err="1">
                <a:solidFill>
                  <a:srgbClr val="C00000"/>
                </a:solidFill>
              </a:rPr>
              <a:t>úspěch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jak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tomto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světě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tak</a:t>
            </a:r>
            <a:r>
              <a:rPr lang="es-ES" b="1" dirty="0">
                <a:solidFill>
                  <a:srgbClr val="C00000"/>
                </a:solidFill>
              </a:rPr>
              <a:t> ve </a:t>
            </a:r>
            <a:r>
              <a:rPr lang="es-ES" b="1" dirty="0" err="1">
                <a:solidFill>
                  <a:srgbClr val="C00000"/>
                </a:solidFill>
              </a:rPr>
              <a:t>světě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přijde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 23</a:t>
            </a:r>
            <a:r>
              <a:rPr lang="cs-CZ" b="1" dirty="0"/>
              <a:t>.</a:t>
            </a:r>
            <a:r>
              <a:rPr lang="es-ES" b="1" dirty="0"/>
              <a:t> d</a:t>
            </a:r>
            <a:r>
              <a:rPr lang="cs-CZ" b="1" dirty="0" err="1"/>
              <a:t>ubna</a:t>
            </a:r>
            <a:r>
              <a:rPr lang="es-ES" b="1" dirty="0"/>
              <a:t> 1889.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23BCE2A-B2C9-81E4-EDAC-8C67FC74F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38524" y="100053"/>
            <a:ext cx="2473626" cy="156746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8D37E44-E43F-C902-7AE5-3BE615707AB2}"/>
              </a:ext>
            </a:extLst>
          </p:cNvPr>
          <p:cNvSpPr txBox="1"/>
          <p:nvPr/>
        </p:nvSpPr>
        <p:spPr>
          <a:xfrm>
            <a:off x="9837510" y="384748"/>
            <a:ext cx="1991675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000" b="1" dirty="0" err="1">
                <a:ln>
                  <a:solidFill>
                    <a:srgbClr val="1D81F7"/>
                  </a:solidFill>
                </a:ln>
                <a:solidFill>
                  <a:srgbClr val="054899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Budování</a:t>
            </a:r>
            <a:r>
              <a:rPr lang="es-ES" sz="2000" b="1" dirty="0">
                <a:ln>
                  <a:solidFill>
                    <a:srgbClr val="1D81F7"/>
                  </a:solidFill>
                </a:ln>
                <a:solidFill>
                  <a:srgbClr val="054899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1D81F7"/>
                  </a:solidFill>
                </a:ln>
                <a:solidFill>
                  <a:srgbClr val="054899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silných</a:t>
            </a:r>
            <a:r>
              <a:rPr lang="es-ES" sz="2000" b="1" dirty="0">
                <a:ln>
                  <a:solidFill>
                    <a:srgbClr val="1D81F7"/>
                  </a:solidFill>
                </a:ln>
                <a:solidFill>
                  <a:srgbClr val="054899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</a:t>
            </a:r>
            <a:r>
              <a:rPr lang="cs-CZ" sz="2000" b="1" dirty="0">
                <a:ln>
                  <a:solidFill>
                    <a:srgbClr val="1D81F7"/>
                  </a:solidFill>
                </a:ln>
                <a:solidFill>
                  <a:srgbClr val="054899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schopností</a:t>
            </a:r>
            <a:r>
              <a:rPr lang="es-ES" sz="2000" b="1" dirty="0">
                <a:ln>
                  <a:solidFill>
                    <a:srgbClr val="1D81F7"/>
                  </a:solidFill>
                </a:ln>
                <a:solidFill>
                  <a:srgbClr val="054899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
</a:t>
            </a:r>
          </a:p>
        </p:txBody>
      </p:sp>
      <p:pic>
        <p:nvPicPr>
          <p:cNvPr id="6" name="Imagen 5" descr="Niña con cepillo de dientes en la boca&#10;&#10;Descripción generada automáticamente con confianza baja">
            <a:extLst>
              <a:ext uri="{FF2B5EF4-FFF2-40B4-BE49-F238E27FC236}">
                <a16:creationId xmlns:a16="http://schemas.microsoft.com/office/drawing/2014/main" id="{D4951B9E-D2EF-5ABE-12CB-5FEC13A773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r="7337"/>
          <a:stretch/>
        </p:blipFill>
        <p:spPr>
          <a:xfrm>
            <a:off x="216722" y="230503"/>
            <a:ext cx="4079693" cy="3185646"/>
          </a:xfrm>
          <a:prstGeom prst="rect">
            <a:avLst/>
          </a:prstGeom>
          <a:ln w="28575" cap="sq">
            <a:solidFill>
              <a:srgbClr val="1D81F7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Imagen 7" descr="Un grupo de jóvenes posando para fotografía&#10;&#10;Descripción generada automáticamente con confianza media">
            <a:extLst>
              <a:ext uri="{FF2B5EF4-FFF2-40B4-BE49-F238E27FC236}">
                <a16:creationId xmlns:a16="http://schemas.microsoft.com/office/drawing/2014/main" id="{8E55969B-4449-3312-AD15-2A002AE97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557" y="3340473"/>
            <a:ext cx="2524837" cy="3327017"/>
          </a:xfrm>
          <a:prstGeom prst="rect">
            <a:avLst/>
          </a:prstGeom>
          <a:ln w="28575" cap="sq">
            <a:solidFill>
              <a:srgbClr val="1D81F7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5564D20-434E-2E96-8D3B-D4ABE2AB12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1" r="26655"/>
          <a:stretch/>
        </p:blipFill>
        <p:spPr bwMode="auto">
          <a:xfrm>
            <a:off x="7378163" y="3541783"/>
            <a:ext cx="2073154" cy="3125707"/>
          </a:xfrm>
          <a:prstGeom prst="rect">
            <a:avLst/>
          </a:prstGeom>
          <a:ln w="28575" cap="sq">
            <a:solidFill>
              <a:srgbClr val="1D81F7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93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2" grpId="0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4295B0A-C7C5-C7D1-3968-81AC256024FE}"/>
              </a:ext>
            </a:extLst>
          </p:cNvPr>
          <p:cNvSpPr txBox="1"/>
          <p:nvPr/>
        </p:nvSpPr>
        <p:spPr>
          <a:xfrm>
            <a:off x="161925" y="53756"/>
            <a:ext cx="68150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Lekce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které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dítě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učí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effectLst>
                  <a:glow rad="101600">
                    <a:srgbClr val="FF0000">
                      <a:alpha val="40000"/>
                    </a:srgbClr>
                  </a:glow>
                </a:effectLst>
              </a:rPr>
              <a:t>pr</a:t>
            </a:r>
            <a:r>
              <a:rPr lang="cs-CZ" b="1" dirty="0" err="1">
                <a:effectLst>
                  <a:glow rad="101600">
                    <a:srgbClr val="FF0000">
                      <a:alpha val="40000"/>
                    </a:srgbClr>
                  </a:glow>
                </a:effectLst>
              </a:rPr>
              <a:t>vních</a:t>
            </a:r>
            <a:r>
              <a:rPr lang="cs-CZ" b="1" dirty="0">
                <a:effectLst>
                  <a:glow rad="101600">
                    <a:srgbClr val="FF0000">
                      <a:alpha val="40000"/>
                    </a:srgbClr>
                  </a:glow>
                </a:effectLst>
              </a:rPr>
              <a:t> sedmi letech</a:t>
            </a:r>
            <a:r>
              <a:rPr lang="es-ES" b="1" dirty="0">
                <a:effectLst>
                  <a:glow rad="101600">
                    <a:srgbClr val="FF0000">
                      <a:alpha val="40000"/>
                    </a:srgbClr>
                  </a:glow>
                </a:effectLst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života mají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v</a:t>
            </a:r>
            <a:r>
              <a:rPr lang="es-ES" b="1" dirty="0" err="1">
                <a:solidFill>
                  <a:srgbClr val="C00000"/>
                </a:solidFill>
              </a:rPr>
              <a:t>íce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     </a:t>
            </a:r>
            <a:r>
              <a:rPr lang="es-ES" b="1" dirty="0">
                <a:solidFill>
                  <a:srgbClr val="C00000"/>
                </a:solidFill>
              </a:rPr>
              <a:t>do </a:t>
            </a:r>
            <a:r>
              <a:rPr lang="es-ES" b="1" dirty="0" err="1">
                <a:solidFill>
                  <a:srgbClr val="C00000"/>
                </a:solidFill>
              </a:rPr>
              <a:t>činění</a:t>
            </a:r>
            <a:r>
              <a:rPr lang="es-ES" b="1" dirty="0">
                <a:solidFill>
                  <a:srgbClr val="C00000"/>
                </a:solidFill>
              </a:rPr>
              <a:t> s </a:t>
            </a:r>
            <a:r>
              <a:rPr lang="es-ES" b="1" dirty="0" err="1">
                <a:solidFill>
                  <a:srgbClr val="C00000"/>
                </a:solidFill>
              </a:rPr>
              <a:t>formováním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charakteru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než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vším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co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učí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             </a:t>
            </a:r>
            <a:r>
              <a:rPr lang="es-ES" b="1" dirty="0">
                <a:solidFill>
                  <a:srgbClr val="C00000"/>
                </a:solidFill>
              </a:rPr>
              <a:t>v </a:t>
            </a:r>
            <a:r>
              <a:rPr lang="es-ES" b="1" dirty="0" err="1">
                <a:solidFill>
                  <a:srgbClr val="C00000"/>
                </a:solidFill>
              </a:rPr>
              <a:t>budoucích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letech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—</a:t>
            </a:r>
            <a:r>
              <a:rPr lang="cs-CZ" b="1" dirty="0"/>
              <a:t> EGW: </a:t>
            </a:r>
            <a:r>
              <a:rPr lang="es-ES" b="1" dirty="0"/>
              <a:t>Ms</a:t>
            </a:r>
            <a:r>
              <a:rPr lang="cs-CZ" b="1" dirty="0"/>
              <a:t> strana</a:t>
            </a:r>
            <a:r>
              <a:rPr lang="es-ES" b="1" dirty="0"/>
              <a:t> 2, 1903.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A0F6AD-7A47-C75B-7BE1-C28394EE211B}"/>
              </a:ext>
            </a:extLst>
          </p:cNvPr>
          <p:cNvSpPr txBox="1"/>
          <p:nvPr/>
        </p:nvSpPr>
        <p:spPr>
          <a:xfrm>
            <a:off x="147408" y="1125366"/>
            <a:ext cx="6661714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b="1" dirty="0" err="1">
                <a:solidFill>
                  <a:srgbClr val="C00000"/>
                </a:solidFill>
              </a:rPr>
              <a:t>Matky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buďte</a:t>
            </a:r>
            <a:r>
              <a:rPr lang="es-ES" b="1" dirty="0">
                <a:solidFill>
                  <a:srgbClr val="C00000"/>
                </a:solidFill>
              </a:rPr>
              <a:t> si </a:t>
            </a:r>
            <a:r>
              <a:rPr lang="es-ES" b="1" dirty="0" err="1">
                <a:solidFill>
                  <a:srgbClr val="C00000"/>
                </a:solidFill>
              </a:rPr>
              <a:t>jisti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během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prvních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tří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let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jejich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života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řádně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ukázňujete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Nedovolte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jim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si </a:t>
            </a:r>
            <a:r>
              <a:rPr lang="es-ES" b="1" dirty="0" err="1">
                <a:solidFill>
                  <a:srgbClr val="C00000"/>
                </a:solidFill>
              </a:rPr>
              <a:t>vytvořili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touhy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touhy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Matka</a:t>
            </a:r>
            <a:r>
              <a:rPr lang="es-ES" b="1" dirty="0">
                <a:solidFill>
                  <a:srgbClr val="C00000"/>
                </a:solidFill>
              </a:rPr>
              <a:t> musí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myslí</a:t>
            </a:r>
            <a:r>
              <a:rPr lang="es-ES" b="1" dirty="0">
                <a:solidFill>
                  <a:srgbClr val="C00000"/>
                </a:solidFill>
              </a:rPr>
              <a:t> pro </a:t>
            </a:r>
            <a:r>
              <a:rPr lang="es-ES" b="1" dirty="0" err="1">
                <a:solidFill>
                  <a:srgbClr val="C00000"/>
                </a:solidFill>
              </a:rPr>
              <a:t>své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dítě</a:t>
            </a:r>
            <a:r>
              <a:rPr lang="es-ES" b="1" dirty="0">
                <a:solidFill>
                  <a:srgbClr val="C00000"/>
                </a:solidFill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b="1" dirty="0">
                <a:effectLst>
                  <a:glow rad="139700">
                    <a:srgbClr val="FF0000">
                      <a:alpha val="40000"/>
                    </a:srgbClr>
                  </a:glow>
                </a:effectLst>
              </a:rPr>
              <a:t>První tři roky jsou období ohýbání ratolesti</a:t>
            </a:r>
            <a:r>
              <a:rPr lang="es-ES" b="1" dirty="0">
                <a:effectLst>
                  <a:glow rad="139700">
                    <a:srgbClr val="FF0000">
                      <a:alpha val="40000"/>
                    </a:srgbClr>
                  </a:glow>
                </a:effectLst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Matky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měly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pochopit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důležitost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tohoto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období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Tehdy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s</a:t>
            </a:r>
            <a:r>
              <a:rPr lang="es-ES" b="1" dirty="0">
                <a:solidFill>
                  <a:srgbClr val="C00000"/>
                </a:solidFill>
              </a:rPr>
              <a:t>e </a:t>
            </a:r>
            <a:r>
              <a:rPr lang="cs-CZ" b="1" dirty="0">
                <a:solidFill>
                  <a:srgbClr val="C00000"/>
                </a:solidFill>
              </a:rPr>
              <a:t>klade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základ</a:t>
            </a:r>
            <a:r>
              <a:rPr lang="cs-CZ" b="1" dirty="0">
                <a:solidFill>
                  <a:srgbClr val="C00000"/>
                </a:solidFill>
              </a:rPr>
              <a:t> charakteru dítěte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br>
              <a:rPr lang="es-ES" b="1" dirty="0">
                <a:solidFill>
                  <a:srgbClr val="C00000"/>
                </a:solidFill>
              </a:rPr>
            </a:br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byly</a:t>
            </a:r>
            <a:r>
              <a:rPr lang="es-ES" b="1" dirty="0"/>
              <a:t> </a:t>
            </a:r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es-ES" b="1" dirty="0" err="1"/>
              <a:t>rané</a:t>
            </a:r>
            <a:r>
              <a:rPr lang="es-ES" b="1" dirty="0"/>
              <a:t> </a:t>
            </a:r>
            <a:r>
              <a:rPr lang="es-ES" b="1" dirty="0" err="1"/>
              <a:t>lekce</a:t>
            </a:r>
            <a:r>
              <a:rPr lang="es-ES" b="1" dirty="0"/>
              <a:t> </a:t>
            </a:r>
            <a:r>
              <a:rPr lang="es-ES" b="1" dirty="0" err="1"/>
              <a:t>chybné</a:t>
            </a:r>
            <a:r>
              <a:rPr lang="es-ES" b="1" dirty="0"/>
              <a:t>, </a:t>
            </a:r>
            <a:r>
              <a:rPr lang="es-ES" b="1" dirty="0" err="1"/>
              <a:t>což</a:t>
            </a:r>
            <a:r>
              <a:rPr lang="es-ES" b="1" dirty="0"/>
              <a:t> </a:t>
            </a:r>
            <a:r>
              <a:rPr lang="es-ES" b="1" dirty="0" err="1"/>
              <a:t>často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, pro Krista, pro </a:t>
            </a:r>
            <a:r>
              <a:rPr lang="es-ES" b="1" dirty="0" err="1"/>
              <a:t>budoucí</a:t>
            </a:r>
            <a:r>
              <a:rPr lang="es-ES" b="1" dirty="0"/>
              <a:t> a </a:t>
            </a:r>
            <a:r>
              <a:rPr lang="es-ES" b="1" dirty="0" err="1"/>
              <a:t>věčné</a:t>
            </a:r>
            <a:r>
              <a:rPr lang="es-ES" b="1" dirty="0"/>
              <a:t> </a:t>
            </a:r>
            <a:r>
              <a:rPr lang="es-ES" b="1" dirty="0" err="1"/>
              <a:t>dobro</a:t>
            </a:r>
            <a:r>
              <a:rPr lang="es-ES" b="1" dirty="0"/>
              <a:t> </a:t>
            </a:r>
            <a:r>
              <a:rPr lang="es-ES" b="1" dirty="0" err="1"/>
              <a:t>vašich</a:t>
            </a:r>
            <a:r>
              <a:rPr lang="es-ES" b="1" dirty="0"/>
              <a:t> </a:t>
            </a:r>
            <a:r>
              <a:rPr lang="es-ES" b="1" dirty="0" err="1"/>
              <a:t>dětí</a:t>
            </a:r>
            <a:r>
              <a:rPr lang="es-ES" b="1" dirty="0"/>
              <a:t>, </a:t>
            </a:r>
            <a:r>
              <a:rPr lang="es-ES" b="1" dirty="0" err="1"/>
              <a:t>snažte</a:t>
            </a:r>
            <a:r>
              <a:rPr lang="es-ES" b="1" dirty="0"/>
              <a:t> se </a:t>
            </a:r>
            <a:r>
              <a:rPr lang="es-ES" b="1" dirty="0" err="1"/>
              <a:t>napravit</a:t>
            </a:r>
            <a:r>
              <a:rPr lang="es-ES" b="1" dirty="0"/>
              <a:t> </a:t>
            </a:r>
            <a:r>
              <a:rPr lang="es-ES" b="1" dirty="0" err="1"/>
              <a:t>škody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jste</a:t>
            </a:r>
            <a:r>
              <a:rPr lang="es-ES" b="1" dirty="0"/>
              <a:t> </a:t>
            </a:r>
            <a:r>
              <a:rPr lang="es-ES" b="1" dirty="0" err="1"/>
              <a:t>způsobili</a:t>
            </a:r>
            <a:r>
              <a:rPr lang="es-ES" b="1" dirty="0"/>
              <a:t>. </a:t>
            </a:r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jste</a:t>
            </a:r>
            <a:r>
              <a:rPr lang="es-ES" b="1" dirty="0"/>
              <a:t> </a:t>
            </a:r>
            <a:r>
              <a:rPr lang="es-ES" b="1" dirty="0" err="1"/>
              <a:t>čekali</a:t>
            </a:r>
            <a:r>
              <a:rPr lang="es-ES" b="1" dirty="0"/>
              <a:t>, </a:t>
            </a:r>
            <a:r>
              <a:rPr lang="es-ES" b="1" dirty="0" err="1"/>
              <a:t>až</a:t>
            </a:r>
            <a:r>
              <a:rPr lang="es-ES" b="1" dirty="0"/>
              <a:t>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vašim</a:t>
            </a:r>
            <a:r>
              <a:rPr lang="es-ES" b="1" dirty="0"/>
              <a:t> </a:t>
            </a:r>
            <a:r>
              <a:rPr lang="es-ES" b="1" dirty="0" err="1"/>
              <a:t>dětem</a:t>
            </a:r>
            <a:r>
              <a:rPr lang="es-ES" b="1" dirty="0"/>
              <a:t> </a:t>
            </a:r>
            <a:r>
              <a:rPr lang="es-ES" b="1" dirty="0" err="1"/>
              <a:t>tři</a:t>
            </a:r>
            <a:r>
              <a:rPr lang="es-ES" b="1" dirty="0"/>
              <a:t> </a:t>
            </a:r>
            <a:r>
              <a:rPr lang="es-ES" b="1" dirty="0" err="1"/>
              <a:t>roky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je </a:t>
            </a:r>
            <a:r>
              <a:rPr lang="es-ES" b="1" dirty="0" err="1"/>
              <a:t>začali</a:t>
            </a:r>
            <a:r>
              <a:rPr lang="es-ES" b="1" dirty="0"/>
              <a:t> </a:t>
            </a:r>
            <a:r>
              <a:rPr lang="es-ES" b="1" dirty="0" err="1"/>
              <a:t>učit</a:t>
            </a:r>
            <a:r>
              <a:rPr lang="es-ES" b="1" dirty="0"/>
              <a:t> </a:t>
            </a:r>
            <a:r>
              <a:rPr lang="es-ES" b="1" dirty="0" err="1"/>
              <a:t>sebeovládání</a:t>
            </a:r>
            <a:r>
              <a:rPr lang="es-ES" b="1" dirty="0"/>
              <a:t> a </a:t>
            </a:r>
            <a:r>
              <a:rPr lang="es-ES" b="1" dirty="0" err="1"/>
              <a:t>poslušnosti</a:t>
            </a:r>
            <a:r>
              <a:rPr lang="es-ES" b="1" dirty="0"/>
              <a:t>, </a:t>
            </a:r>
            <a:r>
              <a:rPr lang="es-ES" b="1" dirty="0" err="1"/>
              <a:t>zkuste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udělat</a:t>
            </a:r>
            <a:r>
              <a:rPr lang="es-ES" b="1" dirty="0"/>
              <a:t> </a:t>
            </a:r>
            <a:r>
              <a:rPr lang="es-ES" b="1" dirty="0" err="1"/>
              <a:t>teď</a:t>
            </a:r>
            <a:r>
              <a:rPr lang="es-ES" b="1" dirty="0"/>
              <a:t>, i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mnohem</a:t>
            </a:r>
            <a:r>
              <a:rPr lang="es-ES" b="1" dirty="0"/>
              <a:t> </a:t>
            </a:r>
            <a:r>
              <a:rPr lang="es-ES" b="1" dirty="0" err="1"/>
              <a:t>těžší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EGW: </a:t>
            </a:r>
            <a:r>
              <a:rPr lang="es-ES" b="1" dirty="0"/>
              <a:t>M</a:t>
            </a:r>
            <a:r>
              <a:rPr lang="cs-CZ" b="1" dirty="0"/>
              <a:t>s strana</a:t>
            </a:r>
            <a:r>
              <a:rPr lang="es-ES" b="1" dirty="0"/>
              <a:t> 64, 1899.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C1885F2-9732-1764-88BB-1E6AF8C8C76F}"/>
              </a:ext>
            </a:extLst>
          </p:cNvPr>
          <p:cNvSpPr txBox="1"/>
          <p:nvPr/>
        </p:nvSpPr>
        <p:spPr>
          <a:xfrm>
            <a:off x="3435690" y="4504829"/>
            <a:ext cx="33879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V </a:t>
            </a:r>
            <a:r>
              <a:rPr lang="es-ES" b="1" dirty="0" err="1"/>
              <a:t>prvních</a:t>
            </a:r>
            <a:r>
              <a:rPr lang="es-ES" b="1" dirty="0"/>
              <a:t> </a:t>
            </a:r>
            <a:r>
              <a:rPr lang="es-ES" b="1" dirty="0" err="1"/>
              <a:t>letech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měly</a:t>
            </a:r>
            <a:r>
              <a:rPr lang="es-ES" b="1" dirty="0"/>
              <a:t> </a:t>
            </a:r>
            <a:r>
              <a:rPr lang="es-ES" b="1" dirty="0" err="1"/>
              <a:t>nejen</a:t>
            </a:r>
            <a:r>
              <a:rPr lang="es-ES" b="1" dirty="0"/>
              <a:t> </a:t>
            </a:r>
            <a:r>
              <a:rPr lang="es-ES" b="1" dirty="0" err="1"/>
              <a:t>získávat</a:t>
            </a:r>
            <a:r>
              <a:rPr lang="es-ES" b="1" dirty="0"/>
              <a:t> </a:t>
            </a:r>
            <a:r>
              <a:rPr lang="es-ES" b="1" dirty="0" err="1"/>
              <a:t>znalosti</a:t>
            </a:r>
            <a:r>
              <a:rPr lang="es-ES" b="1" dirty="0"/>
              <a:t> </a:t>
            </a:r>
            <a:r>
              <a:rPr lang="cs-CZ" b="1" dirty="0"/>
              <a:t>         </a:t>
            </a:r>
            <a:r>
              <a:rPr lang="es-ES" b="1" dirty="0"/>
              <a:t>z </a:t>
            </a:r>
            <a:r>
              <a:rPr lang="es-ES" b="1" dirty="0" err="1"/>
              <a:t>knih</a:t>
            </a:r>
            <a:r>
              <a:rPr lang="es-ES" b="1" dirty="0"/>
              <a:t>, ale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m</a:t>
            </a:r>
            <a:r>
              <a:rPr lang="es-ES" b="1" dirty="0" err="1">
                <a:solidFill>
                  <a:srgbClr val="C00000"/>
                </a:solidFill>
              </a:rPr>
              <a:t>ěl</a:t>
            </a:r>
            <a:r>
              <a:rPr lang="cs-CZ" b="1" dirty="0">
                <a:solidFill>
                  <a:srgbClr val="C00000"/>
                </a:solidFill>
              </a:rPr>
              <a:t>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naučit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základním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uměním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praktického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života</a:t>
            </a:r>
            <a:r>
              <a:rPr lang="cs-CZ" b="1" dirty="0"/>
              <a:t>, přičemž t</a:t>
            </a:r>
            <a:r>
              <a:rPr lang="es-ES" b="1" dirty="0"/>
              <a:t>o </a:t>
            </a:r>
            <a:r>
              <a:rPr lang="es-ES" b="1" dirty="0" err="1"/>
              <a:t>druhé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nemělo</a:t>
            </a:r>
            <a:r>
              <a:rPr lang="es-ES" b="1" dirty="0"/>
              <a:t> </a:t>
            </a:r>
            <a:r>
              <a:rPr lang="es-ES" b="1" dirty="0" err="1"/>
              <a:t>bránit</a:t>
            </a:r>
            <a:r>
              <a:rPr lang="es-ES" b="1" dirty="0"/>
              <a:t> </a:t>
            </a:r>
            <a:r>
              <a:rPr lang="es-ES" b="1" dirty="0" err="1"/>
              <a:t>prvnímu</a:t>
            </a:r>
            <a:r>
              <a:rPr lang="es-ES" b="1" dirty="0"/>
              <a:t>.</a:t>
            </a:r>
            <a:r>
              <a:rPr lang="cs-CZ" b="1" dirty="0"/>
              <a:t>           EGW: </a:t>
            </a:r>
            <a:r>
              <a:rPr lang="es-ES" b="1" dirty="0"/>
              <a:t>M</a:t>
            </a:r>
            <a:r>
              <a:rPr lang="cs-CZ" b="1" dirty="0"/>
              <a:t>s strana</a:t>
            </a:r>
            <a:r>
              <a:rPr lang="es-ES" b="1" dirty="0"/>
              <a:t> 43, 1900.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40C4B81-066A-018F-462F-0586D3004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2114" y="100054"/>
            <a:ext cx="2272478" cy="134619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E2FFFDC-C9A6-21CE-A4AE-ACD90F10A43D}"/>
              </a:ext>
            </a:extLst>
          </p:cNvPr>
          <p:cNvSpPr txBox="1"/>
          <p:nvPr/>
        </p:nvSpPr>
        <p:spPr>
          <a:xfrm>
            <a:off x="9925456" y="459437"/>
            <a:ext cx="1853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>
                <a:ln>
                  <a:solidFill>
                    <a:srgbClr val="5507BD"/>
                  </a:solidFill>
                </a:ln>
                <a:solidFill>
                  <a:srgbClr val="5507BD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Výhody</a:t>
            </a:r>
            <a:r>
              <a:rPr lang="es-ES" sz="2000" b="1" dirty="0">
                <a:ln>
                  <a:solidFill>
                    <a:srgbClr val="5507BD"/>
                  </a:solidFill>
                </a:ln>
                <a:solidFill>
                  <a:srgbClr val="5507BD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5507BD"/>
                  </a:solidFill>
                </a:ln>
                <a:solidFill>
                  <a:srgbClr val="5507BD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prvních</a:t>
            </a:r>
            <a:r>
              <a:rPr lang="es-ES" sz="2000" b="1" dirty="0">
                <a:ln>
                  <a:solidFill>
                    <a:srgbClr val="5507BD"/>
                  </a:solidFill>
                </a:ln>
                <a:solidFill>
                  <a:srgbClr val="5507BD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5507BD"/>
                  </a:solidFill>
                </a:ln>
                <a:solidFill>
                  <a:srgbClr val="5507BD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let</a:t>
            </a:r>
            <a:r>
              <a:rPr lang="es-ES" sz="2000" b="1" dirty="0">
                <a:ln>
                  <a:solidFill>
                    <a:srgbClr val="5507BD"/>
                  </a:solidFill>
                </a:ln>
                <a:solidFill>
                  <a:srgbClr val="5507BD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
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91CA84F-9899-6B7F-C739-E8602BEB2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640" y="2368446"/>
            <a:ext cx="5206435" cy="4389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rnd">
            <a:solidFill>
              <a:srgbClr val="791DF7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6E42668-0095-2042-5D6F-5F2B3BFE3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043" y="4642411"/>
            <a:ext cx="3071456" cy="20476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rnd">
            <a:solidFill>
              <a:srgbClr val="791DF7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829A6A4-3752-48EC-64E6-8495C05BE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5996" y="170854"/>
            <a:ext cx="2623760" cy="923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rnd">
            <a:solidFill>
              <a:srgbClr val="791DF7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Imagen 10" descr="Un grupo de jóvenes posando para una foto&#10;&#10;Descripción generada automáticamente">
            <a:extLst>
              <a:ext uri="{FF2B5EF4-FFF2-40B4-BE49-F238E27FC236}">
                <a16:creationId xmlns:a16="http://schemas.microsoft.com/office/drawing/2014/main" id="{19F02FC6-2B55-F5F0-C4D9-86C8AD420F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4"/>
          <a:stretch/>
        </p:blipFill>
        <p:spPr>
          <a:xfrm>
            <a:off x="6985997" y="1094184"/>
            <a:ext cx="2623759" cy="11378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rnd">
            <a:solidFill>
              <a:srgbClr val="791DF7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275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uiExpand="1" build="p"/>
      <p:bldP spid="9" grpId="0" build="p"/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B06FB11-C8EE-52C8-A27A-EAB5286EA349}"/>
              </a:ext>
            </a:extLst>
          </p:cNvPr>
          <p:cNvSpPr txBox="1"/>
          <p:nvPr/>
        </p:nvSpPr>
        <p:spPr>
          <a:xfrm>
            <a:off x="2345616" y="68580"/>
            <a:ext cx="73544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Někteří</a:t>
            </a:r>
            <a:r>
              <a:rPr lang="es-ES" b="1" dirty="0"/>
              <a:t> </a:t>
            </a:r>
            <a:r>
              <a:rPr lang="es-ES" b="1" dirty="0" err="1"/>
              <a:t>pomýlení</a:t>
            </a:r>
            <a:r>
              <a:rPr lang="es-ES" b="1" dirty="0"/>
              <a:t> </a:t>
            </a:r>
            <a:r>
              <a:rPr lang="es-ES" b="1" dirty="0" err="1"/>
              <a:t>instruktoři</a:t>
            </a:r>
            <a:r>
              <a:rPr lang="es-ES" b="1" dirty="0"/>
              <a:t> se </a:t>
            </a:r>
            <a:r>
              <a:rPr lang="es-ES" b="1" dirty="0" err="1"/>
              <a:t>inspirovali</a:t>
            </a:r>
            <a:r>
              <a:rPr lang="cs-CZ" b="1" dirty="0"/>
              <a:t> postavou</a:t>
            </a:r>
            <a:r>
              <a:rPr lang="es-ES" b="1" dirty="0"/>
              <a:t> </a:t>
            </a:r>
            <a:r>
              <a:rPr lang="es-ES" b="1" dirty="0" err="1">
                <a:solidFill>
                  <a:srgbClr val="C00000"/>
                </a:solidFill>
              </a:rPr>
              <a:t>Napole</a:t>
            </a:r>
            <a:r>
              <a:rPr lang="cs-CZ" b="1" dirty="0">
                <a:solidFill>
                  <a:srgbClr val="C00000"/>
                </a:solidFill>
              </a:rPr>
              <a:t>o</a:t>
            </a:r>
            <a:r>
              <a:rPr lang="es-ES" b="1" dirty="0">
                <a:solidFill>
                  <a:srgbClr val="C00000"/>
                </a:solidFill>
              </a:rPr>
              <a:t>n</a:t>
            </a:r>
            <a:r>
              <a:rPr lang="cs-CZ" b="1" dirty="0">
                <a:solidFill>
                  <a:srgbClr val="C00000"/>
                </a:solidFill>
              </a:rPr>
              <a:t>a</a:t>
            </a:r>
            <a:r>
              <a:rPr lang="cs-CZ" b="1" dirty="0"/>
              <a:t>, </a:t>
            </a:r>
            <a:r>
              <a:rPr lang="cs-CZ" b="1" dirty="0" err="1"/>
              <a:t>teddy</a:t>
            </a:r>
            <a:r>
              <a:rPr lang="cs-CZ" b="1" dirty="0"/>
              <a:t> l</a:t>
            </a:r>
            <a:r>
              <a:rPr lang="es-ES" b="1" dirty="0" err="1"/>
              <a:t>ás</a:t>
            </a:r>
            <a:r>
              <a:rPr lang="cs-CZ" b="1" dirty="0"/>
              <a:t>-</a:t>
            </a:r>
            <a:r>
              <a:rPr lang="es-ES" b="1" dirty="0"/>
              <a:t>k</a:t>
            </a:r>
            <a:r>
              <a:rPr lang="cs-CZ" b="1" dirty="0"/>
              <a:t>ou</a:t>
            </a:r>
            <a:r>
              <a:rPr lang="es-ES" b="1" dirty="0"/>
              <a:t> k </a:t>
            </a:r>
            <a:r>
              <a:rPr lang="es-ES" b="1" dirty="0" err="1"/>
              <a:t>dobývání</a:t>
            </a:r>
            <a:r>
              <a:rPr lang="es-ES" b="1" dirty="0"/>
              <a:t> </a:t>
            </a:r>
            <a:r>
              <a:rPr lang="es-ES" b="1" dirty="0" err="1"/>
              <a:t>vytvářením</a:t>
            </a:r>
            <a:r>
              <a:rPr lang="es-ES" b="1" dirty="0"/>
              <a:t> </a:t>
            </a:r>
            <a:r>
              <a:rPr lang="es-ES" b="1" dirty="0" err="1"/>
              <a:t>simulovaných</a:t>
            </a:r>
            <a:r>
              <a:rPr lang="es-ES" b="1" dirty="0"/>
              <a:t> </a:t>
            </a:r>
            <a:r>
              <a:rPr lang="es-ES" b="1" dirty="0" err="1"/>
              <a:t>armád</a:t>
            </a:r>
            <a:r>
              <a:rPr lang="es-ES" b="1" dirty="0"/>
              <a:t>, </a:t>
            </a:r>
            <a:r>
              <a:rPr lang="es-ES" b="1" dirty="0" err="1"/>
              <a:t>jejichž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velitelem</a:t>
            </a:r>
            <a:r>
              <a:rPr lang="es-ES" b="1" dirty="0"/>
              <a:t>.
</a:t>
            </a:r>
            <a:r>
              <a:rPr lang="cs-CZ" b="1" dirty="0"/>
              <a:t>Na ní</a:t>
            </a:r>
            <a:r>
              <a:rPr lang="es-ES" b="1" dirty="0"/>
              <a:t> </a:t>
            </a:r>
            <a:r>
              <a:rPr lang="es-ES" b="1" dirty="0" err="1"/>
              <a:t>polož</a:t>
            </a:r>
            <a:r>
              <a:rPr lang="cs-CZ" b="1" dirty="0" err="1"/>
              <a:t>il</a:t>
            </a:r>
            <a:r>
              <a:rPr lang="es-ES" b="1" dirty="0"/>
              <a:t> </a:t>
            </a:r>
            <a:r>
              <a:rPr lang="es-ES" b="1" dirty="0" err="1"/>
              <a:t>základ</a:t>
            </a:r>
            <a:r>
              <a:rPr lang="es-ES" b="1" dirty="0"/>
              <a:t> </a:t>
            </a:r>
            <a:r>
              <a:rPr lang="es-ES" b="1" dirty="0" err="1"/>
              <a:t>kariéry</a:t>
            </a:r>
            <a:r>
              <a:rPr lang="es-ES" b="1" dirty="0"/>
              <a:t> boje a </a:t>
            </a:r>
            <a:r>
              <a:rPr lang="es-ES" b="1" dirty="0" err="1"/>
              <a:t>krveprolití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</a:t>
            </a:r>
            <a:r>
              <a:rPr lang="en-US" b="1" dirty="0"/>
              <a:t>The Signs of the Times, 11</a:t>
            </a:r>
            <a:r>
              <a:rPr lang="cs-CZ" b="1" dirty="0"/>
              <a:t>. října</a:t>
            </a:r>
            <a:r>
              <a:rPr lang="en-US" b="1" dirty="0"/>
              <a:t> 1910.</a:t>
            </a:r>
            <a:endParaRPr lang="es-ES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E7BA3AC-15B2-19FE-C876-04BE476E8332}"/>
              </a:ext>
            </a:extLst>
          </p:cNvPr>
          <p:cNvSpPr txBox="1"/>
          <p:nvPr/>
        </p:nvSpPr>
        <p:spPr>
          <a:xfrm>
            <a:off x="2345616" y="1168899"/>
            <a:ext cx="77463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Když bylo</a:t>
            </a:r>
            <a:r>
              <a:rPr lang="es-ES" b="1" dirty="0"/>
              <a:t> </a:t>
            </a:r>
            <a:r>
              <a:rPr lang="es-ES" b="1" dirty="0" err="1">
                <a:solidFill>
                  <a:srgbClr val="C00000"/>
                </a:solidFill>
              </a:rPr>
              <a:t>Voltair</a:t>
            </a:r>
            <a:r>
              <a:rPr lang="cs-CZ" b="1" dirty="0" err="1">
                <a:solidFill>
                  <a:srgbClr val="C00000"/>
                </a:solidFill>
              </a:rPr>
              <a:t>ovi</a:t>
            </a:r>
            <a:r>
              <a:rPr lang="es-ES" b="1" dirty="0"/>
              <a:t> </a:t>
            </a:r>
            <a:r>
              <a:rPr lang="cs-CZ" b="1" dirty="0"/>
              <a:t>pět let</a:t>
            </a:r>
            <a:r>
              <a:rPr lang="es-ES" b="1" dirty="0"/>
              <a:t>, </a:t>
            </a:r>
            <a:r>
              <a:rPr lang="es-ES" b="1" dirty="0" err="1"/>
              <a:t>Naučil</a:t>
            </a:r>
            <a:r>
              <a:rPr lang="es-ES" b="1" dirty="0"/>
              <a:t> se </a:t>
            </a:r>
            <a:r>
              <a:rPr lang="es-ES" b="1" dirty="0" err="1"/>
              <a:t>báseň</a:t>
            </a:r>
            <a:r>
              <a:rPr lang="es-ES" b="1" dirty="0"/>
              <a:t> o </a:t>
            </a:r>
            <a:r>
              <a:rPr lang="es-ES" b="1" dirty="0" err="1"/>
              <a:t>nevíře</a:t>
            </a:r>
            <a:r>
              <a:rPr lang="es-ES" b="1" dirty="0"/>
              <a:t> </a:t>
            </a:r>
            <a:r>
              <a:rPr lang="es-ES" b="1" dirty="0" err="1"/>
              <a:t>nazpaměť</a:t>
            </a:r>
            <a:r>
              <a:rPr lang="es-ES" b="1" dirty="0"/>
              <a:t> a </a:t>
            </a:r>
            <a:r>
              <a:rPr lang="es-ES" b="1" dirty="0" err="1"/>
              <a:t>její</a:t>
            </a:r>
            <a:r>
              <a:rPr lang="es-ES" b="1" dirty="0"/>
              <a:t> </a:t>
            </a:r>
            <a:r>
              <a:rPr lang="es-ES" b="1" dirty="0" err="1"/>
              <a:t>zhoubný</a:t>
            </a:r>
            <a:r>
              <a:rPr lang="es-ES" b="1" dirty="0"/>
              <a:t> </a:t>
            </a:r>
            <a:r>
              <a:rPr lang="es-ES" b="1" dirty="0" err="1"/>
              <a:t>vliv</a:t>
            </a:r>
            <a:r>
              <a:rPr lang="es-ES" b="1" dirty="0"/>
              <a:t> se </a:t>
            </a:r>
            <a:r>
              <a:rPr lang="es-ES" b="1" dirty="0" err="1"/>
              <a:t>nikdy</a:t>
            </a:r>
            <a:r>
              <a:rPr lang="es-ES" b="1" dirty="0"/>
              <a:t> </a:t>
            </a:r>
            <a:r>
              <a:rPr lang="es-ES" b="1" dirty="0" err="1"/>
              <a:t>nerozptýlil</a:t>
            </a:r>
            <a:r>
              <a:rPr lang="es-ES" b="1" dirty="0"/>
              <a:t> z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mysli</a:t>
            </a:r>
            <a:r>
              <a:rPr lang="es-ES" b="1" dirty="0"/>
              <a:t>. </a:t>
            </a:r>
            <a:r>
              <a:rPr lang="es-ES" b="1" dirty="0" err="1"/>
              <a:t>Stal</a:t>
            </a:r>
            <a:r>
              <a:rPr lang="es-ES" b="1" dirty="0"/>
              <a:t> se </a:t>
            </a:r>
            <a:r>
              <a:rPr lang="es-ES" b="1" dirty="0" err="1"/>
              <a:t>jedním</a:t>
            </a:r>
            <a:r>
              <a:rPr lang="es-ES" b="1" dirty="0"/>
              <a:t> z </a:t>
            </a:r>
            <a:r>
              <a:rPr lang="es-ES" b="1" dirty="0" err="1"/>
              <a:t>nejúčinnějších</a:t>
            </a:r>
            <a:r>
              <a:rPr lang="es-ES" b="1" dirty="0"/>
              <a:t> </a:t>
            </a:r>
            <a:r>
              <a:rPr lang="es-ES" b="1" dirty="0" err="1"/>
              <a:t>satanových</a:t>
            </a:r>
            <a:r>
              <a:rPr lang="es-ES" b="1" dirty="0"/>
              <a:t> </a:t>
            </a:r>
            <a:r>
              <a:rPr lang="es-ES" b="1" dirty="0" err="1"/>
              <a:t>pomocníků</a:t>
            </a:r>
            <a:r>
              <a:rPr lang="es-ES" b="1" dirty="0"/>
              <a:t> v </a:t>
            </a:r>
            <a:r>
              <a:rPr lang="es-ES" b="1" dirty="0" err="1"/>
              <a:t>odvracení</a:t>
            </a:r>
            <a:r>
              <a:rPr lang="es-ES" b="1" dirty="0"/>
              <a:t> </a:t>
            </a:r>
            <a:r>
              <a:rPr lang="es-ES" b="1" dirty="0" err="1"/>
              <a:t>lidí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. </a:t>
            </a:r>
            <a:r>
              <a:rPr lang="es-ES" b="1" dirty="0" err="1"/>
              <a:t>Tisíce</a:t>
            </a:r>
            <a:r>
              <a:rPr lang="es-ES" b="1" dirty="0"/>
              <a:t> </a:t>
            </a:r>
            <a:r>
              <a:rPr lang="es-ES" b="1" dirty="0" err="1"/>
              <a:t>lidí</a:t>
            </a:r>
            <a:r>
              <a:rPr lang="es-ES" b="1" dirty="0"/>
              <a:t> </a:t>
            </a:r>
            <a:r>
              <a:rPr lang="es-ES" b="1" dirty="0" err="1"/>
              <a:t>povstanou</a:t>
            </a:r>
            <a:r>
              <a:rPr lang="es-ES" b="1" dirty="0"/>
              <a:t> v </a:t>
            </a:r>
            <a:r>
              <a:rPr lang="es-ES" b="1" dirty="0" err="1"/>
              <a:t>soudu</a:t>
            </a:r>
            <a:r>
              <a:rPr lang="es-ES" b="1" dirty="0"/>
              <a:t> a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obviňovat</a:t>
            </a:r>
            <a:r>
              <a:rPr lang="es-ES" b="1" dirty="0"/>
              <a:t> </a:t>
            </a:r>
            <a:r>
              <a:rPr lang="es-ES" b="1" dirty="0" err="1"/>
              <a:t>nevěřícího</a:t>
            </a:r>
            <a:r>
              <a:rPr lang="es-ES" b="1" dirty="0"/>
              <a:t> </a:t>
            </a:r>
            <a:r>
              <a:rPr lang="es-ES" b="1" dirty="0" err="1"/>
              <a:t>Voltaira</a:t>
            </a:r>
            <a:r>
              <a:rPr lang="es-ES" b="1" dirty="0"/>
              <a:t>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zkázy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duše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Signs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Times, 11</a:t>
            </a:r>
            <a:r>
              <a:rPr lang="cs-CZ" b="1" dirty="0"/>
              <a:t>. října</a:t>
            </a:r>
            <a:r>
              <a:rPr lang="es-ES" b="1" dirty="0"/>
              <a:t> 1910.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D60027B-EEEA-C8DB-6252-6407F8A37692}"/>
              </a:ext>
            </a:extLst>
          </p:cNvPr>
          <p:cNvSpPr txBox="1"/>
          <p:nvPr/>
        </p:nvSpPr>
        <p:spPr>
          <a:xfrm>
            <a:off x="2345615" y="2586043"/>
            <a:ext cx="77756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Během prvních třech let života proroka</a:t>
            </a:r>
            <a:r>
              <a:rPr lang="es-ES" b="1" dirty="0"/>
              <a:t> </a:t>
            </a:r>
            <a:r>
              <a:rPr lang="es-ES" b="1" dirty="0">
                <a:solidFill>
                  <a:srgbClr val="C00000"/>
                </a:solidFill>
              </a:rPr>
              <a:t>Samuel</a:t>
            </a:r>
            <a:r>
              <a:rPr lang="cs-CZ" b="1" dirty="0">
                <a:solidFill>
                  <a:srgbClr val="C00000"/>
                </a:solidFill>
              </a:rPr>
              <a:t>e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matka</a:t>
            </a:r>
            <a:r>
              <a:rPr lang="es-ES" b="1" dirty="0"/>
              <a:t> </a:t>
            </a:r>
            <a:r>
              <a:rPr lang="es-ES" b="1" dirty="0" err="1"/>
              <a:t>pečlivě</a:t>
            </a:r>
            <a:r>
              <a:rPr lang="es-ES" b="1" dirty="0"/>
              <a:t> </a:t>
            </a:r>
            <a:r>
              <a:rPr lang="es-ES" b="1" dirty="0" err="1"/>
              <a:t>naučila</a:t>
            </a:r>
            <a:r>
              <a:rPr lang="es-ES" b="1" dirty="0"/>
              <a:t> </a:t>
            </a:r>
            <a:r>
              <a:rPr lang="es-ES" b="1" dirty="0" err="1"/>
              <a:t>rozlišovat</a:t>
            </a:r>
            <a:r>
              <a:rPr lang="es-ES" b="1" dirty="0"/>
              <a:t> </a:t>
            </a:r>
            <a:r>
              <a:rPr lang="es-ES" b="1" dirty="0" err="1"/>
              <a:t>mezi</a:t>
            </a:r>
            <a:r>
              <a:rPr lang="es-ES" b="1" dirty="0"/>
              <a:t> </a:t>
            </a:r>
            <a:r>
              <a:rPr lang="es-ES" b="1" dirty="0" err="1"/>
              <a:t>dobrem</a:t>
            </a:r>
            <a:r>
              <a:rPr lang="es-ES" b="1" dirty="0"/>
              <a:t> a </a:t>
            </a:r>
            <a:r>
              <a:rPr lang="es-ES" b="1" dirty="0" err="1"/>
              <a:t>zlem</a:t>
            </a:r>
            <a:r>
              <a:rPr lang="es-ES" b="1" dirty="0"/>
              <a:t>. </a:t>
            </a:r>
            <a:r>
              <a:rPr lang="es-ES" b="1" dirty="0" err="1"/>
              <a:t>Používal</a:t>
            </a:r>
            <a:r>
              <a:rPr lang="es-ES" b="1" dirty="0"/>
              <a:t> </a:t>
            </a:r>
            <a:r>
              <a:rPr lang="es-ES" b="1" dirty="0" err="1"/>
              <a:t>každý</a:t>
            </a:r>
            <a:r>
              <a:rPr lang="es-ES" b="1" dirty="0"/>
              <a:t> </a:t>
            </a:r>
            <a:r>
              <a:rPr lang="es-ES" b="1" dirty="0" err="1"/>
              <a:t>známý</a:t>
            </a:r>
            <a:r>
              <a:rPr lang="es-ES" b="1" dirty="0"/>
              <a:t> </a:t>
            </a:r>
            <a:r>
              <a:rPr lang="es-ES" b="1" dirty="0" err="1"/>
              <a:t>předmět</a:t>
            </a:r>
            <a:r>
              <a:rPr lang="es-ES" b="1" dirty="0"/>
              <a:t> </a:t>
            </a:r>
            <a:r>
              <a:rPr lang="es-ES" b="1" dirty="0" err="1"/>
              <a:t>kolem</a:t>
            </a:r>
            <a:r>
              <a:rPr lang="es-ES" b="1" dirty="0"/>
              <a:t> sebe a </a:t>
            </a:r>
            <a:r>
              <a:rPr lang="es-ES" b="1" dirty="0" err="1"/>
              <a:t>snažil</a:t>
            </a:r>
            <a:r>
              <a:rPr lang="es-ES" b="1" dirty="0"/>
              <a:t> se </a:t>
            </a:r>
            <a:r>
              <a:rPr lang="es-ES" b="1" dirty="0" err="1"/>
              <a:t>nasměrovat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myšlenky</a:t>
            </a:r>
            <a:r>
              <a:rPr lang="es-ES" b="1" dirty="0"/>
              <a:t> ke </a:t>
            </a:r>
            <a:r>
              <a:rPr lang="es-ES" b="1" dirty="0" err="1"/>
              <a:t>Stvořiteli</a:t>
            </a:r>
            <a:r>
              <a:rPr lang="es-ES" b="1" dirty="0"/>
              <a:t>. Aby </a:t>
            </a:r>
            <a:r>
              <a:rPr lang="es-ES" b="1" dirty="0" err="1"/>
              <a:t>splnil</a:t>
            </a:r>
            <a:r>
              <a:rPr lang="es-ES" b="1" dirty="0"/>
              <a:t> </a:t>
            </a:r>
            <a:r>
              <a:rPr lang="es-ES" b="1" dirty="0" err="1"/>
              <a:t>svůj</a:t>
            </a:r>
            <a:r>
              <a:rPr lang="es-ES" b="1" dirty="0"/>
              <a:t> </a:t>
            </a:r>
            <a:r>
              <a:rPr lang="es-ES" b="1" dirty="0" err="1"/>
              <a:t>slib</a:t>
            </a:r>
            <a:r>
              <a:rPr lang="es-ES" b="1" dirty="0"/>
              <a:t> </a:t>
            </a:r>
            <a:r>
              <a:rPr lang="es-ES" b="1" dirty="0" err="1"/>
              <a:t>dát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syna</a:t>
            </a:r>
            <a:r>
              <a:rPr lang="es-ES" b="1" dirty="0"/>
              <a:t> </a:t>
            </a:r>
            <a:r>
              <a:rPr lang="es-ES" b="1" dirty="0" err="1"/>
              <a:t>Pánu</a:t>
            </a:r>
            <a:r>
              <a:rPr lang="es-ES" b="1" dirty="0"/>
              <a:t>, </a:t>
            </a:r>
            <a:r>
              <a:rPr lang="es-ES" b="1" dirty="0" err="1"/>
              <a:t>svěřil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s </a:t>
            </a:r>
            <a:r>
              <a:rPr lang="es-ES" b="1" dirty="0" err="1"/>
              <a:t>velkým</a:t>
            </a:r>
            <a:r>
              <a:rPr lang="es-ES" b="1" dirty="0"/>
              <a:t> </a:t>
            </a:r>
            <a:r>
              <a:rPr lang="es-ES" b="1" dirty="0" err="1"/>
              <a:t>sebezapřením</a:t>
            </a:r>
            <a:r>
              <a:rPr lang="es-ES" b="1" dirty="0"/>
              <a:t> do </a:t>
            </a:r>
            <a:r>
              <a:rPr lang="es-ES" b="1" dirty="0" err="1"/>
              <a:t>péče</a:t>
            </a:r>
            <a:r>
              <a:rPr lang="es-ES" b="1" dirty="0"/>
              <a:t> </a:t>
            </a:r>
            <a:r>
              <a:rPr lang="es-ES" b="1" dirty="0" err="1"/>
              <a:t>velekněze</a:t>
            </a:r>
            <a:r>
              <a:rPr lang="es-ES" b="1" dirty="0"/>
              <a:t> </a:t>
            </a:r>
            <a:r>
              <a:rPr lang="es-ES" b="1" dirty="0" err="1"/>
              <a:t>Eliho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připraven</a:t>
            </a:r>
            <a:r>
              <a:rPr lang="es-ES" b="1" dirty="0"/>
              <a:t> pro </a:t>
            </a:r>
            <a:r>
              <a:rPr lang="es-ES" b="1" dirty="0" err="1"/>
              <a:t>službu</a:t>
            </a:r>
            <a:r>
              <a:rPr lang="es-ES" b="1" dirty="0"/>
              <a:t> v </a:t>
            </a:r>
            <a:r>
              <a:rPr lang="es-ES" b="1" dirty="0" err="1"/>
              <a:t>domě</a:t>
            </a:r>
            <a:r>
              <a:rPr lang="es-ES" b="1" dirty="0"/>
              <a:t> </a:t>
            </a:r>
            <a:r>
              <a:rPr lang="es-ES" b="1" dirty="0" err="1"/>
              <a:t>Božím</a:t>
            </a:r>
            <a:r>
              <a:rPr lang="es-ES" b="1" dirty="0"/>
              <a:t>.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rané</a:t>
            </a:r>
            <a:r>
              <a:rPr lang="es-ES" b="1" dirty="0"/>
              <a:t> </a:t>
            </a:r>
            <a:r>
              <a:rPr lang="es-ES" b="1" dirty="0" err="1"/>
              <a:t>vzdělání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přimělo</a:t>
            </a:r>
            <a:r>
              <a:rPr lang="es-ES" b="1" dirty="0"/>
              <a:t> k </a:t>
            </a:r>
            <a:r>
              <a:rPr lang="es-ES" b="1" dirty="0" err="1"/>
              <a:t>tomu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si </a:t>
            </a:r>
            <a:r>
              <a:rPr lang="es-ES" b="1" dirty="0" err="1"/>
              <a:t>zachoval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křesťanskou</a:t>
            </a:r>
            <a:r>
              <a:rPr lang="es-ES" b="1" dirty="0"/>
              <a:t> </a:t>
            </a:r>
            <a:r>
              <a:rPr lang="es-ES" b="1" dirty="0" err="1"/>
              <a:t>integritu</a:t>
            </a:r>
            <a:r>
              <a:rPr lang="es-ES" b="1" dirty="0"/>
              <a:t>. </a:t>
            </a:r>
            <a:r>
              <a:rPr lang="es-ES" b="1" dirty="0" err="1"/>
              <a:t>Jakou</a:t>
            </a:r>
            <a:r>
              <a:rPr lang="es-ES" b="1" dirty="0"/>
              <a:t> </a:t>
            </a:r>
            <a:r>
              <a:rPr lang="es-ES" b="1" dirty="0" err="1"/>
              <a:t>odměnu</a:t>
            </a:r>
            <a:r>
              <a:rPr lang="es-ES" b="1" dirty="0"/>
              <a:t> Hannah </a:t>
            </a:r>
            <a:r>
              <a:rPr lang="es-ES" b="1" dirty="0" err="1"/>
              <a:t>dostala</a:t>
            </a:r>
            <a:r>
              <a:rPr lang="es-ES" b="1" dirty="0"/>
              <a:t>! A </a:t>
            </a:r>
            <a:r>
              <a:rPr lang="es-ES" b="1" dirty="0" err="1"/>
              <a:t>jaké</a:t>
            </a:r>
            <a:r>
              <a:rPr lang="es-ES" b="1" dirty="0"/>
              <a:t> </a:t>
            </a:r>
            <a:r>
              <a:rPr lang="es-ES" b="1" dirty="0" err="1"/>
              <a:t>povzbuzení</a:t>
            </a:r>
            <a:r>
              <a:rPr lang="es-ES" b="1" dirty="0"/>
              <a:t> k </a:t>
            </a:r>
            <a:r>
              <a:rPr lang="es-ES" b="1" dirty="0" err="1"/>
              <a:t>věrnosti</a:t>
            </a:r>
            <a:r>
              <a:rPr lang="es-ES" b="1" dirty="0"/>
              <a:t> je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příkladem</a:t>
            </a:r>
            <a:r>
              <a:rPr lang="es-ES" b="1" dirty="0"/>
              <a:t>!</a:t>
            </a:r>
            <a:r>
              <a:rPr lang="cs-CZ" b="1" dirty="0"/>
              <a:t>                                         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Herald, 8</a:t>
            </a:r>
            <a:r>
              <a:rPr lang="cs-CZ" b="1" dirty="0"/>
              <a:t>. září</a:t>
            </a:r>
            <a:r>
              <a:rPr lang="es-ES" b="1" dirty="0"/>
              <a:t> 1904.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9A84E05-670B-7A14-DF72-038D11E328D1}"/>
              </a:ext>
            </a:extLst>
          </p:cNvPr>
          <p:cNvSpPr txBox="1"/>
          <p:nvPr/>
        </p:nvSpPr>
        <p:spPr>
          <a:xfrm>
            <a:off x="147408" y="4806482"/>
            <a:ext cx="992740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Jákob</a:t>
            </a:r>
            <a:r>
              <a:rPr lang="cs-CZ" b="1" dirty="0"/>
              <a:t> učil</a:t>
            </a:r>
            <a:r>
              <a:rPr lang="es-ES" b="1" dirty="0"/>
              <a:t> </a:t>
            </a:r>
            <a:r>
              <a:rPr lang="es-ES" b="1" dirty="0">
                <a:solidFill>
                  <a:srgbClr val="C00000"/>
                </a:solidFill>
              </a:rPr>
              <a:t>Jos</a:t>
            </a:r>
            <a:r>
              <a:rPr lang="cs-CZ" b="1" dirty="0" err="1">
                <a:solidFill>
                  <a:srgbClr val="C00000"/>
                </a:solidFill>
              </a:rPr>
              <a:t>efa</a:t>
            </a:r>
            <a:r>
              <a:rPr lang="es-ES" b="1" dirty="0"/>
              <a:t> v </a:t>
            </a:r>
            <a:r>
              <a:rPr lang="es-ES" b="1" dirty="0" err="1"/>
              <a:t>mládí</a:t>
            </a:r>
            <a:r>
              <a:rPr lang="cs-CZ" b="1" dirty="0"/>
              <a:t> tím, že</a:t>
            </a:r>
            <a:r>
              <a:rPr lang="es-ES" b="1" dirty="0"/>
              <a:t> </a:t>
            </a:r>
            <a:r>
              <a:rPr lang="es-ES" b="1" dirty="0" err="1"/>
              <a:t>vyjadřoval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pevnou</a:t>
            </a:r>
            <a:r>
              <a:rPr lang="es-ES" b="1" dirty="0"/>
              <a:t> </a:t>
            </a:r>
            <a:r>
              <a:rPr lang="es-ES" b="1" dirty="0" err="1"/>
              <a:t>důvěru</a:t>
            </a:r>
            <a:r>
              <a:rPr lang="es-ES" b="1" dirty="0"/>
              <a:t> v </a:t>
            </a:r>
            <a:r>
              <a:rPr lang="es-ES" b="1" dirty="0" err="1"/>
              <a:t>Boha</a:t>
            </a:r>
            <a:r>
              <a:rPr lang="es-ES" b="1" dirty="0"/>
              <a:t> a </a:t>
            </a:r>
            <a:r>
              <a:rPr lang="es-ES" b="1" dirty="0" err="1"/>
              <a:t>znovu</a:t>
            </a:r>
            <a:r>
              <a:rPr lang="es-ES" b="1" dirty="0"/>
              <a:t> a </a:t>
            </a:r>
            <a:r>
              <a:rPr lang="es-ES" b="1" dirty="0" err="1"/>
              <a:t>znovu</a:t>
            </a:r>
            <a:r>
              <a:rPr lang="es-ES" b="1" dirty="0"/>
              <a:t> se k </a:t>
            </a:r>
            <a:r>
              <a:rPr lang="es-ES" b="1" dirty="0" err="1"/>
              <a:t>Němu</a:t>
            </a:r>
            <a:r>
              <a:rPr lang="es-ES" b="1" dirty="0"/>
              <a:t> </a:t>
            </a:r>
            <a:r>
              <a:rPr lang="es-ES" b="1" dirty="0" err="1"/>
              <a:t>vztahoval</a:t>
            </a:r>
            <a:r>
              <a:rPr lang="es-ES" b="1" dirty="0"/>
              <a:t> </a:t>
            </a:r>
            <a:r>
              <a:rPr lang="es-ES" b="1" dirty="0" err="1"/>
              <a:t>drahocennými</a:t>
            </a:r>
            <a:r>
              <a:rPr lang="es-ES" b="1" dirty="0"/>
              <a:t> </a:t>
            </a:r>
            <a:r>
              <a:rPr lang="es-ES" b="1" dirty="0" err="1"/>
              <a:t>důkazy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milující</a:t>
            </a:r>
            <a:r>
              <a:rPr lang="es-ES" b="1" dirty="0"/>
              <a:t> </a:t>
            </a:r>
            <a:r>
              <a:rPr lang="es-ES" b="1" dirty="0" err="1"/>
              <a:t>dobroty</a:t>
            </a:r>
            <a:r>
              <a:rPr lang="es-ES" b="1" dirty="0"/>
              <a:t> a </a:t>
            </a:r>
            <a:r>
              <a:rPr lang="es-ES" b="1" dirty="0" err="1"/>
              <a:t>ustavičné</a:t>
            </a:r>
            <a:r>
              <a:rPr lang="es-ES" b="1" dirty="0"/>
              <a:t> </a:t>
            </a:r>
            <a:r>
              <a:rPr lang="es-ES" b="1" dirty="0" err="1"/>
              <a:t>péče</a:t>
            </a:r>
            <a:r>
              <a:rPr lang="es-ES" b="1" dirty="0"/>
              <a:t>, </a:t>
            </a:r>
            <a:r>
              <a:rPr lang="es-ES" b="1" dirty="0" err="1"/>
              <a:t>byly</a:t>
            </a:r>
            <a:r>
              <a:rPr lang="es-ES" b="1" dirty="0"/>
              <a:t> </a:t>
            </a:r>
            <a:r>
              <a:rPr lang="es-ES" b="1" dirty="0" err="1"/>
              <a:t>přesně</a:t>
            </a:r>
            <a:r>
              <a:rPr lang="es-ES" b="1" dirty="0"/>
              <a:t> </a:t>
            </a:r>
            <a:r>
              <a:rPr lang="es-ES" b="1" dirty="0" err="1"/>
              <a:t>těmi</a:t>
            </a:r>
            <a:r>
              <a:rPr lang="es-ES" b="1" dirty="0"/>
              <a:t> </a:t>
            </a:r>
            <a:r>
              <a:rPr lang="es-ES" b="1" dirty="0" err="1"/>
              <a:t>lekcemi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potřeboval</a:t>
            </a:r>
            <a:r>
              <a:rPr lang="es-ES" b="1" dirty="0"/>
              <a:t> ve </a:t>
            </a:r>
            <a:r>
              <a:rPr lang="es-ES" b="1" dirty="0" err="1"/>
              <a:t>svém</a:t>
            </a:r>
            <a:r>
              <a:rPr lang="es-ES" b="1" dirty="0"/>
              <a:t> </a:t>
            </a:r>
            <a:r>
              <a:rPr lang="es-ES" b="1" dirty="0" err="1"/>
              <a:t>vyhnanství</a:t>
            </a:r>
            <a:r>
              <a:rPr lang="es-ES" b="1" dirty="0"/>
              <a:t> </a:t>
            </a:r>
            <a:r>
              <a:rPr lang="es-ES" b="1" dirty="0" err="1"/>
              <a:t>mezi</a:t>
            </a:r>
            <a:r>
              <a:rPr lang="es-ES" b="1" dirty="0"/>
              <a:t> </a:t>
            </a:r>
            <a:r>
              <a:rPr lang="es-ES" b="1" dirty="0" err="1"/>
              <a:t>modlářským</a:t>
            </a:r>
            <a:r>
              <a:rPr lang="es-ES" b="1" dirty="0"/>
              <a:t> </a:t>
            </a:r>
            <a:r>
              <a:rPr lang="es-ES" b="1" dirty="0" err="1"/>
              <a:t>lidem</a:t>
            </a:r>
            <a:r>
              <a:rPr lang="es-ES" b="1" dirty="0"/>
              <a:t>. </a:t>
            </a:r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es-ES" b="1" dirty="0" err="1"/>
              <a:t>lekce</a:t>
            </a:r>
            <a:r>
              <a:rPr lang="es-ES" b="1" dirty="0"/>
              <a:t> </a:t>
            </a:r>
            <a:r>
              <a:rPr lang="es-ES" b="1" dirty="0" err="1"/>
              <a:t>prakticky</a:t>
            </a:r>
            <a:r>
              <a:rPr lang="es-ES" b="1" dirty="0"/>
              <a:t> </a:t>
            </a:r>
            <a:r>
              <a:rPr lang="es-ES" b="1" dirty="0" err="1"/>
              <a:t>využil</a:t>
            </a:r>
            <a:r>
              <a:rPr lang="es-ES" b="1" dirty="0"/>
              <a:t> v </a:t>
            </a:r>
            <a:r>
              <a:rPr lang="es-ES" b="1" dirty="0" err="1"/>
              <a:t>testovacím</a:t>
            </a:r>
            <a:r>
              <a:rPr lang="es-ES" b="1" dirty="0"/>
              <a:t> </a:t>
            </a:r>
            <a:r>
              <a:rPr lang="es-ES" b="1" dirty="0" err="1"/>
              <a:t>čase</a:t>
            </a:r>
            <a:r>
              <a:rPr lang="es-ES" b="1" dirty="0"/>
              <a:t>. V té </a:t>
            </a:r>
            <a:r>
              <a:rPr lang="es-ES" b="1" dirty="0" err="1"/>
              <a:t>nejtěžší</a:t>
            </a:r>
            <a:r>
              <a:rPr lang="es-ES" b="1" dirty="0"/>
              <a:t> </a:t>
            </a:r>
            <a:r>
              <a:rPr lang="es-ES" b="1" dirty="0" err="1"/>
              <a:t>zkoušce</a:t>
            </a:r>
            <a:r>
              <a:rPr lang="es-ES" b="1" dirty="0"/>
              <a:t> se </a:t>
            </a:r>
            <a:r>
              <a:rPr lang="es-ES" b="1" dirty="0" err="1"/>
              <a:t>obrátil</a:t>
            </a:r>
            <a:r>
              <a:rPr lang="es-ES" b="1" dirty="0"/>
              <a:t> ke </a:t>
            </a:r>
            <a:r>
              <a:rPr lang="es-ES" b="1" dirty="0" err="1"/>
              <a:t>svému</a:t>
            </a:r>
            <a:r>
              <a:rPr lang="es-ES" b="1" dirty="0"/>
              <a:t> </a:t>
            </a:r>
            <a:r>
              <a:rPr lang="es-ES" b="1" dirty="0" err="1"/>
              <a:t>nebeskému</a:t>
            </a:r>
            <a:r>
              <a:rPr lang="es-ES" b="1" dirty="0"/>
              <a:t> </a:t>
            </a:r>
            <a:r>
              <a:rPr lang="es-ES" b="1" dirty="0" err="1"/>
              <a:t>Otci</a:t>
            </a:r>
            <a:r>
              <a:rPr lang="es-ES" b="1" dirty="0"/>
              <a:t>, </a:t>
            </a:r>
            <a:r>
              <a:rPr lang="es-ES" b="1" dirty="0" err="1"/>
              <a:t>kterému</a:t>
            </a:r>
            <a:r>
              <a:rPr lang="es-ES" b="1" dirty="0"/>
              <a:t> se </a:t>
            </a:r>
            <a:r>
              <a:rPr lang="es-ES" b="1" dirty="0" err="1"/>
              <a:t>naučil</a:t>
            </a:r>
            <a:r>
              <a:rPr lang="es-ES" b="1" dirty="0"/>
              <a:t> </a:t>
            </a:r>
            <a:r>
              <a:rPr lang="es-ES" b="1" dirty="0" err="1"/>
              <a:t>důvěřovat</a:t>
            </a:r>
            <a:r>
              <a:rPr lang="es-ES" b="1" dirty="0"/>
              <a:t>. </a:t>
            </a:r>
            <a:r>
              <a:rPr lang="es-ES" b="1" dirty="0" err="1"/>
              <a:t>Kdyby</a:t>
            </a:r>
            <a:r>
              <a:rPr lang="es-ES" b="1" dirty="0"/>
              <a:t> </a:t>
            </a:r>
            <a:r>
              <a:rPr lang="es-ES" b="1" dirty="0" err="1"/>
              <a:t>přikázání</a:t>
            </a:r>
            <a:r>
              <a:rPr lang="es-ES" b="1" dirty="0"/>
              <a:t> a </a:t>
            </a:r>
            <a:r>
              <a:rPr lang="es-ES" b="1" dirty="0" err="1"/>
              <a:t>příklad</a:t>
            </a:r>
            <a:r>
              <a:rPr lang="es-ES" b="1" dirty="0"/>
              <a:t> </a:t>
            </a:r>
            <a:r>
              <a:rPr lang="es-ES" b="1" dirty="0" err="1"/>
              <a:t>Josefova</a:t>
            </a:r>
            <a:r>
              <a:rPr lang="es-ES" b="1" dirty="0"/>
              <a:t> </a:t>
            </a:r>
            <a:r>
              <a:rPr lang="es-ES" b="1" dirty="0" err="1"/>
              <a:t>otce</a:t>
            </a:r>
            <a:r>
              <a:rPr lang="es-ES" b="1" dirty="0"/>
              <a:t> </a:t>
            </a:r>
            <a:r>
              <a:rPr lang="es-ES" b="1" dirty="0" err="1"/>
              <a:t>byly</a:t>
            </a:r>
            <a:r>
              <a:rPr lang="es-ES" b="1" dirty="0"/>
              <a:t> </a:t>
            </a:r>
            <a:r>
              <a:rPr lang="es-ES" b="1" dirty="0" err="1"/>
              <a:t>opačného</a:t>
            </a:r>
            <a:r>
              <a:rPr lang="es-ES" b="1" dirty="0"/>
              <a:t> </a:t>
            </a:r>
            <a:r>
              <a:rPr lang="es-ES" b="1" dirty="0" err="1"/>
              <a:t>charakteru</a:t>
            </a:r>
            <a:r>
              <a:rPr lang="es-ES" b="1" dirty="0"/>
              <a:t>, pero </a:t>
            </a:r>
            <a:r>
              <a:rPr lang="es-ES" b="1" dirty="0" err="1"/>
              <a:t>inspirace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nikdy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stránkách</a:t>
            </a:r>
            <a:r>
              <a:rPr lang="es-ES" b="1" dirty="0"/>
              <a:t> </a:t>
            </a:r>
            <a:r>
              <a:rPr lang="es-ES" b="1" dirty="0" err="1"/>
              <a:t>posvátných</a:t>
            </a:r>
            <a:r>
              <a:rPr lang="es-ES" b="1" dirty="0"/>
              <a:t> </a:t>
            </a:r>
            <a:r>
              <a:rPr lang="es-ES" b="1" dirty="0" err="1"/>
              <a:t>dějin</a:t>
            </a:r>
            <a:r>
              <a:rPr lang="es-ES" b="1" dirty="0"/>
              <a:t> </a:t>
            </a:r>
            <a:r>
              <a:rPr lang="es-ES" b="1" dirty="0" err="1"/>
              <a:t>nevystopovalo</a:t>
            </a:r>
            <a:r>
              <a:rPr lang="es-ES" b="1" dirty="0"/>
              <a:t> </a:t>
            </a:r>
            <a:r>
              <a:rPr lang="es-ES" b="1" dirty="0" err="1"/>
              <a:t>zprávu</a:t>
            </a:r>
            <a:r>
              <a:rPr lang="es-ES" b="1" dirty="0"/>
              <a:t> o </a:t>
            </a:r>
            <a:r>
              <a:rPr lang="es-ES" b="1" dirty="0" err="1"/>
              <a:t>bezúhonnosti</a:t>
            </a:r>
            <a:r>
              <a:rPr lang="es-ES" b="1" dirty="0"/>
              <a:t> a </a:t>
            </a:r>
            <a:r>
              <a:rPr lang="es-ES" b="1" dirty="0" err="1"/>
              <a:t>ctnosti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v </a:t>
            </a:r>
            <a:r>
              <a:rPr lang="es-ES" b="1" dirty="0" err="1"/>
              <a:t>Josefově</a:t>
            </a:r>
            <a:r>
              <a:rPr lang="es-ES" b="1" dirty="0"/>
              <a:t> </a:t>
            </a:r>
            <a:r>
              <a:rPr lang="es-ES" b="1" dirty="0" err="1"/>
              <a:t>charakteru</a:t>
            </a:r>
            <a:r>
              <a:rPr lang="es-ES" b="1" dirty="0"/>
              <a:t> </a:t>
            </a:r>
            <a:r>
              <a:rPr lang="es-ES" b="1" dirty="0" err="1"/>
              <a:t>září</a:t>
            </a:r>
            <a:r>
              <a:rPr lang="es-ES" b="1" dirty="0"/>
              <a:t>.</a:t>
            </a:r>
            <a:r>
              <a:rPr lang="cs-CZ" b="1" dirty="0"/>
              <a:t> </a:t>
            </a:r>
            <a:r>
              <a:rPr lang="es-ES" b="1" dirty="0"/>
              <a:t>Good </a:t>
            </a:r>
            <a:r>
              <a:rPr lang="es-ES" b="1" dirty="0" err="1"/>
              <a:t>Health</a:t>
            </a:r>
            <a:r>
              <a:rPr lang="es-ES" b="1" dirty="0"/>
              <a:t>, </a:t>
            </a:r>
            <a:r>
              <a:rPr lang="cs-CZ" b="1" dirty="0"/>
              <a:t>leden</a:t>
            </a:r>
            <a:r>
              <a:rPr lang="es-ES" b="1" dirty="0"/>
              <a:t> 1880.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8543BC0-F685-0C5E-42A5-3175D941D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2114" y="100054"/>
            <a:ext cx="2272478" cy="134619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DA887DD-8935-0853-4D5E-7B89F4195B40}"/>
              </a:ext>
            </a:extLst>
          </p:cNvPr>
          <p:cNvSpPr txBox="1"/>
          <p:nvPr/>
        </p:nvSpPr>
        <p:spPr>
          <a:xfrm>
            <a:off x="9925456" y="459437"/>
            <a:ext cx="1853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>
                <a:ln>
                  <a:solidFill>
                    <a:srgbClr val="5507BD"/>
                  </a:solidFill>
                </a:ln>
                <a:solidFill>
                  <a:srgbClr val="5507BD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Výhody</a:t>
            </a:r>
            <a:r>
              <a:rPr lang="es-ES" sz="2000" b="1" dirty="0">
                <a:ln>
                  <a:solidFill>
                    <a:srgbClr val="5507BD"/>
                  </a:solidFill>
                </a:ln>
                <a:solidFill>
                  <a:srgbClr val="5507BD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5507BD"/>
                  </a:solidFill>
                </a:ln>
                <a:solidFill>
                  <a:srgbClr val="5507BD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prvních</a:t>
            </a:r>
            <a:r>
              <a:rPr lang="es-ES" sz="2000" b="1" dirty="0">
                <a:ln>
                  <a:solidFill>
                    <a:srgbClr val="5507BD"/>
                  </a:solidFill>
                </a:ln>
                <a:solidFill>
                  <a:srgbClr val="5507BD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5507BD"/>
                  </a:solidFill>
                </a:ln>
                <a:solidFill>
                  <a:srgbClr val="5507BD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let</a:t>
            </a:r>
            <a:r>
              <a:rPr lang="es-ES" sz="2000" b="1" dirty="0">
                <a:ln>
                  <a:solidFill>
                    <a:srgbClr val="5507BD"/>
                  </a:solidFill>
                </a:ln>
                <a:solidFill>
                  <a:srgbClr val="5507BD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
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358FC10-03A4-DFC0-C2C2-5E75C69D6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1967" y="1505501"/>
            <a:ext cx="1952625" cy="234315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791DF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Napoleón Bonaparte. Biografía">
            <a:extLst>
              <a:ext uri="{FF2B5EF4-FFF2-40B4-BE49-F238E27FC236}">
                <a16:creationId xmlns:a16="http://schemas.microsoft.com/office/drawing/2014/main" id="{5184990A-21DA-8AC4-2429-D87FEB52B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22" y="197943"/>
            <a:ext cx="2064000" cy="154006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791DF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Ana una mujer atribulada que nunca perdió la FE | VIVE EN PLENITUD">
            <a:extLst>
              <a:ext uri="{FF2B5EF4-FFF2-40B4-BE49-F238E27FC236}">
                <a16:creationId xmlns:a16="http://schemas.microsoft.com/office/drawing/2014/main" id="{F732DE5A-4E1D-1EF0-9703-C2DA98DF1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" r="3554"/>
          <a:stretch/>
        </p:blipFill>
        <p:spPr bwMode="auto">
          <a:xfrm>
            <a:off x="209583" y="1878040"/>
            <a:ext cx="2106688" cy="278840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791DF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grupo, foto, viejo, cama&#10;&#10;Descripción generada automáticamente">
            <a:extLst>
              <a:ext uri="{FF2B5EF4-FFF2-40B4-BE49-F238E27FC236}">
                <a16:creationId xmlns:a16="http://schemas.microsoft.com/office/drawing/2014/main" id="{A690AC40-F023-534B-41D4-1C30689EAC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67" y="3971784"/>
            <a:ext cx="1952625" cy="271658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791DF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508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5EBEF2C-4906-B404-210A-D1C8207332B3}"/>
              </a:ext>
            </a:extLst>
          </p:cNvPr>
          <p:cNvSpPr txBox="1"/>
          <p:nvPr/>
        </p:nvSpPr>
        <p:spPr>
          <a:xfrm>
            <a:off x="4476275" y="214840"/>
            <a:ext cx="53644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Do </a:t>
            </a:r>
            <a:r>
              <a:rPr lang="es-ES" b="1" dirty="0" err="1"/>
              <a:t>značné</a:t>
            </a:r>
            <a:r>
              <a:rPr lang="es-ES" b="1" dirty="0"/>
              <a:t> </a:t>
            </a:r>
            <a:r>
              <a:rPr lang="es-ES" b="1" dirty="0" err="1"/>
              <a:t>míry</a:t>
            </a:r>
            <a:r>
              <a:rPr lang="es-ES" b="1" dirty="0"/>
              <a:t> se </a:t>
            </a:r>
            <a:r>
              <a:rPr lang="es-ES" b="1" dirty="0" err="1"/>
              <a:t>charakter</a:t>
            </a:r>
            <a:r>
              <a:rPr lang="es-ES" b="1" dirty="0"/>
              <a:t> </a:t>
            </a:r>
            <a:r>
              <a:rPr lang="es-ES" b="1" dirty="0" err="1"/>
              <a:t>formuje</a:t>
            </a:r>
            <a:r>
              <a:rPr lang="es-ES" b="1" dirty="0"/>
              <a:t> v </a:t>
            </a:r>
            <a:r>
              <a:rPr lang="es-ES" b="1" dirty="0" err="1"/>
              <a:t>prvních</a:t>
            </a:r>
            <a:r>
              <a:rPr lang="es-ES" b="1" dirty="0"/>
              <a:t> </a:t>
            </a:r>
            <a:r>
              <a:rPr lang="es-ES" b="1" dirty="0" err="1"/>
              <a:t>letech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Návyky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jsou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pak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zavedeny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mají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větší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vliv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než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jakýkoli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přirozený</a:t>
            </a:r>
            <a:r>
              <a:rPr lang="es-ES" b="1" dirty="0">
                <a:solidFill>
                  <a:srgbClr val="C00000"/>
                </a:solidFill>
              </a:rPr>
              <a:t> dar pro </a:t>
            </a:r>
            <a:r>
              <a:rPr lang="es-ES" b="1" dirty="0" err="1">
                <a:solidFill>
                  <a:srgbClr val="C00000"/>
                </a:solidFill>
              </a:rPr>
              <a:t>lidi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intelektuálně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stali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obry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nebo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trpaslíky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protože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zneužitím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návyků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mohou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nejlepší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talenty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překrouceny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oslabeny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7AFEE6-8DFE-9499-F709-BF49C44C932D}"/>
              </a:ext>
            </a:extLst>
          </p:cNvPr>
          <p:cNvSpPr txBox="1"/>
          <p:nvPr/>
        </p:nvSpPr>
        <p:spPr>
          <a:xfrm>
            <a:off x="252972" y="3420312"/>
            <a:ext cx="80419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Návyky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střízlivosti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sebeovládání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hospodárnosti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horlivého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uplatňování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zdravých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es-ES" b="1" dirty="0">
                <a:solidFill>
                  <a:srgbClr val="C00000"/>
                </a:solidFill>
              </a:rPr>
              <a:t>a </a:t>
            </a:r>
            <a:r>
              <a:rPr lang="es-ES" b="1" dirty="0" err="1">
                <a:solidFill>
                  <a:srgbClr val="C00000"/>
                </a:solidFill>
              </a:rPr>
              <a:t>rozumných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rozhovorů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trpělivosti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pravé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zdvořilosti</a:t>
            </a:r>
            <a:r>
              <a:rPr lang="es-ES" b="1" dirty="0">
                <a:solidFill>
                  <a:srgbClr val="C00000"/>
                </a:solidFill>
              </a:rPr>
              <a:t>; </a:t>
            </a:r>
            <a:r>
              <a:rPr lang="es-ES" b="1" dirty="0" err="1">
                <a:solidFill>
                  <a:srgbClr val="C00000"/>
                </a:solidFill>
              </a:rPr>
              <a:t>Nejsou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získány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bez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pilné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horlivé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bdělosti</a:t>
            </a:r>
            <a:r>
              <a:rPr lang="es-ES" b="1" dirty="0">
                <a:solidFill>
                  <a:srgbClr val="C00000"/>
                </a:solidFill>
              </a:rPr>
              <a:t> sebe sama. </a:t>
            </a:r>
            <a:r>
              <a:rPr lang="es-ES" b="1" dirty="0" err="1">
                <a:solidFill>
                  <a:srgbClr val="C00000"/>
                </a:solidFill>
              </a:rPr>
              <a:t>Bude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zapotřebí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vytrvalého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úsilí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mají-li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křesťanské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milosti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někdy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našich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životech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zdokonaleny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cs-CZ" b="1" dirty="0"/>
              <a:t>                                                                                EGW: 4</a:t>
            </a:r>
            <a:r>
              <a:rPr lang="es-ES" b="1" dirty="0"/>
              <a:t>T</a:t>
            </a:r>
            <a:r>
              <a:rPr lang="cs-CZ" b="1" dirty="0"/>
              <a:t> strana</a:t>
            </a:r>
            <a:r>
              <a:rPr lang="es-ES" b="1" dirty="0"/>
              <a:t> 452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AF6CB05-20FE-CAC8-96D3-14C3179AFB4F}"/>
              </a:ext>
            </a:extLst>
          </p:cNvPr>
          <p:cNvSpPr txBox="1"/>
          <p:nvPr/>
        </p:nvSpPr>
        <p:spPr>
          <a:xfrm>
            <a:off x="3396343" y="5003620"/>
            <a:ext cx="87956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Život</a:t>
            </a:r>
            <a:r>
              <a:rPr lang="es-ES" b="1" dirty="0"/>
              <a:t> </a:t>
            </a:r>
            <a:r>
              <a:rPr lang="es-ES" b="1" dirty="0" err="1"/>
              <a:t>těch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si </a:t>
            </a:r>
            <a:r>
              <a:rPr lang="es-ES" b="1" dirty="0" err="1"/>
              <a:t>vypěstují</a:t>
            </a:r>
            <a:r>
              <a:rPr lang="es-ES" b="1" dirty="0"/>
              <a:t> </a:t>
            </a:r>
            <a:r>
              <a:rPr lang="es-ES" b="1" dirty="0" err="1"/>
              <a:t>správné</a:t>
            </a:r>
            <a:r>
              <a:rPr lang="es-ES" b="1" dirty="0"/>
              <a:t> </a:t>
            </a:r>
            <a:r>
              <a:rPr lang="es-ES" b="1" dirty="0" err="1"/>
              <a:t>návyky</a:t>
            </a:r>
            <a:r>
              <a:rPr lang="es-ES" b="1" dirty="0"/>
              <a:t> a </a:t>
            </a:r>
            <a:r>
              <a:rPr lang="es-ES" b="1" dirty="0" err="1"/>
              <a:t>věrně</a:t>
            </a:r>
            <a:r>
              <a:rPr lang="es-ES" b="1" dirty="0"/>
              <a:t> </a:t>
            </a:r>
            <a:r>
              <a:rPr lang="es-ES" b="1" dirty="0" err="1"/>
              <a:t>vykonávají</a:t>
            </a:r>
            <a:r>
              <a:rPr lang="es-ES" b="1" dirty="0"/>
              <a:t> </a:t>
            </a:r>
            <a:r>
              <a:rPr lang="es-ES" b="1" dirty="0" err="1"/>
              <a:t>každou</a:t>
            </a:r>
            <a:r>
              <a:rPr lang="es-ES" b="1" dirty="0"/>
              <a:t> </a:t>
            </a:r>
            <a:r>
              <a:rPr lang="es-ES" b="1" dirty="0" err="1"/>
              <a:t>povinnost</a:t>
            </a:r>
            <a:r>
              <a:rPr lang="es-ES" b="1" dirty="0"/>
              <a:t>,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jasná</a:t>
            </a:r>
            <a:r>
              <a:rPr lang="es-ES" b="1" dirty="0"/>
              <a:t> </a:t>
            </a:r>
            <a:r>
              <a:rPr lang="es-ES" b="1" dirty="0" err="1"/>
              <a:t>světla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šíří</a:t>
            </a:r>
            <a:r>
              <a:rPr lang="es-ES" b="1" dirty="0"/>
              <a:t> </a:t>
            </a:r>
            <a:r>
              <a:rPr lang="es-ES" b="1" dirty="0" err="1"/>
              <a:t>jasné</a:t>
            </a:r>
            <a:r>
              <a:rPr lang="es-ES" b="1" dirty="0"/>
              <a:t> </a:t>
            </a:r>
            <a:r>
              <a:rPr lang="es-ES" b="1" dirty="0" err="1"/>
              <a:t>paprsky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cestu</a:t>
            </a:r>
            <a:r>
              <a:rPr lang="es-ES" b="1" dirty="0"/>
              <a:t> </a:t>
            </a:r>
            <a:r>
              <a:rPr lang="es-ES" b="1" dirty="0" err="1"/>
              <a:t>druhých</a:t>
            </a:r>
            <a:r>
              <a:rPr lang="cs-CZ" b="1" dirty="0"/>
              <a:t>,</a:t>
            </a:r>
            <a:r>
              <a:rPr lang="es-ES" b="1" dirty="0"/>
              <a:t> ale </a:t>
            </a:r>
            <a:r>
              <a:rPr lang="es-ES" b="1" dirty="0" err="1"/>
              <a:t>pokud</a:t>
            </a:r>
            <a:r>
              <a:rPr lang="es-ES" b="1" dirty="0"/>
              <a:t> je </a:t>
            </a:r>
            <a:r>
              <a:rPr lang="es-ES" b="1" dirty="0" err="1"/>
              <a:t>dovoleno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existují</a:t>
            </a:r>
            <a:r>
              <a:rPr lang="es-ES" b="1" dirty="0"/>
              <a:t> </a:t>
            </a:r>
            <a:r>
              <a:rPr lang="es-ES" b="1" dirty="0" err="1"/>
              <a:t>zvyky</a:t>
            </a:r>
            <a:r>
              <a:rPr lang="es-ES" b="1" dirty="0"/>
              <a:t> </a:t>
            </a:r>
            <a:r>
              <a:rPr lang="es-ES" b="1" dirty="0" err="1"/>
              <a:t>nevěry</a:t>
            </a:r>
            <a:r>
              <a:rPr lang="es-ES" b="1" dirty="0"/>
              <a:t>, </a:t>
            </a:r>
            <a:r>
              <a:rPr lang="cs-CZ" b="1" dirty="0">
                <a:solidFill>
                  <a:srgbClr val="C00000"/>
                </a:solidFill>
              </a:rPr>
              <a:t>p</a:t>
            </a:r>
            <a:r>
              <a:rPr lang="es-ES" b="1" dirty="0" err="1">
                <a:solidFill>
                  <a:srgbClr val="C00000"/>
                </a:solidFill>
              </a:rPr>
              <a:t>okud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dovolíme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návyky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uvolnění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lenosti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nedbalosti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byly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posíleny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mrak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temnější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než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půlnoc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usadí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nad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vyhlídkami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tento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život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navždy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připraví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jednotlivce</a:t>
            </a:r>
            <a:r>
              <a:rPr lang="es-ES" b="1" dirty="0">
                <a:solidFill>
                  <a:srgbClr val="C00000"/>
                </a:solidFill>
              </a:rPr>
              <a:t> o </a:t>
            </a:r>
            <a:r>
              <a:rPr lang="es-ES" b="1" dirty="0" err="1">
                <a:solidFill>
                  <a:srgbClr val="C00000"/>
                </a:solidFill>
              </a:rPr>
              <a:t>posmrtný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život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                                                                                                  </a:t>
            </a:r>
            <a:r>
              <a:rPr lang="cs-CZ" b="1" dirty="0"/>
              <a:t>EGW: 4</a:t>
            </a:r>
            <a:r>
              <a:rPr lang="es-ES" b="1" dirty="0"/>
              <a:t>T</a:t>
            </a:r>
            <a:r>
              <a:rPr lang="cs-CZ" b="1" dirty="0"/>
              <a:t> strana </a:t>
            </a:r>
            <a:r>
              <a:rPr lang="es-ES" b="1" dirty="0"/>
              <a:t>452.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776AF40-2E73-872C-A4F9-7A50E295E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3275" y="100054"/>
            <a:ext cx="1991914" cy="126221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046A23F-B055-041C-4AC2-5ED8F4774F37}"/>
              </a:ext>
            </a:extLst>
          </p:cNvPr>
          <p:cNvSpPr txBox="1"/>
          <p:nvPr/>
        </p:nvSpPr>
        <p:spPr>
          <a:xfrm>
            <a:off x="10276394" y="473398"/>
            <a:ext cx="1405676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000" b="1" dirty="0" err="1">
                <a:ln>
                  <a:solidFill>
                    <a:srgbClr val="7B06B6"/>
                  </a:solidFill>
                </a:ln>
                <a:solidFill>
                  <a:srgbClr val="7B06B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Síla</a:t>
            </a:r>
            <a:r>
              <a:rPr lang="es-ES" sz="2000" b="1" dirty="0">
                <a:ln>
                  <a:solidFill>
                    <a:srgbClr val="7B06B6"/>
                  </a:solidFill>
                </a:ln>
                <a:solidFill>
                  <a:srgbClr val="7B06B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7B06B6"/>
                  </a:solidFill>
                </a:ln>
                <a:solidFill>
                  <a:srgbClr val="7B06B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zvyku</a:t>
            </a:r>
            <a:endParaRPr lang="es-ES" sz="2000" b="1" dirty="0">
              <a:ln>
                <a:solidFill>
                  <a:srgbClr val="7B06B6"/>
                </a:solidFill>
              </a:ln>
              <a:solidFill>
                <a:srgbClr val="7B06B6"/>
              </a:solidFill>
              <a:latin typeface="Tempus Sans ITC" panose="04020404030D07020202" pitchFamily="82" charset="0"/>
              <a:ea typeface="Cascadia Code" panose="020B0609020000020004" pitchFamily="49" charset="0"/>
              <a:cs typeface="Cavolini" panose="020B0502040204020203" pitchFamily="66" charset="0"/>
            </a:endParaRPr>
          </a:p>
        </p:txBody>
      </p:sp>
      <p:pic>
        <p:nvPicPr>
          <p:cNvPr id="6" name="Imagen 5" descr="Imagen que contiene persona, interior, tabla, joven&#10;&#10;Descripción generada automáticamente">
            <a:extLst>
              <a:ext uri="{FF2B5EF4-FFF2-40B4-BE49-F238E27FC236}">
                <a16:creationId xmlns:a16="http://schemas.microsoft.com/office/drawing/2014/main" id="{0F6F2AD2-0165-2E59-DB35-BB75D37DC4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24" y="100054"/>
            <a:ext cx="4175448" cy="2087724"/>
          </a:xfrm>
          <a:prstGeom prst="rect">
            <a:avLst/>
          </a:prstGeom>
          <a:ln w="38100" cap="sq">
            <a:solidFill>
              <a:srgbClr val="AF1DF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A7CAC85-4687-5573-F417-693FA5883905}"/>
              </a:ext>
            </a:extLst>
          </p:cNvPr>
          <p:cNvSpPr txBox="1"/>
          <p:nvPr/>
        </p:nvSpPr>
        <p:spPr>
          <a:xfrm>
            <a:off x="158324" y="2246165"/>
            <a:ext cx="93202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Čím</a:t>
            </a:r>
            <a:r>
              <a:rPr lang="es-ES" b="1" dirty="0"/>
              <a:t> </a:t>
            </a:r>
            <a:r>
              <a:rPr lang="es-ES" b="1" dirty="0" err="1"/>
              <a:t>dříve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škodlivé</a:t>
            </a:r>
            <a:r>
              <a:rPr lang="es-ES" b="1" dirty="0"/>
              <a:t> </a:t>
            </a:r>
            <a:r>
              <a:rPr lang="es-ES" b="1" dirty="0" err="1"/>
              <a:t>návyky</a:t>
            </a:r>
            <a:r>
              <a:rPr lang="es-ES" b="1" dirty="0"/>
              <a:t> </a:t>
            </a:r>
            <a:r>
              <a:rPr lang="es-ES" b="1" dirty="0" err="1"/>
              <a:t>praktikovány</a:t>
            </a:r>
            <a:r>
              <a:rPr lang="es-ES" b="1" dirty="0"/>
              <a:t>, </a:t>
            </a:r>
            <a:r>
              <a:rPr lang="es-ES" b="1" dirty="0" err="1"/>
              <a:t>tím</a:t>
            </a:r>
            <a:r>
              <a:rPr lang="es-ES" b="1" dirty="0"/>
              <a:t> </a:t>
            </a:r>
            <a:r>
              <a:rPr lang="es-ES" b="1" dirty="0" err="1"/>
              <a:t>pevněji</a:t>
            </a:r>
            <a:r>
              <a:rPr lang="es-ES" b="1" dirty="0"/>
              <a:t>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držet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oběť</a:t>
            </a:r>
            <a:r>
              <a:rPr lang="es-ES" b="1" dirty="0"/>
              <a:t> v </a:t>
            </a:r>
            <a:r>
              <a:rPr lang="es-ES" b="1" dirty="0" err="1"/>
              <a:t>otroctví</a:t>
            </a:r>
            <a:r>
              <a:rPr lang="es-ES" b="1" dirty="0"/>
              <a:t> a </a:t>
            </a:r>
            <a:r>
              <a:rPr lang="es-ES" b="1" dirty="0" err="1"/>
              <a:t>tím</a:t>
            </a:r>
            <a:r>
              <a:rPr lang="es-ES" b="1" dirty="0"/>
              <a:t> </a:t>
            </a:r>
            <a:r>
              <a:rPr lang="es-ES" b="1" dirty="0" err="1"/>
              <a:t>jistěji</a:t>
            </a:r>
            <a:r>
              <a:rPr lang="es-ES" b="1" dirty="0"/>
              <a:t> </a:t>
            </a:r>
            <a:r>
              <a:rPr lang="es-ES" b="1" dirty="0" err="1"/>
              <a:t>sníží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úroveň</a:t>
            </a:r>
            <a:r>
              <a:rPr lang="es-ES" b="1" dirty="0"/>
              <a:t> </a:t>
            </a:r>
            <a:r>
              <a:rPr lang="es-ES" b="1" dirty="0" err="1"/>
              <a:t>duchovnosti</a:t>
            </a:r>
            <a:r>
              <a:rPr lang="es-ES" b="1" dirty="0"/>
              <a:t>.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druhou</a:t>
            </a:r>
            <a:r>
              <a:rPr lang="es-ES" b="1" dirty="0"/>
              <a:t> </a:t>
            </a:r>
            <a:r>
              <a:rPr lang="es-ES" b="1" dirty="0" err="1"/>
              <a:t>stranu</a:t>
            </a:r>
            <a:r>
              <a:rPr lang="es-ES" b="1" dirty="0"/>
              <a:t>, </a:t>
            </a:r>
            <a:r>
              <a:rPr lang="es-ES" b="1" dirty="0" err="1">
                <a:solidFill>
                  <a:srgbClr val="C00000"/>
                </a:solidFill>
              </a:rPr>
              <a:t>Pokud</a:t>
            </a:r>
            <a:r>
              <a:rPr lang="es-ES" b="1" dirty="0">
                <a:solidFill>
                  <a:srgbClr val="C00000"/>
                </a:solidFill>
              </a:rPr>
              <a:t> se v </a:t>
            </a:r>
            <a:r>
              <a:rPr lang="es-ES" b="1" dirty="0" err="1">
                <a:solidFill>
                  <a:srgbClr val="C00000"/>
                </a:solidFill>
              </a:rPr>
              <a:t>mládí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vytvoří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správné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ctnostné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návyky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zpravidla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určují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chování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svého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majitele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během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života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cs-CZ" b="1" dirty="0"/>
              <a:t>                                                            EGW: </a:t>
            </a:r>
            <a:r>
              <a:rPr lang="en-US" b="1" dirty="0"/>
              <a:t>Christian Temperance and Bible Hygiene</a:t>
            </a:r>
            <a:r>
              <a:rPr lang="cs-CZ" b="1" dirty="0"/>
              <a:t> strana</a:t>
            </a:r>
            <a:r>
              <a:rPr lang="en-US" b="1" dirty="0"/>
              <a:t> 45.</a:t>
            </a:r>
            <a:endParaRPr lang="es-ES" b="1" dirty="0"/>
          </a:p>
        </p:txBody>
      </p:sp>
      <p:pic>
        <p:nvPicPr>
          <p:cNvPr id="12" name="Imagen 11" descr="Niño sentado en una mesa&#10;&#10;Descripción generada automáticamente con confianza baja">
            <a:extLst>
              <a:ext uri="{FF2B5EF4-FFF2-40B4-BE49-F238E27FC236}">
                <a16:creationId xmlns:a16="http://schemas.microsoft.com/office/drawing/2014/main" id="{AF115745-D3FB-CB6E-7C44-50A681A6D0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72" y="4908230"/>
            <a:ext cx="2930109" cy="1794692"/>
          </a:xfrm>
          <a:prstGeom prst="rect">
            <a:avLst/>
          </a:prstGeom>
          <a:ln w="38100" cap="sq">
            <a:solidFill>
              <a:srgbClr val="AF1DF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25DA211-EFB8-BF45-F531-A1C168265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2849" y="3461749"/>
            <a:ext cx="1446481" cy="1446481"/>
          </a:xfrm>
          <a:prstGeom prst="rect">
            <a:avLst/>
          </a:prstGeom>
          <a:ln w="38100" cap="sq">
            <a:solidFill>
              <a:srgbClr val="AF1DF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Claves para enseñarles a tus niños a tener más paciencia">
            <a:extLst>
              <a:ext uri="{FF2B5EF4-FFF2-40B4-BE49-F238E27FC236}">
                <a16:creationId xmlns:a16="http://schemas.microsoft.com/office/drawing/2014/main" id="{C574E75E-9D52-5E70-2014-015A693DC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37" y="3466690"/>
            <a:ext cx="2179970" cy="1452311"/>
          </a:xfrm>
          <a:prstGeom prst="rect">
            <a:avLst/>
          </a:prstGeom>
          <a:ln w="38100" cap="sq">
            <a:solidFill>
              <a:srgbClr val="AF1DF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8 consejos para conseguir que los niños aprendan a ahorrar - Wikiduca">
            <a:extLst>
              <a:ext uri="{FF2B5EF4-FFF2-40B4-BE49-F238E27FC236}">
                <a16:creationId xmlns:a16="http://schemas.microsoft.com/office/drawing/2014/main" id="{353DF109-3ECD-0EF4-499D-D1F9BA229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217" y="1784670"/>
            <a:ext cx="2328972" cy="1551454"/>
          </a:xfrm>
          <a:prstGeom prst="rect">
            <a:avLst/>
          </a:prstGeom>
          <a:ln w="38100" cap="sq">
            <a:solidFill>
              <a:srgbClr val="AF1DF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32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4" grpId="0"/>
      <p:bldP spid="4" grpId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6B68E8E2-B2DB-1F4E-60E6-388EF43595B4}"/>
              </a:ext>
            </a:extLst>
          </p:cNvPr>
          <p:cNvSpPr txBox="1"/>
          <p:nvPr/>
        </p:nvSpPr>
        <p:spPr>
          <a:xfrm>
            <a:off x="248209" y="100053"/>
            <a:ext cx="60936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Rodiče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nikdy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neměli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spěchat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 z </a:t>
            </a:r>
            <a:r>
              <a:rPr lang="es-ES" b="1" dirty="0" err="1">
                <a:solidFill>
                  <a:srgbClr val="C00000"/>
                </a:solidFill>
              </a:rPr>
              <a:t>jejich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dětství</a:t>
            </a:r>
            <a:r>
              <a:rPr lang="cs-CZ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s-ES" b="1" dirty="0" err="1"/>
              <a:t>Lekce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dostáváte</a:t>
            </a:r>
            <a:r>
              <a:rPr lang="es-ES" b="1" dirty="0"/>
              <a:t>,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měly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takového</a:t>
            </a:r>
            <a:r>
              <a:rPr lang="es-ES" b="1" dirty="0"/>
              <a:t> </a:t>
            </a:r>
            <a:r>
              <a:rPr lang="es-ES" b="1" dirty="0" err="1"/>
              <a:t>charakteru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inspirovaly</a:t>
            </a:r>
            <a:r>
              <a:rPr lang="es-ES" b="1" dirty="0"/>
              <a:t> </a:t>
            </a:r>
            <a:r>
              <a:rPr lang="es-ES" b="1" dirty="0" err="1"/>
              <a:t>vaše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 </a:t>
            </a:r>
            <a:r>
              <a:rPr lang="es-ES" b="1" dirty="0" err="1"/>
              <a:t>ušlechtilými</a:t>
            </a:r>
            <a:r>
              <a:rPr lang="es-ES" b="1" dirty="0"/>
              <a:t> </a:t>
            </a:r>
            <a:r>
              <a:rPr lang="es-ES" b="1" dirty="0" err="1"/>
              <a:t>záměry</a:t>
            </a:r>
            <a:r>
              <a:rPr lang="es-ES" b="1" dirty="0"/>
              <a:t>; Ale </a:t>
            </a:r>
            <a:r>
              <a:rPr lang="es-ES" b="1" dirty="0" err="1"/>
              <a:t>nechť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dětmi</a:t>
            </a:r>
            <a:r>
              <a:rPr lang="es-ES" b="1" dirty="0"/>
              <a:t> a </a:t>
            </a:r>
            <a:r>
              <a:rPr lang="es-ES" b="1" dirty="0" err="1"/>
              <a:t>vyrůstají</a:t>
            </a:r>
            <a:r>
              <a:rPr lang="es-ES" b="1" dirty="0"/>
              <a:t> s </a:t>
            </a:r>
            <a:r>
              <a:rPr lang="es-ES" b="1" dirty="0" err="1"/>
              <a:t>onou</a:t>
            </a:r>
            <a:r>
              <a:rPr lang="es-ES" b="1" dirty="0"/>
              <a:t> </a:t>
            </a:r>
            <a:r>
              <a:rPr lang="es-ES" b="1" dirty="0" err="1"/>
              <a:t>prostou</a:t>
            </a:r>
            <a:r>
              <a:rPr lang="es-ES" b="1" dirty="0"/>
              <a:t> </a:t>
            </a:r>
            <a:r>
              <a:rPr lang="es-ES" b="1" dirty="0" err="1"/>
              <a:t>důvěrou</a:t>
            </a:r>
            <a:r>
              <a:rPr lang="es-ES" b="1" dirty="0"/>
              <a:t>, </a:t>
            </a:r>
            <a:r>
              <a:rPr lang="es-ES" b="1" dirty="0" err="1"/>
              <a:t>upřímností</a:t>
            </a:r>
            <a:r>
              <a:rPr lang="es-ES" b="1" dirty="0"/>
              <a:t> </a:t>
            </a:r>
            <a:r>
              <a:rPr lang="cs-CZ" b="1" dirty="0"/>
              <a:t>              </a:t>
            </a:r>
            <a:r>
              <a:rPr lang="es-ES" b="1" dirty="0"/>
              <a:t>a </a:t>
            </a:r>
            <a:r>
              <a:rPr lang="es-ES" b="1" dirty="0" err="1"/>
              <a:t>pravdivostí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je </a:t>
            </a:r>
            <a:r>
              <a:rPr lang="es-ES" b="1" dirty="0" err="1"/>
              <a:t>připraví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vstup</a:t>
            </a:r>
            <a:r>
              <a:rPr lang="es-ES" b="1" dirty="0"/>
              <a:t> do </a:t>
            </a:r>
            <a:r>
              <a:rPr lang="es-ES" b="1" dirty="0" err="1"/>
              <a:t>království</a:t>
            </a:r>
            <a:r>
              <a:rPr lang="es-ES" b="1" dirty="0"/>
              <a:t>.</a:t>
            </a:r>
            <a:r>
              <a:rPr lang="cs-CZ" b="1" dirty="0"/>
              <a:t>           </a:t>
            </a:r>
            <a:r>
              <a:rPr lang="es-ES" b="1" dirty="0"/>
              <a:t>Good </a:t>
            </a:r>
            <a:r>
              <a:rPr lang="es-ES" b="1" dirty="0" err="1"/>
              <a:t>Health</a:t>
            </a:r>
            <a:r>
              <a:rPr lang="es-ES" b="1" dirty="0"/>
              <a:t>, </a:t>
            </a:r>
            <a:r>
              <a:rPr lang="cs-CZ" b="1" dirty="0"/>
              <a:t>březen</a:t>
            </a:r>
            <a:r>
              <a:rPr lang="es-ES" b="1" dirty="0"/>
              <a:t> 1880.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644CBB7-01A7-0DE9-66AD-A083738D0451}"/>
              </a:ext>
            </a:extLst>
          </p:cNvPr>
          <p:cNvSpPr txBox="1"/>
          <p:nvPr/>
        </p:nvSpPr>
        <p:spPr>
          <a:xfrm>
            <a:off x="5742452" y="2210888"/>
            <a:ext cx="63696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Rodiče a učitelé by se měli snažit rozvíjet vlohy dětí a mladých lidí přiměřeně jejich věku a stupni vývoje</a:t>
            </a:r>
            <a:r>
              <a:rPr lang="es-ES" b="1" dirty="0"/>
              <a:t>, </a:t>
            </a:r>
            <a:r>
              <a:rPr lang="cs-CZ" b="1" dirty="0">
                <a:solidFill>
                  <a:srgbClr val="C00000"/>
                </a:solidFill>
              </a:rPr>
              <a:t>aby se vyvíjely přirozeně</a:t>
            </a:r>
            <a:r>
              <a:rPr lang="es-ES" b="1" dirty="0"/>
              <a:t>, </a:t>
            </a:r>
            <a:r>
              <a:rPr lang="cs-CZ" b="1" dirty="0"/>
              <a:t>jak</a:t>
            </a:r>
            <a:r>
              <a:rPr lang="es-ES" b="1" dirty="0"/>
              <a:t>o </a:t>
            </a:r>
            <a:r>
              <a:rPr lang="cs-CZ" b="1" dirty="0"/>
              <a:t>r</a:t>
            </a:r>
            <a:r>
              <a:rPr lang="es-ES" b="1" dirty="0"/>
              <a:t>o</a:t>
            </a:r>
            <a:r>
              <a:rPr lang="cs-CZ" b="1" dirty="0" err="1"/>
              <a:t>stliny</a:t>
            </a:r>
            <a:r>
              <a:rPr lang="cs-CZ" b="1" dirty="0"/>
              <a:t> v zahradě</a:t>
            </a:r>
            <a:r>
              <a:rPr lang="es-ES" b="1" dirty="0"/>
              <a:t>.—</a:t>
            </a:r>
            <a:r>
              <a:rPr lang="cs-CZ" b="1" dirty="0"/>
              <a:t>EGW: Vy strana 65</a:t>
            </a:r>
            <a:r>
              <a:rPr lang="es-ES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CFE8002-C9AC-D1A8-AB11-685DE1F4C047}"/>
              </a:ext>
            </a:extLst>
          </p:cNvPr>
          <p:cNvSpPr txBox="1"/>
          <p:nvPr/>
        </p:nvSpPr>
        <p:spPr>
          <a:xfrm>
            <a:off x="5742452" y="3744691"/>
            <a:ext cx="636969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Tam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jsou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často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pozoruhodné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rozdíly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temperamentu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charak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teru</a:t>
            </a:r>
            <a:r>
              <a:rPr lang="es-ES" b="1" dirty="0">
                <a:solidFill>
                  <a:srgbClr val="C00000"/>
                </a:solidFill>
              </a:rPr>
              <a:t> ve </a:t>
            </a:r>
            <a:r>
              <a:rPr lang="es-ES" b="1" dirty="0" err="1">
                <a:solidFill>
                  <a:srgbClr val="C00000"/>
                </a:solidFill>
              </a:rPr>
              <a:t>stejné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rodině</a:t>
            </a:r>
            <a:r>
              <a:rPr lang="es-ES" b="1" dirty="0"/>
              <a:t>, </a:t>
            </a:r>
            <a:r>
              <a:rPr lang="es-ES" b="1" dirty="0" err="1"/>
              <a:t>neboť</a:t>
            </a:r>
            <a:r>
              <a:rPr lang="es-ES" b="1" dirty="0"/>
              <a:t> v </a:t>
            </a:r>
            <a:r>
              <a:rPr lang="es-ES" b="1" dirty="0" err="1"/>
              <a:t>Božích</a:t>
            </a:r>
            <a:r>
              <a:rPr lang="es-ES" b="1" dirty="0"/>
              <a:t> </a:t>
            </a:r>
            <a:r>
              <a:rPr lang="es-ES" b="1" dirty="0" err="1"/>
              <a:t>plánech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sebe </a:t>
            </a:r>
            <a:r>
              <a:rPr lang="es-ES" b="1" dirty="0" err="1"/>
              <a:t>působí</a:t>
            </a:r>
            <a:r>
              <a:rPr lang="es-ES" b="1" dirty="0"/>
              <a:t> </a:t>
            </a:r>
            <a:r>
              <a:rPr lang="es-ES" b="1" dirty="0" err="1"/>
              <a:t>lidé</a:t>
            </a:r>
            <a:r>
              <a:rPr lang="es-ES" b="1" dirty="0"/>
              <a:t> </a:t>
            </a:r>
            <a:r>
              <a:rPr lang="es-ES" b="1" dirty="0" err="1"/>
              <a:t>různého</a:t>
            </a:r>
            <a:r>
              <a:rPr lang="es-ES" b="1" dirty="0"/>
              <a:t> </a:t>
            </a:r>
            <a:r>
              <a:rPr lang="es-ES" b="1" dirty="0" err="1"/>
              <a:t>temperamentu</a:t>
            </a:r>
            <a:r>
              <a:rPr lang="es-ES" b="1" dirty="0"/>
              <a:t>. </a:t>
            </a:r>
            <a:r>
              <a:rPr lang="es-ES" b="1" dirty="0" err="1"/>
              <a:t>Když</a:t>
            </a:r>
            <a:r>
              <a:rPr lang="es-ES" b="1" dirty="0"/>
              <a:t> k </a:t>
            </a:r>
            <a:r>
              <a:rPr lang="es-ES" b="1" dirty="0" err="1"/>
              <a:t>tomu</a:t>
            </a:r>
            <a:r>
              <a:rPr lang="es-ES" b="1" dirty="0"/>
              <a:t> </a:t>
            </a:r>
            <a:r>
              <a:rPr lang="es-ES" b="1" dirty="0" err="1"/>
              <a:t>dojde</a:t>
            </a:r>
            <a:r>
              <a:rPr lang="es-ES" b="1" dirty="0"/>
              <a:t>, </a:t>
            </a:r>
            <a:r>
              <a:rPr lang="cs-CZ" b="1" dirty="0">
                <a:solidFill>
                  <a:srgbClr val="C00000"/>
                </a:solidFill>
              </a:rPr>
              <a:t>má k</a:t>
            </a:r>
            <a:r>
              <a:rPr lang="es-ES" b="1" dirty="0" err="1">
                <a:solidFill>
                  <a:srgbClr val="C00000"/>
                </a:solidFill>
              </a:rPr>
              <a:t>ždý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člen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domácnosti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považovat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pocity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práva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druhých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posvátné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    </a:t>
            </a:r>
            <a:r>
              <a:rPr lang="es-ES" b="1" dirty="0">
                <a:solidFill>
                  <a:srgbClr val="C00000"/>
                </a:solidFill>
              </a:rPr>
              <a:t>a </a:t>
            </a:r>
            <a:r>
              <a:rPr lang="es-ES" b="1" dirty="0" err="1">
                <a:solidFill>
                  <a:srgbClr val="C00000"/>
                </a:solidFill>
              </a:rPr>
              <a:t>měl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respektovat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Tak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pěstuje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vzájemná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ohleduplnost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   </a:t>
            </a:r>
            <a:r>
              <a:rPr lang="es-ES" b="1" dirty="0">
                <a:solidFill>
                  <a:srgbClr val="C00000"/>
                </a:solidFill>
              </a:rPr>
              <a:t>a </a:t>
            </a:r>
            <a:r>
              <a:rPr lang="es-ES" b="1" dirty="0" err="1">
                <a:solidFill>
                  <a:srgbClr val="C00000"/>
                </a:solidFill>
              </a:rPr>
              <a:t>tolerance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vyhlazují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předsudky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vyhlazuje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drsnost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charak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teru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. </a:t>
            </a:r>
            <a:r>
              <a:rPr lang="es-ES" b="1" dirty="0" err="1"/>
              <a:t>Harmonie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dosažena</a:t>
            </a:r>
            <a:r>
              <a:rPr lang="es-ES" b="1" dirty="0"/>
              <a:t> a </a:t>
            </a:r>
            <a:r>
              <a:rPr lang="es-ES" b="1" dirty="0" err="1"/>
              <a:t>kombinace</a:t>
            </a:r>
            <a:r>
              <a:rPr lang="es-ES" b="1" dirty="0"/>
              <a:t> </a:t>
            </a:r>
            <a:r>
              <a:rPr lang="es-ES" b="1" dirty="0" err="1"/>
              <a:t>různých</a:t>
            </a:r>
            <a:r>
              <a:rPr lang="es-ES" b="1" dirty="0"/>
              <a:t> </a:t>
            </a:r>
            <a:r>
              <a:rPr lang="es-ES" b="1" dirty="0" err="1"/>
              <a:t>tempe</a:t>
            </a:r>
            <a:r>
              <a:rPr lang="cs-CZ" b="1" dirty="0"/>
              <a:t>-</a:t>
            </a:r>
            <a:r>
              <a:rPr lang="es-ES" b="1" dirty="0" err="1"/>
              <a:t>ramentů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vzájemně</a:t>
            </a:r>
            <a:r>
              <a:rPr lang="es-ES" b="1" dirty="0"/>
              <a:t> </a:t>
            </a:r>
            <a:r>
              <a:rPr lang="es-ES" b="1" dirty="0" err="1"/>
              <a:t>prospěšná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Signs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Times, 9</a:t>
            </a:r>
            <a:r>
              <a:rPr lang="cs-CZ" b="1" dirty="0"/>
              <a:t>. září</a:t>
            </a:r>
            <a:r>
              <a:rPr lang="es-ES" b="1" dirty="0"/>
              <a:t> 1886.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462DF87-B682-2987-24CB-3F70433AC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38524" y="100053"/>
            <a:ext cx="2473626" cy="156746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BB37B47-5FCB-53B0-9898-B7D501CCF47C}"/>
              </a:ext>
            </a:extLst>
          </p:cNvPr>
          <p:cNvSpPr txBox="1"/>
          <p:nvPr/>
        </p:nvSpPr>
        <p:spPr>
          <a:xfrm>
            <a:off x="9800187" y="463718"/>
            <a:ext cx="19916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ln>
                  <a:solidFill>
                    <a:srgbClr val="AE0676"/>
                  </a:solidFill>
                </a:ln>
                <a:solidFill>
                  <a:srgbClr val="AE06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Přizpůsobte</a:t>
            </a:r>
            <a:r>
              <a:rPr lang="es-ES" sz="1400" b="1" dirty="0">
                <a:ln>
                  <a:solidFill>
                    <a:srgbClr val="AE0676"/>
                  </a:solidFill>
                </a:ln>
                <a:solidFill>
                  <a:srgbClr val="AE06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</a:t>
            </a:r>
            <a:r>
              <a:rPr lang="es-ES" sz="1400" b="1" dirty="0" err="1">
                <a:ln>
                  <a:solidFill>
                    <a:srgbClr val="AE0676"/>
                  </a:solidFill>
                </a:ln>
                <a:solidFill>
                  <a:srgbClr val="AE06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charakter</a:t>
            </a:r>
            <a:r>
              <a:rPr lang="es-ES" sz="1400" b="1" dirty="0">
                <a:ln>
                  <a:solidFill>
                    <a:srgbClr val="AE0676"/>
                  </a:solidFill>
                </a:ln>
                <a:solidFill>
                  <a:srgbClr val="AE06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</a:t>
            </a:r>
            <a:r>
              <a:rPr lang="cs-CZ" sz="1400" b="1" dirty="0">
                <a:ln>
                  <a:solidFill>
                    <a:srgbClr val="AE0676"/>
                  </a:solidFill>
                </a:ln>
                <a:solidFill>
                  <a:srgbClr val="AE06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 </a:t>
            </a:r>
            <a:r>
              <a:rPr lang="es-ES" sz="1400" b="1" dirty="0">
                <a:ln>
                  <a:solidFill>
                    <a:srgbClr val="AE0676"/>
                  </a:solidFill>
                </a:ln>
                <a:solidFill>
                  <a:srgbClr val="AE06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a </a:t>
            </a:r>
            <a:r>
              <a:rPr lang="es-ES" sz="1400" b="1" dirty="0" err="1">
                <a:ln>
                  <a:solidFill>
                    <a:srgbClr val="AE0676"/>
                  </a:solidFill>
                </a:ln>
                <a:solidFill>
                  <a:srgbClr val="AE06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temperament</a:t>
            </a:r>
            <a:r>
              <a:rPr lang="cs-CZ" sz="1400" b="1" dirty="0">
                <a:ln>
                  <a:solidFill>
                    <a:srgbClr val="AE0676"/>
                  </a:solidFill>
                </a:ln>
                <a:solidFill>
                  <a:srgbClr val="AE06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dětí přiměřeně k jejich věku</a:t>
            </a:r>
            <a:r>
              <a:rPr lang="es-ES" sz="1400" b="1" dirty="0">
                <a:ln>
                  <a:solidFill>
                    <a:srgbClr val="AE0676"/>
                  </a:solidFill>
                </a:ln>
                <a:solidFill>
                  <a:srgbClr val="AE06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
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1CA51BA-CCD7-8897-CBF1-6559E0FDF1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538"/>
          <a:stretch/>
        </p:blipFill>
        <p:spPr>
          <a:xfrm>
            <a:off x="6161315" y="178720"/>
            <a:ext cx="3231696" cy="197552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71DA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Imagen 18" descr="Grupo de personas junto a una niña&#10;&#10;Descripción generada automáticamente con confianza media">
            <a:extLst>
              <a:ext uri="{FF2B5EF4-FFF2-40B4-BE49-F238E27FC236}">
                <a16:creationId xmlns:a16="http://schemas.microsoft.com/office/drawing/2014/main" id="{F0AB9D4B-BC72-0CEF-2762-1F7F6144DE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" r="10698"/>
          <a:stretch/>
        </p:blipFill>
        <p:spPr>
          <a:xfrm>
            <a:off x="242866" y="1854379"/>
            <a:ext cx="5422438" cy="467217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71DA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465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0503E06-49CE-1B88-0D54-5BD58D9FD266}"/>
              </a:ext>
            </a:extLst>
          </p:cNvPr>
          <p:cNvSpPr txBox="1"/>
          <p:nvPr/>
        </p:nvSpPr>
        <p:spPr>
          <a:xfrm>
            <a:off x="160958" y="16077"/>
            <a:ext cx="86751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Se </a:t>
            </a:r>
            <a:r>
              <a:rPr lang="es-ES" b="1" dirty="0" err="1">
                <a:solidFill>
                  <a:srgbClr val="C00000"/>
                </a:solidFill>
              </a:rPr>
              <a:t>všemi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dětmi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nelze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zacházet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stejným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způsobem</a:t>
            </a:r>
            <a:r>
              <a:rPr lang="es-ES" b="1" dirty="0"/>
              <a:t>, </a:t>
            </a:r>
            <a:r>
              <a:rPr lang="es-ES" b="1" dirty="0" err="1"/>
              <a:t>neboť</a:t>
            </a:r>
            <a:r>
              <a:rPr lang="es-ES" b="1" dirty="0"/>
              <a:t> toto </a:t>
            </a:r>
            <a:r>
              <a:rPr lang="es-ES" b="1" dirty="0" err="1"/>
              <a:t>omezení</a:t>
            </a:r>
            <a:r>
              <a:rPr lang="es-ES" b="1" dirty="0"/>
              <a:t>, </a:t>
            </a:r>
            <a:r>
              <a:rPr lang="es-ES" b="1" dirty="0" err="1"/>
              <a:t>kter</a:t>
            </a:r>
            <a:r>
              <a:rPr lang="cs-CZ" b="1" dirty="0"/>
              <a:t>á</a:t>
            </a:r>
            <a:r>
              <a:rPr lang="es-ES" b="1" dirty="0"/>
              <a:t> musí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zachován</a:t>
            </a:r>
            <a:r>
              <a:rPr lang="cs-CZ" b="1" dirty="0"/>
              <a:t>a</a:t>
            </a:r>
            <a:r>
              <a:rPr lang="es-ES" b="1" dirty="0"/>
              <a:t> u </a:t>
            </a:r>
            <a:r>
              <a:rPr lang="es-ES" b="1" dirty="0" err="1"/>
              <a:t>jednoho</a:t>
            </a:r>
            <a:r>
              <a:rPr lang="es-ES" b="1" dirty="0"/>
              <a:t>,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zničil</a:t>
            </a:r>
            <a:r>
              <a:rPr lang="cs-CZ" b="1" dirty="0"/>
              <a:t>a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 </a:t>
            </a:r>
            <a:r>
              <a:rPr lang="es-ES" b="1" dirty="0" err="1"/>
              <a:t>druhého</a:t>
            </a:r>
            <a:r>
              <a:rPr lang="es-ES" b="1" dirty="0"/>
              <a:t>.—Ms</a:t>
            </a:r>
            <a:r>
              <a:rPr lang="cs-CZ" b="1" dirty="0"/>
              <a:t> strana</a:t>
            </a:r>
            <a:r>
              <a:rPr lang="es-ES" b="1" dirty="0"/>
              <a:t> 32, 1899.</a:t>
            </a:r>
          </a:p>
          <a:p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potřebují</a:t>
            </a:r>
            <a:r>
              <a:rPr lang="es-ES" b="1" dirty="0"/>
              <a:t> </a:t>
            </a:r>
            <a:r>
              <a:rPr lang="es-ES" b="1" dirty="0" err="1"/>
              <a:t>neustálou</a:t>
            </a:r>
            <a:r>
              <a:rPr lang="es-ES" b="1" dirty="0"/>
              <a:t> </a:t>
            </a:r>
            <a:r>
              <a:rPr lang="es-ES" b="1" dirty="0" err="1"/>
              <a:t>péči</a:t>
            </a:r>
            <a:r>
              <a:rPr lang="es-ES" b="1" dirty="0"/>
              <a:t>, ale </a:t>
            </a:r>
            <a:r>
              <a:rPr lang="es-ES" b="1" dirty="0" err="1"/>
              <a:t>nemusíte</a:t>
            </a:r>
            <a:r>
              <a:rPr lang="es-ES" b="1" dirty="0"/>
              <a:t> je </a:t>
            </a:r>
            <a:r>
              <a:rPr lang="es-ES" b="1" dirty="0" err="1"/>
              <a:t>nutit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viděly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je </a:t>
            </a:r>
            <a:r>
              <a:rPr lang="es-ES" b="1" dirty="0" err="1"/>
              <a:t>neustále</a:t>
            </a:r>
            <a:r>
              <a:rPr lang="es-ES" b="1" dirty="0"/>
              <a:t> </a:t>
            </a:r>
            <a:r>
              <a:rPr lang="es-ES" b="1" dirty="0" err="1"/>
              <a:t>sledujete</a:t>
            </a:r>
            <a:r>
              <a:rPr lang="es-ES" b="1" dirty="0"/>
              <a:t>.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Studujte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charakter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každého</a:t>
            </a:r>
            <a:r>
              <a:rPr lang="es-ES" b="1" dirty="0">
                <a:solidFill>
                  <a:srgbClr val="C00000"/>
                </a:solidFill>
              </a:rPr>
              <a:t> z </a:t>
            </a:r>
            <a:r>
              <a:rPr lang="es-ES" b="1" dirty="0" err="1">
                <a:solidFill>
                  <a:srgbClr val="C00000"/>
                </a:solidFill>
              </a:rPr>
              <a:t>nás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jak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projevuje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jeho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vzájemném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styku</a:t>
            </a:r>
            <a:r>
              <a:rPr lang="es-ES" b="1" dirty="0">
                <a:solidFill>
                  <a:srgbClr val="C00000"/>
                </a:solidFill>
              </a:rPr>
              <a:t>, a poté se </a:t>
            </a:r>
            <a:r>
              <a:rPr lang="es-ES" b="1" dirty="0" err="1">
                <a:solidFill>
                  <a:srgbClr val="C00000"/>
                </a:solidFill>
              </a:rPr>
              <a:t>snažte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napravit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chyby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tím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budete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podporovat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opačné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vlastnosti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n-US" b="1" dirty="0"/>
              <a:t>—The Signs of the Times, 9</a:t>
            </a:r>
            <a:r>
              <a:rPr lang="cs-CZ" b="1" dirty="0"/>
              <a:t>.</a:t>
            </a:r>
            <a:r>
              <a:rPr lang="en-US" b="1" dirty="0"/>
              <a:t> </a:t>
            </a:r>
            <a:r>
              <a:rPr lang="cs-CZ" b="1" dirty="0"/>
              <a:t>února</a:t>
            </a:r>
            <a:r>
              <a:rPr lang="en-US" b="1" dirty="0"/>
              <a:t> 1882</a:t>
            </a:r>
            <a:endParaRPr lang="es-ES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12697B-DD3A-B0CD-1959-B8B8C5411054}"/>
              </a:ext>
            </a:extLst>
          </p:cNvPr>
          <p:cNvSpPr txBox="1"/>
          <p:nvPr/>
        </p:nvSpPr>
        <p:spPr>
          <a:xfrm>
            <a:off x="160959" y="1683089"/>
            <a:ext cx="117075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mají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různé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temperamenty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rodiče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nemusí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vždy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uplatňovat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stejnou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disciplínu</a:t>
            </a:r>
            <a:r>
              <a:rPr lang="es-ES" b="1" dirty="0">
                <a:solidFill>
                  <a:srgbClr val="C00000"/>
                </a:solidFill>
              </a:rPr>
              <a:t> jeden </a:t>
            </a:r>
            <a:r>
              <a:rPr lang="es-ES" b="1" dirty="0" err="1">
                <a:solidFill>
                  <a:srgbClr val="C00000"/>
                </a:solidFill>
              </a:rPr>
              <a:t>na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druhého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Existují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různé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druhy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smýšlení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měly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studovány</a:t>
            </a:r>
            <a:r>
              <a:rPr lang="es-ES" b="1" dirty="0">
                <a:solidFill>
                  <a:srgbClr val="C00000"/>
                </a:solidFill>
              </a:rPr>
              <a:t> s </a:t>
            </a:r>
            <a:r>
              <a:rPr lang="es-ES" b="1" dirty="0" err="1">
                <a:solidFill>
                  <a:srgbClr val="C00000"/>
                </a:solidFill>
              </a:rPr>
              <a:t>modlitbou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byly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modelovány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tak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naplnily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Bohem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určený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záměr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                    </a:t>
            </a:r>
            <a:r>
              <a:rPr lang="es-ES" b="1" dirty="0"/>
              <a:t>Good </a:t>
            </a:r>
            <a:r>
              <a:rPr lang="es-ES" b="1" dirty="0" err="1"/>
              <a:t>Health</a:t>
            </a:r>
            <a:r>
              <a:rPr lang="cs-CZ" b="1" dirty="0"/>
              <a:t>,</a:t>
            </a:r>
            <a:r>
              <a:rPr lang="es-ES" b="1" dirty="0"/>
              <a:t> </a:t>
            </a:r>
            <a:r>
              <a:rPr lang="cs-CZ" b="1" dirty="0"/>
              <a:t>červenec</a:t>
            </a:r>
            <a:r>
              <a:rPr lang="es-ES" b="1" dirty="0"/>
              <a:t> 1880. </a:t>
            </a:r>
          </a:p>
          <a:p>
            <a:r>
              <a:rPr lang="es-ES" b="1" dirty="0" err="1"/>
              <a:t>Matky</a:t>
            </a:r>
            <a:r>
              <a:rPr lang="es-ES" b="1" dirty="0"/>
              <a:t>... </a:t>
            </a:r>
            <a:r>
              <a:rPr lang="es-ES" b="1" dirty="0" err="1"/>
              <a:t>Udělejte</a:t>
            </a:r>
            <a:r>
              <a:rPr lang="es-ES" b="1" dirty="0"/>
              <a:t> si </a:t>
            </a:r>
            <a:r>
              <a:rPr lang="es-ES" b="1" dirty="0" err="1"/>
              <a:t>čas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se </a:t>
            </a:r>
            <a:r>
              <a:rPr lang="es-ES" b="1" dirty="0" err="1"/>
              <a:t>se</a:t>
            </a:r>
            <a:r>
              <a:rPr lang="es-ES" b="1" dirty="0"/>
              <a:t> </a:t>
            </a:r>
            <a:r>
              <a:rPr lang="es-ES" b="1" dirty="0" err="1"/>
              <a:t>svými</a:t>
            </a:r>
            <a:r>
              <a:rPr lang="es-ES" b="1" dirty="0"/>
              <a:t> </a:t>
            </a:r>
            <a:r>
              <a:rPr lang="es-ES" b="1" dirty="0" err="1"/>
              <a:t>dětmi</a:t>
            </a:r>
            <a:r>
              <a:rPr lang="es-ES" b="1" dirty="0"/>
              <a:t> </a:t>
            </a:r>
            <a:r>
              <a:rPr lang="es-ES" b="1" dirty="0" err="1"/>
              <a:t>intimně</a:t>
            </a:r>
            <a:r>
              <a:rPr lang="es-ES" b="1" dirty="0"/>
              <a:t> </a:t>
            </a:r>
            <a:r>
              <a:rPr lang="es-ES" b="1" dirty="0" err="1"/>
              <a:t>seznámili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Prostudujte</a:t>
            </a:r>
            <a:r>
              <a:rPr lang="es-ES" b="1" dirty="0">
                <a:solidFill>
                  <a:srgbClr val="C00000"/>
                </a:solidFill>
              </a:rPr>
              <a:t> si </a:t>
            </a:r>
            <a:r>
              <a:rPr lang="es-ES" b="1" dirty="0" err="1">
                <a:solidFill>
                  <a:srgbClr val="C00000"/>
                </a:solidFill>
              </a:rPr>
              <a:t>jejich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možnosti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temperament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abyste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věděli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jak</a:t>
            </a:r>
            <a:r>
              <a:rPr lang="es-ES" b="1" dirty="0">
                <a:solidFill>
                  <a:srgbClr val="C00000"/>
                </a:solidFill>
              </a:rPr>
              <a:t> s </a:t>
            </a:r>
            <a:r>
              <a:rPr lang="es-ES" b="1" dirty="0" err="1">
                <a:solidFill>
                  <a:srgbClr val="C00000"/>
                </a:solidFill>
              </a:rPr>
              <a:t>nimi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zacházet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Některé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potřebují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více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pozornosti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než</a:t>
            </a:r>
            <a:r>
              <a:rPr lang="es-ES" b="1" dirty="0">
                <a:solidFill>
                  <a:srgbClr val="C00000"/>
                </a:solidFill>
              </a:rPr>
              <a:t> jiné.</a:t>
            </a:r>
            <a:r>
              <a:rPr lang="es-ES" b="1" dirty="0"/>
              <a:t>—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Herald, 9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cs-CZ" b="1" dirty="0"/>
              <a:t>č</a:t>
            </a:r>
            <a:r>
              <a:rPr lang="es-ES" b="1" dirty="0"/>
              <a:t>e</a:t>
            </a:r>
            <a:r>
              <a:rPr lang="cs-CZ" b="1" dirty="0" err="1"/>
              <a:t>rvenc</a:t>
            </a:r>
            <a:r>
              <a:rPr lang="es-ES" b="1" dirty="0"/>
              <a:t>e 1901.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54C73FB-DB13-F782-65F1-ED88BC51983B}"/>
              </a:ext>
            </a:extLst>
          </p:cNvPr>
          <p:cNvSpPr txBox="1"/>
          <p:nvPr/>
        </p:nvSpPr>
        <p:spPr>
          <a:xfrm>
            <a:off x="72990" y="5380672"/>
            <a:ext cx="680529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Máte-li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zvláštní</a:t>
            </a:r>
            <a:r>
              <a:rPr lang="es-ES" b="1" dirty="0"/>
              <a:t> </a:t>
            </a:r>
            <a:r>
              <a:rPr lang="es-ES" b="1" dirty="0" err="1"/>
              <a:t>povahy</a:t>
            </a:r>
            <a:r>
              <a:rPr lang="es-ES" b="1" dirty="0"/>
              <a:t>, </a:t>
            </a:r>
            <a:r>
              <a:rPr lang="es-ES" b="1" dirty="0" err="1"/>
              <a:t>nedovolte</a:t>
            </a:r>
            <a:r>
              <a:rPr lang="es-ES" b="1" dirty="0"/>
              <a:t> proto </a:t>
            </a:r>
            <a:r>
              <a:rPr lang="es-ES" b="1" dirty="0" err="1"/>
              <a:t>moru</a:t>
            </a:r>
            <a:r>
              <a:rPr lang="es-ES" b="1" dirty="0"/>
              <a:t> </a:t>
            </a:r>
            <a:r>
              <a:rPr lang="es-ES" b="1" dirty="0" err="1"/>
              <a:t>malomyslnosti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tížil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životy</a:t>
            </a:r>
            <a:r>
              <a:rPr lang="cs-CZ" b="1" dirty="0"/>
              <a:t>..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Pomozte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jim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projevem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tolerance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soucitu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Posilujte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láskyplnými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slovy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skutky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laskavosti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abyste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překonali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jejich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charakterové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vady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cs-CZ" b="1" dirty="0"/>
              <a:t>                                                                                    EGW: CG strana 208</a:t>
            </a:r>
            <a:r>
              <a:rPr lang="es-ES" b="1" dirty="0"/>
              <a:t>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F99ECBD-F20D-8FA2-82F7-F756837BA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38524" y="100053"/>
            <a:ext cx="2473626" cy="156746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0ECC2FF-7E78-D8F5-6649-CDCC49DA20F7}"/>
              </a:ext>
            </a:extLst>
          </p:cNvPr>
          <p:cNvSpPr txBox="1"/>
          <p:nvPr/>
        </p:nvSpPr>
        <p:spPr>
          <a:xfrm>
            <a:off x="9800187" y="463718"/>
            <a:ext cx="199167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ln>
                  <a:solidFill>
                    <a:srgbClr val="AE0676"/>
                  </a:solidFill>
                </a:ln>
                <a:solidFill>
                  <a:srgbClr val="AE06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Přizpůsobte</a:t>
            </a:r>
            <a:r>
              <a:rPr lang="es-ES" sz="1400" b="1" dirty="0">
                <a:ln>
                  <a:solidFill>
                    <a:srgbClr val="AE0676"/>
                  </a:solidFill>
                </a:ln>
                <a:solidFill>
                  <a:srgbClr val="AE06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</a:t>
            </a:r>
            <a:r>
              <a:rPr lang="es-ES" sz="1400" b="1" dirty="0" err="1">
                <a:ln>
                  <a:solidFill>
                    <a:srgbClr val="AE0676"/>
                  </a:solidFill>
                </a:ln>
                <a:solidFill>
                  <a:srgbClr val="AE06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charakter</a:t>
            </a:r>
            <a:r>
              <a:rPr lang="es-ES" sz="1400" b="1" dirty="0">
                <a:ln>
                  <a:solidFill>
                    <a:srgbClr val="AE0676"/>
                  </a:solidFill>
                </a:ln>
                <a:solidFill>
                  <a:srgbClr val="AE06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</a:t>
            </a:r>
            <a:r>
              <a:rPr lang="cs-CZ" sz="1400" b="1" dirty="0">
                <a:ln>
                  <a:solidFill>
                    <a:srgbClr val="AE0676"/>
                  </a:solidFill>
                </a:ln>
                <a:solidFill>
                  <a:srgbClr val="AE06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     </a:t>
            </a:r>
            <a:r>
              <a:rPr lang="es-ES" sz="1400" b="1" dirty="0">
                <a:ln>
                  <a:solidFill>
                    <a:srgbClr val="AE0676"/>
                  </a:solidFill>
                </a:ln>
                <a:solidFill>
                  <a:srgbClr val="AE06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a </a:t>
            </a:r>
            <a:r>
              <a:rPr lang="es-ES" sz="1400" b="1" dirty="0" err="1">
                <a:ln>
                  <a:solidFill>
                    <a:srgbClr val="AE0676"/>
                  </a:solidFill>
                </a:ln>
                <a:solidFill>
                  <a:srgbClr val="AE06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temperament</a:t>
            </a:r>
            <a:r>
              <a:rPr lang="cs-CZ" sz="1400" b="1" dirty="0">
                <a:ln>
                  <a:solidFill>
                    <a:srgbClr val="AE0676"/>
                  </a:solidFill>
                </a:ln>
                <a:solidFill>
                  <a:srgbClr val="AE06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dětí přiměřeně k jejich věku</a:t>
            </a:r>
            <a:r>
              <a:rPr lang="es-ES" sz="2000" b="1" dirty="0">
                <a:ln>
                  <a:solidFill>
                    <a:srgbClr val="AE0676"/>
                  </a:solidFill>
                </a:ln>
                <a:solidFill>
                  <a:srgbClr val="AE06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
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F728B8C-B5BA-7F40-EF71-990AF7B272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9" r="3459"/>
          <a:stretch/>
        </p:blipFill>
        <p:spPr>
          <a:xfrm>
            <a:off x="6626009" y="3340359"/>
            <a:ext cx="5419466" cy="32750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C90788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Imagen 7" descr="Un grupo de niños sonriendo&#10;&#10;Descripción generada automáticamente">
            <a:extLst>
              <a:ext uri="{FF2B5EF4-FFF2-40B4-BE49-F238E27FC236}">
                <a16:creationId xmlns:a16="http://schemas.microsoft.com/office/drawing/2014/main" id="{F6731238-9A46-71EF-7334-F11DB4CEBD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834" y="3160417"/>
            <a:ext cx="2914260" cy="21373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C90788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 descr="Mujer sentada en un sillón&#10;&#10;Descripción generada automáticamente">
            <a:extLst>
              <a:ext uri="{FF2B5EF4-FFF2-40B4-BE49-F238E27FC236}">
                <a16:creationId xmlns:a16="http://schemas.microsoft.com/office/drawing/2014/main" id="{B37CDB99-E370-BFD5-8D2F-1B1948B3A2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58" y="3160417"/>
            <a:ext cx="3205744" cy="21416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C90788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8971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uiExpand="1" build="p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6A918B4-0854-8266-74F5-3972619AC7C9}"/>
              </a:ext>
            </a:extLst>
          </p:cNvPr>
          <p:cNvSpPr txBox="1"/>
          <p:nvPr/>
        </p:nvSpPr>
        <p:spPr>
          <a:xfrm>
            <a:off x="147408" y="81392"/>
            <a:ext cx="640268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Vůle</a:t>
            </a:r>
            <a:r>
              <a:rPr lang="es-ES" b="1" dirty="0"/>
              <a:t> je </a:t>
            </a:r>
            <a:r>
              <a:rPr lang="es-ES" b="1" dirty="0" err="1"/>
              <a:t>moc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vládne</a:t>
            </a:r>
            <a:r>
              <a:rPr lang="es-ES" b="1" dirty="0"/>
              <a:t> v </a:t>
            </a:r>
            <a:r>
              <a:rPr lang="es-ES" b="1" dirty="0" err="1"/>
              <a:t>přirozenosti</a:t>
            </a:r>
            <a:r>
              <a:rPr lang="es-ES" b="1" dirty="0"/>
              <a:t> </a:t>
            </a:r>
            <a:r>
              <a:rPr lang="es-ES" b="1" dirty="0" err="1"/>
              <a:t>člověka</a:t>
            </a:r>
            <a:r>
              <a:rPr lang="es-ES" b="1" dirty="0"/>
              <a:t> a </a:t>
            </a:r>
            <a:r>
              <a:rPr lang="es-ES" b="1" dirty="0" err="1"/>
              <a:t>podřizuje</a:t>
            </a:r>
            <a:r>
              <a:rPr lang="es-ES" b="1" dirty="0"/>
              <a:t> </a:t>
            </a:r>
            <a:r>
              <a:rPr lang="es-ES" b="1" dirty="0" err="1"/>
              <a:t>všechny</a:t>
            </a:r>
            <a:r>
              <a:rPr lang="es-ES" b="1" dirty="0"/>
              <a:t> </a:t>
            </a:r>
            <a:r>
              <a:rPr lang="es-ES" b="1" dirty="0" err="1"/>
              <a:t>ostatní</a:t>
            </a:r>
            <a:r>
              <a:rPr lang="es-ES" b="1" dirty="0"/>
              <a:t> </a:t>
            </a:r>
            <a:r>
              <a:rPr lang="es-ES" b="1" dirty="0" err="1"/>
              <a:t>schopnosti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nadvládě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Vůle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chuť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nebo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sklon</a:t>
            </a:r>
            <a:r>
              <a:rPr lang="es-ES" b="1" dirty="0">
                <a:solidFill>
                  <a:srgbClr val="C00000"/>
                </a:solidFill>
              </a:rPr>
              <a:t>, ale </a:t>
            </a:r>
            <a:r>
              <a:rPr lang="es-ES" b="1" dirty="0" err="1">
                <a:solidFill>
                  <a:srgbClr val="C00000"/>
                </a:solidFill>
              </a:rPr>
              <a:t>moc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rozhodnout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působí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dětech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lidských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poslouchaly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Boha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nebo</a:t>
            </a:r>
            <a:r>
              <a:rPr lang="es-ES" b="1" dirty="0">
                <a:solidFill>
                  <a:srgbClr val="C00000"/>
                </a:solidFill>
              </a:rPr>
              <a:t> Ho </a:t>
            </a:r>
            <a:r>
              <a:rPr lang="es-ES" b="1" dirty="0" err="1">
                <a:solidFill>
                  <a:srgbClr val="C00000"/>
                </a:solidFill>
              </a:rPr>
              <a:t>neposlouchaly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cs-CZ" b="1" dirty="0"/>
              <a:t>                                      EGW:</a:t>
            </a:r>
            <a:r>
              <a:rPr lang="es-ES" b="1" dirty="0"/>
              <a:t> </a:t>
            </a:r>
            <a:r>
              <a:rPr lang="cs-CZ" b="1" dirty="0"/>
              <a:t>5</a:t>
            </a:r>
            <a:r>
              <a:rPr lang="es-ES" b="1" dirty="0"/>
              <a:t>T</a:t>
            </a:r>
            <a:r>
              <a:rPr lang="cs-CZ" b="1" dirty="0"/>
              <a:t> strana </a:t>
            </a:r>
            <a:r>
              <a:rPr lang="es-ES" b="1" dirty="0"/>
              <a:t>513.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9991B5B-EE54-C31F-E0DB-EDD096E4E794}"/>
              </a:ext>
            </a:extLst>
          </p:cNvPr>
          <p:cNvSpPr txBox="1"/>
          <p:nvPr/>
        </p:nvSpPr>
        <p:spPr>
          <a:xfrm>
            <a:off x="3797558" y="1653168"/>
            <a:ext cx="839444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měly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brzy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vychovávány</a:t>
            </a:r>
            <a:r>
              <a:rPr lang="es-ES" b="1" dirty="0">
                <a:solidFill>
                  <a:srgbClr val="C00000"/>
                </a:solidFill>
              </a:rPr>
              <a:t> k </a:t>
            </a:r>
            <a:r>
              <a:rPr lang="es-ES" b="1" dirty="0" err="1">
                <a:solidFill>
                  <a:srgbClr val="C00000"/>
                </a:solidFill>
              </a:rPr>
              <a:t>tomu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podřídily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vůli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sklony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vůli</a:t>
            </a:r>
            <a:r>
              <a:rPr lang="es-ES" b="1" dirty="0">
                <a:solidFill>
                  <a:srgbClr val="C00000"/>
                </a:solidFill>
              </a:rPr>
              <a:t> a auto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ritě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rodičů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rodiče</a:t>
            </a:r>
            <a:r>
              <a:rPr lang="es-ES" b="1" dirty="0"/>
              <a:t> </a:t>
            </a:r>
            <a:r>
              <a:rPr lang="es-ES" b="1" dirty="0" err="1"/>
              <a:t>učí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této</a:t>
            </a:r>
            <a:r>
              <a:rPr lang="es-ES" b="1" dirty="0"/>
              <a:t> </a:t>
            </a:r>
            <a:r>
              <a:rPr lang="es-ES" b="1" dirty="0" err="1"/>
              <a:t>lekci</a:t>
            </a:r>
            <a:r>
              <a:rPr lang="es-ES" b="1" dirty="0"/>
              <a:t>, </a:t>
            </a:r>
            <a:r>
              <a:rPr lang="cs-CZ" b="1" dirty="0">
                <a:solidFill>
                  <a:srgbClr val="C00000"/>
                </a:solidFill>
              </a:rPr>
              <a:t>v</a:t>
            </a:r>
            <a:r>
              <a:rPr lang="es-ES" b="1" dirty="0" err="1">
                <a:solidFill>
                  <a:srgbClr val="C00000"/>
                </a:solidFill>
              </a:rPr>
              <a:t>ychovávají</a:t>
            </a:r>
            <a:r>
              <a:rPr lang="es-ES" b="1" dirty="0">
                <a:solidFill>
                  <a:srgbClr val="C00000"/>
                </a:solidFill>
              </a:rPr>
              <a:t> je,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podřídili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Boží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vůli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poslouchali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požadavky</a:t>
            </a:r>
            <a:r>
              <a:rPr lang="es-ES" b="1" dirty="0">
                <a:solidFill>
                  <a:srgbClr val="C00000"/>
                </a:solidFill>
              </a:rPr>
              <a:t>, a </a:t>
            </a:r>
            <a:r>
              <a:rPr lang="es-ES" b="1" dirty="0" err="1">
                <a:solidFill>
                  <a:srgbClr val="C00000"/>
                </a:solidFill>
              </a:rPr>
              <a:t>připravují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na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to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stali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členy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Kristovy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rodiny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br>
              <a:rPr lang="es-ES" b="1" dirty="0">
                <a:solidFill>
                  <a:srgbClr val="C00000"/>
                </a:solidFill>
              </a:rPr>
            </a:br>
            <a:r>
              <a:rPr lang="cs-CZ" b="1" dirty="0"/>
              <a:t>EGW: </a:t>
            </a:r>
            <a:r>
              <a:rPr lang="es-ES" b="1" dirty="0"/>
              <a:t>Ms</a:t>
            </a:r>
            <a:r>
              <a:rPr lang="cs-CZ" b="1" dirty="0"/>
              <a:t> strana</a:t>
            </a:r>
            <a:r>
              <a:rPr lang="es-ES" b="1" dirty="0"/>
              <a:t> 119, 1899.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8E1C413-CF46-6D31-23CE-DD9BEF713DE2}"/>
              </a:ext>
            </a:extLst>
          </p:cNvPr>
          <p:cNvSpPr txBox="1"/>
          <p:nvPr/>
        </p:nvSpPr>
        <p:spPr>
          <a:xfrm>
            <a:off x="77755" y="4199564"/>
            <a:ext cx="981776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Matka</a:t>
            </a:r>
            <a:r>
              <a:rPr lang="es-ES" b="1" dirty="0">
                <a:solidFill>
                  <a:srgbClr val="C00000"/>
                </a:solidFill>
              </a:rPr>
              <a:t> musí </a:t>
            </a:r>
            <a:r>
              <a:rPr lang="es-ES" b="1" dirty="0" err="1">
                <a:solidFill>
                  <a:srgbClr val="C00000"/>
                </a:solidFill>
              </a:rPr>
              <a:t>pochopit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Bůh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jejím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pomocníkem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cs-CZ" b="1" dirty="0">
                <a:solidFill>
                  <a:srgbClr val="C00000"/>
                </a:solidFill>
              </a:rPr>
              <a:t> je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láska</a:t>
            </a:r>
            <a:r>
              <a:rPr lang="cs-CZ" b="1" dirty="0">
                <a:solidFill>
                  <a:srgbClr val="C00000"/>
                </a:solidFill>
              </a:rPr>
              <a:t>,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její</a:t>
            </a:r>
            <a:r>
              <a:rPr lang="cs-CZ" b="1" dirty="0">
                <a:solidFill>
                  <a:srgbClr val="C00000"/>
                </a:solidFill>
              </a:rPr>
              <a:t>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úspěch</a:t>
            </a:r>
            <a:r>
              <a:rPr lang="cs-CZ" b="1" dirty="0" err="1">
                <a:solidFill>
                  <a:srgbClr val="C00000"/>
                </a:solidFill>
              </a:rPr>
              <a:t>em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její</a:t>
            </a:r>
            <a:r>
              <a:rPr lang="es-ES" b="1" dirty="0">
                <a:solidFill>
                  <a:srgbClr val="C00000"/>
                </a:solidFill>
              </a:rPr>
              <a:t> s</a:t>
            </a:r>
            <a:r>
              <a:rPr lang="cs-CZ" b="1" dirty="0">
                <a:solidFill>
                  <a:srgbClr val="C00000"/>
                </a:solidFill>
              </a:rPr>
              <a:t>i</a:t>
            </a:r>
            <a:r>
              <a:rPr lang="es-ES" b="1" dirty="0">
                <a:solidFill>
                  <a:srgbClr val="C00000"/>
                </a:solidFill>
              </a:rPr>
              <a:t>l</a:t>
            </a:r>
            <a:r>
              <a:rPr lang="cs-CZ" b="1" dirty="0">
                <a:solidFill>
                  <a:srgbClr val="C00000"/>
                </a:solidFill>
              </a:rPr>
              <a:t>ou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/>
              <a:t>Je-</a:t>
            </a:r>
            <a:r>
              <a:rPr lang="es-ES" b="1" dirty="0" err="1"/>
              <a:t>li</a:t>
            </a:r>
            <a:r>
              <a:rPr lang="es-ES" b="1" dirty="0"/>
              <a:t> </a:t>
            </a:r>
            <a:r>
              <a:rPr lang="es-ES" b="1" dirty="0" err="1"/>
              <a:t>moudrou</a:t>
            </a:r>
            <a:r>
              <a:rPr lang="es-ES" b="1" dirty="0"/>
              <a:t> </a:t>
            </a:r>
            <a:r>
              <a:rPr lang="es-ES" b="1" dirty="0" err="1"/>
              <a:t>křesťankou</a:t>
            </a:r>
            <a:r>
              <a:rPr lang="es-ES" b="1" dirty="0"/>
              <a:t>, </a:t>
            </a:r>
            <a:r>
              <a:rPr lang="es-ES" b="1" dirty="0" err="1"/>
              <a:t>nebude</a:t>
            </a:r>
            <a:r>
              <a:rPr lang="es-ES" b="1" dirty="0"/>
              <a:t> se </a:t>
            </a:r>
            <a:r>
              <a:rPr lang="es-ES" b="1" dirty="0" err="1"/>
              <a:t>snažit</a:t>
            </a:r>
            <a:r>
              <a:rPr lang="es-ES" b="1" dirty="0"/>
              <a:t> </a:t>
            </a:r>
            <a:r>
              <a:rPr lang="es-ES" b="1" dirty="0" err="1"/>
              <a:t>násilně</a:t>
            </a:r>
            <a:r>
              <a:rPr lang="es-ES" b="1" dirty="0"/>
              <a:t> </a:t>
            </a:r>
            <a:r>
              <a:rPr lang="es-ES" b="1" dirty="0" err="1"/>
              <a:t>ovládat</a:t>
            </a:r>
            <a:r>
              <a:rPr lang="es-ES" b="1" dirty="0"/>
              <a:t> </a:t>
            </a:r>
            <a:r>
              <a:rPr lang="es-ES" b="1" dirty="0" err="1"/>
              <a:t>vůli</a:t>
            </a:r>
            <a:r>
              <a:rPr lang="es-ES" b="1" dirty="0"/>
              <a:t> </a:t>
            </a:r>
            <a:r>
              <a:rPr lang="es-ES" b="1" dirty="0" err="1"/>
              <a:t>dítěte</a:t>
            </a:r>
            <a:r>
              <a:rPr lang="es-ES" b="1" dirty="0"/>
              <a:t>.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Bude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modlit</a:t>
            </a:r>
            <a:r>
              <a:rPr lang="es-ES" b="1" dirty="0">
                <a:solidFill>
                  <a:srgbClr val="C00000"/>
                </a:solidFill>
              </a:rPr>
              <a:t>, a </a:t>
            </a:r>
            <a:r>
              <a:rPr lang="es-ES" b="1" dirty="0" err="1">
                <a:solidFill>
                  <a:srgbClr val="C00000"/>
                </a:solidFill>
              </a:rPr>
              <a:t>když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bude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modlit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zažije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sobě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obnovu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duchovního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života</a:t>
            </a:r>
            <a:r>
              <a:rPr lang="es-ES" b="1" dirty="0">
                <a:solidFill>
                  <a:srgbClr val="C00000"/>
                </a:solidFill>
              </a:rPr>
              <a:t>. A </a:t>
            </a:r>
            <a:r>
              <a:rPr lang="es-ES" b="1" dirty="0" err="1">
                <a:solidFill>
                  <a:srgbClr val="C00000"/>
                </a:solidFill>
              </a:rPr>
              <a:t>uvidí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síla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pracuje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ní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působí</a:t>
            </a:r>
            <a:r>
              <a:rPr lang="es-ES" b="1" dirty="0">
                <a:solidFill>
                  <a:srgbClr val="C00000"/>
                </a:solidFill>
              </a:rPr>
              <a:t> i v </a:t>
            </a:r>
            <a:r>
              <a:rPr lang="es-ES" b="1" dirty="0" err="1">
                <a:solidFill>
                  <a:srgbClr val="C00000"/>
                </a:solidFill>
              </a:rPr>
              <a:t>dítěti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cs-CZ" b="1" dirty="0">
                <a:solidFill>
                  <a:srgbClr val="C00000"/>
                </a:solidFill>
              </a:rPr>
              <a:t>    </a:t>
            </a:r>
            <a:r>
              <a:rPr lang="es-ES" b="1" dirty="0"/>
              <a:t>A </a:t>
            </a:r>
            <a:r>
              <a:rPr lang="es-ES" b="1" dirty="0" err="1"/>
              <a:t>dítě</a:t>
            </a:r>
            <a:r>
              <a:rPr lang="es-ES" b="1" dirty="0"/>
              <a:t>, </a:t>
            </a:r>
            <a:r>
              <a:rPr lang="es-ES" b="1" dirty="0" err="1"/>
              <a:t>místo</a:t>
            </a:r>
            <a:r>
              <a:rPr lang="es-ES" b="1" dirty="0"/>
              <a:t>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nuceno</a:t>
            </a:r>
            <a:r>
              <a:rPr lang="es-ES" b="1" dirty="0"/>
              <a:t>, je </a:t>
            </a:r>
            <a:r>
              <a:rPr lang="es-ES" b="1" dirty="0" err="1"/>
              <a:t>řízeno</a:t>
            </a:r>
            <a:r>
              <a:rPr lang="es-ES" b="1" dirty="0"/>
              <a:t> a </a:t>
            </a:r>
            <a:r>
              <a:rPr lang="es-ES" b="1" dirty="0" err="1"/>
              <a:t>stává</a:t>
            </a:r>
            <a:r>
              <a:rPr lang="es-ES" b="1" dirty="0"/>
              <a:t> se </a:t>
            </a:r>
            <a:r>
              <a:rPr lang="es-ES" b="1" dirty="0" err="1"/>
              <a:t>měkčím</a:t>
            </a:r>
            <a:r>
              <a:rPr lang="es-ES" b="1" dirty="0"/>
              <a:t>. </a:t>
            </a:r>
            <a:r>
              <a:rPr lang="es-ES" b="1" dirty="0" err="1"/>
              <a:t>Takto</a:t>
            </a:r>
            <a:r>
              <a:rPr lang="es-ES" b="1" dirty="0"/>
              <a:t> se </a:t>
            </a:r>
            <a:r>
              <a:rPr lang="es-ES" b="1" dirty="0" err="1"/>
              <a:t>vyhrává</a:t>
            </a:r>
            <a:r>
              <a:rPr lang="es-ES" b="1" dirty="0"/>
              <a:t> </a:t>
            </a:r>
            <a:r>
              <a:rPr lang="es-ES" b="1" dirty="0" err="1"/>
              <a:t>bitva</a:t>
            </a:r>
            <a:r>
              <a:rPr lang="es-ES" b="1" dirty="0"/>
              <a:t>. </a:t>
            </a:r>
            <a:r>
              <a:rPr lang="es-ES" b="1" dirty="0" err="1"/>
              <a:t>Každá</a:t>
            </a:r>
            <a:r>
              <a:rPr lang="es-ES" b="1" dirty="0"/>
              <a:t> </a:t>
            </a:r>
            <a:r>
              <a:rPr lang="es-ES" b="1" dirty="0" err="1"/>
              <a:t>laskavá</a:t>
            </a:r>
            <a:r>
              <a:rPr lang="es-ES" b="1" dirty="0"/>
              <a:t> </a:t>
            </a:r>
            <a:r>
              <a:rPr lang="es-ES" b="1" dirty="0" err="1"/>
              <a:t>myšlenka</a:t>
            </a:r>
            <a:r>
              <a:rPr lang="es-ES" b="1" dirty="0"/>
              <a:t>, </a:t>
            </a:r>
            <a:r>
              <a:rPr lang="es-ES" b="1" dirty="0" err="1"/>
              <a:t>každý</a:t>
            </a:r>
            <a:r>
              <a:rPr lang="es-ES" b="1" dirty="0"/>
              <a:t> </a:t>
            </a:r>
            <a:r>
              <a:rPr lang="es-ES" b="1" dirty="0" err="1"/>
              <a:t>trpělivý</a:t>
            </a:r>
            <a:r>
              <a:rPr lang="es-ES" b="1" dirty="0"/>
              <a:t> </a:t>
            </a:r>
            <a:r>
              <a:rPr lang="es-ES" b="1" dirty="0" err="1"/>
              <a:t>čin</a:t>
            </a:r>
            <a:r>
              <a:rPr lang="es-ES" b="1" dirty="0"/>
              <a:t>, </a:t>
            </a:r>
            <a:r>
              <a:rPr lang="es-ES" b="1" dirty="0" err="1"/>
              <a:t>každé</a:t>
            </a:r>
            <a:r>
              <a:rPr lang="es-ES" b="1" dirty="0"/>
              <a:t> </a:t>
            </a:r>
            <a:r>
              <a:rPr lang="es-ES" b="1" dirty="0" err="1"/>
              <a:t>slovo</a:t>
            </a:r>
            <a:r>
              <a:rPr lang="es-ES" b="1" dirty="0"/>
              <a:t> </a:t>
            </a:r>
            <a:r>
              <a:rPr lang="es-ES" b="1" dirty="0" err="1"/>
              <a:t>moudré</a:t>
            </a:r>
            <a:r>
              <a:rPr lang="es-ES" b="1" dirty="0"/>
              <a:t> </a:t>
            </a:r>
            <a:r>
              <a:rPr lang="es-ES" b="1" dirty="0" err="1"/>
              <a:t>podřízenosti</a:t>
            </a:r>
            <a:r>
              <a:rPr lang="es-ES" b="1" dirty="0"/>
              <a:t> je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zlaté</a:t>
            </a:r>
            <a:r>
              <a:rPr lang="es-ES" b="1" dirty="0"/>
              <a:t> </a:t>
            </a:r>
            <a:r>
              <a:rPr lang="es-ES" b="1" dirty="0" err="1"/>
              <a:t>jablko</a:t>
            </a:r>
            <a:r>
              <a:rPr lang="es-ES" b="1" dirty="0"/>
              <a:t> se </a:t>
            </a:r>
            <a:r>
              <a:rPr lang="es-ES" b="1" dirty="0" err="1"/>
              <a:t>stříbrnými</a:t>
            </a:r>
            <a:r>
              <a:rPr lang="es-ES" b="1" dirty="0"/>
              <a:t> </a:t>
            </a:r>
            <a:r>
              <a:rPr lang="es-ES" b="1" dirty="0" err="1"/>
              <a:t>figurkami</a:t>
            </a:r>
            <a:r>
              <a:rPr lang="es-ES" b="1" dirty="0"/>
              <a:t>. </a:t>
            </a:r>
            <a:r>
              <a:rPr lang="es-ES" b="1" dirty="0" err="1"/>
              <a:t>Matka</a:t>
            </a:r>
            <a:r>
              <a:rPr lang="es-ES" b="1" dirty="0"/>
              <a:t> </a:t>
            </a:r>
            <a:r>
              <a:rPr lang="es-ES" b="1" dirty="0" err="1"/>
              <a:t>dosáhla</a:t>
            </a:r>
            <a:r>
              <a:rPr lang="es-ES" b="1" dirty="0"/>
              <a:t> </a:t>
            </a:r>
            <a:r>
              <a:rPr lang="es-ES" b="1" dirty="0" err="1"/>
              <a:t>vítězství</a:t>
            </a:r>
            <a:r>
              <a:rPr lang="es-ES" b="1" dirty="0"/>
              <a:t> </a:t>
            </a:r>
            <a:r>
              <a:rPr lang="es-ES" b="1" dirty="0" err="1"/>
              <a:t>cennějšího</a:t>
            </a:r>
            <a:r>
              <a:rPr lang="es-ES" b="1" dirty="0"/>
              <a:t>,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jazyk</a:t>
            </a:r>
            <a:r>
              <a:rPr lang="es-ES" b="1" dirty="0"/>
              <a:t> </a:t>
            </a:r>
            <a:r>
              <a:rPr lang="es-ES" b="1" dirty="0" err="1"/>
              <a:t>vyjádřit</a:t>
            </a:r>
            <a:r>
              <a:rPr lang="es-ES" b="1" dirty="0"/>
              <a:t>. </a:t>
            </a:r>
            <a:r>
              <a:rPr lang="es-ES" b="1" dirty="0" err="1"/>
              <a:t>Má</a:t>
            </a:r>
            <a:r>
              <a:rPr lang="es-ES" b="1" dirty="0"/>
              <a:t> </a:t>
            </a:r>
            <a:r>
              <a:rPr lang="es-ES" b="1" dirty="0" err="1"/>
              <a:t>obnovené</a:t>
            </a:r>
            <a:r>
              <a:rPr lang="es-ES" b="1" dirty="0"/>
              <a:t> </a:t>
            </a:r>
            <a:r>
              <a:rPr lang="es-ES" b="1" dirty="0" err="1"/>
              <a:t>světlo</a:t>
            </a:r>
            <a:r>
              <a:rPr lang="es-ES" b="1" dirty="0"/>
              <a:t> a </a:t>
            </a:r>
            <a:r>
              <a:rPr lang="es-ES" b="1" dirty="0" err="1"/>
              <a:t>větší</a:t>
            </a:r>
            <a:r>
              <a:rPr lang="es-ES" b="1" dirty="0"/>
              <a:t> </a:t>
            </a:r>
            <a:r>
              <a:rPr lang="es-ES" b="1" dirty="0" err="1"/>
              <a:t>zkušenost</a:t>
            </a:r>
            <a:r>
              <a:rPr lang="es-ES" b="1" dirty="0"/>
              <a:t>. "</a:t>
            </a:r>
            <a:r>
              <a:rPr lang="es-ES" b="1" dirty="0" err="1"/>
              <a:t>Pravé</a:t>
            </a:r>
            <a:r>
              <a:rPr lang="es-ES" b="1" dirty="0"/>
              <a:t> </a:t>
            </a:r>
            <a:r>
              <a:rPr lang="es-ES" b="1" dirty="0" err="1"/>
              <a:t>světlo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osvěcuje</a:t>
            </a:r>
            <a:r>
              <a:rPr lang="es-ES" b="1" dirty="0"/>
              <a:t> </a:t>
            </a:r>
            <a:r>
              <a:rPr lang="es-ES" b="1" dirty="0" err="1"/>
              <a:t>každého</a:t>
            </a:r>
            <a:r>
              <a:rPr lang="es-ES" b="1" dirty="0"/>
              <a:t> </a:t>
            </a:r>
            <a:r>
              <a:rPr lang="es-ES" b="1" dirty="0" err="1"/>
              <a:t>člověka</a:t>
            </a:r>
            <a:r>
              <a:rPr lang="es-ES" b="1" dirty="0"/>
              <a:t>" </a:t>
            </a:r>
            <a:r>
              <a:rPr lang="es-ES" b="1" dirty="0" err="1"/>
              <a:t>tohoto</a:t>
            </a:r>
            <a:r>
              <a:rPr lang="es-ES" b="1" dirty="0"/>
              <a:t> </a:t>
            </a:r>
            <a:r>
              <a:rPr lang="es-ES" b="1" dirty="0" err="1"/>
              <a:t>světa</a:t>
            </a:r>
            <a:r>
              <a:rPr lang="es-ES" b="1" dirty="0"/>
              <a:t>, si </a:t>
            </a:r>
            <a:r>
              <a:rPr lang="es-ES" b="1" dirty="0" err="1"/>
              <a:t>podmanilo</a:t>
            </a:r>
            <a:r>
              <a:rPr lang="es-ES" b="1" dirty="0"/>
              <a:t> </a:t>
            </a:r>
            <a:r>
              <a:rPr lang="es-ES" b="1" dirty="0" err="1"/>
              <a:t>její</a:t>
            </a:r>
            <a:r>
              <a:rPr lang="es-ES" b="1" dirty="0"/>
              <a:t> </a:t>
            </a:r>
            <a:r>
              <a:rPr lang="es-ES" b="1" dirty="0" err="1"/>
              <a:t>vůli</a:t>
            </a:r>
            <a:r>
              <a:rPr lang="es-ES" b="1" dirty="0"/>
              <a:t>. </a:t>
            </a:r>
            <a:r>
              <a:rPr lang="cs-CZ" b="1" dirty="0"/>
              <a:t>                    </a:t>
            </a:r>
            <a:r>
              <a:rPr lang="es-ES" b="1" dirty="0"/>
              <a:t>Po </a:t>
            </a:r>
            <a:r>
              <a:rPr lang="es-ES" b="1" dirty="0" err="1"/>
              <a:t>bouři</a:t>
            </a:r>
            <a:r>
              <a:rPr lang="es-ES" b="1" dirty="0"/>
              <a:t> je </a:t>
            </a:r>
            <a:r>
              <a:rPr lang="es-ES" b="1" dirty="0" err="1"/>
              <a:t>mír</a:t>
            </a:r>
            <a:r>
              <a:rPr lang="es-ES" b="1" dirty="0"/>
              <a:t>,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slunce</a:t>
            </a:r>
            <a:r>
              <a:rPr lang="es-ES" b="1" dirty="0"/>
              <a:t> </a:t>
            </a:r>
            <a:r>
              <a:rPr lang="es-ES" b="1" dirty="0" err="1"/>
              <a:t>svítí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dešti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                                    EGW: </a:t>
            </a:r>
            <a:r>
              <a:rPr lang="es-ES" b="1" dirty="0"/>
              <a:t>C</a:t>
            </a:r>
            <a:r>
              <a:rPr lang="cs-CZ" b="1" dirty="0"/>
              <a:t>G strana</a:t>
            </a:r>
            <a:r>
              <a:rPr lang="es-ES" b="1" dirty="0"/>
              <a:t> 55, 1902.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7A83C70-BFF6-3C4A-B169-2A9CC3F2EBBE}"/>
              </a:ext>
            </a:extLst>
          </p:cNvPr>
          <p:cNvSpPr txBox="1"/>
          <p:nvPr/>
        </p:nvSpPr>
        <p:spPr>
          <a:xfrm>
            <a:off x="77755" y="3098126"/>
            <a:ext cx="119668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kterým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dovoleno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dělat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co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chtějí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nejsou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šťastné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Vzpurné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srdce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sobě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nemá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prvky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pokoje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spokojenosti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Mysl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srdce</a:t>
            </a:r>
            <a:r>
              <a:rPr lang="es-ES" b="1" dirty="0">
                <a:solidFill>
                  <a:srgbClr val="C00000"/>
                </a:solidFill>
              </a:rPr>
              <a:t> musí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ukázněny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podrobeny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náležitému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omezení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byly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souladu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charakter</a:t>
            </a:r>
            <a:r>
              <a:rPr lang="es-ES" b="1" dirty="0">
                <a:solidFill>
                  <a:srgbClr val="C00000"/>
                </a:solidFill>
              </a:rPr>
              <a:t> s </a:t>
            </a:r>
            <a:r>
              <a:rPr lang="es-ES" b="1" dirty="0" err="1">
                <a:solidFill>
                  <a:srgbClr val="C00000"/>
                </a:solidFill>
              </a:rPr>
              <a:t>moudrými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zákony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řídí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naše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bytí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Neklid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nespokojenost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jsou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plody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samolibosti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sobectví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                                                                                                                             </a:t>
            </a:r>
            <a:r>
              <a:rPr lang="cs-CZ" b="1" dirty="0"/>
              <a:t>EGW:</a:t>
            </a:r>
            <a:r>
              <a:rPr lang="es-ES" b="1" dirty="0"/>
              <a:t> 4</a:t>
            </a:r>
            <a:r>
              <a:rPr lang="cs-CZ" b="1" dirty="0"/>
              <a:t>T strana </a:t>
            </a:r>
            <a:r>
              <a:rPr lang="es-ES" b="1" dirty="0"/>
              <a:t>202.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BFA8187-1AD7-0028-03E3-4E2347E6B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0532" y="100054"/>
            <a:ext cx="2434060" cy="146748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4C0983F-7E0D-9468-60A8-FA8BC2AD96D1}"/>
              </a:ext>
            </a:extLst>
          </p:cNvPr>
          <p:cNvSpPr txBox="1"/>
          <p:nvPr/>
        </p:nvSpPr>
        <p:spPr>
          <a:xfrm>
            <a:off x="9685180" y="349361"/>
            <a:ext cx="2153258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000" b="1" dirty="0" err="1">
                <a:ln>
                  <a:solidFill>
                    <a:srgbClr val="AA0606"/>
                  </a:solidFill>
                </a:ln>
                <a:solidFill>
                  <a:srgbClr val="AA060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Vůle</a:t>
            </a:r>
            <a:r>
              <a:rPr lang="es-ES" sz="2000" b="1" dirty="0">
                <a:ln>
                  <a:solidFill>
                    <a:srgbClr val="AA0606"/>
                  </a:solidFill>
                </a:ln>
                <a:solidFill>
                  <a:srgbClr val="AA060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AA0606"/>
                  </a:solidFill>
                </a:ln>
                <a:solidFill>
                  <a:srgbClr val="AA060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jako</a:t>
            </a:r>
            <a:r>
              <a:rPr lang="es-ES" sz="2000" b="1" dirty="0">
                <a:ln>
                  <a:solidFill>
                    <a:srgbClr val="AA0606"/>
                  </a:solidFill>
                </a:ln>
                <a:solidFill>
                  <a:srgbClr val="AA060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AA0606"/>
                  </a:solidFill>
                </a:ln>
                <a:solidFill>
                  <a:srgbClr val="AA060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faktor</a:t>
            </a:r>
            <a:r>
              <a:rPr lang="es-ES" sz="2000" b="1" dirty="0">
                <a:ln>
                  <a:solidFill>
                    <a:srgbClr val="AA0606"/>
                  </a:solidFill>
                </a:ln>
                <a:solidFill>
                  <a:srgbClr val="AA060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AA0606"/>
                  </a:solidFill>
                </a:ln>
                <a:solidFill>
                  <a:srgbClr val="AA060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úspěchu</a:t>
            </a:r>
            <a:r>
              <a:rPr lang="es-ES" sz="2000" b="1" dirty="0">
                <a:ln>
                  <a:solidFill>
                    <a:srgbClr val="AA0606"/>
                  </a:solidFill>
                </a:ln>
                <a:solidFill>
                  <a:srgbClr val="AA060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
</a:t>
            </a:r>
          </a:p>
        </p:txBody>
      </p:sp>
      <p:pic>
        <p:nvPicPr>
          <p:cNvPr id="10" name="Imagen 9" descr="Una niña con un vestido azul&#10;&#10;Descripción generada automáticamente con confianza baja">
            <a:extLst>
              <a:ext uri="{FF2B5EF4-FFF2-40B4-BE49-F238E27FC236}">
                <a16:creationId xmlns:a16="http://schemas.microsoft.com/office/drawing/2014/main" id="{616467AB-F050-AE90-C5FA-32873B3CB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029" y="186268"/>
            <a:ext cx="2190859" cy="145958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71D1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Un niño con la boca abierta&#10;&#10;Descripción generada automáticamente con confianza media">
            <a:extLst>
              <a:ext uri="{FF2B5EF4-FFF2-40B4-BE49-F238E27FC236}">
                <a16:creationId xmlns:a16="http://schemas.microsoft.com/office/drawing/2014/main" id="{7CD3767B-1527-427B-6324-B897D3F88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4" y="1618179"/>
            <a:ext cx="3185016" cy="147000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71D1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7F554C0-2A9D-915F-D263-F6AC9EC4D5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543" r="21543"/>
          <a:stretch/>
        </p:blipFill>
        <p:spPr>
          <a:xfrm>
            <a:off x="9879924" y="4100753"/>
            <a:ext cx="2164668" cy="253354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71D1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761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1" grpId="0"/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10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CF3EC19-964B-AC20-AA08-2C636039787E}"/>
              </a:ext>
            </a:extLst>
          </p:cNvPr>
          <p:cNvSpPr txBox="1"/>
          <p:nvPr/>
        </p:nvSpPr>
        <p:spPr>
          <a:xfrm>
            <a:off x="96078" y="845582"/>
            <a:ext cx="63976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</a:t>
            </a:r>
            <a:r>
              <a:rPr lang="cs-CZ" b="1" dirty="0"/>
              <a:t>Rozvoj charakteru je nejdůležitější prací, jakou Bůh člověku svěřil, a nikdy dřív nebylo nutné se tím zabývat tolik </a:t>
            </a:r>
            <a:r>
              <a:rPr lang="cs-CZ" b="1" dirty="0" err="1"/>
              <a:t>jakodnes</a:t>
            </a:r>
            <a:r>
              <a:rPr lang="cs-CZ" b="1" dirty="0"/>
              <a:t>. Žádná z dřívějších generací se nemusela připravovat na tak převratné události jako ta naše a nikdy dřív nebyli mladí lidé v takovém ohrožení, jako jsou dnes</a:t>
            </a:r>
            <a:r>
              <a:rPr lang="es-ES" b="1" dirty="0"/>
              <a:t>”. </a:t>
            </a:r>
            <a:r>
              <a:rPr lang="cs-CZ" b="1" dirty="0"/>
              <a:t>EGW: RPC strana 168</a:t>
            </a:r>
            <a:endParaRPr lang="es-ES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3B4B8BF-2822-DD6C-16EA-711C2E433751}"/>
              </a:ext>
            </a:extLst>
          </p:cNvPr>
          <p:cNvSpPr txBox="1"/>
          <p:nvPr/>
        </p:nvSpPr>
        <p:spPr>
          <a:xfrm>
            <a:off x="96078" y="160020"/>
            <a:ext cx="6397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V </a:t>
            </a:r>
            <a:r>
              <a:rPr lang="es-ES" b="1" dirty="0" err="1"/>
              <a:t>této</a:t>
            </a:r>
            <a:r>
              <a:rPr lang="es-ES" b="1" dirty="0"/>
              <a:t> </a:t>
            </a:r>
            <a:r>
              <a:rPr lang="es-ES" b="1" dirty="0" err="1"/>
              <a:t>prezentaci</a:t>
            </a:r>
            <a:r>
              <a:rPr lang="es-ES" b="1" dirty="0"/>
              <a:t> se </a:t>
            </a:r>
            <a:r>
              <a:rPr lang="es-ES" b="1" dirty="0" err="1"/>
              <a:t>dozvíme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je </a:t>
            </a:r>
            <a:r>
              <a:rPr lang="es-ES" b="1" dirty="0" err="1"/>
              <a:t>důležité</a:t>
            </a:r>
            <a:r>
              <a:rPr lang="es-ES" b="1" dirty="0"/>
              <a:t> </a:t>
            </a:r>
            <a:r>
              <a:rPr lang="es-ES" b="1" dirty="0" err="1"/>
              <a:t>modelovat</a:t>
            </a:r>
            <a:r>
              <a:rPr lang="es-ES" b="1" dirty="0"/>
              <a:t> </a:t>
            </a:r>
            <a:r>
              <a:rPr lang="es-ES" b="1" dirty="0" err="1"/>
              <a:t>charakter</a:t>
            </a:r>
            <a:r>
              <a:rPr lang="es-ES" b="1" dirty="0"/>
              <a:t> </a:t>
            </a:r>
            <a:r>
              <a:rPr lang="es-ES" b="1" dirty="0" err="1"/>
              <a:t>našich</a:t>
            </a:r>
            <a:r>
              <a:rPr lang="es-ES" b="1" dirty="0"/>
              <a:t> </a:t>
            </a:r>
            <a:r>
              <a:rPr lang="es-ES" b="1" dirty="0" err="1"/>
              <a:t>dětí</a:t>
            </a:r>
            <a:r>
              <a:rPr lang="es-ES" b="1" dirty="0"/>
              <a:t> </a:t>
            </a:r>
            <a:r>
              <a:rPr lang="es-ES" b="1" dirty="0" err="1"/>
              <a:t>podle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72FF318-D2FA-331C-F9E2-5FD619C5B642}"/>
              </a:ext>
            </a:extLst>
          </p:cNvPr>
          <p:cNvSpPr txBox="1"/>
          <p:nvPr/>
        </p:nvSpPr>
        <p:spPr>
          <a:xfrm>
            <a:off x="96078" y="3047702"/>
            <a:ext cx="648379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</a:t>
            </a:r>
            <a:r>
              <a:rPr lang="es-ES" b="1" dirty="0" err="1"/>
              <a:t>Rodiče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opravdu</a:t>
            </a:r>
            <a:r>
              <a:rPr lang="es-ES" b="1" dirty="0"/>
              <a:t> </a:t>
            </a:r>
            <a:r>
              <a:rPr lang="es-ES" b="1" dirty="0" err="1"/>
              <a:t>milují</a:t>
            </a:r>
            <a:r>
              <a:rPr lang="es-ES" b="1" dirty="0"/>
              <a:t> Krista,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dosvědčují</a:t>
            </a:r>
            <a:r>
              <a:rPr lang="es-ES" b="1" dirty="0"/>
              <a:t> </a:t>
            </a:r>
            <a:r>
              <a:rPr lang="es-ES" b="1" dirty="0" err="1"/>
              <a:t>láskou</a:t>
            </a:r>
            <a:r>
              <a:rPr lang="es-ES" b="1" dirty="0"/>
              <a:t> ke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dětem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nebude</a:t>
            </a:r>
            <a:r>
              <a:rPr lang="es-ES" b="1" dirty="0"/>
              <a:t> </a:t>
            </a:r>
            <a:r>
              <a:rPr lang="es-ES" b="1" dirty="0" err="1"/>
              <a:t>příliš</a:t>
            </a:r>
            <a:r>
              <a:rPr lang="es-ES" b="1" dirty="0"/>
              <a:t> </a:t>
            </a:r>
            <a:r>
              <a:rPr lang="es-ES" b="1" dirty="0" err="1"/>
              <a:t>shovívavá</a:t>
            </a:r>
            <a:r>
              <a:rPr lang="es-ES" b="1" dirty="0"/>
              <a:t>, ale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jednat</a:t>
            </a:r>
            <a:r>
              <a:rPr lang="es-ES" b="1" dirty="0"/>
              <a:t> </a:t>
            </a:r>
            <a:r>
              <a:rPr lang="es-ES" b="1" dirty="0" err="1"/>
              <a:t>moudře</a:t>
            </a:r>
            <a:r>
              <a:rPr lang="es-ES" b="1" dirty="0"/>
              <a:t> pro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nejvyšší</a:t>
            </a:r>
            <a:r>
              <a:rPr lang="es-ES" b="1" dirty="0"/>
              <a:t> </a:t>
            </a:r>
            <a:r>
              <a:rPr lang="es-ES" b="1" dirty="0" err="1"/>
              <a:t>dobro</a:t>
            </a:r>
            <a:r>
              <a:rPr lang="es-ES" b="1" dirty="0"/>
              <a:t>. </a:t>
            </a:r>
            <a:r>
              <a:rPr lang="es-ES" b="1" dirty="0" err="1"/>
              <a:t>Veškerou</a:t>
            </a:r>
            <a:r>
              <a:rPr lang="es-ES" b="1" dirty="0"/>
              <a:t> </a:t>
            </a:r>
            <a:r>
              <a:rPr lang="es-ES" b="1" dirty="0" err="1"/>
              <a:t>energii</a:t>
            </a:r>
            <a:r>
              <a:rPr lang="es-ES" b="1" dirty="0"/>
              <a:t> a </a:t>
            </a:r>
            <a:r>
              <a:rPr lang="es-ES" b="1" dirty="0" err="1"/>
              <a:t>posvěcené</a:t>
            </a:r>
            <a:r>
              <a:rPr lang="es-ES" b="1" dirty="0"/>
              <a:t> </a:t>
            </a:r>
            <a:r>
              <a:rPr lang="es-ES" b="1" dirty="0" err="1"/>
              <a:t>schopnosti</a:t>
            </a:r>
            <a:r>
              <a:rPr lang="es-ES" b="1" dirty="0"/>
              <a:t> </a:t>
            </a:r>
            <a:r>
              <a:rPr lang="es-ES" b="1" dirty="0" err="1"/>
              <a:t>zasvětí</a:t>
            </a:r>
            <a:r>
              <a:rPr lang="es-ES" b="1" dirty="0"/>
              <a:t> </a:t>
            </a:r>
            <a:r>
              <a:rPr lang="es-ES" b="1" dirty="0" err="1"/>
              <a:t>práci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záchraně</a:t>
            </a:r>
            <a:r>
              <a:rPr lang="es-ES" b="1" dirty="0"/>
              <a:t>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dětí</a:t>
            </a:r>
            <a:r>
              <a:rPr lang="es-ES" b="1" dirty="0"/>
              <a:t>. </a:t>
            </a:r>
            <a:r>
              <a:rPr lang="es-ES" b="1" dirty="0" err="1"/>
              <a:t>Místo</a:t>
            </a:r>
            <a:r>
              <a:rPr lang="es-ES" b="1" dirty="0"/>
              <a:t> </a:t>
            </a:r>
            <a:r>
              <a:rPr lang="es-ES" b="1" dirty="0" err="1"/>
              <a:t>toho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 </a:t>
            </a:r>
            <a:r>
              <a:rPr lang="es-ES" b="1" dirty="0" err="1"/>
              <a:t>nimi</a:t>
            </a:r>
            <a:r>
              <a:rPr lang="es-ES" b="1" dirty="0"/>
              <a:t> </a:t>
            </a:r>
            <a:r>
              <a:rPr lang="es-ES" b="1" dirty="0" err="1"/>
              <a:t>zacházeli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s </a:t>
            </a:r>
            <a:r>
              <a:rPr lang="es-ES" b="1" dirty="0" err="1"/>
              <a:t>hračkami</a:t>
            </a:r>
            <a:r>
              <a:rPr lang="es-ES" b="1" dirty="0"/>
              <a:t>, </a:t>
            </a:r>
            <a:r>
              <a:rPr lang="es-ES" b="1" dirty="0" err="1"/>
              <a:t>budou</a:t>
            </a:r>
            <a:r>
              <a:rPr lang="es-ES" b="1" dirty="0"/>
              <a:t> je </a:t>
            </a:r>
            <a:r>
              <a:rPr lang="es-ES" b="1" dirty="0" err="1"/>
              <a:t>považovat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Kristovo</a:t>
            </a:r>
            <a:r>
              <a:rPr lang="es-ES" b="1" dirty="0"/>
              <a:t> </a:t>
            </a:r>
            <a:r>
              <a:rPr lang="es-ES" b="1" dirty="0" err="1"/>
              <a:t>získání</a:t>
            </a:r>
            <a:r>
              <a:rPr lang="es-ES" b="1" dirty="0"/>
              <a:t> a </a:t>
            </a:r>
            <a:r>
              <a:rPr lang="es-ES" b="1" dirty="0" err="1"/>
              <a:t>budou</a:t>
            </a:r>
            <a:r>
              <a:rPr lang="es-ES" b="1" dirty="0"/>
              <a:t> je </a:t>
            </a:r>
            <a:r>
              <a:rPr lang="es-ES" b="1" dirty="0" err="1"/>
              <a:t>učit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se musí </a:t>
            </a:r>
            <a:r>
              <a:rPr lang="es-ES" b="1" dirty="0" err="1"/>
              <a:t>stát</a:t>
            </a:r>
            <a:r>
              <a:rPr lang="es-ES" b="1" dirty="0"/>
              <a:t> </a:t>
            </a:r>
            <a:r>
              <a:rPr lang="es-ES" b="1" dirty="0" err="1"/>
              <a:t>Božími</a:t>
            </a:r>
            <a:r>
              <a:rPr lang="es-ES" b="1" dirty="0"/>
              <a:t> </a:t>
            </a:r>
            <a:r>
              <a:rPr lang="es-ES" b="1" dirty="0" err="1"/>
              <a:t>dětmi</a:t>
            </a:r>
            <a:r>
              <a:rPr lang="es-ES" b="1" dirty="0"/>
              <a:t>. </a:t>
            </a:r>
            <a:r>
              <a:rPr lang="es-ES" b="1" dirty="0" err="1"/>
              <a:t>Místo</a:t>
            </a:r>
            <a:r>
              <a:rPr lang="es-ES" b="1" dirty="0"/>
              <a:t> </a:t>
            </a:r>
            <a:r>
              <a:rPr lang="es-ES" b="1" dirty="0" err="1"/>
              <a:t>toho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dovolili</a:t>
            </a:r>
            <a:r>
              <a:rPr lang="es-ES" b="1" dirty="0"/>
              <a:t> </a:t>
            </a:r>
            <a:r>
              <a:rPr lang="es-ES" b="1" dirty="0" err="1"/>
              <a:t>oddávat</a:t>
            </a:r>
            <a:r>
              <a:rPr lang="es-ES" b="1" dirty="0"/>
              <a:t> se </a:t>
            </a:r>
            <a:r>
              <a:rPr lang="es-ES" b="1" dirty="0" err="1"/>
              <a:t>temperamentu</a:t>
            </a:r>
            <a:r>
              <a:rPr lang="es-ES" b="1" dirty="0"/>
              <a:t> a </a:t>
            </a:r>
            <a:r>
              <a:rPr lang="es-ES" b="1" dirty="0" err="1"/>
              <a:t>sobeckým</a:t>
            </a:r>
            <a:r>
              <a:rPr lang="es-ES" b="1" dirty="0"/>
              <a:t> </a:t>
            </a:r>
            <a:r>
              <a:rPr lang="es-ES" b="1" dirty="0" err="1"/>
              <a:t>touhám</a:t>
            </a:r>
            <a:r>
              <a:rPr lang="es-ES" b="1" dirty="0"/>
              <a:t>, </a:t>
            </a:r>
            <a:r>
              <a:rPr lang="es-ES" b="1" dirty="0" err="1"/>
              <a:t>naučí</a:t>
            </a:r>
            <a:r>
              <a:rPr lang="es-ES" b="1" dirty="0"/>
              <a:t> je </a:t>
            </a:r>
            <a:r>
              <a:rPr lang="es-ES" b="1" dirty="0" err="1"/>
              <a:t>lekcím</a:t>
            </a:r>
            <a:r>
              <a:rPr lang="es-ES" b="1" dirty="0"/>
              <a:t> </a:t>
            </a:r>
            <a:r>
              <a:rPr lang="es-ES" b="1" dirty="0" err="1"/>
              <a:t>sebeovládání</a:t>
            </a:r>
            <a:r>
              <a:rPr lang="es-ES" b="1" dirty="0"/>
              <a:t>. A </a:t>
            </a:r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budou</a:t>
            </a:r>
            <a:r>
              <a:rPr lang="es-ES" b="1" dirty="0"/>
              <a:t>, </a:t>
            </a:r>
            <a:r>
              <a:rPr lang="es-ES" b="1" dirty="0" err="1"/>
              <a:t>při</a:t>
            </a:r>
            <a:r>
              <a:rPr lang="es-ES" b="1" dirty="0"/>
              <a:t> </a:t>
            </a:r>
            <a:r>
              <a:rPr lang="es-ES" b="1" dirty="0" err="1"/>
              <a:t>správné</a:t>
            </a:r>
            <a:r>
              <a:rPr lang="es-ES" b="1" dirty="0"/>
              <a:t> </a:t>
            </a:r>
            <a:r>
              <a:rPr lang="es-ES" b="1" dirty="0" err="1"/>
              <a:t>disciplíně</a:t>
            </a:r>
            <a:r>
              <a:rPr lang="es-ES" b="1" dirty="0"/>
              <a:t>, </a:t>
            </a:r>
            <a:r>
              <a:rPr lang="es-ES" b="1" dirty="0" err="1"/>
              <a:t>šťastnější</a:t>
            </a:r>
            <a:r>
              <a:rPr lang="es-ES" b="1" dirty="0"/>
              <a:t>, </a:t>
            </a:r>
            <a:r>
              <a:rPr lang="es-ES" b="1" dirty="0" err="1"/>
              <a:t>mnohem</a:t>
            </a:r>
            <a:r>
              <a:rPr lang="es-ES" b="1" dirty="0"/>
              <a:t> </a:t>
            </a:r>
            <a:r>
              <a:rPr lang="es-ES" b="1" dirty="0" err="1"/>
              <a:t>šťastnější</a:t>
            </a:r>
            <a:r>
              <a:rPr lang="es-ES" b="1" dirty="0"/>
              <a:t>,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kdyby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dovoleno</a:t>
            </a:r>
            <a:r>
              <a:rPr lang="es-ES" b="1" dirty="0"/>
              <a:t> </a:t>
            </a:r>
            <a:r>
              <a:rPr lang="es-ES" b="1" dirty="0" err="1"/>
              <a:t>dělat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nespoutané</a:t>
            </a:r>
            <a:r>
              <a:rPr lang="es-ES" b="1" dirty="0"/>
              <a:t> </a:t>
            </a:r>
            <a:r>
              <a:rPr lang="es-ES" b="1" dirty="0" err="1"/>
              <a:t>impulsy</a:t>
            </a:r>
            <a:r>
              <a:rPr lang="es-ES" b="1" dirty="0"/>
              <a:t> </a:t>
            </a:r>
            <a:r>
              <a:rPr lang="es-ES" b="1" dirty="0" err="1"/>
              <a:t>naznačují</a:t>
            </a:r>
            <a:r>
              <a:rPr lang="es-ES" b="1" dirty="0"/>
              <a:t>. </a:t>
            </a:r>
            <a:r>
              <a:rPr lang="es-ES" b="1" dirty="0" err="1"/>
              <a:t>Pravé</a:t>
            </a:r>
            <a:r>
              <a:rPr lang="es-ES" b="1" dirty="0"/>
              <a:t> </a:t>
            </a:r>
            <a:r>
              <a:rPr lang="es-ES" b="1" dirty="0" err="1"/>
              <a:t>ctnosti</a:t>
            </a:r>
            <a:r>
              <a:rPr lang="es-ES" b="1" dirty="0"/>
              <a:t> </a:t>
            </a:r>
            <a:r>
              <a:rPr lang="es-ES" b="1" dirty="0" err="1"/>
              <a:t>dítěte</a:t>
            </a:r>
            <a:r>
              <a:rPr lang="es-ES" b="1" dirty="0"/>
              <a:t> </a:t>
            </a:r>
            <a:r>
              <a:rPr lang="es-ES" b="1" dirty="0" err="1"/>
              <a:t>spočívají</a:t>
            </a:r>
            <a:r>
              <a:rPr lang="es-ES" b="1" dirty="0"/>
              <a:t> ve </a:t>
            </a:r>
            <a:r>
              <a:rPr lang="es-ES" b="1" dirty="0" err="1"/>
              <a:t>skromnosti</a:t>
            </a:r>
            <a:r>
              <a:rPr lang="es-ES" b="1" dirty="0"/>
              <a:t> a </a:t>
            </a:r>
            <a:r>
              <a:rPr lang="es-ES" b="1" dirty="0" err="1"/>
              <a:t>poslušnosti</a:t>
            </a:r>
            <a:r>
              <a:rPr lang="es-ES" b="1" dirty="0"/>
              <a:t>, v </a:t>
            </a:r>
            <a:r>
              <a:rPr lang="es-ES" b="1" dirty="0" err="1"/>
              <a:t>pozorných</a:t>
            </a:r>
            <a:r>
              <a:rPr lang="es-ES" b="1" dirty="0"/>
              <a:t> </a:t>
            </a:r>
            <a:r>
              <a:rPr lang="es-ES" b="1" dirty="0" err="1"/>
              <a:t>uších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slyšely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 </a:t>
            </a:r>
            <a:r>
              <a:rPr lang="es-ES" b="1" dirty="0" err="1"/>
              <a:t>vedení</a:t>
            </a:r>
            <a:r>
              <a:rPr lang="es-ES" b="1" dirty="0"/>
              <a:t>, v </a:t>
            </a:r>
            <a:r>
              <a:rPr lang="es-ES" b="1" dirty="0" err="1"/>
              <a:t>ochotných</a:t>
            </a:r>
            <a:r>
              <a:rPr lang="es-ES" b="1" dirty="0"/>
              <a:t> </a:t>
            </a:r>
            <a:r>
              <a:rPr lang="es-ES" b="1" dirty="0" err="1"/>
              <a:t>nohách</a:t>
            </a:r>
            <a:r>
              <a:rPr lang="es-ES" b="1" dirty="0"/>
              <a:t> a </a:t>
            </a:r>
            <a:r>
              <a:rPr lang="es-ES" b="1" dirty="0" err="1"/>
              <a:t>rukou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kráčely</a:t>
            </a:r>
            <a:r>
              <a:rPr lang="es-ES" b="1" dirty="0"/>
              <a:t> a </a:t>
            </a:r>
            <a:r>
              <a:rPr lang="es-ES" b="1" dirty="0" err="1"/>
              <a:t>pracovaly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cestě</a:t>
            </a:r>
            <a:r>
              <a:rPr lang="es-ES" b="1" dirty="0"/>
              <a:t> </a:t>
            </a:r>
            <a:r>
              <a:rPr lang="es-ES" b="1" dirty="0" err="1"/>
              <a:t>povinnosti</a:t>
            </a:r>
            <a:r>
              <a:rPr lang="es-ES" b="1" dirty="0"/>
              <a:t>.”. </a:t>
            </a:r>
            <a:r>
              <a:rPr lang="cs-CZ" b="1" dirty="0"/>
              <a:t> EGW: </a:t>
            </a:r>
            <a:r>
              <a:rPr lang="es-ES" b="1" dirty="0"/>
              <a:t>C</a:t>
            </a:r>
            <a:r>
              <a:rPr lang="cs-CZ" b="1" dirty="0"/>
              <a:t>T strana</a:t>
            </a:r>
            <a:r>
              <a:rPr lang="es-ES" b="1" dirty="0"/>
              <a:t> 11</a:t>
            </a:r>
            <a:r>
              <a:rPr lang="cs-CZ" b="1" dirty="0"/>
              <a:t>3</a:t>
            </a:r>
            <a:endParaRPr lang="es-ES" b="1" dirty="0"/>
          </a:p>
        </p:txBody>
      </p:sp>
      <p:pic>
        <p:nvPicPr>
          <p:cNvPr id="16" name="Imagen 15" descr="Un par de personas de pie sobre pasto&#10;&#10;Descripción generada automáticamente con confianza media">
            <a:extLst>
              <a:ext uri="{FF2B5EF4-FFF2-40B4-BE49-F238E27FC236}">
                <a16:creationId xmlns:a16="http://schemas.microsoft.com/office/drawing/2014/main" id="{C5086627-ED58-18D1-404B-25070C4D9F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" r="1679"/>
          <a:stretch/>
        </p:blipFill>
        <p:spPr>
          <a:xfrm>
            <a:off x="6579872" y="139148"/>
            <a:ext cx="5449789" cy="6589643"/>
          </a:xfrm>
          <a:prstGeom prst="rect">
            <a:avLst/>
          </a:prstGeom>
          <a:ln w="38100" cap="sq">
            <a:solidFill>
              <a:srgbClr val="FAE12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2BC4424-67BD-3DF6-56EF-9BBDB290AC95}"/>
              </a:ext>
            </a:extLst>
          </p:cNvPr>
          <p:cNvSpPr txBox="1"/>
          <p:nvPr/>
        </p:nvSpPr>
        <p:spPr>
          <a:xfrm>
            <a:off x="96078" y="2362141"/>
            <a:ext cx="63891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b="1" dirty="0" err="1">
                <a:solidFill>
                  <a:srgbClr val="000000"/>
                </a:solidFill>
              </a:rPr>
              <a:t>Také</a:t>
            </a:r>
            <a:r>
              <a:rPr lang="es-ES" b="1" dirty="0">
                <a:solidFill>
                  <a:srgbClr val="000000"/>
                </a:solidFill>
              </a:rPr>
              <a:t> se </a:t>
            </a:r>
            <a:r>
              <a:rPr lang="es-ES" b="1" dirty="0" err="1">
                <a:solidFill>
                  <a:srgbClr val="000000"/>
                </a:solidFill>
              </a:rPr>
              <a:t>naučíme</a:t>
            </a:r>
            <a:r>
              <a:rPr lang="es-ES" b="1" dirty="0">
                <a:solidFill>
                  <a:srgbClr val="000000"/>
                </a:solidFill>
              </a:rPr>
              <a:t>, </a:t>
            </a:r>
            <a:r>
              <a:rPr lang="es-ES" b="1" dirty="0" err="1">
                <a:solidFill>
                  <a:srgbClr val="000000"/>
                </a:solidFill>
              </a:rPr>
              <a:t>jak</a:t>
            </a:r>
            <a:r>
              <a:rPr lang="es-ES" b="1" dirty="0">
                <a:solidFill>
                  <a:srgbClr val="000000"/>
                </a:solidFill>
              </a:rPr>
              <a:t> je </a:t>
            </a:r>
            <a:r>
              <a:rPr lang="es-ES" b="1" dirty="0" err="1">
                <a:solidFill>
                  <a:srgbClr val="000000"/>
                </a:solidFill>
              </a:rPr>
              <a:t>ukázňovat</a:t>
            </a:r>
            <a:r>
              <a:rPr lang="es-ES" b="1" dirty="0">
                <a:solidFill>
                  <a:srgbClr val="000000"/>
                </a:solidFill>
              </a:rPr>
              <a:t>, </a:t>
            </a:r>
            <a:r>
              <a:rPr lang="es-ES" b="1" dirty="0" err="1">
                <a:solidFill>
                  <a:srgbClr val="000000"/>
                </a:solidFill>
              </a:rPr>
              <a:t>aby</a:t>
            </a:r>
            <a:r>
              <a:rPr lang="es-ES" b="1" dirty="0">
                <a:solidFill>
                  <a:srgbClr val="000000"/>
                </a:solidFill>
              </a:rPr>
              <a:t> </a:t>
            </a:r>
            <a:r>
              <a:rPr lang="es-ES" b="1" dirty="0" err="1">
                <a:solidFill>
                  <a:srgbClr val="000000"/>
                </a:solidFill>
              </a:rPr>
              <a:t>byli</a:t>
            </a:r>
            <a:r>
              <a:rPr lang="es-ES" b="1" dirty="0">
                <a:solidFill>
                  <a:srgbClr val="000000"/>
                </a:solidFill>
              </a:rPr>
              <a:t> </a:t>
            </a:r>
            <a:r>
              <a:rPr lang="es-ES" b="1" dirty="0" err="1">
                <a:solidFill>
                  <a:srgbClr val="000000"/>
                </a:solidFill>
              </a:rPr>
              <a:t>občany</a:t>
            </a:r>
            <a:r>
              <a:rPr lang="es-ES" b="1" dirty="0">
                <a:solidFill>
                  <a:srgbClr val="000000"/>
                </a:solidFill>
              </a:rPr>
              <a:t> </a:t>
            </a:r>
            <a:r>
              <a:rPr lang="es-ES" b="1" dirty="0" err="1">
                <a:solidFill>
                  <a:srgbClr val="000000"/>
                </a:solidFill>
              </a:rPr>
              <a:t>království</a:t>
            </a:r>
            <a:r>
              <a:rPr lang="es-ES" b="1" dirty="0">
                <a:solidFill>
                  <a:srgbClr val="000000"/>
                </a:solidFill>
              </a:rPr>
              <a:t> </a:t>
            </a:r>
            <a:r>
              <a:rPr lang="es-ES" b="1" dirty="0" err="1">
                <a:solidFill>
                  <a:srgbClr val="000000"/>
                </a:solidFill>
              </a:rPr>
              <a:t>nebeského</a:t>
            </a:r>
            <a:r>
              <a:rPr lang="es-ES" b="1" dirty="0">
                <a:solidFill>
                  <a:srgbClr val="000000"/>
                </a:solidFill>
              </a:rPr>
              <a:t>.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21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CE6C2F4-67E1-5EA1-C253-8F86D5075D3E}"/>
              </a:ext>
            </a:extLst>
          </p:cNvPr>
          <p:cNvSpPr txBox="1"/>
          <p:nvPr/>
        </p:nvSpPr>
        <p:spPr>
          <a:xfrm>
            <a:off x="160585" y="162616"/>
            <a:ext cx="7090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Tón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vašeho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hlasu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vaše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chování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váš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duch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jsou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kopírovány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maličkými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Signs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Times, 11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cs-CZ" b="1" dirty="0" err="1"/>
              <a:t>bř</a:t>
            </a:r>
            <a:r>
              <a:rPr lang="es-ES" b="1" dirty="0" err="1"/>
              <a:t>ez</a:t>
            </a:r>
            <a:r>
              <a:rPr lang="cs-CZ" b="1" dirty="0"/>
              <a:t>na</a:t>
            </a:r>
            <a:r>
              <a:rPr lang="es-ES" b="1" dirty="0"/>
              <a:t> 1886.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B8F059F-0DCC-105E-E1BC-C3129C9AD580}"/>
              </a:ext>
            </a:extLst>
          </p:cNvPr>
          <p:cNvSpPr txBox="1"/>
          <p:nvPr/>
        </p:nvSpPr>
        <p:spPr>
          <a:xfrm>
            <a:off x="140779" y="790351"/>
            <a:ext cx="77529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napodobují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rodiče</a:t>
            </a:r>
            <a:r>
              <a:rPr lang="cs-CZ" b="1" dirty="0"/>
              <a:t>.</a:t>
            </a:r>
            <a:r>
              <a:rPr lang="es-ES" b="1" dirty="0"/>
              <a:t> Proto je </a:t>
            </a:r>
            <a:r>
              <a:rPr lang="es-ES" b="1" dirty="0" err="1"/>
              <a:t>třeba</a:t>
            </a:r>
            <a:r>
              <a:rPr lang="es-ES" b="1" dirty="0"/>
              <a:t> </a:t>
            </a:r>
            <a:r>
              <a:rPr lang="es-ES" b="1" dirty="0" err="1"/>
              <a:t>věnovat</a:t>
            </a:r>
            <a:r>
              <a:rPr lang="es-ES" b="1" dirty="0"/>
              <a:t> </a:t>
            </a:r>
            <a:r>
              <a:rPr lang="es-ES" b="1" dirty="0" err="1"/>
              <a:t>velkou</a:t>
            </a:r>
            <a:r>
              <a:rPr lang="es-ES" b="1" dirty="0"/>
              <a:t> </a:t>
            </a:r>
            <a:r>
              <a:rPr lang="es-ES" b="1" dirty="0" err="1"/>
              <a:t>pozornost</a:t>
            </a:r>
            <a:r>
              <a:rPr lang="es-ES" b="1" dirty="0"/>
              <a:t> </a:t>
            </a:r>
            <a:r>
              <a:rPr lang="es-ES" b="1" dirty="0" err="1"/>
              <a:t>tomu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byly</a:t>
            </a:r>
            <a:r>
              <a:rPr lang="es-ES" b="1" dirty="0"/>
              <a:t> </a:t>
            </a:r>
            <a:r>
              <a:rPr lang="cs-CZ" b="1" dirty="0"/>
              <a:t>byli svým dětem správným vzorem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Rodiče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kteří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jsou</a:t>
            </a:r>
            <a:r>
              <a:rPr lang="es-ES" b="1" dirty="0">
                <a:solidFill>
                  <a:srgbClr val="C00000"/>
                </a:solidFill>
              </a:rPr>
              <a:t> doma </a:t>
            </a:r>
            <a:r>
              <a:rPr lang="es-ES" b="1" dirty="0" err="1">
                <a:solidFill>
                  <a:srgbClr val="C00000"/>
                </a:solidFill>
              </a:rPr>
              <a:t>laskaví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zdvo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řilí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zatímco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jsou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pevní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odhodlaní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uvidí</a:t>
            </a:r>
            <a:r>
              <a:rPr lang="es-ES" b="1" dirty="0">
                <a:solidFill>
                  <a:srgbClr val="C00000"/>
                </a:solidFill>
              </a:rPr>
              <a:t>, ž</a:t>
            </a:r>
            <a:r>
              <a:rPr lang="cs-CZ" b="1" dirty="0">
                <a:solidFill>
                  <a:srgbClr val="C00000"/>
                </a:solidFill>
              </a:rPr>
              <a:t>e s</a:t>
            </a:r>
            <a:r>
              <a:rPr lang="es-ES" b="1" dirty="0">
                <a:solidFill>
                  <a:srgbClr val="C00000"/>
                </a:solidFill>
              </a:rPr>
              <a:t>e </a:t>
            </a:r>
            <a:r>
              <a:rPr lang="es-ES" b="1" dirty="0" err="1">
                <a:solidFill>
                  <a:srgbClr val="C00000"/>
                </a:solidFill>
              </a:rPr>
              <a:t>stejné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rysy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projeví</a:t>
            </a:r>
            <a:r>
              <a:rPr lang="es-ES" b="1" dirty="0">
                <a:solidFill>
                  <a:srgbClr val="C00000"/>
                </a:solidFill>
              </a:rPr>
              <a:t> u </a:t>
            </a:r>
            <a:r>
              <a:rPr lang="es-ES" b="1" dirty="0" err="1">
                <a:solidFill>
                  <a:srgbClr val="C00000"/>
                </a:solidFill>
              </a:rPr>
              <a:t>jejich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dětí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cs-CZ" b="1" dirty="0"/>
              <a:t>Pokud jednáte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s</a:t>
            </a:r>
            <a:r>
              <a:rPr lang="es-ES" b="1" dirty="0" err="1">
                <a:solidFill>
                  <a:srgbClr val="C00000"/>
                </a:solidFill>
              </a:rPr>
              <a:t>právně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čestně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čestně</a:t>
            </a:r>
            <a:r>
              <a:rPr lang="es-ES" b="1" dirty="0"/>
              <a:t>, </a:t>
            </a:r>
            <a:r>
              <a:rPr lang="cs-CZ" b="1" dirty="0"/>
              <a:t>s</a:t>
            </a:r>
            <a:r>
              <a:rPr lang="es-ES" b="1" dirty="0"/>
              <a:t> </a:t>
            </a:r>
            <a:r>
              <a:rPr lang="es-ES" b="1" dirty="0" err="1"/>
              <a:t>největší</a:t>
            </a:r>
            <a:r>
              <a:rPr lang="es-ES" b="1" dirty="0"/>
              <a:t> </a:t>
            </a:r>
            <a:r>
              <a:rPr lang="es-ES" b="1" dirty="0" err="1"/>
              <a:t>pravděpodobností</a:t>
            </a:r>
            <a:r>
              <a:rPr lang="es-ES" b="1" dirty="0"/>
              <a:t> je v </a:t>
            </a:r>
            <a:r>
              <a:rPr lang="es-ES" b="1" dirty="0" err="1"/>
              <a:t>tom</a:t>
            </a:r>
            <a:r>
              <a:rPr lang="es-ES" b="1" dirty="0"/>
              <a:t>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napodobovat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Uctívejte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Boha</a:t>
            </a:r>
            <a:r>
              <a:rPr lang="cs-CZ" b="1" dirty="0"/>
              <a:t> a děti</a:t>
            </a:r>
            <a:r>
              <a:rPr lang="es-ES" b="1" dirty="0"/>
              <a:t> </a:t>
            </a:r>
            <a:r>
              <a:rPr lang="es-ES" b="1" dirty="0" err="1"/>
              <a:t>vychované</a:t>
            </a:r>
            <a:r>
              <a:rPr lang="es-ES" b="1" dirty="0"/>
              <a:t> </a:t>
            </a:r>
            <a:r>
              <a:rPr lang="es-ES" b="1" dirty="0" err="1"/>
              <a:t>stejným</a:t>
            </a:r>
            <a:r>
              <a:rPr lang="es-ES" b="1" dirty="0"/>
              <a:t> </a:t>
            </a:r>
            <a:r>
              <a:rPr lang="es-ES" b="1" dirty="0" err="1"/>
              <a:t>způ</a:t>
            </a:r>
            <a:r>
              <a:rPr lang="cs-CZ" b="1" dirty="0"/>
              <a:t>-</a:t>
            </a:r>
            <a:r>
              <a:rPr lang="es-ES" b="1" dirty="0" err="1"/>
              <a:t>sobem</a:t>
            </a:r>
            <a:r>
              <a:rPr lang="cs-CZ" b="1" dirty="0"/>
              <a:t> také</a:t>
            </a:r>
            <a:r>
              <a:rPr lang="es-ES" b="1" dirty="0"/>
              <a:t> </a:t>
            </a:r>
            <a:r>
              <a:rPr lang="es-ES" b="1" dirty="0" err="1"/>
              <a:t>nezapomenou</a:t>
            </a:r>
            <a:r>
              <a:rPr lang="es-ES" b="1" dirty="0"/>
              <a:t> </a:t>
            </a:r>
            <a:r>
              <a:rPr lang="es-ES" b="1" dirty="0" err="1"/>
              <a:t>sloužit</a:t>
            </a:r>
            <a:r>
              <a:rPr lang="es-ES" b="1" dirty="0"/>
              <a:t> </a:t>
            </a:r>
            <a:r>
              <a:rPr lang="es-ES" b="1" dirty="0" err="1"/>
              <a:t>Bohu</a:t>
            </a:r>
            <a:r>
              <a:rPr lang="es-ES" b="1" dirty="0"/>
              <a:t>.—</a:t>
            </a:r>
            <a:r>
              <a:rPr lang="cs-CZ" b="1" dirty="0"/>
              <a:t> EGW: 5</a:t>
            </a:r>
            <a:r>
              <a:rPr lang="es-ES" b="1" dirty="0"/>
              <a:t>T</a:t>
            </a:r>
            <a:r>
              <a:rPr lang="cs-CZ" b="1" dirty="0"/>
              <a:t> strana </a:t>
            </a:r>
            <a:r>
              <a:rPr lang="es-ES" b="1" dirty="0"/>
              <a:t>319.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D28B548-19E8-1B2C-6F13-A275BF28097E}"/>
              </a:ext>
            </a:extLst>
          </p:cNvPr>
          <p:cNvSpPr txBox="1"/>
          <p:nvPr/>
        </p:nvSpPr>
        <p:spPr>
          <a:xfrm>
            <a:off x="140778" y="2719360"/>
            <a:ext cx="82381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Mluvte</a:t>
            </a:r>
            <a:r>
              <a:rPr lang="cs-CZ" b="1" dirty="0">
                <a:solidFill>
                  <a:srgbClr val="C00000"/>
                </a:solidFill>
              </a:rPr>
              <a:t> se svými dětmi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laskavě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s-ES" b="1" dirty="0" err="1"/>
              <a:t>Vzpomeňte</a:t>
            </a:r>
            <a:r>
              <a:rPr lang="es-ES" b="1" dirty="0"/>
              <a:t> si,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jste</a:t>
            </a:r>
            <a:r>
              <a:rPr lang="cs-CZ" b="1" dirty="0"/>
              <a:t> sami byli </a:t>
            </a:r>
            <a:r>
              <a:rPr lang="es-ES" b="1" dirty="0" err="1"/>
              <a:t>citliví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málo</a:t>
            </a:r>
            <a:r>
              <a:rPr lang="cs-CZ" b="1" dirty="0"/>
              <a:t> jste se cítili</a:t>
            </a:r>
            <a:r>
              <a:rPr lang="es-ES" b="1" dirty="0"/>
              <a:t>, </a:t>
            </a:r>
            <a:r>
              <a:rPr lang="cs-CZ" b="1" dirty="0"/>
              <a:t>když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někdo</a:t>
            </a:r>
            <a:r>
              <a:rPr lang="es-ES" b="1" dirty="0"/>
              <a:t> </a:t>
            </a:r>
            <a:r>
              <a:rPr lang="cs-CZ" b="1" dirty="0"/>
              <a:t>ublížil</a:t>
            </a:r>
            <a:r>
              <a:rPr lang="es-ES" b="1" dirty="0"/>
              <a:t>, a </a:t>
            </a:r>
            <a:r>
              <a:rPr lang="es-ES" b="1" dirty="0" err="1"/>
              <a:t>nevkládejte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ně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vy</a:t>
            </a:r>
            <a:r>
              <a:rPr lang="cs-CZ" b="1" dirty="0"/>
              <a:t> sami</a:t>
            </a:r>
            <a:r>
              <a:rPr lang="es-ES" b="1" dirty="0"/>
              <a:t> </a:t>
            </a:r>
            <a:r>
              <a:rPr lang="es-ES" b="1" dirty="0" err="1"/>
              <a:t>nemůžete</a:t>
            </a:r>
            <a:r>
              <a:rPr lang="es-ES" b="1" dirty="0"/>
              <a:t> </a:t>
            </a:r>
            <a:r>
              <a:rPr lang="es-ES" b="1" dirty="0" err="1"/>
              <a:t>snést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slabší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vy</a:t>
            </a:r>
            <a:r>
              <a:rPr lang="es-ES" b="1" dirty="0"/>
              <a:t> a </a:t>
            </a:r>
            <a:r>
              <a:rPr lang="es-ES" b="1" dirty="0" err="1"/>
              <a:t>nemohou</a:t>
            </a:r>
            <a:r>
              <a:rPr lang="es-ES" b="1" dirty="0"/>
              <a:t> </a:t>
            </a:r>
            <a:r>
              <a:rPr lang="cs-CZ" b="1" dirty="0"/>
              <a:t>se bráni</a:t>
            </a:r>
            <a:r>
              <a:rPr lang="es-ES" b="1" dirty="0"/>
              <a:t>t. </a:t>
            </a:r>
            <a:r>
              <a:rPr lang="es-ES" b="1" dirty="0" err="1"/>
              <a:t>Plody</a:t>
            </a:r>
            <a:r>
              <a:rPr lang="es-ES" b="1" dirty="0"/>
              <a:t> </a:t>
            </a:r>
            <a:r>
              <a:rPr lang="es-ES" b="1" dirty="0" err="1"/>
              <a:t>sebeovládání</a:t>
            </a:r>
            <a:r>
              <a:rPr lang="es-ES" b="1" dirty="0"/>
              <a:t>, </a:t>
            </a:r>
            <a:r>
              <a:rPr lang="es-ES" b="1" dirty="0" err="1"/>
              <a:t>ohleduplnosti</a:t>
            </a:r>
            <a:r>
              <a:rPr lang="es-ES" b="1" dirty="0"/>
              <a:t> </a:t>
            </a:r>
            <a:r>
              <a:rPr lang="cs-CZ" b="1" dirty="0"/>
              <a:t>   </a:t>
            </a:r>
            <a:r>
              <a:rPr lang="es-ES" b="1" dirty="0"/>
              <a:t>a </a:t>
            </a:r>
            <a:r>
              <a:rPr lang="es-ES" b="1" dirty="0" err="1"/>
              <a:t>nesobeckého</a:t>
            </a:r>
            <a:r>
              <a:rPr lang="es-ES" b="1" dirty="0"/>
              <a:t> </a:t>
            </a:r>
            <a:r>
              <a:rPr lang="es-ES" b="1" dirty="0" err="1"/>
              <a:t>úsilí</a:t>
            </a:r>
            <a:r>
              <a:rPr lang="es-ES" b="1" dirty="0"/>
              <a:t> z </a:t>
            </a:r>
            <a:r>
              <a:rPr lang="es-ES" b="1" dirty="0" err="1"/>
              <a:t>vaší</a:t>
            </a:r>
            <a:r>
              <a:rPr lang="es-ES" b="1" dirty="0"/>
              <a:t> </a:t>
            </a:r>
            <a:r>
              <a:rPr lang="es-ES" b="1" dirty="0" err="1"/>
              <a:t>strany</a:t>
            </a:r>
            <a:r>
              <a:rPr lang="es-ES" b="1" dirty="0"/>
              <a:t> se </a:t>
            </a:r>
            <a:r>
              <a:rPr lang="es-ES" b="1" dirty="0" err="1"/>
              <a:t>stonásobí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Vaše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příjemná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povzbudivá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slova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budou</a:t>
            </a:r>
            <a:r>
              <a:rPr lang="es-ES" b="1" dirty="0">
                <a:solidFill>
                  <a:srgbClr val="C00000"/>
                </a:solidFill>
              </a:rPr>
              <a:t> ve </a:t>
            </a:r>
            <a:r>
              <a:rPr lang="es-ES" b="1" dirty="0" err="1">
                <a:solidFill>
                  <a:srgbClr val="C00000"/>
                </a:solidFill>
              </a:rPr>
              <a:t>vaší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rodině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vždy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jako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sluneční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paprsky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                 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Signs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Times, 10</a:t>
            </a:r>
            <a:r>
              <a:rPr lang="cs-CZ" b="1" dirty="0"/>
              <a:t>. dubna</a:t>
            </a:r>
            <a:r>
              <a:rPr lang="es-ES" b="1" dirty="0"/>
              <a:t> 1884.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743484E-40BF-C51E-B640-28707A94D1BC}"/>
              </a:ext>
            </a:extLst>
          </p:cNvPr>
          <p:cNvSpPr txBox="1"/>
          <p:nvPr/>
        </p:nvSpPr>
        <p:spPr>
          <a:xfrm>
            <a:off x="137668" y="4390031"/>
            <a:ext cx="82381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Pokud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rodiče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/>
              <a:t>c</a:t>
            </a:r>
            <a:r>
              <a:rPr lang="es-ES" b="1" dirty="0" err="1"/>
              <a:t>htějí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měly</a:t>
            </a:r>
            <a:r>
              <a:rPr lang="es-ES" b="1" dirty="0"/>
              <a:t> </a:t>
            </a:r>
            <a:r>
              <a:rPr lang="es-ES" b="1" dirty="0" err="1"/>
              <a:t>pravdu</a:t>
            </a:r>
            <a:r>
              <a:rPr lang="es-ES" b="1" dirty="0"/>
              <a:t> a </a:t>
            </a:r>
            <a:r>
              <a:rPr lang="es-ES" b="1" dirty="0" err="1"/>
              <a:t>dělaly</a:t>
            </a:r>
            <a:r>
              <a:rPr lang="es-ES" b="1" dirty="0"/>
              <a:t> </a:t>
            </a:r>
            <a:r>
              <a:rPr lang="es-ES" b="1" dirty="0" err="1"/>
              <a:t>správné</a:t>
            </a:r>
            <a:r>
              <a:rPr lang="es-ES" b="1" dirty="0"/>
              <a:t> </a:t>
            </a:r>
            <a:r>
              <a:rPr lang="es-ES" b="1" dirty="0" err="1"/>
              <a:t>věci</a:t>
            </a:r>
            <a:r>
              <a:rPr lang="es-ES" b="1" dirty="0"/>
              <a:t>, </a:t>
            </a:r>
            <a:r>
              <a:rPr lang="cs-CZ" b="1" dirty="0">
                <a:solidFill>
                  <a:srgbClr val="C00000"/>
                </a:solidFill>
              </a:rPr>
              <a:t>m</a:t>
            </a:r>
            <a:r>
              <a:rPr lang="es-ES" b="1" dirty="0" err="1">
                <a:solidFill>
                  <a:srgbClr val="C00000"/>
                </a:solidFill>
              </a:rPr>
              <a:t>usí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kona</a:t>
            </a:r>
            <a:r>
              <a:rPr lang="es-ES" b="1" dirty="0">
                <a:solidFill>
                  <a:srgbClr val="C00000"/>
                </a:solidFill>
              </a:rPr>
              <a:t>t </a:t>
            </a:r>
            <a:r>
              <a:rPr lang="es-ES" b="1" dirty="0" err="1">
                <a:solidFill>
                  <a:srgbClr val="C00000"/>
                </a:solidFill>
              </a:rPr>
              <a:t>správn</a:t>
            </a:r>
            <a:r>
              <a:rPr lang="cs-CZ" b="1" dirty="0">
                <a:solidFill>
                  <a:srgbClr val="C00000"/>
                </a:solidFill>
              </a:rPr>
              <a:t>ě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teorii</a:t>
            </a:r>
            <a:r>
              <a:rPr lang="es-ES" b="1" dirty="0">
                <a:solidFill>
                  <a:srgbClr val="C00000"/>
                </a:solidFill>
              </a:rPr>
              <a:t> i </a:t>
            </a:r>
            <a:r>
              <a:rPr lang="es-ES" b="1" dirty="0" err="1">
                <a:solidFill>
                  <a:srgbClr val="C00000"/>
                </a:solidFill>
              </a:rPr>
              <a:t>praxi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— Good </a:t>
            </a:r>
            <a:r>
              <a:rPr lang="es-ES" b="1" dirty="0" err="1"/>
              <a:t>Health</a:t>
            </a:r>
            <a:r>
              <a:rPr lang="es-ES" b="1" dirty="0"/>
              <a:t>, </a:t>
            </a:r>
            <a:r>
              <a:rPr lang="cs-CZ" b="1" dirty="0"/>
              <a:t>leden</a:t>
            </a:r>
            <a:r>
              <a:rPr lang="es-ES" b="1" dirty="0"/>
              <a:t> 1880.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896A563-9EAD-E7B5-03BE-43B1420C32FB}"/>
              </a:ext>
            </a:extLst>
          </p:cNvPr>
          <p:cNvSpPr txBox="1"/>
          <p:nvPr/>
        </p:nvSpPr>
        <p:spPr>
          <a:xfrm>
            <a:off x="2566737" y="5036362"/>
            <a:ext cx="962526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Rodiče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nikdy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nemohou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despotičtí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rizika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Nesmí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projevovat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panovačného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kritického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cs-CZ" b="1" dirty="0" err="1">
                <a:solidFill>
                  <a:srgbClr val="C00000"/>
                </a:solidFill>
              </a:rPr>
              <a:t>nesnášenliv</a:t>
            </a:r>
            <a:r>
              <a:rPr lang="es-ES" b="1" dirty="0" err="1">
                <a:solidFill>
                  <a:srgbClr val="C00000"/>
                </a:solidFill>
              </a:rPr>
              <a:t>ho</a:t>
            </a:r>
            <a:r>
              <a:rPr lang="es-ES" b="1" dirty="0">
                <a:solidFill>
                  <a:srgbClr val="C00000"/>
                </a:solidFill>
              </a:rPr>
              <a:t> ducha. </a:t>
            </a:r>
            <a:r>
              <a:rPr lang="es-ES" b="1" dirty="0" err="1">
                <a:solidFill>
                  <a:srgbClr val="C00000"/>
                </a:solidFill>
              </a:rPr>
              <a:t>Slova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říkají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tón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kterým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říkají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jsou</a:t>
            </a:r>
            <a:r>
              <a:rPr lang="cs-CZ" b="1" dirty="0">
                <a:solidFill>
                  <a:srgbClr val="C00000"/>
                </a:solidFill>
              </a:rPr>
              <a:t> d</a:t>
            </a:r>
            <a:r>
              <a:rPr lang="es-ES" b="1" dirty="0" err="1">
                <a:solidFill>
                  <a:srgbClr val="C00000"/>
                </a:solidFill>
              </a:rPr>
              <a:t>obr</a:t>
            </a:r>
            <a:r>
              <a:rPr lang="cs-CZ" b="1" dirty="0" err="1">
                <a:solidFill>
                  <a:srgbClr val="C00000"/>
                </a:solidFill>
              </a:rPr>
              <a:t>ými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nebo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špatn</a:t>
            </a:r>
            <a:r>
              <a:rPr lang="cs-CZ" b="1" dirty="0" err="1">
                <a:solidFill>
                  <a:srgbClr val="C00000"/>
                </a:solidFill>
              </a:rPr>
              <a:t>ými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lekce</a:t>
            </a:r>
            <a:r>
              <a:rPr lang="cs-CZ" b="1" dirty="0">
                <a:solidFill>
                  <a:srgbClr val="C00000"/>
                </a:solidFill>
              </a:rPr>
              <a:t>mi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  </a:t>
            </a:r>
            <a:r>
              <a:rPr lang="es-ES" b="1" dirty="0">
                <a:solidFill>
                  <a:srgbClr val="C00000"/>
                </a:solidFill>
              </a:rPr>
              <a:t>pro </a:t>
            </a:r>
            <a:r>
              <a:rPr lang="es-ES" b="1" dirty="0" err="1">
                <a:solidFill>
                  <a:srgbClr val="C00000"/>
                </a:solidFill>
              </a:rPr>
              <a:t>vaše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s-ES" b="1" dirty="0" err="1"/>
              <a:t>Otcové</a:t>
            </a:r>
            <a:r>
              <a:rPr lang="es-ES" b="1" dirty="0"/>
              <a:t> a </a:t>
            </a:r>
            <a:r>
              <a:rPr lang="es-ES" b="1" dirty="0" err="1"/>
              <a:t>matky</a:t>
            </a:r>
            <a:r>
              <a:rPr lang="es-ES" b="1" dirty="0"/>
              <a:t>, </a:t>
            </a:r>
            <a:r>
              <a:rPr lang="es-ES" b="1" dirty="0" err="1"/>
              <a:t>vycházejí-li</a:t>
            </a:r>
            <a:r>
              <a:rPr lang="es-ES" b="1" dirty="0"/>
              <a:t> z </a:t>
            </a:r>
            <a:r>
              <a:rPr lang="es-ES" b="1" dirty="0" err="1"/>
              <a:t>vašich</a:t>
            </a:r>
            <a:r>
              <a:rPr lang="es-ES" b="1" dirty="0"/>
              <a:t> </a:t>
            </a:r>
            <a:r>
              <a:rPr lang="es-ES" b="1" dirty="0" err="1"/>
              <a:t>úst</a:t>
            </a:r>
            <a:r>
              <a:rPr lang="es-ES" b="1" dirty="0"/>
              <a:t> </a:t>
            </a:r>
            <a:r>
              <a:rPr lang="es-ES" b="1" dirty="0" err="1"/>
              <a:t>tvrdá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, </a:t>
            </a:r>
            <a:r>
              <a:rPr lang="es-ES" b="1" dirty="0" err="1"/>
              <a:t>učíte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mluvily</a:t>
            </a:r>
            <a:r>
              <a:rPr lang="es-ES" b="1" dirty="0"/>
              <a:t> </a:t>
            </a:r>
            <a:r>
              <a:rPr lang="es-ES" b="1" dirty="0" err="1"/>
              <a:t>stejným</a:t>
            </a:r>
            <a:r>
              <a:rPr lang="es-ES" b="1" dirty="0"/>
              <a:t> </a:t>
            </a:r>
            <a:r>
              <a:rPr lang="es-ES" b="1" dirty="0" err="1"/>
              <a:t>způsobem</a:t>
            </a:r>
            <a:r>
              <a:rPr lang="es-ES" b="1" dirty="0"/>
              <a:t>, a </a:t>
            </a:r>
            <a:r>
              <a:rPr lang="es-ES" b="1" dirty="0" err="1"/>
              <a:t>zušlechťující</a:t>
            </a:r>
            <a:r>
              <a:rPr lang="es-ES" b="1" dirty="0"/>
              <a:t> </a:t>
            </a:r>
            <a:r>
              <a:rPr lang="es-ES" b="1" dirty="0" err="1"/>
              <a:t>vliv</a:t>
            </a:r>
            <a:r>
              <a:rPr lang="es-ES" b="1" dirty="0"/>
              <a:t> Ducha </a:t>
            </a:r>
            <a:r>
              <a:rPr lang="es-ES" b="1" dirty="0" err="1"/>
              <a:t>svatého</a:t>
            </a:r>
            <a:r>
              <a:rPr lang="es-ES" b="1" dirty="0"/>
              <a:t> se </a:t>
            </a:r>
            <a:r>
              <a:rPr lang="es-ES" b="1" dirty="0" err="1"/>
              <a:t>stává</a:t>
            </a:r>
            <a:r>
              <a:rPr lang="es-ES" b="1" dirty="0"/>
              <a:t> </a:t>
            </a:r>
            <a:r>
              <a:rPr lang="es-ES" b="1" dirty="0" err="1"/>
              <a:t>neúčinným</a:t>
            </a:r>
            <a:r>
              <a:rPr lang="es-ES" b="1" dirty="0"/>
              <a:t>. </a:t>
            </a:r>
            <a:r>
              <a:rPr lang="es-ES" b="1" dirty="0" err="1"/>
              <a:t>Trpělivá</a:t>
            </a:r>
            <a:r>
              <a:rPr lang="es-ES" b="1" dirty="0"/>
              <a:t> </a:t>
            </a:r>
            <a:r>
              <a:rPr lang="es-ES" b="1" dirty="0" err="1"/>
              <a:t>vytrvalost</a:t>
            </a:r>
            <a:r>
              <a:rPr lang="es-ES" b="1" dirty="0"/>
              <a:t> v </a:t>
            </a:r>
            <a:r>
              <a:rPr lang="es-ES" b="1" dirty="0" err="1"/>
              <a:t>ko</a:t>
            </a:r>
            <a:r>
              <a:rPr lang="cs-CZ" b="1" dirty="0"/>
              <a:t>-</a:t>
            </a:r>
            <a:r>
              <a:rPr lang="es-ES" b="1" dirty="0" err="1"/>
              <a:t>nání</a:t>
            </a:r>
            <a:r>
              <a:rPr lang="es-ES" b="1" dirty="0"/>
              <a:t> dobra je </a:t>
            </a:r>
            <a:r>
              <a:rPr lang="es-ES" b="1" dirty="0" err="1"/>
              <a:t>nezbytná</a:t>
            </a:r>
            <a:r>
              <a:rPr lang="es-ES" b="1" dirty="0"/>
              <a:t>, </a:t>
            </a:r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máte</a:t>
            </a:r>
            <a:r>
              <a:rPr lang="es-ES" b="1" dirty="0"/>
              <a:t> </a:t>
            </a:r>
            <a:r>
              <a:rPr lang="es-ES" b="1" dirty="0" err="1"/>
              <a:t>plnit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povinnost</a:t>
            </a:r>
            <a:r>
              <a:rPr lang="es-ES" b="1" dirty="0"/>
              <a:t> </a:t>
            </a:r>
            <a:r>
              <a:rPr lang="es-ES" b="1" dirty="0" err="1"/>
              <a:t>vůči</a:t>
            </a:r>
            <a:r>
              <a:rPr lang="es-ES" b="1" dirty="0"/>
              <a:t>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dětem</a:t>
            </a:r>
            <a:r>
              <a:rPr lang="es-ES" b="1" dirty="0"/>
              <a:t>.</a:t>
            </a:r>
            <a:r>
              <a:rPr lang="cs-CZ" b="1" dirty="0"/>
              <a:t>                                           EGW: </a:t>
            </a:r>
            <a:r>
              <a:rPr lang="es-ES" b="1" dirty="0"/>
              <a:t>C</a:t>
            </a:r>
            <a:r>
              <a:rPr lang="cs-CZ" b="1" dirty="0"/>
              <a:t>G strana 219</a:t>
            </a:r>
            <a:r>
              <a:rPr lang="es-ES" b="1" dirty="0"/>
              <a:t>, 1896.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BA09BF9-F688-AB8D-D47F-310BB00CD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38524" y="100053"/>
            <a:ext cx="2473625" cy="156746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0AFE5C0-392D-9085-DA75-A8B3F54376E4}"/>
              </a:ext>
            </a:extLst>
          </p:cNvPr>
          <p:cNvSpPr txBox="1"/>
          <p:nvPr/>
        </p:nvSpPr>
        <p:spPr>
          <a:xfrm>
            <a:off x="9800187" y="463718"/>
            <a:ext cx="20672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>
                <a:ln>
                  <a:solidFill>
                    <a:srgbClr val="C54F07"/>
                  </a:solidFill>
                </a:ln>
                <a:solidFill>
                  <a:srgbClr val="C54F07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Buďte</a:t>
            </a:r>
            <a:r>
              <a:rPr lang="es-ES" sz="2000" b="1" dirty="0">
                <a:ln>
                  <a:solidFill>
                    <a:srgbClr val="C54F07"/>
                  </a:solidFill>
                </a:ln>
                <a:solidFill>
                  <a:srgbClr val="C54F07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C54F07"/>
                  </a:solidFill>
                </a:ln>
                <a:solidFill>
                  <a:srgbClr val="C54F07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příkladem</a:t>
            </a:r>
            <a:r>
              <a:rPr lang="es-ES" sz="2000" b="1" dirty="0">
                <a:ln>
                  <a:solidFill>
                    <a:srgbClr val="C54F07"/>
                  </a:solidFill>
                </a:ln>
                <a:solidFill>
                  <a:srgbClr val="C54F07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C54F07"/>
                  </a:solidFill>
                </a:ln>
                <a:solidFill>
                  <a:srgbClr val="C54F07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křesťanských</a:t>
            </a:r>
            <a:r>
              <a:rPr lang="es-ES" sz="2000" b="1" dirty="0">
                <a:ln>
                  <a:solidFill>
                    <a:srgbClr val="C54F07"/>
                  </a:solidFill>
                </a:ln>
                <a:solidFill>
                  <a:srgbClr val="C54F07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C54F07"/>
                  </a:solidFill>
                </a:ln>
                <a:solidFill>
                  <a:srgbClr val="C54F07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zásad</a:t>
            </a:r>
            <a:r>
              <a:rPr lang="es-ES" sz="2000" b="1" dirty="0">
                <a:ln>
                  <a:solidFill>
                    <a:srgbClr val="C54F07"/>
                  </a:solidFill>
                </a:ln>
                <a:solidFill>
                  <a:srgbClr val="C54F07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
</a:t>
            </a:r>
          </a:p>
        </p:txBody>
      </p:sp>
      <p:pic>
        <p:nvPicPr>
          <p:cNvPr id="4098" name="Picture 2" descr="Los niños nos imitan - Otro Mundo Es Posible">
            <a:extLst>
              <a:ext uri="{FF2B5EF4-FFF2-40B4-BE49-F238E27FC236}">
                <a16:creationId xmlns:a16="http://schemas.microsoft.com/office/drawing/2014/main" id="{E045F88A-16D8-8D71-AB3D-23AB8A30A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722" y="266594"/>
            <a:ext cx="1670178" cy="1670178"/>
          </a:xfrm>
          <a:prstGeom prst="ellipse">
            <a:avLst/>
          </a:prstGeom>
          <a:ln w="19050" cap="rnd">
            <a:solidFill>
              <a:srgbClr val="D35E07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6F3A88A-EED7-CAC5-DAAE-0F96BAF825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78" r="12883"/>
          <a:stretch/>
        </p:blipFill>
        <p:spPr>
          <a:xfrm>
            <a:off x="160585" y="5029404"/>
            <a:ext cx="2310063" cy="1761284"/>
          </a:xfrm>
          <a:prstGeom prst="ellipse">
            <a:avLst/>
          </a:prstGeom>
          <a:ln w="19050" cap="rnd">
            <a:solidFill>
              <a:srgbClr val="D35E07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C19722C-3F55-38D6-EF43-0FFF387A93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617" r="17617"/>
          <a:stretch/>
        </p:blipFill>
        <p:spPr>
          <a:xfrm>
            <a:off x="8285584" y="1936772"/>
            <a:ext cx="3833483" cy="3092632"/>
          </a:xfrm>
          <a:prstGeom prst="ellipse">
            <a:avLst/>
          </a:prstGeom>
          <a:ln w="19050" cap="rnd">
            <a:solidFill>
              <a:srgbClr val="D35E07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5770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A1A5C6B-56A1-7CBE-3E3E-9A283224EF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0" r="18358"/>
          <a:stretch/>
        </p:blipFill>
        <p:spPr>
          <a:xfrm>
            <a:off x="205274" y="625059"/>
            <a:ext cx="4534678" cy="560788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10B1ED0-7E10-6E89-2D4B-E6FF88E8BDBC}"/>
              </a:ext>
            </a:extLst>
          </p:cNvPr>
          <p:cNvSpPr txBox="1"/>
          <p:nvPr/>
        </p:nvSpPr>
        <p:spPr>
          <a:xfrm>
            <a:off x="5021711" y="1990446"/>
            <a:ext cx="6131960" cy="3494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B25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DISCIPL</a:t>
            </a:r>
            <a:r>
              <a:rPr lang="cs-CZ" sz="96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B25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Í</a:t>
            </a:r>
            <a:r>
              <a:rPr lang="en-US" sz="96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B25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NA</a:t>
            </a:r>
            <a:r>
              <a:rPr lang="cs-CZ" sz="96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B25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(</a:t>
            </a:r>
            <a:r>
              <a:rPr lang="en-US" sz="96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B25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KÁZEŇ</a:t>
            </a:r>
            <a:r>
              <a:rPr lang="cs-CZ" sz="96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B25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)</a:t>
            </a:r>
            <a:r>
              <a:rPr lang="en-US" sz="96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B25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152650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1000"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AA81040-5422-BF8F-ABFD-21C2D98DDBCE}"/>
              </a:ext>
            </a:extLst>
          </p:cNvPr>
          <p:cNvSpPr txBox="1"/>
          <p:nvPr/>
        </p:nvSpPr>
        <p:spPr>
          <a:xfrm>
            <a:off x="5488165" y="33275"/>
            <a:ext cx="657970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Cílem kázně je vychovat </a:t>
            </a:r>
            <a:r>
              <a:rPr lang="cs-CZ" b="1" dirty="0" err="1">
                <a:solidFill>
                  <a:srgbClr val="C00000"/>
                </a:solidFill>
              </a:rPr>
              <a:t>dítgě</a:t>
            </a:r>
            <a:r>
              <a:rPr lang="cs-CZ" b="1" dirty="0">
                <a:solidFill>
                  <a:srgbClr val="C00000"/>
                </a:solidFill>
              </a:rPr>
              <a:t> k sebeovládání. Mělo by se naučit spoléhat na sebe a ovládat se.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pl-PL" b="1" dirty="0"/>
              <a:t>Proto, jakmile je schopno chápat</a:t>
            </a:r>
            <a:r>
              <a:rPr lang="es-ES" b="1" dirty="0"/>
              <a:t>, </a:t>
            </a:r>
            <a:r>
              <a:rPr lang="cs-CZ" b="1" dirty="0">
                <a:solidFill>
                  <a:srgbClr val="C00000"/>
                </a:solidFill>
              </a:rPr>
              <a:t>má být do jeho mysli vštípena poslušnost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cs-CZ" b="1" dirty="0"/>
              <a:t>Jednejme s dětmi vždy tak, aby samy vnímaly, že poslušnost je správná a rozumná. Snažme se jim pomoci pochopit, že vše na světě se řídí určitými zákony a že neposlušnost nakonec vždy působí neštěstí a utrpení. Říká-li Bůh “nebudeš …”, laskavě nás tím varuje před následky neposlušnosti, aby nás uchránil před bolestí a ztrátami.                                                 EGW: Vy strana 169</a:t>
            </a:r>
            <a:r>
              <a:rPr lang="es-ES" b="1" dirty="0"/>
              <a:t>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3501EC45-717A-3EBB-83AB-C5615794C51F}"/>
              </a:ext>
            </a:extLst>
          </p:cNvPr>
          <p:cNvGrpSpPr/>
          <p:nvPr/>
        </p:nvGrpSpPr>
        <p:grpSpPr>
          <a:xfrm>
            <a:off x="124132" y="59634"/>
            <a:ext cx="2795021" cy="1405131"/>
            <a:chOff x="104254" y="0"/>
            <a:chExt cx="2795021" cy="1405131"/>
          </a:xfrm>
        </p:grpSpPr>
        <p:pic>
          <p:nvPicPr>
            <p:cNvPr id="6" name="Imagen 5" descr="Forma, Logotipo&#10;&#10;Descripción generada automáticamente">
              <a:extLst>
                <a:ext uri="{FF2B5EF4-FFF2-40B4-BE49-F238E27FC236}">
                  <a16:creationId xmlns:a16="http://schemas.microsoft.com/office/drawing/2014/main" id="{CEA7B604-5237-5D86-0A4E-0A672A2C2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54" y="0"/>
              <a:ext cx="2795021" cy="1405131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B4E4BCAD-FE63-1C29-20F1-2B4975B386F7}"/>
                </a:ext>
              </a:extLst>
            </p:cNvPr>
            <p:cNvSpPr txBox="1"/>
            <p:nvPr/>
          </p:nvSpPr>
          <p:spPr>
            <a:xfrm>
              <a:off x="104254" y="564467"/>
              <a:ext cx="230217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dirty="0" err="1">
                  <a:latin typeface="Tempus Sans ITC" panose="04020404030D07020202" pitchFamily="82" charset="0"/>
                </a:rPr>
                <a:t>Účel</a:t>
              </a:r>
              <a:r>
                <a:rPr lang="es-ES" sz="2000" b="1" dirty="0">
                  <a:latin typeface="Tempus Sans ITC" panose="04020404030D07020202" pitchFamily="82" charset="0"/>
                </a:rPr>
                <a:t> </a:t>
              </a:r>
              <a:r>
                <a:rPr lang="es-ES" sz="2000" b="1" dirty="0" err="1">
                  <a:latin typeface="Tempus Sans ITC" panose="04020404030D07020202" pitchFamily="82" charset="0"/>
                </a:rPr>
                <a:t>disciplíny</a:t>
              </a:r>
              <a:r>
                <a:rPr lang="es-ES" sz="2000" b="1" dirty="0">
                  <a:latin typeface="Tempus Sans ITC" panose="04020404030D07020202" pitchFamily="82" charset="0"/>
                </a:rPr>
                <a:t>
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5C45506-992A-B67C-6D2E-88923E067AC5}"/>
              </a:ext>
            </a:extLst>
          </p:cNvPr>
          <p:cNvSpPr txBox="1"/>
          <p:nvPr/>
        </p:nvSpPr>
        <p:spPr>
          <a:xfrm>
            <a:off x="124132" y="3864789"/>
            <a:ext cx="74227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V </a:t>
            </a:r>
            <a:r>
              <a:rPr lang="es-ES" b="1" dirty="0" err="1"/>
              <a:t>případě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nejsou</a:t>
            </a:r>
            <a:r>
              <a:rPr lang="es-ES" b="1" dirty="0"/>
              <a:t> </a:t>
            </a:r>
            <a:r>
              <a:rPr lang="es-ES" b="1" dirty="0" err="1">
                <a:solidFill>
                  <a:srgbClr val="C00000"/>
                </a:solidFill>
              </a:rPr>
              <a:t>Učte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mladé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lidi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správně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myslet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jednat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vlastní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pěst</a:t>
            </a:r>
            <a:r>
              <a:rPr lang="es-ES" b="1" dirty="0">
                <a:solidFill>
                  <a:srgbClr val="C00000"/>
                </a:solidFill>
              </a:rPr>
              <a:t> do té </a:t>
            </a:r>
            <a:r>
              <a:rPr lang="es-ES" b="1" dirty="0" err="1">
                <a:solidFill>
                  <a:srgbClr val="C00000"/>
                </a:solidFill>
              </a:rPr>
              <a:t>míry</a:t>
            </a:r>
            <a:r>
              <a:rPr lang="es-ES" b="1" dirty="0">
                <a:solidFill>
                  <a:srgbClr val="C00000"/>
                </a:solidFill>
              </a:rPr>
              <a:t>, do </a:t>
            </a:r>
            <a:r>
              <a:rPr lang="es-ES" b="1" dirty="0" err="1">
                <a:solidFill>
                  <a:srgbClr val="C00000"/>
                </a:solidFill>
              </a:rPr>
              <a:t>jaké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jejich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schopnosti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duševní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sklony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dovolují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tak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mohlo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rozvíjet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jejich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myšlení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smysl</a:t>
            </a:r>
            <a:r>
              <a:rPr lang="es-ES" b="1" dirty="0">
                <a:solidFill>
                  <a:srgbClr val="C00000"/>
                </a:solidFill>
              </a:rPr>
              <a:t> pro </a:t>
            </a:r>
            <a:r>
              <a:rPr lang="es-ES" b="1" dirty="0" err="1">
                <a:solidFill>
                  <a:srgbClr val="C00000"/>
                </a:solidFill>
              </a:rPr>
              <a:t>sebeúctu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důvěra</a:t>
            </a:r>
            <a:r>
              <a:rPr lang="es-ES" b="1" dirty="0">
                <a:solidFill>
                  <a:srgbClr val="C00000"/>
                </a:solidFill>
              </a:rPr>
              <a:t> ve </a:t>
            </a:r>
            <a:r>
              <a:rPr lang="es-ES" b="1" dirty="0" err="1">
                <a:solidFill>
                  <a:srgbClr val="C00000"/>
                </a:solidFill>
              </a:rPr>
              <a:t>vlastní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schopnost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jednat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s-ES" b="1" dirty="0" err="1"/>
              <a:t>Tvrdý</a:t>
            </a:r>
            <a:r>
              <a:rPr lang="es-ES" b="1" dirty="0"/>
              <a:t> </a:t>
            </a:r>
            <a:r>
              <a:rPr lang="es-ES" b="1" dirty="0" err="1"/>
              <a:t>výcvik</a:t>
            </a:r>
            <a:r>
              <a:rPr lang="es-ES" b="1" dirty="0"/>
              <a:t> </a:t>
            </a:r>
            <a:r>
              <a:rPr lang="es-ES" b="1" dirty="0" err="1"/>
              <a:t>vždy</a:t>
            </a:r>
            <a:r>
              <a:rPr lang="es-ES" b="1" dirty="0"/>
              <a:t> </a:t>
            </a:r>
            <a:r>
              <a:rPr lang="es-ES" b="1" dirty="0" err="1"/>
              <a:t>vytvoří</a:t>
            </a:r>
            <a:r>
              <a:rPr lang="es-ES" b="1" dirty="0"/>
              <a:t> </a:t>
            </a:r>
            <a:r>
              <a:rPr lang="es-ES" b="1" dirty="0" err="1"/>
              <a:t>třídu</a:t>
            </a:r>
            <a:r>
              <a:rPr lang="es-ES" b="1" dirty="0"/>
              <a:t> </a:t>
            </a:r>
            <a:r>
              <a:rPr lang="es-ES" b="1" dirty="0" err="1"/>
              <a:t>bytostí</a:t>
            </a:r>
            <a:r>
              <a:rPr lang="es-ES" b="1" dirty="0"/>
              <a:t> </a:t>
            </a:r>
            <a:r>
              <a:rPr lang="es-ES" b="1" dirty="0" err="1"/>
              <a:t>slabých</a:t>
            </a:r>
            <a:r>
              <a:rPr lang="es-ES" b="1" dirty="0"/>
              <a:t> v </a:t>
            </a:r>
            <a:r>
              <a:rPr lang="es-ES" b="1" dirty="0" err="1"/>
              <a:t>duševní</a:t>
            </a:r>
            <a:r>
              <a:rPr lang="es-ES" b="1" dirty="0"/>
              <a:t> </a:t>
            </a:r>
            <a:r>
              <a:rPr lang="cs-CZ" b="1" dirty="0"/>
              <a:t>  </a:t>
            </a:r>
            <a:r>
              <a:rPr lang="es-ES" b="1" dirty="0"/>
              <a:t>a </a:t>
            </a:r>
            <a:r>
              <a:rPr lang="es-ES" b="1" dirty="0" err="1"/>
              <a:t>morální</a:t>
            </a:r>
            <a:r>
              <a:rPr lang="es-ES" b="1" dirty="0"/>
              <a:t> </a:t>
            </a:r>
            <a:r>
              <a:rPr lang="es-ES" b="1" dirty="0" err="1"/>
              <a:t>síle</a:t>
            </a:r>
            <a:r>
              <a:rPr lang="es-ES" b="1" dirty="0"/>
              <a:t>. A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světě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jednali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vlastní</a:t>
            </a:r>
            <a:r>
              <a:rPr lang="es-ES" b="1" dirty="0"/>
              <a:t> </a:t>
            </a:r>
            <a:r>
              <a:rPr lang="es-ES" b="1" dirty="0" err="1"/>
              <a:t>pěst</a:t>
            </a:r>
            <a:r>
              <a:rPr lang="es-ES" b="1" dirty="0"/>
              <a:t>, </a:t>
            </a:r>
            <a:r>
              <a:rPr lang="es-ES" b="1" dirty="0" err="1"/>
              <a:t>odhalí</a:t>
            </a:r>
            <a:r>
              <a:rPr lang="es-ES" b="1" dirty="0"/>
              <a:t> </a:t>
            </a:r>
            <a:r>
              <a:rPr lang="es-ES" b="1" dirty="0" err="1"/>
              <a:t>sku</a:t>
            </a:r>
            <a:r>
              <a:rPr lang="cs-CZ" b="1" dirty="0"/>
              <a:t>-</a:t>
            </a:r>
            <a:r>
              <a:rPr lang="es-ES" b="1" dirty="0" err="1"/>
              <a:t>tečnost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vycvičeni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zvířata</a:t>
            </a:r>
            <a:r>
              <a:rPr lang="es-ES" b="1" dirty="0"/>
              <a:t> a </a:t>
            </a:r>
            <a:r>
              <a:rPr lang="es-ES" b="1" dirty="0" err="1"/>
              <a:t>ne</a:t>
            </a:r>
            <a:r>
              <a:rPr lang="es-ES" b="1" dirty="0"/>
              <a:t> </a:t>
            </a:r>
            <a:r>
              <a:rPr lang="es-ES" b="1" dirty="0" err="1"/>
              <a:t>vzděláni</a:t>
            </a:r>
            <a:r>
              <a:rPr lang="es-ES" b="1" dirty="0"/>
              <a:t>.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vůle</a:t>
            </a:r>
            <a:r>
              <a:rPr lang="es-ES" b="1" dirty="0"/>
              <a:t>, </a:t>
            </a:r>
            <a:r>
              <a:rPr lang="es-ES" b="1" dirty="0" err="1"/>
              <a:t>místo</a:t>
            </a:r>
            <a:r>
              <a:rPr lang="es-ES" b="1" dirty="0"/>
              <a:t>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vedena</a:t>
            </a:r>
            <a:r>
              <a:rPr lang="es-ES" b="1" dirty="0"/>
              <a:t>,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donucena</a:t>
            </a:r>
            <a:r>
              <a:rPr lang="es-ES" b="1" dirty="0"/>
              <a:t> k </a:t>
            </a:r>
            <a:r>
              <a:rPr lang="es-ES" b="1" dirty="0" err="1"/>
              <a:t>poslušnosti</a:t>
            </a:r>
            <a:r>
              <a:rPr lang="es-ES" b="1" dirty="0"/>
              <a:t> </a:t>
            </a:r>
            <a:r>
              <a:rPr lang="es-ES" b="1" dirty="0" err="1"/>
              <a:t>tvrdou</a:t>
            </a:r>
            <a:r>
              <a:rPr lang="es-ES" b="1" dirty="0"/>
              <a:t> </a:t>
            </a:r>
            <a:r>
              <a:rPr lang="es-ES" b="1" dirty="0" err="1"/>
              <a:t>disciplínou</a:t>
            </a:r>
            <a:r>
              <a:rPr lang="es-ES" b="1" dirty="0"/>
              <a:t> </a:t>
            </a:r>
            <a:r>
              <a:rPr lang="es-ES" b="1" dirty="0" err="1"/>
              <a:t>rodičů</a:t>
            </a:r>
            <a:r>
              <a:rPr lang="es-ES" b="1" dirty="0"/>
              <a:t> a </a:t>
            </a:r>
            <a:r>
              <a:rPr lang="es-ES" b="1" dirty="0" err="1"/>
              <a:t>učitelů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                                                        EGW: 1MVP strana 281</a:t>
            </a:r>
            <a:r>
              <a:rPr lang="es-ES" b="1" dirty="0"/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8751EF0-E7F4-DD94-61FB-D58BD34543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90" r="8152"/>
          <a:stretch/>
        </p:blipFill>
        <p:spPr>
          <a:xfrm>
            <a:off x="7588877" y="2895597"/>
            <a:ext cx="4377835" cy="3723221"/>
          </a:xfrm>
          <a:prstGeom prst="rect">
            <a:avLst/>
          </a:prstGeom>
          <a:ln w="38100" cap="sq">
            <a:solidFill>
              <a:srgbClr val="FFAC04"/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09DA5B4-C017-A560-632E-E085E10526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95" r="11813"/>
          <a:stretch/>
        </p:blipFill>
        <p:spPr>
          <a:xfrm>
            <a:off x="3020428" y="239181"/>
            <a:ext cx="2366581" cy="3450247"/>
          </a:xfrm>
          <a:prstGeom prst="rect">
            <a:avLst/>
          </a:prstGeom>
          <a:ln w="38100" cap="sq">
            <a:solidFill>
              <a:srgbClr val="FFAC04"/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E09C964-29F5-A3C7-7DC3-C9EDD9662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169" y="1467915"/>
            <a:ext cx="2260946" cy="2260946"/>
          </a:xfrm>
          <a:prstGeom prst="rect">
            <a:avLst/>
          </a:prstGeom>
          <a:ln w="38100" cap="sq">
            <a:solidFill>
              <a:srgbClr val="FFAC04"/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908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1000"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A292CC3E-1297-175D-2C33-29409620637E}"/>
              </a:ext>
            </a:extLst>
          </p:cNvPr>
          <p:cNvGrpSpPr/>
          <p:nvPr/>
        </p:nvGrpSpPr>
        <p:grpSpPr>
          <a:xfrm>
            <a:off x="8967555" y="29817"/>
            <a:ext cx="3072263" cy="1544507"/>
            <a:chOff x="8967555" y="0"/>
            <a:chExt cx="3072263" cy="1544507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26CE8293-BA60-3169-28DC-D53CE026F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7555" y="0"/>
              <a:ext cx="3072263" cy="1544507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BC888E7F-9DA9-A899-5EEC-7ABA87BA6E0E}"/>
                </a:ext>
              </a:extLst>
            </p:cNvPr>
            <p:cNvSpPr txBox="1"/>
            <p:nvPr/>
          </p:nvSpPr>
          <p:spPr>
            <a:xfrm>
              <a:off x="8971741" y="480326"/>
              <a:ext cx="230217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dirty="0" err="1">
                  <a:latin typeface="Tempus Sans ITC" panose="04020404030D07020202" pitchFamily="82" charset="0"/>
                </a:rPr>
                <a:t>Čas</a:t>
              </a:r>
              <a:r>
                <a:rPr lang="es-ES" sz="2000" b="1" dirty="0">
                  <a:latin typeface="Tempus Sans ITC" panose="04020404030D07020202" pitchFamily="82" charset="0"/>
                </a:rPr>
                <a:t> </a:t>
              </a:r>
              <a:r>
                <a:rPr lang="es-ES" sz="2000" b="1" dirty="0" err="1">
                  <a:latin typeface="Tempus Sans ITC" panose="04020404030D07020202" pitchFamily="82" charset="0"/>
                </a:rPr>
                <a:t>začít</a:t>
              </a:r>
              <a:r>
                <a:rPr lang="cs-CZ" sz="2000" b="1" dirty="0">
                  <a:latin typeface="Tempus Sans ITC" panose="04020404030D07020202" pitchFamily="82" charset="0"/>
                </a:rPr>
                <a:t> pěstovat</a:t>
              </a:r>
              <a:r>
                <a:rPr lang="es-ES" sz="2000" b="1" dirty="0">
                  <a:latin typeface="Tempus Sans ITC" panose="04020404030D07020202" pitchFamily="82" charset="0"/>
                </a:rPr>
                <a:t> </a:t>
              </a:r>
              <a:r>
                <a:rPr lang="es-ES" sz="2000" b="1" dirty="0" err="1">
                  <a:latin typeface="Tempus Sans ITC" panose="04020404030D07020202" pitchFamily="82" charset="0"/>
                </a:rPr>
                <a:t>disciplínu</a:t>
              </a:r>
              <a:r>
                <a:rPr lang="es-ES" sz="2000" b="1" dirty="0">
                  <a:latin typeface="Tempus Sans ITC" panose="04020404030D07020202" pitchFamily="82" charset="0"/>
                </a:rPr>
                <a:t>
</a:t>
              </a: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37D491F9-A5D0-3700-21EB-0EA6E6DCF68D}"/>
              </a:ext>
            </a:extLst>
          </p:cNvPr>
          <p:cNvSpPr txBox="1"/>
          <p:nvPr/>
        </p:nvSpPr>
        <p:spPr>
          <a:xfrm>
            <a:off x="240631" y="4948696"/>
            <a:ext cx="86569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jsou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dědictvím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Páně</a:t>
            </a:r>
            <a:r>
              <a:rPr lang="es-ES" b="1" dirty="0">
                <a:solidFill>
                  <a:srgbClr val="C00000"/>
                </a:solidFill>
              </a:rPr>
              <a:t>, a </a:t>
            </a:r>
            <a:r>
              <a:rPr lang="es-ES" b="1" dirty="0" err="1">
                <a:solidFill>
                  <a:srgbClr val="C00000"/>
                </a:solidFill>
              </a:rPr>
              <a:t>pokud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rodiče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nevychovávají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způsobem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jim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umožní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zachovávat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Pánovy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způsoby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zanedbávají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posvátnou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povinnost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Není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ani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Boží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vůlí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ani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Božím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záměrem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staly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nevzdělanými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tvrdými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nezdvořilými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neposlušnými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nevděčnými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bezbožnými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nesmiřitelnými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poblázněnými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požitkářskými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spíše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než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milu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jícími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Boha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/>
              <a:t>Písmo</a:t>
            </a:r>
            <a:r>
              <a:rPr lang="es-ES" b="1" dirty="0"/>
              <a:t> </a:t>
            </a:r>
            <a:r>
              <a:rPr lang="es-ES" b="1" dirty="0" err="1"/>
              <a:t>prohlašuje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takový</a:t>
            </a:r>
            <a:r>
              <a:rPr lang="es-ES" b="1" dirty="0"/>
              <a:t> b</a:t>
            </a:r>
            <a:r>
              <a:rPr lang="cs-CZ" b="1" dirty="0" err="1"/>
              <a:t>ude</a:t>
            </a:r>
            <a:r>
              <a:rPr lang="es-ES" b="1" dirty="0"/>
              <a:t> </a:t>
            </a:r>
            <a:r>
              <a:rPr lang="es-ES" b="1" dirty="0" err="1"/>
              <a:t>stav</a:t>
            </a:r>
            <a:r>
              <a:rPr lang="es-ES" b="1" dirty="0"/>
              <a:t> </a:t>
            </a:r>
            <a:r>
              <a:rPr lang="es-ES" b="1" dirty="0" err="1"/>
              <a:t>společnosti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z</a:t>
            </a:r>
            <a:r>
              <a:rPr lang="es-ES" b="1" dirty="0" err="1">
                <a:solidFill>
                  <a:srgbClr val="C00000"/>
                </a:solidFill>
              </a:rPr>
              <a:t>namení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posledních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dn</a:t>
            </a:r>
            <a:r>
              <a:rPr lang="cs-CZ" b="1" dirty="0">
                <a:solidFill>
                  <a:srgbClr val="C00000"/>
                </a:solidFill>
              </a:rPr>
              <a:t>í</a:t>
            </a:r>
            <a:r>
              <a:rPr lang="es-ES" b="1" dirty="0"/>
              <a:t>.—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Signs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Times, 17</a:t>
            </a:r>
            <a:r>
              <a:rPr lang="cs-CZ" b="1" dirty="0"/>
              <a:t>. září</a:t>
            </a:r>
            <a:r>
              <a:rPr lang="es-ES" b="1" dirty="0"/>
              <a:t> 1894.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91985C9-E88A-00B4-7933-1E693C99571A}"/>
              </a:ext>
            </a:extLst>
          </p:cNvPr>
          <p:cNvSpPr txBox="1"/>
          <p:nvPr/>
        </p:nvSpPr>
        <p:spPr>
          <a:xfrm>
            <a:off x="240631" y="85330"/>
            <a:ext cx="882716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Okamžik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kdy</a:t>
            </a:r>
            <a:r>
              <a:rPr lang="es-ES" b="1" dirty="0">
                <a:solidFill>
                  <a:srgbClr val="C00000"/>
                </a:solidFill>
              </a:rPr>
              <a:t> si </a:t>
            </a:r>
            <a:r>
              <a:rPr lang="es-ES" b="1" dirty="0" err="1">
                <a:solidFill>
                  <a:srgbClr val="C00000"/>
                </a:solidFill>
              </a:rPr>
              <a:t>dítě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začíná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vybírat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vlastní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vůli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své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vlastní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cesty</a:t>
            </a:r>
            <a:r>
              <a:rPr lang="es-ES" b="1" dirty="0">
                <a:solidFill>
                  <a:srgbClr val="C00000"/>
                </a:solidFill>
              </a:rPr>
              <a:t>, je </a:t>
            </a:r>
            <a:r>
              <a:rPr lang="es-ES" b="1" dirty="0" err="1">
                <a:solidFill>
                  <a:srgbClr val="C00000"/>
                </a:solidFill>
              </a:rPr>
              <a:t>okamžikem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kdy</a:t>
            </a:r>
            <a:r>
              <a:rPr lang="es-ES" b="1" dirty="0">
                <a:solidFill>
                  <a:srgbClr val="C00000"/>
                </a:solidFill>
              </a:rPr>
              <a:t> musí </a:t>
            </a:r>
            <a:r>
              <a:rPr lang="es-ES" b="1" dirty="0" err="1">
                <a:solidFill>
                  <a:srgbClr val="C00000"/>
                </a:solidFill>
              </a:rPr>
              <a:t>začít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vzdělávání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disciplíně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lze</a:t>
            </a:r>
            <a:r>
              <a:rPr lang="es-ES" b="1" dirty="0"/>
              <a:t> </a:t>
            </a:r>
            <a:r>
              <a:rPr lang="es-ES" b="1" dirty="0" err="1"/>
              <a:t>nazvat</a:t>
            </a:r>
            <a:r>
              <a:rPr lang="es-ES" b="1" dirty="0"/>
              <a:t> </a:t>
            </a:r>
            <a:r>
              <a:rPr lang="es-ES" b="1" dirty="0" err="1"/>
              <a:t>nevědomým</a:t>
            </a:r>
            <a:r>
              <a:rPr lang="es-ES" b="1" dirty="0"/>
              <a:t> </a:t>
            </a:r>
            <a:r>
              <a:rPr lang="es-ES" b="1" dirty="0" err="1"/>
              <a:t>vzděláváním</a:t>
            </a:r>
            <a:r>
              <a:rPr lang="es-ES" b="1" dirty="0"/>
              <a:t>. </a:t>
            </a:r>
            <a:r>
              <a:rPr lang="es-ES" b="1" dirty="0" err="1"/>
              <a:t>Tehdy</a:t>
            </a:r>
            <a:r>
              <a:rPr lang="es-ES" b="1" dirty="0"/>
              <a:t> musí </a:t>
            </a:r>
            <a:r>
              <a:rPr lang="es-ES" b="1" dirty="0" err="1"/>
              <a:t>začít</a:t>
            </a:r>
            <a:r>
              <a:rPr lang="es-ES" b="1" dirty="0"/>
              <a:t> </a:t>
            </a:r>
            <a:r>
              <a:rPr lang="es-ES" b="1" dirty="0" err="1"/>
              <a:t>vědomé</a:t>
            </a:r>
            <a:r>
              <a:rPr lang="es-ES" b="1" dirty="0"/>
              <a:t> a </a:t>
            </a:r>
            <a:r>
              <a:rPr lang="es-ES" b="1" dirty="0" err="1"/>
              <a:t>mocné</a:t>
            </a:r>
            <a:r>
              <a:rPr lang="es-ES" b="1" dirty="0"/>
              <a:t> </a:t>
            </a:r>
            <a:r>
              <a:rPr lang="es-ES" b="1" dirty="0" err="1"/>
              <a:t>dílo</a:t>
            </a:r>
            <a:r>
              <a:rPr lang="es-ES" b="1" dirty="0"/>
              <a:t>. </a:t>
            </a:r>
            <a:r>
              <a:rPr lang="es-ES" b="1" dirty="0" err="1"/>
              <a:t>Nutně</a:t>
            </a:r>
            <a:r>
              <a:rPr lang="es-ES" b="1" dirty="0"/>
              <a:t> </a:t>
            </a:r>
            <a:r>
              <a:rPr lang="es-ES" b="1" dirty="0" err="1"/>
              <a:t>spočívá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matce</a:t>
            </a:r>
            <a:r>
              <a:rPr lang="es-ES" b="1" dirty="0"/>
              <a:t> </a:t>
            </a:r>
            <a:r>
              <a:rPr lang="es-ES" b="1" dirty="0" err="1"/>
              <a:t>většina</a:t>
            </a:r>
            <a:r>
              <a:rPr lang="es-ES" b="1" dirty="0"/>
              <a:t> </a:t>
            </a:r>
            <a:r>
              <a:rPr lang="es-ES" b="1" dirty="0" err="1"/>
              <a:t>váhy</a:t>
            </a:r>
            <a:r>
              <a:rPr lang="es-ES" b="1" dirty="0"/>
              <a:t> </a:t>
            </a:r>
            <a:r>
              <a:rPr lang="es-ES" b="1" dirty="0" err="1"/>
              <a:t>této</a:t>
            </a:r>
            <a:r>
              <a:rPr lang="es-ES" b="1" dirty="0"/>
              <a:t> </a:t>
            </a:r>
            <a:r>
              <a:rPr lang="es-ES" b="1" dirty="0" err="1"/>
              <a:t>práce</a:t>
            </a:r>
            <a:r>
              <a:rPr lang="es-ES" b="1" dirty="0"/>
              <a:t>. </a:t>
            </a:r>
            <a:r>
              <a:rPr lang="es-ES" b="1" dirty="0" err="1"/>
              <a:t>Má</a:t>
            </a:r>
            <a:r>
              <a:rPr lang="es-ES" b="1" dirty="0"/>
              <a:t> </a:t>
            </a:r>
            <a:r>
              <a:rPr lang="es-ES" b="1" dirty="0" err="1"/>
              <a:t>první</a:t>
            </a:r>
            <a:r>
              <a:rPr lang="es-ES" b="1" dirty="0"/>
              <a:t> </a:t>
            </a:r>
            <a:r>
              <a:rPr lang="es-ES" b="1" dirty="0" err="1"/>
              <a:t>odpovědnost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dítě</a:t>
            </a:r>
            <a:r>
              <a:rPr lang="es-ES" b="1" dirty="0"/>
              <a:t> a musí </a:t>
            </a:r>
            <a:r>
              <a:rPr lang="es-ES" b="1" dirty="0" err="1"/>
              <a:t>stanovit</a:t>
            </a:r>
            <a:r>
              <a:rPr lang="es-ES" b="1" dirty="0"/>
              <a:t>
</a:t>
            </a:r>
            <a:r>
              <a:rPr lang="es-ES" b="1" dirty="0" err="1"/>
              <a:t>základ</a:t>
            </a:r>
            <a:r>
              <a:rPr lang="es-ES" b="1" dirty="0"/>
              <a:t> </a:t>
            </a:r>
            <a:r>
              <a:rPr lang="es-ES" b="1" dirty="0" err="1"/>
              <a:t>vzdělání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pomůže</a:t>
            </a:r>
            <a:r>
              <a:rPr lang="es-ES" b="1" dirty="0"/>
              <a:t> </a:t>
            </a:r>
            <a:r>
              <a:rPr lang="es-ES" b="1" dirty="0" err="1"/>
              <a:t>rozvíjet</a:t>
            </a:r>
            <a:r>
              <a:rPr lang="es-ES" b="1" dirty="0"/>
              <a:t> </a:t>
            </a:r>
            <a:r>
              <a:rPr lang="es-ES" b="1" dirty="0" err="1"/>
              <a:t>silný</a:t>
            </a:r>
            <a:r>
              <a:rPr lang="es-ES" b="1" dirty="0"/>
              <a:t> a </a:t>
            </a:r>
            <a:r>
              <a:rPr lang="es-ES" b="1" dirty="0" err="1"/>
              <a:t>symetrický</a:t>
            </a:r>
            <a:r>
              <a:rPr lang="es-ES" b="1" dirty="0"/>
              <a:t> </a:t>
            </a:r>
            <a:r>
              <a:rPr lang="es-ES" b="1" dirty="0" err="1"/>
              <a:t>charakter</a:t>
            </a:r>
            <a:r>
              <a:rPr lang="es-ES" b="1" dirty="0"/>
              <a:t> ...
</a:t>
            </a:r>
            <a:r>
              <a:rPr lang="es-ES" b="1" dirty="0" err="1">
                <a:solidFill>
                  <a:srgbClr val="C00000"/>
                </a:solidFill>
              </a:rPr>
              <a:t>Často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pouhé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projevují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velmi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odhodlanou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vůli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Není-li</a:t>
            </a:r>
            <a:r>
              <a:rPr lang="es-ES" b="1" dirty="0">
                <a:solidFill>
                  <a:srgbClr val="C00000"/>
                </a:solidFill>
              </a:rPr>
              <a:t> tato </a:t>
            </a:r>
            <a:r>
              <a:rPr lang="es-ES" b="1" dirty="0" err="1">
                <a:solidFill>
                  <a:srgbClr val="C00000"/>
                </a:solidFill>
              </a:rPr>
              <a:t>vůle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ovládána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moudřejší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autoritou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než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jsou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neposlušné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touhy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dítěte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Satan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zmocní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mysli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uspořádá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charakter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   </a:t>
            </a:r>
            <a:r>
              <a:rPr lang="es-ES" b="1" dirty="0">
                <a:solidFill>
                  <a:srgbClr val="C00000"/>
                </a:solidFill>
              </a:rPr>
              <a:t>v </a:t>
            </a:r>
            <a:r>
              <a:rPr lang="es-ES" b="1" dirty="0" err="1">
                <a:solidFill>
                  <a:srgbClr val="C00000"/>
                </a:solidFill>
              </a:rPr>
              <a:t>souladu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svou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vůlí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cs-CZ" b="1" dirty="0">
                <a:solidFill>
                  <a:srgbClr val="C00000"/>
                </a:solidFill>
              </a:rPr>
              <a:t>                                                                                                                                </a:t>
            </a:r>
            <a:r>
              <a:rPr lang="cs-CZ" b="1" dirty="0"/>
              <a:t>EGW: </a:t>
            </a:r>
            <a:r>
              <a:rPr lang="es-ES" b="1" dirty="0"/>
              <a:t>C</a:t>
            </a:r>
            <a:r>
              <a:rPr lang="cs-CZ" b="1" dirty="0"/>
              <a:t>G strana 230.</a:t>
            </a:r>
            <a:endParaRPr lang="es-ES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B7AEEE5-C7D2-5C6A-D23B-21FB161E26A2}"/>
              </a:ext>
            </a:extLst>
          </p:cNvPr>
          <p:cNvSpPr txBox="1"/>
          <p:nvPr/>
        </p:nvSpPr>
        <p:spPr>
          <a:xfrm>
            <a:off x="5964013" y="2997799"/>
            <a:ext cx="600708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Bůh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požehná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spravedlivé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správné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kázni</a:t>
            </a:r>
            <a:r>
              <a:rPr lang="es-ES" b="1" dirty="0">
                <a:solidFill>
                  <a:srgbClr val="C00000"/>
                </a:solidFill>
              </a:rPr>
              <a:t>. Ale </a:t>
            </a:r>
            <a:r>
              <a:rPr lang="es-ES" b="1" dirty="0" err="1">
                <a:solidFill>
                  <a:srgbClr val="C00000"/>
                </a:solidFill>
              </a:rPr>
              <a:t>Kristus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říká</a:t>
            </a:r>
            <a:r>
              <a:rPr lang="es-ES" b="1" dirty="0">
                <a:solidFill>
                  <a:srgbClr val="C00000"/>
                </a:solidFill>
              </a:rPr>
              <a:t>: "</a:t>
            </a:r>
            <a:r>
              <a:rPr lang="es-ES" b="1" dirty="0" err="1">
                <a:solidFill>
                  <a:srgbClr val="C00000"/>
                </a:solidFill>
              </a:rPr>
              <a:t>Beze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mne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nemůžete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dělat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nic</a:t>
            </a:r>
            <a:r>
              <a:rPr lang="es-ES" b="1" dirty="0">
                <a:solidFill>
                  <a:srgbClr val="C00000"/>
                </a:solidFill>
              </a:rPr>
              <a:t>." </a:t>
            </a:r>
            <a:r>
              <a:rPr lang="es-ES" b="1" dirty="0" err="1">
                <a:solidFill>
                  <a:srgbClr val="C00000"/>
                </a:solidFill>
              </a:rPr>
              <a:t>Nebeské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bytosti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nemohou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spolupracovat</a:t>
            </a:r>
            <a:r>
              <a:rPr lang="es-ES" b="1" dirty="0">
                <a:solidFill>
                  <a:srgbClr val="C00000"/>
                </a:solidFill>
              </a:rPr>
              <a:t> s </a:t>
            </a:r>
            <a:r>
              <a:rPr lang="es-ES" b="1" dirty="0" err="1">
                <a:solidFill>
                  <a:srgbClr val="C00000"/>
                </a:solidFill>
              </a:rPr>
              <a:t>otci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matkami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kteří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zanedbávají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výchovu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dětí</a:t>
            </a:r>
            <a:r>
              <a:rPr lang="es-ES" b="1" dirty="0"/>
              <a:t>,</a:t>
            </a:r>
            <a:r>
              <a:rPr lang="cs-CZ" b="1" dirty="0"/>
              <a:t> pokud</a:t>
            </a:r>
            <a:r>
              <a:rPr lang="es-ES" b="1" dirty="0"/>
              <a:t> </a:t>
            </a:r>
            <a:r>
              <a:rPr lang="es-ES" b="1" dirty="0" err="1"/>
              <a:t>dovol</a:t>
            </a:r>
            <a:r>
              <a:rPr lang="cs-CZ" b="1" dirty="0"/>
              <a:t>í</a:t>
            </a:r>
            <a:r>
              <a:rPr lang="es-ES" b="1" dirty="0"/>
              <a:t> </a:t>
            </a:r>
            <a:r>
              <a:rPr lang="es-ES" b="1" dirty="0" err="1"/>
              <a:t>satanovi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ovládal</a:t>
            </a:r>
            <a:r>
              <a:rPr lang="es-ES" b="1" dirty="0"/>
              <a:t> </a:t>
            </a:r>
            <a:r>
              <a:rPr lang="es-ES" b="1" dirty="0" err="1"/>
              <a:t>onu</a:t>
            </a:r>
            <a:r>
              <a:rPr lang="es-ES" b="1" dirty="0"/>
              <a:t> </a:t>
            </a:r>
            <a:r>
              <a:rPr lang="es-ES" b="1" dirty="0" err="1"/>
              <a:t>dětinskou</a:t>
            </a:r>
            <a:r>
              <a:rPr lang="es-ES" b="1" dirty="0"/>
              <a:t> </a:t>
            </a:r>
            <a:r>
              <a:rPr lang="es-ES" b="1" dirty="0" err="1"/>
              <a:t>mašinérii</a:t>
            </a:r>
            <a:r>
              <a:rPr lang="es-ES" b="1" dirty="0"/>
              <a:t>, tuto </a:t>
            </a:r>
            <a:r>
              <a:rPr lang="es-ES" b="1" dirty="0" err="1"/>
              <a:t>mladou</a:t>
            </a:r>
            <a:r>
              <a:rPr lang="es-ES" b="1" dirty="0"/>
              <a:t> </a:t>
            </a:r>
            <a:r>
              <a:rPr lang="es-ES" b="1" dirty="0" err="1"/>
              <a:t>mysl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nástroj</a:t>
            </a:r>
            <a:r>
              <a:rPr lang="es-ES" b="1" dirty="0"/>
              <a:t>, </a:t>
            </a:r>
            <a:r>
              <a:rPr lang="es-ES" b="1" dirty="0" err="1"/>
              <a:t>kterým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působit</a:t>
            </a:r>
            <a:r>
              <a:rPr lang="es-ES" b="1" dirty="0"/>
              <a:t> </a:t>
            </a:r>
            <a:r>
              <a:rPr lang="es-ES" b="1" dirty="0" err="1"/>
              <a:t>proti</a:t>
            </a:r>
            <a:r>
              <a:rPr lang="es-ES" b="1" dirty="0"/>
              <a:t> </a:t>
            </a:r>
            <a:r>
              <a:rPr lang="es-ES" b="1" dirty="0" err="1"/>
              <a:t>působení</a:t>
            </a:r>
            <a:r>
              <a:rPr lang="es-ES" b="1" dirty="0"/>
              <a:t> Ducha </a:t>
            </a:r>
            <a:r>
              <a:rPr lang="es-ES" b="1" dirty="0" err="1"/>
              <a:t>svatého</a:t>
            </a:r>
            <a:r>
              <a:rPr lang="es-ES" b="1" dirty="0"/>
              <a:t>.</a:t>
            </a:r>
            <a:r>
              <a:rPr lang="cs-CZ" b="1" dirty="0"/>
              <a:t>                                           EGW: </a:t>
            </a:r>
            <a:r>
              <a:rPr lang="es-ES" b="1" dirty="0"/>
              <a:t>Ms</a:t>
            </a:r>
            <a:r>
              <a:rPr lang="cs-CZ" b="1" dirty="0"/>
              <a:t> strana</a:t>
            </a:r>
            <a:r>
              <a:rPr lang="es-ES" b="1" dirty="0"/>
              <a:t> 126, 1897.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98F38AA-6890-4BD4-ADC8-AD6DDB6DF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31" y="2810350"/>
            <a:ext cx="5597848" cy="1988709"/>
          </a:xfrm>
          <a:prstGeom prst="rect">
            <a:avLst/>
          </a:prstGeom>
          <a:ln w="88900" cap="sq" cmpd="thickThin">
            <a:solidFill>
              <a:srgbClr val="7EB1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0A36048-2B6B-86B6-7323-286E5EC83F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967" b="6705"/>
          <a:stretch/>
        </p:blipFill>
        <p:spPr>
          <a:xfrm>
            <a:off x="9083932" y="1574323"/>
            <a:ext cx="2887165" cy="1409431"/>
          </a:xfrm>
          <a:prstGeom prst="rect">
            <a:avLst/>
          </a:prstGeom>
          <a:ln w="88900" cap="sq" cmpd="thickThin">
            <a:solidFill>
              <a:srgbClr val="7EB1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9F5A4C0-EB74-AC35-6D42-704846547F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0132" y="5082925"/>
            <a:ext cx="2432723" cy="1524735"/>
          </a:xfrm>
          <a:prstGeom prst="rect">
            <a:avLst/>
          </a:prstGeom>
          <a:ln w="88900" cap="sq" cmpd="thickThin">
            <a:solidFill>
              <a:srgbClr val="7EB1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1197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1000"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Forma, Flecha&#10;&#10;Descripción generada automáticamente">
            <a:extLst>
              <a:ext uri="{FF2B5EF4-FFF2-40B4-BE49-F238E27FC236}">
                <a16:creationId xmlns:a16="http://schemas.microsoft.com/office/drawing/2014/main" id="{3FC225AF-32CF-1461-DE94-13B481752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146" y="171047"/>
            <a:ext cx="531722" cy="309014"/>
          </a:xfrm>
          <a:prstGeom prst="rect">
            <a:avLst/>
          </a:prstGeom>
        </p:spPr>
      </p:pic>
      <p:pic>
        <p:nvPicPr>
          <p:cNvPr id="15" name="Imagen 14" descr="Forma, Flecha&#10;&#10;Descripción generada automáticamente con confianza media">
            <a:extLst>
              <a:ext uri="{FF2B5EF4-FFF2-40B4-BE49-F238E27FC236}">
                <a16:creationId xmlns:a16="http://schemas.microsoft.com/office/drawing/2014/main" id="{4BBA203C-8807-C257-1D84-4F941DC51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146" y="615670"/>
            <a:ext cx="531722" cy="309014"/>
          </a:xfrm>
          <a:prstGeom prst="rect">
            <a:avLst/>
          </a:prstGeom>
        </p:spPr>
      </p:pic>
      <p:pic>
        <p:nvPicPr>
          <p:cNvPr id="17" name="Imagen 16" descr="Forma, Flecha&#10;&#10;Descripción generada automáticamente">
            <a:extLst>
              <a:ext uri="{FF2B5EF4-FFF2-40B4-BE49-F238E27FC236}">
                <a16:creationId xmlns:a16="http://schemas.microsoft.com/office/drawing/2014/main" id="{8103F3BA-B076-5764-B2E9-BB33C6DABC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146" y="1313216"/>
            <a:ext cx="531722" cy="309014"/>
          </a:xfrm>
          <a:prstGeom prst="rect">
            <a:avLst/>
          </a:prstGeom>
        </p:spPr>
      </p:pic>
      <p:pic>
        <p:nvPicPr>
          <p:cNvPr id="19" name="Imagen 18" descr="Forma, Flecha&#10;&#10;Descripción generada automáticamente">
            <a:extLst>
              <a:ext uri="{FF2B5EF4-FFF2-40B4-BE49-F238E27FC236}">
                <a16:creationId xmlns:a16="http://schemas.microsoft.com/office/drawing/2014/main" id="{D280B589-A3A2-7C97-7102-34FD2C06E2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146" y="2020486"/>
            <a:ext cx="531722" cy="309014"/>
          </a:xfrm>
          <a:prstGeom prst="rect">
            <a:avLst/>
          </a:prstGeom>
        </p:spPr>
      </p:pic>
      <p:pic>
        <p:nvPicPr>
          <p:cNvPr id="21" name="Imagen 20" descr="Forma, Flecha&#10;&#10;Descripción generada automáticamente">
            <a:extLst>
              <a:ext uri="{FF2B5EF4-FFF2-40B4-BE49-F238E27FC236}">
                <a16:creationId xmlns:a16="http://schemas.microsoft.com/office/drawing/2014/main" id="{7CD8E5F7-1707-40E5-2D72-7FFC11A43C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146" y="2426201"/>
            <a:ext cx="531722" cy="309014"/>
          </a:xfrm>
          <a:prstGeom prst="rect">
            <a:avLst/>
          </a:prstGeom>
        </p:spPr>
      </p:pic>
      <p:pic>
        <p:nvPicPr>
          <p:cNvPr id="23" name="Imagen 22" descr="Forma&#10;&#10;Descripción generada automáticamente con confianza media">
            <a:extLst>
              <a:ext uri="{FF2B5EF4-FFF2-40B4-BE49-F238E27FC236}">
                <a16:creationId xmlns:a16="http://schemas.microsoft.com/office/drawing/2014/main" id="{9A5EC91D-9DE1-8D15-0458-B8A56A365D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96" y="3025392"/>
            <a:ext cx="531722" cy="309014"/>
          </a:xfrm>
          <a:prstGeom prst="rect">
            <a:avLst/>
          </a:prstGeom>
        </p:spPr>
      </p:pic>
      <p:pic>
        <p:nvPicPr>
          <p:cNvPr id="25" name="Imagen 24" descr="Forma&#10;&#10;Descripción generada automáticamente">
            <a:extLst>
              <a:ext uri="{FF2B5EF4-FFF2-40B4-BE49-F238E27FC236}">
                <a16:creationId xmlns:a16="http://schemas.microsoft.com/office/drawing/2014/main" id="{23F924F8-97B0-7F7D-09A7-2914FC3BB1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24" y="3713209"/>
            <a:ext cx="531722" cy="309014"/>
          </a:xfrm>
          <a:prstGeom prst="rect">
            <a:avLst/>
          </a:prstGeom>
        </p:spPr>
      </p:pic>
      <p:pic>
        <p:nvPicPr>
          <p:cNvPr id="27" name="Imagen 26" descr="Forma, Flecha&#10;&#10;Descripción generada automáticamente">
            <a:extLst>
              <a:ext uri="{FF2B5EF4-FFF2-40B4-BE49-F238E27FC236}">
                <a16:creationId xmlns:a16="http://schemas.microsoft.com/office/drawing/2014/main" id="{D1923992-6454-4BCE-2802-7AC6016263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24" y="4410754"/>
            <a:ext cx="531722" cy="309014"/>
          </a:xfrm>
          <a:prstGeom prst="rect">
            <a:avLst/>
          </a:prstGeom>
        </p:spPr>
      </p:pic>
      <p:pic>
        <p:nvPicPr>
          <p:cNvPr id="29" name="Imagen 28" descr="Forma, Flecha&#10;&#10;Descripción generada automáticamente">
            <a:extLst>
              <a:ext uri="{FF2B5EF4-FFF2-40B4-BE49-F238E27FC236}">
                <a16:creationId xmlns:a16="http://schemas.microsoft.com/office/drawing/2014/main" id="{960A5454-F76C-E69A-1C96-BB925F400D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24" y="5118025"/>
            <a:ext cx="531722" cy="309014"/>
          </a:xfrm>
          <a:prstGeom prst="rect">
            <a:avLst/>
          </a:prstGeom>
        </p:spPr>
      </p:pic>
      <p:pic>
        <p:nvPicPr>
          <p:cNvPr id="31" name="Imagen 30" descr="Forma, Flecha&#10;&#10;Descripción generada automáticamente">
            <a:extLst>
              <a:ext uri="{FF2B5EF4-FFF2-40B4-BE49-F238E27FC236}">
                <a16:creationId xmlns:a16="http://schemas.microsoft.com/office/drawing/2014/main" id="{1CDF274A-72B2-2DFD-34FE-A123B70FFA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0" y="5833309"/>
            <a:ext cx="531722" cy="30901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95C7D05-F7CE-1962-5664-F7D54607711F}"/>
              </a:ext>
            </a:extLst>
          </p:cNvPr>
          <p:cNvSpPr txBox="1"/>
          <p:nvPr/>
        </p:nvSpPr>
        <p:spPr>
          <a:xfrm>
            <a:off x="3531857" y="101515"/>
            <a:ext cx="8573995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Clr>
                <a:schemeClr val="bg1"/>
              </a:buClr>
              <a:buSzPct val="80000"/>
              <a:buFont typeface="+mj-lt"/>
              <a:buAutoNum type="arabicPeriod"/>
            </a:pPr>
            <a:r>
              <a:rPr lang="es-ES" b="1" dirty="0" err="1"/>
              <a:t>Rodiče</a:t>
            </a:r>
            <a:r>
              <a:rPr lang="es-ES" b="1" dirty="0"/>
              <a:t> </a:t>
            </a:r>
            <a:r>
              <a:rPr lang="es-ES" b="1" dirty="0" err="1"/>
              <a:t>omezují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a </a:t>
            </a:r>
            <a:r>
              <a:rPr lang="es-ES" b="1" dirty="0" err="1"/>
              <a:t>poučují</a:t>
            </a:r>
            <a:r>
              <a:rPr lang="es-ES" b="1" dirty="0"/>
              <a:t> je </a:t>
            </a:r>
            <a:r>
              <a:rPr lang="es-ES" b="1" dirty="0" err="1"/>
              <a:t>podle</a:t>
            </a:r>
            <a:r>
              <a:rPr lang="es-ES" b="1" dirty="0"/>
              <a:t> </a:t>
            </a:r>
            <a:r>
              <a:rPr lang="es-ES" b="1" dirty="0" err="1"/>
              <a:t>biblických</a:t>
            </a:r>
            <a:r>
              <a:rPr lang="es-ES" b="1" dirty="0"/>
              <a:t> </a:t>
            </a:r>
            <a:r>
              <a:rPr lang="es-ES" b="1" dirty="0" err="1"/>
              <a:t>zásad</a:t>
            </a:r>
            <a:r>
              <a:rPr lang="es-ES" b="1" dirty="0"/>
              <a:t>.</a:t>
            </a:r>
          </a:p>
          <a:p>
            <a:pPr marL="342900" indent="-342900">
              <a:spcBef>
                <a:spcPts val="1200"/>
              </a:spcBef>
              <a:buClr>
                <a:schemeClr val="bg1"/>
              </a:buClr>
              <a:buSzPct val="80000"/>
              <a:buFont typeface="+mj-lt"/>
              <a:buAutoNum type="arabicPeriod"/>
            </a:pPr>
            <a:r>
              <a:rPr lang="es-ES" b="1" dirty="0" err="1"/>
              <a:t>Moudří</a:t>
            </a:r>
            <a:r>
              <a:rPr lang="es-ES" b="1" dirty="0"/>
              <a:t> </a:t>
            </a:r>
            <a:r>
              <a:rPr lang="es-ES" b="1" dirty="0" err="1"/>
              <a:t>rodiče</a:t>
            </a:r>
            <a:r>
              <a:rPr lang="es-ES" b="1" dirty="0"/>
              <a:t> </a:t>
            </a:r>
            <a:r>
              <a:rPr lang="es-ES" b="1" dirty="0" err="1"/>
              <a:t>neřeknou</a:t>
            </a:r>
            <a:r>
              <a:rPr lang="es-ES" b="1" dirty="0"/>
              <a:t>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dětem</a:t>
            </a:r>
            <a:r>
              <a:rPr lang="es-ES" b="1" dirty="0"/>
              <a:t>: "</a:t>
            </a:r>
            <a:r>
              <a:rPr lang="es-ES" b="1" dirty="0" err="1"/>
              <a:t>Následuj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vlastní</a:t>
            </a:r>
            <a:r>
              <a:rPr lang="es-ES" b="1" dirty="0"/>
              <a:t> </a:t>
            </a:r>
            <a:r>
              <a:rPr lang="es-ES" b="1" dirty="0" err="1"/>
              <a:t>volbu</a:t>
            </a:r>
            <a:r>
              <a:rPr lang="es-ES" b="1" dirty="0"/>
              <a:t>; </a:t>
            </a:r>
            <a:r>
              <a:rPr lang="es-ES" b="1" dirty="0" err="1"/>
              <a:t>Jdi</a:t>
            </a:r>
            <a:r>
              <a:rPr lang="es-ES" b="1" dirty="0"/>
              <a:t>, </a:t>
            </a:r>
            <a:r>
              <a:rPr lang="es-ES" b="1" dirty="0" err="1"/>
              <a:t>kam</a:t>
            </a:r>
            <a:r>
              <a:rPr lang="es-ES" b="1" dirty="0"/>
              <a:t> </a:t>
            </a:r>
            <a:r>
              <a:rPr lang="es-ES" b="1" dirty="0" err="1"/>
              <a:t>chceš</a:t>
            </a:r>
            <a:r>
              <a:rPr lang="es-ES" b="1" dirty="0"/>
              <a:t>, a </a:t>
            </a:r>
            <a:r>
              <a:rPr lang="es-ES" b="1" dirty="0" err="1"/>
              <a:t>dělej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chceš</a:t>
            </a:r>
            <a:r>
              <a:rPr lang="es-ES" b="1" dirty="0"/>
              <a:t>"; ale: "</a:t>
            </a:r>
            <a:r>
              <a:rPr lang="es-ES" b="1" dirty="0" err="1"/>
              <a:t>Naslouchejte</a:t>
            </a:r>
            <a:r>
              <a:rPr lang="es-ES" b="1" dirty="0"/>
              <a:t> </a:t>
            </a:r>
            <a:r>
              <a:rPr lang="cs-CZ" b="1" dirty="0"/>
              <a:t>Božímu hlasu a následuj jej</a:t>
            </a:r>
            <a:r>
              <a:rPr lang="es-ES" b="1" dirty="0"/>
              <a:t>.“</a:t>
            </a:r>
          </a:p>
          <a:p>
            <a:pPr marL="342900" indent="-342900">
              <a:spcBef>
                <a:spcPts val="1200"/>
              </a:spcBef>
              <a:buClr>
                <a:schemeClr val="bg1"/>
              </a:buClr>
              <a:buSzPct val="80000"/>
              <a:buFont typeface="+mj-lt"/>
              <a:buAutoNum type="arabicPeriod"/>
            </a:pPr>
            <a:r>
              <a:rPr lang="es-ES" b="1" dirty="0" err="1"/>
              <a:t>Slepá</a:t>
            </a:r>
            <a:r>
              <a:rPr lang="es-ES" b="1" dirty="0"/>
              <a:t> </a:t>
            </a:r>
            <a:r>
              <a:rPr lang="es-ES" b="1" dirty="0" err="1"/>
              <a:t>otcovská</a:t>
            </a:r>
            <a:r>
              <a:rPr lang="es-ES" b="1" dirty="0"/>
              <a:t> </a:t>
            </a:r>
            <a:r>
              <a:rPr lang="es-ES" b="1" dirty="0" err="1"/>
              <a:t>náklonnost</a:t>
            </a:r>
            <a:r>
              <a:rPr lang="es-ES" b="1" dirty="0"/>
              <a:t> je </a:t>
            </a:r>
            <a:r>
              <a:rPr lang="es-ES" b="1" dirty="0" err="1"/>
              <a:t>největší</a:t>
            </a:r>
            <a:r>
              <a:rPr lang="es-ES" b="1" dirty="0"/>
              <a:t> </a:t>
            </a:r>
            <a:r>
              <a:rPr lang="es-ES" b="1" dirty="0" err="1"/>
              <a:t>překážkou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cestě</a:t>
            </a:r>
            <a:r>
              <a:rPr lang="es-ES" b="1" dirty="0"/>
              <a:t> </a:t>
            </a:r>
            <a:r>
              <a:rPr lang="es-ES" b="1" dirty="0" err="1"/>
              <a:t>správné</a:t>
            </a:r>
            <a:r>
              <a:rPr lang="es-ES" b="1" dirty="0"/>
              <a:t> </a:t>
            </a:r>
            <a:r>
              <a:rPr lang="es-ES" b="1" dirty="0" err="1"/>
              <a:t>výchovy</a:t>
            </a:r>
            <a:r>
              <a:rPr lang="es-ES" b="1" dirty="0"/>
              <a:t> </a:t>
            </a:r>
            <a:r>
              <a:rPr lang="es-ES" b="1" dirty="0" err="1"/>
              <a:t>dětí</a:t>
            </a:r>
            <a:r>
              <a:rPr lang="es-ES" b="1" dirty="0"/>
              <a:t>. </a:t>
            </a:r>
            <a:r>
              <a:rPr lang="es-ES" b="1" dirty="0" err="1"/>
              <a:t>Brání</a:t>
            </a:r>
            <a:r>
              <a:rPr lang="es-ES" b="1" dirty="0"/>
              <a:t> </a:t>
            </a:r>
            <a:r>
              <a:rPr lang="es-ES" b="1" dirty="0" err="1"/>
              <a:t>kázni</a:t>
            </a:r>
            <a:r>
              <a:rPr lang="es-ES" b="1" dirty="0"/>
              <a:t> a </a:t>
            </a:r>
            <a:r>
              <a:rPr lang="es-ES" b="1" dirty="0" err="1"/>
              <a:t>vzdělání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Pán</a:t>
            </a:r>
            <a:r>
              <a:rPr lang="es-ES" b="1" dirty="0"/>
              <a:t> </a:t>
            </a:r>
            <a:r>
              <a:rPr lang="es-ES" b="1" dirty="0" err="1"/>
              <a:t>vyžaduje</a:t>
            </a:r>
            <a:r>
              <a:rPr lang="es-ES" b="1" dirty="0"/>
              <a:t>.</a:t>
            </a:r>
          </a:p>
          <a:p>
            <a:pPr marL="342900" indent="-342900">
              <a:spcBef>
                <a:spcPts val="1200"/>
              </a:spcBef>
              <a:buClr>
                <a:schemeClr val="bg1"/>
              </a:buClr>
              <a:buSzPct val="80000"/>
              <a:buFont typeface="+mj-lt"/>
              <a:buAutoNum type="arabicPeriod"/>
            </a:pPr>
            <a:r>
              <a:rPr lang="es-ES" b="1" dirty="0" err="1"/>
              <a:t>Musíte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nestranní</a:t>
            </a:r>
            <a:r>
              <a:rPr lang="es-ES" b="1" dirty="0"/>
              <a:t> a </a:t>
            </a:r>
            <a:r>
              <a:rPr lang="es-ES" b="1" dirty="0" err="1"/>
              <a:t>nepřehlížet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cenzurováno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jiných</a:t>
            </a:r>
            <a:r>
              <a:rPr lang="es-ES" b="1" dirty="0"/>
              <a:t> </a:t>
            </a:r>
            <a:r>
              <a:rPr lang="es-ES" b="1" dirty="0" err="1"/>
              <a:t>dětech</a:t>
            </a:r>
            <a:r>
              <a:rPr lang="es-ES" b="1" dirty="0"/>
              <a:t>.</a:t>
            </a:r>
          </a:p>
          <a:p>
            <a:pPr marL="342900" indent="-342900">
              <a:spcBef>
                <a:spcPts val="1200"/>
              </a:spcBef>
              <a:buClr>
                <a:schemeClr val="bg1"/>
              </a:buClr>
              <a:buSzPct val="80000"/>
              <a:buFont typeface="+mj-lt"/>
              <a:buAutoNum type="arabicPeriod"/>
            </a:pPr>
            <a:r>
              <a:rPr lang="es-ES" b="1" dirty="0" err="1"/>
              <a:t>Neprovádějte</a:t>
            </a:r>
            <a:r>
              <a:rPr lang="es-ES" b="1" dirty="0"/>
              <a:t> </a:t>
            </a:r>
            <a:r>
              <a:rPr lang="es-ES" b="1" dirty="0" err="1"/>
              <a:t>kompromisy</a:t>
            </a:r>
            <a:r>
              <a:rPr lang="es-ES" b="1" dirty="0"/>
              <a:t> s </a:t>
            </a:r>
            <a:r>
              <a:rPr lang="es-ES" b="1" dirty="0" err="1"/>
              <a:t>tvrdohlavou</a:t>
            </a:r>
            <a:r>
              <a:rPr lang="es-ES" b="1" dirty="0"/>
              <a:t> </a:t>
            </a:r>
            <a:r>
              <a:rPr lang="es-ES" b="1" dirty="0" err="1"/>
              <a:t>vůlí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se </a:t>
            </a:r>
            <a:r>
              <a:rPr lang="es-ES" b="1" dirty="0" err="1"/>
              <a:t>vzpírá</a:t>
            </a:r>
            <a:r>
              <a:rPr lang="es-ES" b="1" dirty="0"/>
              <a:t> </a:t>
            </a:r>
            <a:r>
              <a:rPr lang="es-ES" b="1" dirty="0" err="1"/>
              <a:t>autoritám</a:t>
            </a:r>
            <a:r>
              <a:rPr lang="es-ES" b="1" dirty="0"/>
              <a:t>, </a:t>
            </a:r>
            <a:r>
              <a:rPr lang="es-ES" b="1" dirty="0" err="1"/>
              <a:t>nebo</a:t>
            </a:r>
            <a:r>
              <a:rPr lang="es-ES" b="1" dirty="0"/>
              <a:t> se </a:t>
            </a:r>
            <a:r>
              <a:rPr lang="es-ES" b="1" dirty="0" err="1"/>
              <a:t>uchyluje</a:t>
            </a:r>
            <a:r>
              <a:rPr lang="es-ES" b="1" dirty="0"/>
              <a:t> k </a:t>
            </a:r>
            <a:r>
              <a:rPr lang="es-ES" b="1" dirty="0" err="1"/>
              <a:t>žebrání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úplatkům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dosáhla</a:t>
            </a:r>
            <a:r>
              <a:rPr lang="es-ES" b="1" dirty="0"/>
              <a:t> </a:t>
            </a:r>
            <a:r>
              <a:rPr lang="es-ES" b="1" dirty="0" err="1"/>
              <a:t>poslušnosti</a:t>
            </a:r>
            <a:r>
              <a:rPr lang="es-ES" b="1" dirty="0"/>
              <a:t>.</a:t>
            </a:r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34F6BDCE-AB07-DA9E-2FB0-CB6601706BA5}"/>
              </a:ext>
            </a:extLst>
          </p:cNvPr>
          <p:cNvGrpSpPr/>
          <p:nvPr/>
        </p:nvGrpSpPr>
        <p:grpSpPr>
          <a:xfrm>
            <a:off x="91710" y="-5070"/>
            <a:ext cx="2795021" cy="1405130"/>
            <a:chOff x="9345041" y="-24946"/>
            <a:chExt cx="2795021" cy="1405130"/>
          </a:xfrm>
        </p:grpSpPr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DAEF1550-1128-32AD-9AEF-D74CDB81F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45041" y="-24946"/>
              <a:ext cx="2795021" cy="1405130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F11A4EFC-1C9C-01CB-2DA2-FD5A3781A68E}"/>
                </a:ext>
              </a:extLst>
            </p:cNvPr>
            <p:cNvSpPr txBox="1"/>
            <p:nvPr/>
          </p:nvSpPr>
          <p:spPr>
            <a:xfrm>
              <a:off x="9514410" y="517484"/>
              <a:ext cx="196547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dirty="0" err="1">
                  <a:latin typeface="Tempus Sans ITC" panose="04020404030D07020202" pitchFamily="82" charset="0"/>
                </a:rPr>
                <a:t>Disciplína</a:t>
              </a:r>
              <a:r>
                <a:rPr lang="es-ES" sz="2000" b="1" dirty="0">
                  <a:latin typeface="Tempus Sans ITC" panose="04020404030D07020202" pitchFamily="82" charset="0"/>
                </a:rPr>
                <a:t> doma
</a:t>
              </a:r>
            </a:p>
          </p:txBody>
        </p:sp>
      </p:grpSp>
      <p:sp>
        <p:nvSpPr>
          <p:cNvPr id="37" name="CuadroTexto 36">
            <a:extLst>
              <a:ext uri="{FF2B5EF4-FFF2-40B4-BE49-F238E27FC236}">
                <a16:creationId xmlns:a16="http://schemas.microsoft.com/office/drawing/2014/main" id="{E28B0D65-AF77-B194-80CC-793C08F68F1E}"/>
              </a:ext>
            </a:extLst>
          </p:cNvPr>
          <p:cNvSpPr txBox="1"/>
          <p:nvPr/>
        </p:nvSpPr>
        <p:spPr>
          <a:xfrm>
            <a:off x="543581" y="2963334"/>
            <a:ext cx="7765532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Clr>
                <a:schemeClr val="bg1"/>
              </a:buClr>
              <a:buSzPct val="80000"/>
              <a:buFont typeface="+mj-lt"/>
              <a:buAutoNum type="arabicPeriod" startAt="6"/>
            </a:pP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nepřijímá</a:t>
            </a:r>
            <a:r>
              <a:rPr lang="es-ES" b="1" dirty="0"/>
              <a:t> </a:t>
            </a:r>
            <a:r>
              <a:rPr lang="es-ES" b="1" dirty="0" err="1"/>
              <a:t>výmluvy</a:t>
            </a:r>
            <a:r>
              <a:rPr lang="es-ES" b="1" dirty="0"/>
              <a:t>, </a:t>
            </a:r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jde</a:t>
            </a:r>
            <a:r>
              <a:rPr lang="es-ES" b="1" dirty="0"/>
              <a:t> o </a:t>
            </a:r>
            <a:r>
              <a:rPr lang="es-ES" b="1" dirty="0" err="1"/>
              <a:t>kázeň</a:t>
            </a:r>
            <a:r>
              <a:rPr lang="es-ES" b="1" dirty="0"/>
              <a:t> k </a:t>
            </a:r>
            <a:r>
              <a:rPr lang="es-ES" b="1" dirty="0" err="1"/>
              <a:t>formování</a:t>
            </a:r>
            <a:r>
              <a:rPr lang="es-ES" b="1" dirty="0"/>
              <a:t> </a:t>
            </a:r>
            <a:r>
              <a:rPr lang="es-ES" b="1" dirty="0" err="1"/>
              <a:t>dobrých</a:t>
            </a:r>
            <a:r>
              <a:rPr lang="es-ES" b="1" dirty="0"/>
              <a:t> a </a:t>
            </a:r>
            <a:r>
              <a:rPr lang="es-ES" b="1" dirty="0" err="1"/>
              <a:t>harmonických</a:t>
            </a:r>
            <a:r>
              <a:rPr lang="es-ES" b="1" dirty="0"/>
              <a:t> </a:t>
            </a:r>
            <a:r>
              <a:rPr lang="es-ES" b="1" dirty="0" err="1"/>
              <a:t>charakterů</a:t>
            </a:r>
            <a:r>
              <a:rPr lang="es-ES" b="1" dirty="0"/>
              <a:t>.</a:t>
            </a:r>
          </a:p>
          <a:p>
            <a:pPr marL="342900" indent="-342900">
              <a:spcBef>
                <a:spcPts val="1200"/>
              </a:spcBef>
              <a:buClr>
                <a:schemeClr val="bg1"/>
              </a:buClr>
              <a:buSzPct val="80000"/>
              <a:buFont typeface="+mj-lt"/>
              <a:buAutoNum type="arabicPeriod" startAt="6"/>
            </a:pPr>
            <a:r>
              <a:rPr lang="es-ES" b="1" dirty="0" err="1"/>
              <a:t>Nikdy</a:t>
            </a:r>
            <a:r>
              <a:rPr lang="es-ES" b="1" dirty="0"/>
              <a:t> </a:t>
            </a:r>
            <a:r>
              <a:rPr lang="es-ES" b="1" dirty="0" err="1"/>
              <a:t>neříkejte</a:t>
            </a:r>
            <a:r>
              <a:rPr lang="es-ES" b="1" dirty="0"/>
              <a:t>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dětem</a:t>
            </a:r>
            <a:r>
              <a:rPr lang="es-ES" b="1" dirty="0"/>
              <a:t>: "</a:t>
            </a:r>
            <a:r>
              <a:rPr lang="es-ES" b="1" dirty="0" err="1"/>
              <a:t>Nemůžu</a:t>
            </a:r>
            <a:r>
              <a:rPr lang="es-ES" b="1" dirty="0"/>
              <a:t> </a:t>
            </a:r>
            <a:r>
              <a:rPr lang="es-ES" b="1" dirty="0" err="1"/>
              <a:t>tě</a:t>
            </a:r>
            <a:r>
              <a:rPr lang="es-ES" b="1" dirty="0"/>
              <a:t> </a:t>
            </a:r>
            <a:r>
              <a:rPr lang="es-ES" b="1" dirty="0" err="1"/>
              <a:t>tolerovat</a:t>
            </a:r>
            <a:r>
              <a:rPr lang="es-ES" b="1" dirty="0"/>
              <a:t>." </a:t>
            </a:r>
            <a:r>
              <a:rPr lang="es-ES" b="1" dirty="0" err="1"/>
              <a:t>Volejte</a:t>
            </a:r>
            <a:r>
              <a:rPr lang="es-ES" b="1" dirty="0"/>
              <a:t> k </a:t>
            </a:r>
            <a:r>
              <a:rPr lang="es-ES" b="1" dirty="0" err="1"/>
              <a:t>Ježíši</a:t>
            </a:r>
            <a:r>
              <a:rPr lang="es-ES" b="1" dirty="0"/>
              <a:t> a </a:t>
            </a:r>
            <a:r>
              <a:rPr lang="es-ES" b="1" dirty="0" err="1"/>
              <a:t>On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pomůže</a:t>
            </a:r>
            <a:r>
              <a:rPr lang="es-ES" b="1" dirty="0"/>
              <a:t> </a:t>
            </a:r>
            <a:r>
              <a:rPr lang="es-ES" b="1" dirty="0" err="1"/>
              <a:t>vést</a:t>
            </a:r>
            <a:r>
              <a:rPr lang="es-ES" b="1" dirty="0"/>
              <a:t> </a:t>
            </a:r>
            <a:r>
              <a:rPr lang="es-ES" b="1" dirty="0" err="1"/>
              <a:t>vaše</a:t>
            </a:r>
            <a:r>
              <a:rPr lang="es-ES" b="1" dirty="0"/>
              <a:t> </a:t>
            </a:r>
            <a:r>
              <a:rPr lang="es-ES" b="1" dirty="0" err="1"/>
              <a:t>maličké</a:t>
            </a:r>
            <a:r>
              <a:rPr lang="es-ES" b="1" dirty="0"/>
              <a:t> k </a:t>
            </a:r>
            <a:r>
              <a:rPr lang="es-ES" b="1" dirty="0" err="1"/>
              <a:t>Bohu</a:t>
            </a:r>
            <a:r>
              <a:rPr lang="es-ES" b="1" dirty="0"/>
              <a:t>.</a:t>
            </a:r>
          </a:p>
          <a:p>
            <a:pPr marL="342900" indent="-342900">
              <a:spcBef>
                <a:spcPts val="1200"/>
              </a:spcBef>
              <a:buClr>
                <a:schemeClr val="bg1"/>
              </a:buClr>
              <a:buSzPct val="80000"/>
              <a:buFont typeface="+mj-lt"/>
              <a:buAutoNum type="arabicPeriod" startAt="6"/>
            </a:pPr>
            <a:r>
              <a:rPr lang="es-ES" b="1" dirty="0" err="1"/>
              <a:t>Rodiče</a:t>
            </a:r>
            <a:r>
              <a:rPr lang="es-ES" b="1" dirty="0"/>
              <a:t> se musí </a:t>
            </a:r>
            <a:r>
              <a:rPr lang="es-ES" b="1" dirty="0" err="1"/>
              <a:t>spojit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ve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dětech</a:t>
            </a:r>
            <a:r>
              <a:rPr lang="es-ES" b="1" dirty="0"/>
              <a:t> </a:t>
            </a:r>
            <a:r>
              <a:rPr lang="es-ES" b="1" dirty="0" err="1"/>
              <a:t>položili</a:t>
            </a:r>
            <a:r>
              <a:rPr lang="es-ES" b="1" dirty="0"/>
              <a:t> </a:t>
            </a:r>
            <a:r>
              <a:rPr lang="es-ES" b="1" dirty="0" err="1"/>
              <a:t>základ</a:t>
            </a:r>
            <a:r>
              <a:rPr lang="es-ES" b="1" dirty="0"/>
              <a:t> </a:t>
            </a:r>
            <a:r>
              <a:rPr lang="es-ES" b="1" dirty="0" err="1"/>
              <a:t>dobrého</a:t>
            </a:r>
            <a:r>
              <a:rPr lang="es-ES" b="1" dirty="0"/>
              <a:t> </a:t>
            </a:r>
            <a:r>
              <a:rPr lang="es-ES" b="1" dirty="0" err="1"/>
              <a:t>křesťanského</a:t>
            </a:r>
            <a:r>
              <a:rPr lang="es-ES" b="1" dirty="0"/>
              <a:t> </a:t>
            </a:r>
            <a:r>
              <a:rPr lang="es-ES" b="1" dirty="0" err="1"/>
              <a:t>charakteru</a:t>
            </a:r>
            <a:r>
              <a:rPr lang="es-ES" b="1" dirty="0"/>
              <a:t>.</a:t>
            </a:r>
          </a:p>
          <a:p>
            <a:pPr marL="342900" indent="-342900">
              <a:spcBef>
                <a:spcPts val="1200"/>
              </a:spcBef>
              <a:buClr>
                <a:schemeClr val="bg1"/>
              </a:buClr>
              <a:buSzPct val="80000"/>
              <a:buFont typeface="+mj-lt"/>
              <a:buAutoNum type="arabicPeriod" startAt="6"/>
            </a:pPr>
            <a:r>
              <a:rPr lang="es-ES" b="1" dirty="0" err="1"/>
              <a:t>Neměla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existovat</a:t>
            </a:r>
            <a:r>
              <a:rPr lang="es-ES" b="1" dirty="0"/>
              <a:t> </a:t>
            </a:r>
            <a:r>
              <a:rPr lang="es-ES" b="1" dirty="0" err="1"/>
              <a:t>žádná</a:t>
            </a:r>
            <a:r>
              <a:rPr lang="es-ES" b="1" dirty="0"/>
              <a:t> </a:t>
            </a:r>
            <a:r>
              <a:rPr lang="es-ES" b="1" dirty="0" err="1"/>
              <a:t>otcovská</a:t>
            </a:r>
            <a:r>
              <a:rPr lang="es-ES" b="1" dirty="0"/>
              <a:t> </a:t>
            </a:r>
            <a:r>
              <a:rPr lang="es-ES" b="1" dirty="0" err="1"/>
              <a:t>zaujatost</a:t>
            </a:r>
            <a:r>
              <a:rPr lang="es-ES" b="1" dirty="0"/>
              <a:t>, </a:t>
            </a:r>
            <a:r>
              <a:rPr lang="es-ES" b="1" dirty="0" err="1"/>
              <a:t>žádný</a:t>
            </a:r>
            <a:r>
              <a:rPr lang="es-ES" b="1" dirty="0"/>
              <a:t> </a:t>
            </a:r>
            <a:r>
              <a:rPr lang="es-ES" b="1" dirty="0" err="1"/>
              <a:t>útlak</a:t>
            </a:r>
            <a:r>
              <a:rPr lang="es-ES" b="1" dirty="0"/>
              <a:t>; </a:t>
            </a:r>
            <a:r>
              <a:rPr lang="es-ES" b="1" dirty="0" err="1"/>
              <a:t>Kombinovaný</a:t>
            </a:r>
            <a:r>
              <a:rPr lang="es-ES" b="1" dirty="0"/>
              <a:t> </a:t>
            </a:r>
            <a:r>
              <a:rPr lang="es-ES" b="1" dirty="0" err="1"/>
              <a:t>vliv</a:t>
            </a:r>
            <a:r>
              <a:rPr lang="es-ES" b="1" dirty="0"/>
              <a:t> </a:t>
            </a:r>
            <a:r>
              <a:rPr lang="es-ES" b="1" dirty="0" err="1"/>
              <a:t>náklonnosti</a:t>
            </a:r>
            <a:r>
              <a:rPr lang="es-ES" b="1" dirty="0"/>
              <a:t> a </a:t>
            </a:r>
            <a:r>
              <a:rPr lang="es-ES" b="1" dirty="0" err="1"/>
              <a:t>autority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rodinu</a:t>
            </a:r>
            <a:r>
              <a:rPr lang="es-ES" b="1" dirty="0"/>
              <a:t> </a:t>
            </a:r>
            <a:r>
              <a:rPr lang="es-ES" b="1" dirty="0" err="1"/>
              <a:t>náležitě</a:t>
            </a:r>
            <a:r>
              <a:rPr lang="es-ES" b="1" dirty="0"/>
              <a:t> </a:t>
            </a:r>
            <a:r>
              <a:rPr lang="es-ES" b="1" dirty="0" err="1"/>
              <a:t>formovat</a:t>
            </a:r>
            <a:r>
              <a:rPr lang="es-ES" b="1" dirty="0"/>
              <a:t>.</a:t>
            </a:r>
          </a:p>
          <a:p>
            <a:pPr marL="342900" indent="-342900">
              <a:spcBef>
                <a:spcPts val="1200"/>
              </a:spcBef>
              <a:buClr>
                <a:schemeClr val="bg1"/>
              </a:buClr>
              <a:buSzPct val="80000"/>
              <a:buFont typeface="+mj-lt"/>
              <a:buAutoNum type="arabicPeriod" startAt="6"/>
            </a:pPr>
            <a:r>
              <a:rPr lang="es-ES" b="1" dirty="0" err="1"/>
              <a:t>Rodiče</a:t>
            </a:r>
            <a:r>
              <a:rPr lang="es-ES" b="1" dirty="0"/>
              <a:t>, </a:t>
            </a:r>
            <a:r>
              <a:rPr lang="es-ES" b="1" dirty="0" err="1"/>
              <a:t>vy</a:t>
            </a:r>
            <a:r>
              <a:rPr lang="es-ES" b="1" dirty="0"/>
              <a:t> </a:t>
            </a:r>
            <a:r>
              <a:rPr lang="es-ES" b="1" dirty="0" err="1"/>
              <a:t>jste</a:t>
            </a:r>
            <a:r>
              <a:rPr lang="es-ES" b="1" dirty="0"/>
              <a:t> </a:t>
            </a:r>
            <a:r>
              <a:rPr lang="es-ES" b="1" dirty="0" err="1"/>
              <a:t>světlem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domova</a:t>
            </a:r>
            <a:r>
              <a:rPr lang="es-ES" b="1" dirty="0"/>
              <a:t>. </a:t>
            </a:r>
            <a:r>
              <a:rPr lang="es-ES" b="1" dirty="0" err="1"/>
              <a:t>Nechť</a:t>
            </a:r>
            <a:r>
              <a:rPr lang="es-ES" b="1" dirty="0"/>
              <a:t> </a:t>
            </a:r>
            <a:r>
              <a:rPr lang="es-ES" b="1" dirty="0" err="1"/>
              <a:t>tedy</a:t>
            </a:r>
            <a:r>
              <a:rPr lang="es-ES" b="1" dirty="0"/>
              <a:t> </a:t>
            </a:r>
            <a:r>
              <a:rPr lang="es-ES" b="1" dirty="0" err="1"/>
              <a:t>vaše</a:t>
            </a:r>
            <a:r>
              <a:rPr lang="es-ES" b="1" dirty="0"/>
              <a:t> </a:t>
            </a:r>
            <a:r>
              <a:rPr lang="es-ES" b="1" dirty="0" err="1"/>
              <a:t>světlo</a:t>
            </a:r>
            <a:r>
              <a:rPr lang="es-ES" b="1" dirty="0"/>
              <a:t> </a:t>
            </a:r>
            <a:r>
              <a:rPr lang="es-ES" b="1" dirty="0" err="1"/>
              <a:t>svítí</a:t>
            </a:r>
            <a:r>
              <a:rPr lang="es-ES" b="1" dirty="0"/>
              <a:t> ve </a:t>
            </a:r>
            <a:r>
              <a:rPr lang="es-ES" b="1" dirty="0" err="1"/>
              <a:t>formě</a:t>
            </a:r>
            <a:r>
              <a:rPr lang="es-ES" b="1" dirty="0"/>
              <a:t> </a:t>
            </a:r>
            <a:r>
              <a:rPr lang="es-ES" b="1" dirty="0" err="1"/>
              <a:t>laskavých</a:t>
            </a:r>
            <a:r>
              <a:rPr lang="es-ES" b="1" dirty="0"/>
              <a:t> </a:t>
            </a:r>
            <a:r>
              <a:rPr lang="es-ES" b="1" dirty="0" err="1"/>
              <a:t>slov</a:t>
            </a:r>
            <a:r>
              <a:rPr lang="es-ES" b="1" dirty="0"/>
              <a:t>, v </a:t>
            </a:r>
            <a:r>
              <a:rPr lang="es-ES" b="1" dirty="0" err="1"/>
              <a:t>sedativních</a:t>
            </a:r>
            <a:r>
              <a:rPr lang="es-ES" b="1" dirty="0"/>
              <a:t> </a:t>
            </a:r>
            <a:r>
              <a:rPr lang="es-ES" b="1" dirty="0" err="1"/>
              <a:t>tónech</a:t>
            </a:r>
            <a:r>
              <a:rPr lang="es-ES" b="1" dirty="0"/>
              <a:t> </a:t>
            </a:r>
            <a:r>
              <a:rPr lang="es-ES" b="1" dirty="0" err="1"/>
              <a:t>hlasu</a:t>
            </a:r>
            <a:r>
              <a:rPr lang="es-ES" b="1" dirty="0"/>
              <a:t>. </a:t>
            </a:r>
            <a:r>
              <a:rPr lang="es-ES" b="1" dirty="0" err="1"/>
              <a:t>Odstraňte</a:t>
            </a:r>
            <a:r>
              <a:rPr lang="es-ES" b="1" dirty="0"/>
              <a:t> z </a:t>
            </a:r>
            <a:r>
              <a:rPr lang="es-ES" b="1" dirty="0" err="1"/>
              <a:t>nich</a:t>
            </a:r>
            <a:r>
              <a:rPr lang="es-ES" b="1" dirty="0"/>
              <a:t> </a:t>
            </a:r>
            <a:r>
              <a:rPr lang="es-ES" b="1" dirty="0" err="1"/>
              <a:t>trn</a:t>
            </a:r>
            <a:r>
              <a:rPr lang="es-ES" b="1" dirty="0"/>
              <a:t> </a:t>
            </a:r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se </a:t>
            </a:r>
            <a:r>
              <a:rPr lang="es-ES" b="1" dirty="0" err="1"/>
              <a:t>budete</a:t>
            </a:r>
            <a:r>
              <a:rPr lang="es-ES" b="1" dirty="0"/>
              <a:t> </a:t>
            </a:r>
            <a:r>
              <a:rPr lang="es-ES" b="1" dirty="0" err="1"/>
              <a:t>modlit</a:t>
            </a:r>
            <a:r>
              <a:rPr lang="es-ES" b="1" dirty="0"/>
              <a:t> k </a:t>
            </a:r>
            <a:r>
              <a:rPr lang="es-ES" b="1" dirty="0" err="1"/>
              <a:t>Bohu</a:t>
            </a:r>
            <a:r>
              <a:rPr lang="es-ES" b="1" dirty="0"/>
              <a:t> o </a:t>
            </a:r>
            <a:r>
              <a:rPr lang="es-ES" b="1" dirty="0" err="1"/>
              <a:t>sebeovládání</a:t>
            </a:r>
            <a:r>
              <a:rPr lang="es-ES" b="1" dirty="0"/>
              <a:t>.</a:t>
            </a: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EE88883A-0AFD-F25D-3573-34155FB717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0842" y="1342819"/>
            <a:ext cx="2932539" cy="1539583"/>
          </a:xfrm>
          <a:prstGeom prst="rect">
            <a:avLst/>
          </a:prstGeom>
          <a:ln w="19050" cap="sq">
            <a:solidFill>
              <a:srgbClr val="C4170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D6AF5A94-5CB3-2584-1069-E4C66693336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6469" r="16469"/>
          <a:stretch/>
        </p:blipFill>
        <p:spPr>
          <a:xfrm>
            <a:off x="8309113" y="2963334"/>
            <a:ext cx="3627783" cy="3606431"/>
          </a:xfrm>
          <a:prstGeom prst="rect">
            <a:avLst/>
          </a:prstGeom>
          <a:ln w="19050" cap="sq">
            <a:solidFill>
              <a:srgbClr val="09B6C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023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37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1000"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201492CC-A937-60AB-41E3-781C9D73665D}"/>
              </a:ext>
            </a:extLst>
          </p:cNvPr>
          <p:cNvGrpSpPr/>
          <p:nvPr/>
        </p:nvGrpSpPr>
        <p:grpSpPr>
          <a:xfrm>
            <a:off x="9251697" y="9939"/>
            <a:ext cx="2795021" cy="1405130"/>
            <a:chOff x="9345041" y="-24946"/>
            <a:chExt cx="2795021" cy="140513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327D815B-AB0D-6D3D-9B9F-C5F658E02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45041" y="-24946"/>
              <a:ext cx="2795021" cy="1405130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7CFC6CB7-D308-7350-EC75-C789DEECE037}"/>
                </a:ext>
              </a:extLst>
            </p:cNvPr>
            <p:cNvSpPr txBox="1"/>
            <p:nvPr/>
          </p:nvSpPr>
          <p:spPr>
            <a:xfrm>
              <a:off x="9480833" y="473872"/>
              <a:ext cx="196547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dirty="0" err="1">
                  <a:latin typeface="Tempus Sans ITC" panose="04020404030D07020202" pitchFamily="82" charset="0"/>
                </a:rPr>
                <a:t>Disciplína</a:t>
              </a:r>
              <a:r>
                <a:rPr lang="es-ES" sz="2000" b="1" dirty="0">
                  <a:latin typeface="Tempus Sans ITC" panose="04020404030D07020202" pitchFamily="82" charset="0"/>
                </a:rPr>
                <a:t> doma
</a:t>
              </a:r>
            </a:p>
          </p:txBody>
        </p:sp>
      </p:grpSp>
      <p:pic>
        <p:nvPicPr>
          <p:cNvPr id="10" name="Imagen 9" descr="Forma, Flecha&#10;&#10;Descripción generada automáticamente">
            <a:extLst>
              <a:ext uri="{FF2B5EF4-FFF2-40B4-BE49-F238E27FC236}">
                <a16:creationId xmlns:a16="http://schemas.microsoft.com/office/drawing/2014/main" id="{58DAE635-F174-EF19-0323-0E1B954AF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53" y="5964002"/>
            <a:ext cx="531722" cy="309014"/>
          </a:xfrm>
          <a:prstGeom prst="rect">
            <a:avLst/>
          </a:prstGeom>
        </p:spPr>
      </p:pic>
      <p:pic>
        <p:nvPicPr>
          <p:cNvPr id="11" name="Imagen 10" descr="Forma&#10;&#10;Descripción generada automáticamente con confianza media">
            <a:extLst>
              <a:ext uri="{FF2B5EF4-FFF2-40B4-BE49-F238E27FC236}">
                <a16:creationId xmlns:a16="http://schemas.microsoft.com/office/drawing/2014/main" id="{0D9462F0-074F-7B5E-BF06-9CB5D9D1B5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53" y="5053002"/>
            <a:ext cx="531722" cy="309014"/>
          </a:xfrm>
          <a:prstGeom prst="rect">
            <a:avLst/>
          </a:prstGeom>
        </p:spPr>
      </p:pic>
      <p:pic>
        <p:nvPicPr>
          <p:cNvPr id="12" name="Imagen 11" descr="Forma&#10;&#10;Descripción generada automáticamente">
            <a:extLst>
              <a:ext uri="{FF2B5EF4-FFF2-40B4-BE49-F238E27FC236}">
                <a16:creationId xmlns:a16="http://schemas.microsoft.com/office/drawing/2014/main" id="{3FBCCA6D-59F3-25A0-D12B-06CD744B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53" y="3879801"/>
            <a:ext cx="531722" cy="309014"/>
          </a:xfrm>
          <a:prstGeom prst="rect">
            <a:avLst/>
          </a:prstGeom>
        </p:spPr>
      </p:pic>
      <p:pic>
        <p:nvPicPr>
          <p:cNvPr id="13" name="Imagen 12" descr="Forma, Flecha&#10;&#10;Descripción generada automáticamente">
            <a:extLst>
              <a:ext uri="{FF2B5EF4-FFF2-40B4-BE49-F238E27FC236}">
                <a16:creationId xmlns:a16="http://schemas.microsoft.com/office/drawing/2014/main" id="{DA030434-B6AE-698E-0CC4-C20C7C49D9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53" y="3257050"/>
            <a:ext cx="531722" cy="309014"/>
          </a:xfrm>
          <a:prstGeom prst="rect">
            <a:avLst/>
          </a:prstGeom>
        </p:spPr>
      </p:pic>
      <p:pic>
        <p:nvPicPr>
          <p:cNvPr id="14" name="Imagen 13" descr="Forma, Flecha&#10;&#10;Descripción generada automáticamente">
            <a:extLst>
              <a:ext uri="{FF2B5EF4-FFF2-40B4-BE49-F238E27FC236}">
                <a16:creationId xmlns:a16="http://schemas.microsoft.com/office/drawing/2014/main" id="{3A9A8C00-A619-D066-9CF9-A352F1535C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53" y="166428"/>
            <a:ext cx="531722" cy="30901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95C7D05-F7CE-1962-5664-F7D54607711F}"/>
              </a:ext>
            </a:extLst>
          </p:cNvPr>
          <p:cNvSpPr txBox="1"/>
          <p:nvPr/>
        </p:nvSpPr>
        <p:spPr>
          <a:xfrm>
            <a:off x="437324" y="86916"/>
            <a:ext cx="8736494" cy="677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bg1"/>
              </a:buClr>
              <a:buSzPct val="80000"/>
              <a:buFont typeface="+mj-lt"/>
              <a:buAutoNum type="arabicPeriod" startAt="11"/>
            </a:pPr>
            <a:r>
              <a:rPr lang="es-ES" b="1" dirty="0" err="1"/>
              <a:t>Pokud</a:t>
            </a:r>
            <a:r>
              <a:rPr lang="es-ES" b="1" dirty="0"/>
              <a:t> je </a:t>
            </a:r>
            <a:r>
              <a:rPr lang="es-ES" b="1" dirty="0" err="1"/>
              <a:t>neposlušnost</a:t>
            </a:r>
            <a:r>
              <a:rPr lang="es-ES" b="1" dirty="0"/>
              <a:t> </a:t>
            </a:r>
            <a:r>
              <a:rPr lang="es-ES" b="1" dirty="0" err="1"/>
              <a:t>tvrdohlavá</a:t>
            </a:r>
            <a:r>
              <a:rPr lang="es-ES" b="1" dirty="0"/>
              <a:t>, </a:t>
            </a:r>
            <a:r>
              <a:rPr lang="es-ES" b="1" dirty="0" err="1"/>
              <a:t>přijměte</a:t>
            </a:r>
            <a:r>
              <a:rPr lang="es-ES" b="1" dirty="0"/>
              <a:t> </a:t>
            </a:r>
            <a:r>
              <a:rPr lang="es-ES" b="1" dirty="0" err="1"/>
              <a:t>extrémní</a:t>
            </a:r>
            <a:r>
              <a:rPr lang="es-ES" b="1" dirty="0"/>
              <a:t> </a:t>
            </a:r>
            <a:r>
              <a:rPr lang="es-ES" b="1" dirty="0" err="1"/>
              <a:t>opatření</a:t>
            </a:r>
            <a:r>
              <a:rPr lang="es-ES" b="1" dirty="0"/>
              <a:t>. </a:t>
            </a:r>
            <a:r>
              <a:rPr lang="es-ES" b="1" dirty="0" err="1"/>
              <a:t>Chce-li</a:t>
            </a:r>
            <a:r>
              <a:rPr lang="es-ES" b="1" dirty="0"/>
              <a:t> </a:t>
            </a:r>
            <a:r>
              <a:rPr lang="es-ES" b="1" dirty="0" err="1"/>
              <a:t>dítě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mladý</a:t>
            </a:r>
            <a:r>
              <a:rPr lang="es-ES" b="1" dirty="0"/>
              <a:t> </a:t>
            </a:r>
            <a:r>
              <a:rPr lang="es-ES" b="1" dirty="0" err="1"/>
              <a:t>člověk</a:t>
            </a:r>
            <a:r>
              <a:rPr lang="es-ES" b="1" dirty="0"/>
              <a:t> </a:t>
            </a:r>
            <a:r>
              <a:rPr lang="es-ES" b="1" dirty="0" err="1"/>
              <a:t>odejít</a:t>
            </a:r>
            <a:r>
              <a:rPr lang="es-ES" b="1" dirty="0"/>
              <a:t> z </a:t>
            </a:r>
            <a:r>
              <a:rPr lang="es-ES" b="1" dirty="0" err="1"/>
              <a:t>domova</a:t>
            </a:r>
            <a:r>
              <a:rPr lang="es-ES" b="1" dirty="0"/>
              <a:t>, </a:t>
            </a:r>
            <a:r>
              <a:rPr lang="es-ES" b="1" dirty="0" err="1"/>
              <a:t>řekni</a:t>
            </a:r>
            <a:r>
              <a:rPr lang="es-ES" b="1" dirty="0"/>
              <a:t> mu: "</a:t>
            </a:r>
            <a:r>
              <a:rPr lang="es-ES" b="1" dirty="0" err="1"/>
              <a:t>Můj</a:t>
            </a:r>
            <a:r>
              <a:rPr lang="es-ES" b="1" dirty="0"/>
              <a:t> </a:t>
            </a:r>
            <a:r>
              <a:rPr lang="es-ES" b="1" dirty="0" err="1"/>
              <a:t>synu</a:t>
            </a:r>
            <a:r>
              <a:rPr lang="es-ES" b="1" dirty="0"/>
              <a:t>, </a:t>
            </a:r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jsi</a:t>
            </a:r>
            <a:r>
              <a:rPr lang="es-ES" b="1" dirty="0"/>
              <a:t> </a:t>
            </a:r>
            <a:r>
              <a:rPr lang="es-ES" b="1" dirty="0" err="1"/>
              <a:t>rozhodnut</a:t>
            </a:r>
            <a:r>
              <a:rPr lang="es-ES" b="1" dirty="0"/>
              <a:t> </a:t>
            </a:r>
            <a:r>
              <a:rPr lang="es-ES" b="1" dirty="0" err="1"/>
              <a:t>raději</a:t>
            </a:r>
            <a:r>
              <a:rPr lang="es-ES" b="1" dirty="0"/>
              <a:t> </a:t>
            </a:r>
            <a:r>
              <a:rPr lang="es-ES" b="1" dirty="0" err="1"/>
              <a:t>odejít</a:t>
            </a:r>
            <a:r>
              <a:rPr lang="es-ES" b="1" dirty="0"/>
              <a:t> z </a:t>
            </a:r>
            <a:r>
              <a:rPr lang="es-ES" b="1" dirty="0" err="1"/>
              <a:t>domova</a:t>
            </a:r>
            <a:r>
              <a:rPr lang="es-ES" b="1" dirty="0"/>
              <a:t>,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ses</a:t>
            </a:r>
            <a:r>
              <a:rPr lang="es-ES" b="1" dirty="0"/>
              <a:t> </a:t>
            </a:r>
            <a:r>
              <a:rPr lang="es-ES" b="1" dirty="0" err="1"/>
              <a:t>podřídil</a:t>
            </a:r>
            <a:r>
              <a:rPr lang="es-ES" b="1" dirty="0"/>
              <a:t> </a:t>
            </a:r>
            <a:r>
              <a:rPr lang="es-ES" b="1" dirty="0" err="1"/>
              <a:t>spravedlivým</a:t>
            </a:r>
            <a:r>
              <a:rPr lang="es-ES" b="1" dirty="0"/>
              <a:t> a </a:t>
            </a:r>
            <a:r>
              <a:rPr lang="es-ES" b="1" dirty="0" err="1"/>
              <a:t>náležitým</a:t>
            </a:r>
            <a:r>
              <a:rPr lang="es-ES" b="1" dirty="0"/>
              <a:t> </a:t>
            </a:r>
            <a:r>
              <a:rPr lang="es-ES" b="1" dirty="0" err="1"/>
              <a:t>pravidlům</a:t>
            </a:r>
            <a:r>
              <a:rPr lang="es-ES" b="1" dirty="0"/>
              <a:t>, </a:t>
            </a:r>
            <a:r>
              <a:rPr lang="es-ES" b="1" dirty="0" err="1"/>
              <a:t>nebudeme</a:t>
            </a:r>
            <a:r>
              <a:rPr lang="es-ES" b="1" dirty="0"/>
              <a:t> ti </a:t>
            </a:r>
            <a:r>
              <a:rPr lang="es-ES" b="1" dirty="0" err="1"/>
              <a:t>bránit</a:t>
            </a:r>
            <a:r>
              <a:rPr lang="es-ES" b="1" dirty="0"/>
              <a:t>. </a:t>
            </a:r>
            <a:r>
              <a:rPr lang="es-ES" b="1" dirty="0" err="1"/>
              <a:t>Pokud</a:t>
            </a:r>
            <a:r>
              <a:rPr lang="es-ES" b="1" dirty="0"/>
              <a:t> si </a:t>
            </a:r>
            <a:r>
              <a:rPr lang="es-ES" b="1" dirty="0" err="1"/>
              <a:t>myslíte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svět</a:t>
            </a:r>
            <a:r>
              <a:rPr lang="es-ES" b="1" dirty="0"/>
              <a:t> je </a:t>
            </a:r>
            <a:r>
              <a:rPr lang="es-ES" b="1" dirty="0" err="1"/>
              <a:t>přátelštější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rodiče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se o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starají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dětství</a:t>
            </a:r>
            <a:r>
              <a:rPr lang="es-ES" b="1" dirty="0"/>
              <a:t>, </a:t>
            </a:r>
            <a:r>
              <a:rPr lang="es-ES" b="1" dirty="0" err="1"/>
              <a:t>budete</a:t>
            </a:r>
            <a:r>
              <a:rPr lang="es-ES" b="1" dirty="0"/>
              <a:t> </a:t>
            </a:r>
            <a:r>
              <a:rPr lang="es-ES" b="1" dirty="0" err="1"/>
              <a:t>muset</a:t>
            </a:r>
            <a:r>
              <a:rPr lang="es-ES" b="1" dirty="0"/>
              <a:t> </a:t>
            </a:r>
            <a:r>
              <a:rPr lang="es-ES" b="1" dirty="0" err="1"/>
              <a:t>odhalit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chybu</a:t>
            </a:r>
            <a:r>
              <a:rPr lang="es-ES" b="1" dirty="0"/>
              <a:t> pro sebe. </a:t>
            </a:r>
            <a:r>
              <a:rPr lang="es-ES" b="1" dirty="0" err="1"/>
              <a:t>Budete</a:t>
            </a:r>
            <a:r>
              <a:rPr lang="es-ES" b="1" dirty="0"/>
              <a:t> </a:t>
            </a:r>
            <a:r>
              <a:rPr lang="es-ES" b="1" dirty="0" err="1"/>
              <a:t>vítáni</a:t>
            </a:r>
            <a:r>
              <a:rPr lang="es-ES" b="1" dirty="0"/>
              <a:t>, </a:t>
            </a:r>
            <a:r>
              <a:rPr lang="es-ES" b="1" dirty="0" err="1"/>
              <a:t>až</a:t>
            </a:r>
            <a:r>
              <a:rPr lang="es-ES" b="1" dirty="0"/>
              <a:t> se </a:t>
            </a:r>
            <a:r>
              <a:rPr lang="es-ES" b="1" dirty="0" err="1"/>
              <a:t>budete</a:t>
            </a:r>
            <a:r>
              <a:rPr lang="es-ES" b="1" dirty="0"/>
              <a:t> </a:t>
            </a:r>
            <a:r>
              <a:rPr lang="es-ES" b="1" dirty="0" err="1"/>
              <a:t>chtít</a:t>
            </a:r>
            <a:r>
              <a:rPr lang="es-ES" b="1" dirty="0"/>
              <a:t> </a:t>
            </a:r>
            <a:r>
              <a:rPr lang="es-ES" b="1" dirty="0" err="1"/>
              <a:t>vrátit</a:t>
            </a:r>
            <a:r>
              <a:rPr lang="es-ES" b="1" dirty="0"/>
              <a:t> do </a:t>
            </a:r>
            <a:r>
              <a:rPr lang="es-ES" b="1" dirty="0" err="1"/>
              <a:t>domu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otce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podrobeni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autoritě</a:t>
            </a:r>
            <a:r>
              <a:rPr lang="es-ES" b="1" dirty="0"/>
              <a:t>. </a:t>
            </a:r>
            <a:r>
              <a:rPr lang="es-ES" b="1" dirty="0" err="1"/>
              <a:t>Závazky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vzájemné</a:t>
            </a:r>
            <a:r>
              <a:rPr lang="es-ES" b="1" dirty="0"/>
              <a:t>. </a:t>
            </a:r>
            <a:r>
              <a:rPr lang="es-ES" b="1" dirty="0" err="1"/>
              <a:t>Zatímco</a:t>
            </a:r>
            <a:r>
              <a:rPr lang="es-ES" b="1" dirty="0"/>
              <a:t> </a:t>
            </a:r>
            <a:r>
              <a:rPr lang="es-ES" b="1" dirty="0" err="1"/>
              <a:t>máte</a:t>
            </a:r>
            <a:r>
              <a:rPr lang="es-ES" b="1" dirty="0"/>
              <a:t> </a:t>
            </a:r>
            <a:r>
              <a:rPr lang="es-ES" b="1" dirty="0" err="1"/>
              <a:t>jídlo</a:t>
            </a:r>
            <a:r>
              <a:rPr lang="es-ES" b="1" dirty="0"/>
              <a:t>, </a:t>
            </a:r>
            <a:r>
              <a:rPr lang="es-ES" b="1" dirty="0" err="1"/>
              <a:t>oblečení</a:t>
            </a:r>
            <a:r>
              <a:rPr lang="es-ES" b="1" dirty="0"/>
              <a:t> a </a:t>
            </a:r>
            <a:r>
              <a:rPr lang="es-ES" b="1" dirty="0" err="1"/>
              <a:t>rodičovskou</a:t>
            </a:r>
            <a:r>
              <a:rPr lang="es-ES" b="1" dirty="0"/>
              <a:t> </a:t>
            </a:r>
            <a:r>
              <a:rPr lang="es-ES" b="1" dirty="0" err="1"/>
              <a:t>péči</a:t>
            </a:r>
            <a:r>
              <a:rPr lang="es-ES" b="1" dirty="0"/>
              <a:t>, </a:t>
            </a:r>
            <a:r>
              <a:rPr lang="es-ES" b="1" dirty="0" err="1"/>
              <a:t>jste</a:t>
            </a:r>
            <a:r>
              <a:rPr lang="es-ES" b="1" dirty="0"/>
              <a:t> </a:t>
            </a:r>
            <a:r>
              <a:rPr lang="es-ES" b="1" dirty="0" err="1"/>
              <a:t>zase</a:t>
            </a:r>
            <a:r>
              <a:rPr lang="es-ES" b="1" dirty="0"/>
              <a:t> </a:t>
            </a:r>
            <a:r>
              <a:rPr lang="es-ES" b="1" dirty="0" err="1"/>
              <a:t>povinni</a:t>
            </a:r>
            <a:r>
              <a:rPr lang="es-ES" b="1" dirty="0"/>
              <a:t> </a:t>
            </a:r>
            <a:r>
              <a:rPr lang="es-ES" b="1" dirty="0" err="1"/>
              <a:t>podřídit</a:t>
            </a:r>
            <a:r>
              <a:rPr lang="es-ES" b="1" dirty="0"/>
              <a:t> se </a:t>
            </a:r>
            <a:r>
              <a:rPr lang="es-ES" b="1" dirty="0" err="1"/>
              <a:t>pravidlům</a:t>
            </a:r>
            <a:r>
              <a:rPr lang="es-ES" b="1" dirty="0"/>
              <a:t> </a:t>
            </a:r>
            <a:r>
              <a:rPr lang="es-ES" b="1" dirty="0" err="1"/>
              <a:t>domova</a:t>
            </a:r>
            <a:r>
              <a:rPr lang="es-ES" b="1" dirty="0"/>
              <a:t> a </a:t>
            </a:r>
            <a:r>
              <a:rPr lang="es-ES" b="1" dirty="0" err="1"/>
              <a:t>zdravé</a:t>
            </a:r>
            <a:r>
              <a:rPr lang="es-ES" b="1" dirty="0"/>
              <a:t> </a:t>
            </a:r>
            <a:r>
              <a:rPr lang="es-ES" b="1" dirty="0" err="1"/>
              <a:t>disciplíně</a:t>
            </a:r>
            <a:r>
              <a:rPr lang="es-ES" b="1" dirty="0"/>
              <a:t>. </a:t>
            </a:r>
            <a:r>
              <a:rPr lang="es-ES" b="1" dirty="0" err="1"/>
              <a:t>Můj</a:t>
            </a:r>
            <a:r>
              <a:rPr lang="es-ES" b="1" dirty="0"/>
              <a:t> </a:t>
            </a:r>
            <a:r>
              <a:rPr lang="es-ES" b="1" dirty="0" err="1"/>
              <a:t>dům</a:t>
            </a:r>
            <a:r>
              <a:rPr lang="es-ES" b="1" dirty="0"/>
              <a:t> </a:t>
            </a:r>
            <a:r>
              <a:rPr lang="es-ES" b="1" dirty="0" err="1"/>
              <a:t>nemůže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poskvrněn</a:t>
            </a:r>
            <a:r>
              <a:rPr lang="es-ES" b="1" dirty="0"/>
              <a:t> </a:t>
            </a:r>
            <a:r>
              <a:rPr lang="es-ES" b="1" dirty="0" err="1"/>
              <a:t>zápachem</a:t>
            </a:r>
            <a:r>
              <a:rPr lang="es-ES" b="1" dirty="0"/>
              <a:t> </a:t>
            </a:r>
            <a:r>
              <a:rPr lang="es-ES" b="1" dirty="0" err="1"/>
              <a:t>tabáku</a:t>
            </a:r>
            <a:r>
              <a:rPr lang="es-ES" b="1" dirty="0"/>
              <a:t>, </a:t>
            </a:r>
            <a:r>
              <a:rPr lang="es-ES" b="1" dirty="0" err="1"/>
              <a:t>odpornými</a:t>
            </a:r>
            <a:r>
              <a:rPr lang="es-ES" b="1" dirty="0"/>
              <a:t> </a:t>
            </a:r>
            <a:r>
              <a:rPr lang="es-ES" b="1" dirty="0" err="1"/>
              <a:t>slovy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opilstvím</a:t>
            </a:r>
            <a:r>
              <a:rPr lang="es-ES" b="1" dirty="0"/>
              <a:t>. </a:t>
            </a:r>
            <a:r>
              <a:rPr lang="es-ES" b="1" dirty="0" err="1"/>
              <a:t>Chci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andělé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v </a:t>
            </a:r>
            <a:r>
              <a:rPr lang="es-ES" b="1" dirty="0" err="1"/>
              <a:t>mém</a:t>
            </a:r>
            <a:r>
              <a:rPr lang="es-ES" b="1" dirty="0"/>
              <a:t> </a:t>
            </a:r>
            <a:r>
              <a:rPr lang="es-ES" b="1" dirty="0" err="1"/>
              <a:t>domě</a:t>
            </a:r>
            <a:r>
              <a:rPr lang="es-ES" b="1" dirty="0"/>
              <a:t>. </a:t>
            </a:r>
            <a:r>
              <a:rPr lang="es-ES" b="1" dirty="0" err="1"/>
              <a:t>Jste-li</a:t>
            </a:r>
            <a:r>
              <a:rPr lang="es-ES" b="1" dirty="0"/>
              <a:t> </a:t>
            </a:r>
            <a:r>
              <a:rPr lang="es-ES" b="1" dirty="0" err="1"/>
              <a:t>plně</a:t>
            </a:r>
            <a:r>
              <a:rPr lang="es-ES" b="1" dirty="0"/>
              <a:t> </a:t>
            </a:r>
            <a:r>
              <a:rPr lang="es-ES" b="1" dirty="0" err="1"/>
              <a:t>odhodláni</a:t>
            </a:r>
            <a:r>
              <a:rPr lang="es-ES" b="1" dirty="0"/>
              <a:t> </a:t>
            </a:r>
            <a:r>
              <a:rPr lang="es-ES" b="1" dirty="0" err="1"/>
              <a:t>sloužit</a:t>
            </a:r>
            <a:r>
              <a:rPr lang="es-ES" b="1" dirty="0"/>
              <a:t> </a:t>
            </a:r>
            <a:r>
              <a:rPr lang="es-ES" b="1" dirty="0" err="1"/>
              <a:t>Satanovi</a:t>
            </a:r>
            <a:r>
              <a:rPr lang="es-ES" b="1" dirty="0"/>
              <a:t>,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lépe</a:t>
            </a:r>
            <a:r>
              <a:rPr lang="es-ES" b="1" dirty="0"/>
              <a:t> s </a:t>
            </a:r>
            <a:r>
              <a:rPr lang="es-ES" b="1" dirty="0" err="1"/>
              <a:t>těmi</a:t>
            </a:r>
            <a:r>
              <a:rPr lang="es-ES" b="1" dirty="0"/>
              <a:t>, </a:t>
            </a:r>
            <a:r>
              <a:rPr lang="es-ES" b="1" dirty="0" err="1"/>
              <a:t>jejichž</a:t>
            </a:r>
            <a:r>
              <a:rPr lang="es-ES" b="1" dirty="0"/>
              <a:t> </a:t>
            </a:r>
            <a:r>
              <a:rPr lang="es-ES" b="1" dirty="0" err="1"/>
              <a:t>společnost</a:t>
            </a:r>
            <a:r>
              <a:rPr lang="es-ES" b="1" dirty="0"/>
              <a:t> </a:t>
            </a:r>
            <a:r>
              <a:rPr lang="es-ES" b="1" dirty="0" err="1"/>
              <a:t>milujete</a:t>
            </a:r>
            <a:r>
              <a:rPr lang="es-ES" b="1" dirty="0"/>
              <a:t>,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byste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ve </a:t>
            </a:r>
            <a:r>
              <a:rPr lang="es-ES" b="1" dirty="0" err="1"/>
              <a:t>svém</a:t>
            </a:r>
            <a:r>
              <a:rPr lang="es-ES" b="1" dirty="0"/>
              <a:t> </a:t>
            </a:r>
            <a:r>
              <a:rPr lang="es-ES" b="1" dirty="0" err="1"/>
              <a:t>domě</a:t>
            </a:r>
            <a:r>
              <a:rPr lang="es-ES" b="1" dirty="0"/>
              <a:t>.“</a:t>
            </a:r>
          </a:p>
          <a:p>
            <a:pPr marL="342900" indent="-342900">
              <a:spcBef>
                <a:spcPts val="600"/>
              </a:spcBef>
              <a:buClr>
                <a:schemeClr val="bg1"/>
              </a:buClr>
              <a:buSzPct val="80000"/>
              <a:buFont typeface="+mj-lt"/>
              <a:buAutoNum type="arabicPeriod" startAt="11"/>
            </a:pPr>
            <a:r>
              <a:rPr lang="es-ES" b="1" dirty="0" err="1"/>
              <a:t>Práce</a:t>
            </a:r>
            <a:r>
              <a:rPr lang="es-ES" b="1" dirty="0"/>
              <a:t> </a:t>
            </a:r>
            <a:r>
              <a:rPr lang="es-ES" b="1" dirty="0" err="1"/>
              <a:t>otců</a:t>
            </a:r>
            <a:r>
              <a:rPr lang="es-ES" b="1" dirty="0"/>
              <a:t> je </a:t>
            </a:r>
            <a:r>
              <a:rPr lang="es-ES" b="1" dirty="0" err="1"/>
              <a:t>nepřetržitá</a:t>
            </a:r>
            <a:r>
              <a:rPr lang="es-ES" b="1" dirty="0"/>
              <a:t>. „</a:t>
            </a:r>
            <a:r>
              <a:rPr lang="cs-CZ" b="1" dirty="0"/>
              <a:t>V</a:t>
            </a:r>
            <a:r>
              <a:rPr lang="es-ES" b="1" dirty="0"/>
              <a:t> </a:t>
            </a:r>
            <a:r>
              <a:rPr lang="es-ES" b="1" dirty="0" err="1"/>
              <a:t>konání</a:t>
            </a:r>
            <a:r>
              <a:rPr lang="es-ES" b="1" dirty="0"/>
              <a:t> dobra</a:t>
            </a:r>
            <a:r>
              <a:rPr lang="cs-CZ" b="1" dirty="0"/>
              <a:t> neumdlévejme</a:t>
            </a:r>
            <a:r>
              <a:rPr lang="es-ES" b="1" dirty="0"/>
              <a:t>; </a:t>
            </a:r>
            <a:r>
              <a:rPr lang="es-ES" b="1" dirty="0" err="1"/>
              <a:t>ne</a:t>
            </a:r>
            <a:r>
              <a:rPr lang="cs-CZ" b="1" dirty="0" err="1"/>
              <a:t>ocha</a:t>
            </a:r>
            <a:r>
              <a:rPr lang="es-ES" b="1" dirty="0"/>
              <a:t>b</a:t>
            </a:r>
            <a:r>
              <a:rPr lang="cs-CZ" b="1" dirty="0" err="1"/>
              <a:t>neme-li</a:t>
            </a:r>
            <a:r>
              <a:rPr lang="cs-CZ" b="1" dirty="0"/>
              <a:t>, </a:t>
            </a:r>
            <a:r>
              <a:rPr lang="es-ES" b="1" dirty="0" err="1"/>
              <a:t>budeme</a:t>
            </a:r>
            <a:r>
              <a:rPr lang="es-ES" b="1" dirty="0"/>
              <a:t> </a:t>
            </a:r>
            <a:r>
              <a:rPr lang="es-ES" b="1" dirty="0" err="1"/>
              <a:t>sklízet</a:t>
            </a:r>
            <a:r>
              <a:rPr lang="cs-CZ" b="1" dirty="0"/>
              <a:t> v ustanovený čas“ (list</a:t>
            </a:r>
            <a:r>
              <a:rPr lang="es-ES" b="1" dirty="0"/>
              <a:t> </a:t>
            </a:r>
            <a:r>
              <a:rPr lang="es-ES" b="1" dirty="0" err="1"/>
              <a:t>Galatským</a:t>
            </a:r>
            <a:r>
              <a:rPr lang="es-ES" b="1" dirty="0"/>
              <a:t> 6</a:t>
            </a:r>
            <a:r>
              <a:rPr lang="cs-CZ" b="1" dirty="0"/>
              <a:t>,</a:t>
            </a:r>
            <a:r>
              <a:rPr lang="es-ES" b="1" dirty="0"/>
              <a:t>9</a:t>
            </a:r>
            <a:r>
              <a:rPr lang="cs-CZ" b="1" dirty="0"/>
              <a:t>).</a:t>
            </a:r>
            <a:endParaRPr lang="es-ES" b="1" dirty="0"/>
          </a:p>
          <a:p>
            <a:pPr marL="342900" indent="-342900">
              <a:spcBef>
                <a:spcPts val="600"/>
              </a:spcBef>
              <a:buClr>
                <a:schemeClr val="bg1"/>
              </a:buClr>
              <a:buSzPct val="80000"/>
              <a:buFont typeface="+mj-lt"/>
              <a:buAutoNum type="arabicPeriod" startAt="11"/>
            </a:pPr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mýlí</a:t>
            </a:r>
            <a:r>
              <a:rPr lang="es-ES" b="1" dirty="0"/>
              <a:t>, </a:t>
            </a:r>
            <a:r>
              <a:rPr lang="es-ES" b="1" dirty="0" err="1"/>
              <a:t>rodiče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měli</a:t>
            </a:r>
            <a:r>
              <a:rPr lang="es-ES" b="1" dirty="0"/>
              <a:t> </a:t>
            </a:r>
            <a:r>
              <a:rPr lang="es-ES" b="1" dirty="0" err="1"/>
              <a:t>věnovat</a:t>
            </a:r>
            <a:r>
              <a:rPr lang="es-ES" b="1" dirty="0"/>
              <a:t> </a:t>
            </a:r>
            <a:r>
              <a:rPr lang="es-ES" b="1" dirty="0" err="1"/>
              <a:t>čas</a:t>
            </a:r>
            <a:r>
              <a:rPr lang="es-ES" b="1" dirty="0"/>
              <a:t> </a:t>
            </a:r>
            <a:r>
              <a:rPr lang="es-ES" b="1" dirty="0" err="1"/>
              <a:t>tomu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z </a:t>
            </a:r>
            <a:r>
              <a:rPr lang="es-ES" b="1" dirty="0" err="1"/>
              <a:t>Božího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 </a:t>
            </a:r>
            <a:r>
              <a:rPr lang="es-ES" b="1" dirty="0" err="1"/>
              <a:t>něžně</a:t>
            </a:r>
            <a:r>
              <a:rPr lang="es-ES" b="1" dirty="0"/>
              <a:t> </a:t>
            </a:r>
            <a:r>
              <a:rPr lang="es-ES" b="1" dirty="0" err="1"/>
              <a:t>přečetli</a:t>
            </a:r>
            <a:r>
              <a:rPr lang="es-ES" b="1" dirty="0"/>
              <a:t> </a:t>
            </a:r>
            <a:r>
              <a:rPr lang="es-ES" b="1" dirty="0" err="1"/>
              <a:t>napomenutí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se </a:t>
            </a:r>
            <a:r>
              <a:rPr lang="es-ES" b="1" dirty="0" err="1"/>
              <a:t>vztahují</a:t>
            </a:r>
            <a:r>
              <a:rPr lang="es-ES" b="1" dirty="0"/>
              <a:t> </a:t>
            </a:r>
            <a:r>
              <a:rPr lang="es-ES" b="1" dirty="0" err="1"/>
              <a:t>zejména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případ</a:t>
            </a:r>
            <a:r>
              <a:rPr lang="es-ES" b="1" dirty="0"/>
              <a:t>.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zkoušeni</a:t>
            </a:r>
            <a:r>
              <a:rPr lang="es-ES" b="1" dirty="0"/>
              <a:t>, </a:t>
            </a:r>
            <a:r>
              <a:rPr lang="es-ES" b="1" dirty="0" err="1"/>
              <a:t>pokoušeni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znechuceni</a:t>
            </a:r>
            <a:r>
              <a:rPr lang="es-ES" b="1" dirty="0"/>
              <a:t>, </a:t>
            </a:r>
            <a:r>
              <a:rPr lang="es-ES" b="1" dirty="0" err="1"/>
              <a:t>citujte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drahocenná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 </a:t>
            </a:r>
            <a:r>
              <a:rPr lang="es-ES" b="1" dirty="0" err="1"/>
              <a:t>útěchy</a:t>
            </a:r>
            <a:r>
              <a:rPr lang="es-ES" b="1" dirty="0"/>
              <a:t> a </a:t>
            </a:r>
            <a:r>
              <a:rPr lang="es-ES" b="1" dirty="0" err="1"/>
              <a:t>jemně</a:t>
            </a:r>
            <a:r>
              <a:rPr lang="es-ES" b="1" dirty="0"/>
              <a:t> je </a:t>
            </a:r>
            <a:r>
              <a:rPr lang="es-ES" b="1" dirty="0" err="1"/>
              <a:t>veďte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vložili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důvěru</a:t>
            </a:r>
            <a:r>
              <a:rPr lang="es-ES" b="1" dirty="0"/>
              <a:t> v </a:t>
            </a:r>
            <a:r>
              <a:rPr lang="es-ES" b="1" dirty="0" err="1"/>
              <a:t>Ježíše</a:t>
            </a:r>
            <a:r>
              <a:rPr lang="es-ES" b="1" dirty="0"/>
              <a:t>.</a:t>
            </a:r>
          </a:p>
          <a:p>
            <a:pPr marL="342900" indent="-342900">
              <a:spcBef>
                <a:spcPts val="600"/>
              </a:spcBef>
              <a:buClr>
                <a:schemeClr val="bg1"/>
              </a:buClr>
              <a:buSzPct val="80000"/>
              <a:buFont typeface="+mj-lt"/>
              <a:buAutoNum type="arabicPeriod" startAt="11"/>
            </a:pPr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vaše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udělaly</a:t>
            </a:r>
            <a:r>
              <a:rPr lang="es-ES" b="1" dirty="0"/>
              <a:t> </a:t>
            </a:r>
            <a:r>
              <a:rPr lang="es-ES" b="1" dirty="0" err="1"/>
              <a:t>něco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vyžaduje</a:t>
            </a:r>
            <a:r>
              <a:rPr lang="es-ES" b="1" dirty="0"/>
              <a:t> </a:t>
            </a:r>
            <a:r>
              <a:rPr lang="es-ES" b="1" dirty="0" err="1"/>
              <a:t>trest</a:t>
            </a:r>
            <a:r>
              <a:rPr lang="es-ES" b="1" dirty="0"/>
              <a:t>, </a:t>
            </a:r>
            <a:r>
              <a:rPr lang="es-ES" b="1" dirty="0" err="1"/>
              <a:t>než</a:t>
            </a:r>
            <a:r>
              <a:rPr lang="es-ES" b="1" dirty="0"/>
              <a:t> je </a:t>
            </a:r>
            <a:r>
              <a:rPr lang="es-ES" b="1" dirty="0" err="1"/>
              <a:t>napravíte</a:t>
            </a:r>
            <a:r>
              <a:rPr lang="es-ES" b="1" dirty="0"/>
              <a:t>, </a:t>
            </a:r>
            <a:r>
              <a:rPr lang="es-ES" b="1" dirty="0" err="1"/>
              <a:t>proste</a:t>
            </a:r>
            <a:r>
              <a:rPr lang="es-ES" b="1" dirty="0"/>
              <a:t> </a:t>
            </a:r>
            <a:r>
              <a:rPr lang="es-ES" b="1" dirty="0" err="1"/>
              <a:t>samotného</a:t>
            </a:r>
            <a:r>
              <a:rPr lang="es-ES" b="1" dirty="0"/>
              <a:t> </a:t>
            </a:r>
            <a:r>
              <a:rPr lang="es-ES" b="1" dirty="0" err="1"/>
              <a:t>Pána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obměkčil</a:t>
            </a:r>
            <a:r>
              <a:rPr lang="es-ES" b="1" dirty="0"/>
              <a:t> a </a:t>
            </a:r>
            <a:r>
              <a:rPr lang="es-ES" b="1" dirty="0" err="1"/>
              <a:t>podmanil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 </a:t>
            </a:r>
            <a:r>
              <a:rPr lang="es-ES" b="1" dirty="0" err="1"/>
              <a:t>vašich</a:t>
            </a:r>
            <a:r>
              <a:rPr lang="es-ES" b="1" dirty="0"/>
              <a:t> </a:t>
            </a:r>
            <a:r>
              <a:rPr lang="es-ES" b="1" dirty="0" err="1"/>
              <a:t>dětí</a:t>
            </a:r>
            <a:r>
              <a:rPr lang="es-ES" b="1" dirty="0"/>
              <a:t> a </a:t>
            </a:r>
            <a:r>
              <a:rPr lang="es-ES" b="1" dirty="0" err="1"/>
              <a:t>dal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moudrost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s </a:t>
            </a:r>
            <a:r>
              <a:rPr lang="es-ES" b="1" dirty="0" err="1"/>
              <a:t>nimi</a:t>
            </a:r>
            <a:r>
              <a:rPr lang="es-ES" b="1" dirty="0"/>
              <a:t> </a:t>
            </a:r>
            <a:r>
              <a:rPr lang="es-ES" b="1" dirty="0" err="1"/>
              <a:t>jednali</a:t>
            </a:r>
            <a:r>
              <a:rPr lang="es-ES" b="1" dirty="0"/>
              <a:t>.</a:t>
            </a:r>
          </a:p>
          <a:p>
            <a:pPr marL="342900" indent="-342900">
              <a:spcBef>
                <a:spcPts val="600"/>
              </a:spcBef>
              <a:buClr>
                <a:schemeClr val="bg1"/>
              </a:buClr>
              <a:buSzPct val="80000"/>
              <a:buFont typeface="+mj-lt"/>
              <a:buAutoNum type="arabicPeriod" startAt="11"/>
            </a:pPr>
            <a:r>
              <a:rPr lang="es-ES" b="1" dirty="0" err="1"/>
              <a:t>Projevovat</a:t>
            </a:r>
            <a:r>
              <a:rPr lang="es-ES" b="1" dirty="0"/>
              <a:t> </a:t>
            </a:r>
            <a:r>
              <a:rPr lang="es-ES" b="1" dirty="0" err="1"/>
              <a:t>hněv</a:t>
            </a:r>
            <a:r>
              <a:rPr lang="es-ES" b="1" dirty="0"/>
              <a:t> </a:t>
            </a:r>
            <a:r>
              <a:rPr lang="es-ES" b="1" dirty="0" err="1"/>
              <a:t>vůči</a:t>
            </a:r>
            <a:r>
              <a:rPr lang="es-ES" b="1" dirty="0"/>
              <a:t> </a:t>
            </a:r>
            <a:r>
              <a:rPr lang="es-ES" b="1" dirty="0" err="1"/>
              <a:t>dítěti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je </a:t>
            </a:r>
            <a:r>
              <a:rPr lang="es-ES" b="1" dirty="0" err="1"/>
              <a:t>špatné</a:t>
            </a:r>
            <a:r>
              <a:rPr lang="es-ES" b="1" dirty="0"/>
              <a:t>, </a:t>
            </a:r>
            <a:r>
              <a:rPr lang="es-ES" b="1" dirty="0" err="1"/>
              <a:t>znamená</a:t>
            </a:r>
            <a:r>
              <a:rPr lang="es-ES" b="1" dirty="0"/>
              <a:t> </a:t>
            </a:r>
            <a:r>
              <a:rPr lang="es-ES" b="1" dirty="0" err="1"/>
              <a:t>zvyšovat</a:t>
            </a:r>
            <a:r>
              <a:rPr lang="es-ES" b="1" dirty="0"/>
              <a:t> </a:t>
            </a:r>
            <a:r>
              <a:rPr lang="es-ES" b="1" dirty="0" err="1"/>
              <a:t>zlo</a:t>
            </a:r>
            <a:r>
              <a:rPr lang="es-ES" b="1" dirty="0"/>
              <a:t>. </a:t>
            </a:r>
            <a:r>
              <a:rPr lang="es-ES" b="1" dirty="0" err="1"/>
              <a:t>To</a:t>
            </a:r>
            <a:r>
              <a:rPr lang="es-ES" b="1" dirty="0"/>
              <a:t> v </a:t>
            </a:r>
            <a:r>
              <a:rPr lang="es-ES" b="1" dirty="0" err="1"/>
              <a:t>dítěti</a:t>
            </a:r>
            <a:r>
              <a:rPr lang="es-ES" b="1" dirty="0"/>
              <a:t> </a:t>
            </a:r>
            <a:r>
              <a:rPr lang="es-ES" b="1" dirty="0" err="1"/>
              <a:t>vzbuzuje</a:t>
            </a:r>
            <a:r>
              <a:rPr lang="es-ES" b="1" dirty="0"/>
              <a:t> </a:t>
            </a:r>
            <a:r>
              <a:rPr lang="es-ES" b="1" dirty="0" err="1"/>
              <a:t>ty</a:t>
            </a:r>
            <a:r>
              <a:rPr lang="es-ES" b="1" dirty="0"/>
              <a:t> </a:t>
            </a:r>
            <a:r>
              <a:rPr lang="es-ES" b="1" dirty="0" err="1"/>
              <a:t>nejhorší</a:t>
            </a:r>
            <a:r>
              <a:rPr lang="es-ES" b="1" dirty="0"/>
              <a:t> </a:t>
            </a:r>
            <a:r>
              <a:rPr lang="es-ES" b="1" dirty="0" err="1"/>
              <a:t>vášně</a:t>
            </a:r>
            <a:r>
              <a:rPr lang="es-ES" b="1" dirty="0"/>
              <a:t> a vede </a:t>
            </a:r>
            <a:r>
              <a:rPr lang="es-ES" b="1" dirty="0" err="1"/>
              <a:t>ho</a:t>
            </a:r>
            <a:r>
              <a:rPr lang="es-ES" b="1" dirty="0"/>
              <a:t> k </a:t>
            </a:r>
            <a:r>
              <a:rPr lang="es-ES" b="1" dirty="0" err="1"/>
              <a:t>přesvědčení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se o </a:t>
            </a:r>
            <a:r>
              <a:rPr lang="es-ES" b="1" dirty="0" err="1"/>
              <a:t>něj</a:t>
            </a:r>
            <a:r>
              <a:rPr lang="es-ES" b="1" dirty="0"/>
              <a:t> </a:t>
            </a:r>
            <a:r>
              <a:rPr lang="es-ES" b="1" dirty="0" err="1"/>
              <a:t>nestaráte</a:t>
            </a:r>
            <a:r>
              <a:rPr lang="es-ES" b="1" dirty="0"/>
              <a:t>. </a:t>
            </a:r>
            <a:r>
              <a:rPr lang="es-ES" b="1" dirty="0" err="1"/>
              <a:t>Uvažuje</a:t>
            </a:r>
            <a:r>
              <a:rPr lang="es-ES" b="1" dirty="0"/>
              <a:t> </a:t>
            </a:r>
            <a:r>
              <a:rPr lang="es-ES" b="1" dirty="0" err="1"/>
              <a:t>sám</a:t>
            </a:r>
            <a:r>
              <a:rPr lang="es-ES" b="1" dirty="0"/>
              <a:t> se </a:t>
            </a:r>
            <a:r>
              <a:rPr lang="es-ES" b="1" dirty="0" err="1"/>
              <a:t>sebou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byste</a:t>
            </a:r>
            <a:r>
              <a:rPr lang="es-ES" b="1" dirty="0"/>
              <a:t> se k </a:t>
            </a:r>
            <a:r>
              <a:rPr lang="es-ES" b="1" dirty="0" err="1"/>
              <a:t>němu</a:t>
            </a:r>
            <a:r>
              <a:rPr lang="es-ES" b="1" dirty="0"/>
              <a:t> </a:t>
            </a:r>
            <a:r>
              <a:rPr lang="es-ES" b="1" dirty="0" err="1"/>
              <a:t>takhle</a:t>
            </a:r>
            <a:r>
              <a:rPr lang="es-ES" b="1" dirty="0"/>
              <a:t> </a:t>
            </a:r>
            <a:r>
              <a:rPr lang="es-ES" b="1" dirty="0" err="1"/>
              <a:t>nemohli</a:t>
            </a:r>
            <a:r>
              <a:rPr lang="es-ES" b="1" dirty="0"/>
              <a:t> </a:t>
            </a:r>
            <a:r>
              <a:rPr lang="es-ES" b="1" dirty="0" err="1"/>
              <a:t>chovat</a:t>
            </a:r>
            <a:r>
              <a:rPr lang="es-ES" b="1" dirty="0"/>
              <a:t>, </a:t>
            </a:r>
            <a:r>
              <a:rPr lang="es-ES" b="1" dirty="0" err="1"/>
              <a:t>kdybyste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milovali</a:t>
            </a:r>
            <a:r>
              <a:rPr lang="es-ES" b="1" dirty="0"/>
              <a:t>.</a:t>
            </a:r>
          </a:p>
        </p:txBody>
      </p:sp>
      <p:pic>
        <p:nvPicPr>
          <p:cNvPr id="17" name="Imagen 16" descr="Mujer hablando por teléfono&#10;&#10;Descripción generada automáticamente con confianza media">
            <a:extLst>
              <a:ext uri="{FF2B5EF4-FFF2-40B4-BE49-F238E27FC236}">
                <a16:creationId xmlns:a16="http://schemas.microsoft.com/office/drawing/2014/main" id="{7C81DEFC-4D73-7CB9-0FB9-4604760DBC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2" b="9822"/>
          <a:stretch/>
        </p:blipFill>
        <p:spPr>
          <a:xfrm>
            <a:off x="9357826" y="1353027"/>
            <a:ext cx="2622936" cy="1405130"/>
          </a:xfrm>
          <a:prstGeom prst="rect">
            <a:avLst/>
          </a:prstGeom>
          <a:ln w="19050" cap="sq">
            <a:solidFill>
              <a:srgbClr val="8A09C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BB086B8-728C-BE16-A5F1-E0293593ADC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50153"/>
          <a:stretch/>
        </p:blipFill>
        <p:spPr>
          <a:xfrm>
            <a:off x="9149876" y="5207507"/>
            <a:ext cx="2818854" cy="1405131"/>
          </a:xfrm>
          <a:prstGeom prst="rect">
            <a:avLst/>
          </a:prstGeom>
          <a:ln w="19050" cap="sq">
            <a:solidFill>
              <a:srgbClr val="0CCB8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8591B7B-D98A-E5E7-3BC9-449C0755CB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92422" y="2856295"/>
            <a:ext cx="2232803" cy="2232803"/>
          </a:xfrm>
          <a:prstGeom prst="rect">
            <a:avLst/>
          </a:prstGeom>
          <a:ln w="19050" cap="sq">
            <a:solidFill>
              <a:srgbClr val="0C72C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764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1000"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67979DF1-0DED-9807-5D3A-95AEF21C9EC0}"/>
              </a:ext>
            </a:extLst>
          </p:cNvPr>
          <p:cNvGrpSpPr/>
          <p:nvPr/>
        </p:nvGrpSpPr>
        <p:grpSpPr>
          <a:xfrm>
            <a:off x="81771" y="24747"/>
            <a:ext cx="2795021" cy="1405130"/>
            <a:chOff x="9345041" y="-24946"/>
            <a:chExt cx="2795021" cy="1405130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64F92B0-7815-F462-06A2-9AF3D81B0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45041" y="-24946"/>
              <a:ext cx="2795021" cy="1405130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C16D2272-EF39-D972-EFE1-49F5715E599A}"/>
                </a:ext>
              </a:extLst>
            </p:cNvPr>
            <p:cNvSpPr txBox="1"/>
            <p:nvPr/>
          </p:nvSpPr>
          <p:spPr>
            <a:xfrm>
              <a:off x="9442426" y="497482"/>
              <a:ext cx="196547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dirty="0" err="1">
                  <a:latin typeface="Tempus Sans ITC" panose="04020404030D07020202" pitchFamily="82" charset="0"/>
                </a:rPr>
                <a:t>Disciplína</a:t>
              </a:r>
              <a:r>
                <a:rPr lang="es-ES" sz="2000" b="1" dirty="0">
                  <a:latin typeface="Tempus Sans ITC" panose="04020404030D07020202" pitchFamily="82" charset="0"/>
                </a:rPr>
                <a:t> doma
</a:t>
              </a:r>
            </a:p>
          </p:txBody>
        </p:sp>
      </p:grpSp>
      <p:pic>
        <p:nvPicPr>
          <p:cNvPr id="13" name="Imagen 12" descr="Forma, Flecha&#10;&#10;Descripción generada automáticamente">
            <a:extLst>
              <a:ext uri="{FF2B5EF4-FFF2-40B4-BE49-F238E27FC236}">
                <a16:creationId xmlns:a16="http://schemas.microsoft.com/office/drawing/2014/main" id="{12936C28-392D-0781-5DE6-FF5F0741F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995" y="3389243"/>
            <a:ext cx="531722" cy="309014"/>
          </a:xfrm>
          <a:prstGeom prst="rect">
            <a:avLst/>
          </a:prstGeom>
        </p:spPr>
      </p:pic>
      <p:pic>
        <p:nvPicPr>
          <p:cNvPr id="14" name="Imagen 13" descr="Forma, Flecha&#10;&#10;Descripción generada automáticamente con confianza media">
            <a:extLst>
              <a:ext uri="{FF2B5EF4-FFF2-40B4-BE49-F238E27FC236}">
                <a16:creationId xmlns:a16="http://schemas.microsoft.com/office/drawing/2014/main" id="{78C98629-1AB5-A227-F1C2-12ABCF3CFF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5" y="2146376"/>
            <a:ext cx="531722" cy="309014"/>
          </a:xfrm>
          <a:prstGeom prst="rect">
            <a:avLst/>
          </a:prstGeom>
        </p:spPr>
      </p:pic>
      <p:pic>
        <p:nvPicPr>
          <p:cNvPr id="15" name="Imagen 14" descr="Forma, Flecha&#10;&#10;Descripción generada automáticamente">
            <a:extLst>
              <a:ext uri="{FF2B5EF4-FFF2-40B4-BE49-F238E27FC236}">
                <a16:creationId xmlns:a16="http://schemas.microsoft.com/office/drawing/2014/main" id="{214E4C36-9E76-5DE8-DC30-37D271BE5B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4" y="1440323"/>
            <a:ext cx="531722" cy="309014"/>
          </a:xfrm>
          <a:prstGeom prst="rect">
            <a:avLst/>
          </a:prstGeom>
        </p:spPr>
      </p:pic>
      <p:pic>
        <p:nvPicPr>
          <p:cNvPr id="16" name="Imagen 15" descr="Forma, Flecha&#10;&#10;Descripción generada automáticamente">
            <a:extLst>
              <a:ext uri="{FF2B5EF4-FFF2-40B4-BE49-F238E27FC236}">
                <a16:creationId xmlns:a16="http://schemas.microsoft.com/office/drawing/2014/main" id="{9BC56DB8-FAAB-70E3-195F-1572B06D78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670" y="228801"/>
            <a:ext cx="531722" cy="309014"/>
          </a:xfrm>
          <a:prstGeom prst="rect">
            <a:avLst/>
          </a:prstGeom>
        </p:spPr>
      </p:pic>
      <p:pic>
        <p:nvPicPr>
          <p:cNvPr id="20" name="Imagen 19" descr="Forma, Flecha&#10;&#10;Descripción generada automáticamente">
            <a:extLst>
              <a:ext uri="{FF2B5EF4-FFF2-40B4-BE49-F238E27FC236}">
                <a16:creationId xmlns:a16="http://schemas.microsoft.com/office/drawing/2014/main" id="{27EE968A-547C-D322-1BF3-0769C71350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995" y="6035247"/>
            <a:ext cx="531722" cy="309014"/>
          </a:xfrm>
          <a:prstGeom prst="rect">
            <a:avLst/>
          </a:prstGeom>
        </p:spPr>
      </p:pic>
      <p:pic>
        <p:nvPicPr>
          <p:cNvPr id="21" name="Imagen 20" descr="Forma, Flecha&#10;&#10;Descripción generada automáticamente">
            <a:extLst>
              <a:ext uri="{FF2B5EF4-FFF2-40B4-BE49-F238E27FC236}">
                <a16:creationId xmlns:a16="http://schemas.microsoft.com/office/drawing/2014/main" id="{4E8E9466-A576-0D40-8D86-7CC4518563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995" y="5336519"/>
            <a:ext cx="531722" cy="309014"/>
          </a:xfrm>
          <a:prstGeom prst="rect">
            <a:avLst/>
          </a:prstGeom>
        </p:spPr>
      </p:pic>
      <p:pic>
        <p:nvPicPr>
          <p:cNvPr id="22" name="Imagen 21" descr="Forma, Flecha&#10;&#10;Descripción generada automáticamente">
            <a:extLst>
              <a:ext uri="{FF2B5EF4-FFF2-40B4-BE49-F238E27FC236}">
                <a16:creationId xmlns:a16="http://schemas.microsoft.com/office/drawing/2014/main" id="{F785C23C-449A-76ED-06A5-AECAA1A3B0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995" y="4631482"/>
            <a:ext cx="531722" cy="30901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B10B583-8117-3E7A-0B18-CCF598C4E4E4}"/>
              </a:ext>
            </a:extLst>
          </p:cNvPr>
          <p:cNvSpPr txBox="1"/>
          <p:nvPr/>
        </p:nvSpPr>
        <p:spPr>
          <a:xfrm>
            <a:off x="4249715" y="3297010"/>
            <a:ext cx="786277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Clr>
                <a:schemeClr val="bg1"/>
              </a:buClr>
              <a:buSzPct val="80000"/>
              <a:buFont typeface="+mj-lt"/>
              <a:buAutoNum type="arabicPeriod" startAt="19"/>
            </a:pP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požádáte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syna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něco</a:t>
            </a:r>
            <a:r>
              <a:rPr lang="es-ES" b="1" dirty="0"/>
              <a:t> </a:t>
            </a:r>
            <a:r>
              <a:rPr lang="es-ES" b="1" dirty="0" err="1"/>
              <a:t>udělal</a:t>
            </a:r>
            <a:r>
              <a:rPr lang="es-ES" b="1" dirty="0"/>
              <a:t>, a </a:t>
            </a:r>
            <a:r>
              <a:rPr lang="es-ES" b="1" dirty="0" err="1"/>
              <a:t>on</a:t>
            </a:r>
            <a:r>
              <a:rPr lang="es-ES" b="1" dirty="0"/>
              <a:t> </a:t>
            </a:r>
            <a:r>
              <a:rPr lang="es-ES" b="1" dirty="0" err="1"/>
              <a:t>odpoví</a:t>
            </a:r>
            <a:r>
              <a:rPr lang="es-ES" b="1" dirty="0"/>
              <a:t>: "Ano, </a:t>
            </a:r>
            <a:r>
              <a:rPr lang="es-ES" b="1" dirty="0" err="1"/>
              <a:t>udělám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," </a:t>
            </a:r>
            <a:r>
              <a:rPr lang="cs-CZ" b="1" dirty="0"/>
              <a:t>  </a:t>
            </a:r>
            <a:r>
              <a:rPr lang="es-ES" b="1" dirty="0"/>
              <a:t>a </a:t>
            </a:r>
            <a:r>
              <a:rPr lang="es-ES" b="1" dirty="0" err="1"/>
              <a:t>pak</a:t>
            </a:r>
            <a:r>
              <a:rPr lang="es-ES" b="1" dirty="0"/>
              <a:t> </a:t>
            </a:r>
            <a:r>
              <a:rPr lang="es-ES" b="1" dirty="0" err="1"/>
              <a:t>nedodrží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slovo</a:t>
            </a:r>
            <a:r>
              <a:rPr lang="es-ES" b="1" dirty="0"/>
              <a:t>, </a:t>
            </a:r>
            <a:r>
              <a:rPr lang="es-ES" b="1" dirty="0" err="1"/>
              <a:t>nesmíte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nechat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. </a:t>
            </a:r>
            <a:r>
              <a:rPr lang="es-ES" b="1" dirty="0" err="1"/>
              <a:t>Musíte</a:t>
            </a:r>
            <a:r>
              <a:rPr lang="cs-CZ" b="1" dirty="0"/>
              <a:t> nechat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dítě</a:t>
            </a:r>
            <a:r>
              <a:rPr lang="es-ES" b="1" dirty="0"/>
              <a:t> </a:t>
            </a:r>
            <a:r>
              <a:rPr lang="cs-CZ" b="1" dirty="0"/>
              <a:t>nést </a:t>
            </a:r>
            <a:r>
              <a:rPr lang="es-ES" b="1" dirty="0" err="1"/>
              <a:t>zodpov</a:t>
            </a:r>
            <a:r>
              <a:rPr lang="cs-CZ" b="1" dirty="0" err="1"/>
              <a:t>ědnos</a:t>
            </a:r>
            <a:r>
              <a:rPr lang="es-ES" b="1" dirty="0"/>
              <a:t>t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cs-CZ" b="1" dirty="0" err="1"/>
              <a:t>svo</a:t>
            </a:r>
            <a:r>
              <a:rPr lang="es-ES" b="1" dirty="0"/>
              <a:t>j</a:t>
            </a:r>
            <a:r>
              <a:rPr lang="cs-CZ" b="1" dirty="0"/>
              <a:t>i</a:t>
            </a:r>
            <a:r>
              <a:rPr lang="es-ES" b="1" dirty="0"/>
              <a:t> </a:t>
            </a:r>
            <a:r>
              <a:rPr lang="es-ES" b="1" dirty="0" err="1"/>
              <a:t>nedbalost</a:t>
            </a:r>
            <a:r>
              <a:rPr lang="es-ES" b="1" dirty="0"/>
              <a:t>. </a:t>
            </a:r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přehlížíte</a:t>
            </a:r>
            <a:r>
              <a:rPr lang="es-ES" b="1" dirty="0"/>
              <a:t>, </a:t>
            </a:r>
            <a:r>
              <a:rPr lang="es-ES" b="1" dirty="0" err="1"/>
              <a:t>aniž</a:t>
            </a:r>
            <a:r>
              <a:rPr lang="es-ES" b="1" dirty="0"/>
              <a:t> </a:t>
            </a:r>
            <a:r>
              <a:rPr lang="es-ES" b="1" dirty="0" err="1"/>
              <a:t>byste</a:t>
            </a:r>
            <a:r>
              <a:rPr lang="es-ES" b="1" dirty="0"/>
              <a:t> </a:t>
            </a:r>
            <a:r>
              <a:rPr lang="es-ES" b="1" dirty="0" err="1"/>
              <a:t>přitahovali</a:t>
            </a:r>
            <a:r>
              <a:rPr lang="es-ES" b="1" dirty="0"/>
              <a:t> </a:t>
            </a:r>
            <a:r>
              <a:rPr lang="es-ES" b="1" dirty="0" err="1"/>
              <a:t>pozornost</a:t>
            </a:r>
            <a:r>
              <a:rPr lang="es-ES" b="1" dirty="0"/>
              <a:t>, </a:t>
            </a:r>
            <a:r>
              <a:rPr lang="es-ES" b="1" dirty="0" err="1"/>
              <a:t>vzděláváte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dítě</a:t>
            </a:r>
            <a:r>
              <a:rPr lang="es-ES" b="1" dirty="0"/>
              <a:t> v </a:t>
            </a:r>
            <a:r>
              <a:rPr lang="es-ES" b="1" dirty="0" err="1"/>
              <a:t>návycích</a:t>
            </a:r>
            <a:r>
              <a:rPr lang="es-ES" b="1" dirty="0"/>
              <a:t> </a:t>
            </a:r>
            <a:r>
              <a:rPr lang="es-ES" b="1" dirty="0" err="1"/>
              <a:t>zanedbávání</a:t>
            </a:r>
            <a:r>
              <a:rPr lang="es-ES" b="1" dirty="0"/>
              <a:t> a </a:t>
            </a:r>
            <a:r>
              <a:rPr lang="es-ES" b="1" dirty="0" err="1"/>
              <a:t>nevěry</a:t>
            </a:r>
            <a:r>
              <a:rPr lang="es-ES" b="1" dirty="0"/>
              <a:t>.</a:t>
            </a:r>
          </a:p>
          <a:p>
            <a:pPr marL="342900" indent="-342900">
              <a:spcBef>
                <a:spcPts val="1200"/>
              </a:spcBef>
              <a:buClr>
                <a:schemeClr val="bg1"/>
              </a:buClr>
              <a:buSzPct val="80000"/>
              <a:buFont typeface="+mj-lt"/>
              <a:buAutoNum type="arabicPeriod" startAt="19"/>
            </a:pPr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dopustí</a:t>
            </a:r>
            <a:r>
              <a:rPr lang="es-ES" b="1" dirty="0"/>
              <a:t> </a:t>
            </a:r>
            <a:r>
              <a:rPr lang="es-ES" b="1" dirty="0" err="1"/>
              <a:t>chyby</a:t>
            </a:r>
            <a:r>
              <a:rPr lang="es-ES" b="1" dirty="0"/>
              <a:t>, </a:t>
            </a:r>
            <a:r>
              <a:rPr lang="es-ES" b="1" dirty="0" err="1"/>
              <a:t>časté</a:t>
            </a:r>
            <a:r>
              <a:rPr lang="es-ES" b="1" dirty="0"/>
              <a:t> </a:t>
            </a:r>
            <a:r>
              <a:rPr lang="es-ES" b="1" dirty="0" err="1"/>
              <a:t>kárání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mít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následek</a:t>
            </a:r>
            <a:r>
              <a:rPr lang="cs-CZ" b="1" dirty="0"/>
              <a:t> to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cs-CZ" b="1" dirty="0"/>
              <a:t>se stanou</a:t>
            </a:r>
            <a:r>
              <a:rPr lang="es-ES" b="1" dirty="0"/>
              <a:t> </a:t>
            </a:r>
            <a:r>
              <a:rPr lang="es-ES" b="1" dirty="0" err="1"/>
              <a:t>tvrdohlav</a:t>
            </a:r>
            <a:r>
              <a:rPr lang="cs-CZ" b="1" dirty="0" err="1"/>
              <a:t>ými</a:t>
            </a:r>
            <a:r>
              <a:rPr lang="es-ES" b="1" dirty="0"/>
              <a:t> a </a:t>
            </a:r>
            <a:r>
              <a:rPr lang="es-ES" b="1" dirty="0" err="1"/>
              <a:t>zahořkl</a:t>
            </a:r>
            <a:r>
              <a:rPr lang="cs-CZ" b="1" dirty="0" err="1"/>
              <a:t>ými</a:t>
            </a:r>
            <a:r>
              <a:rPr lang="es-ES" b="1" dirty="0"/>
              <a:t>.</a:t>
            </a:r>
          </a:p>
          <a:p>
            <a:pPr marL="342900" indent="-342900">
              <a:spcBef>
                <a:spcPts val="1200"/>
              </a:spcBef>
              <a:buClr>
                <a:schemeClr val="bg1"/>
              </a:buClr>
              <a:buSzPct val="80000"/>
              <a:buFont typeface="+mj-lt"/>
              <a:buAutoNum type="arabicPeriod" startAt="19"/>
            </a:pPr>
            <a:r>
              <a:rPr lang="es-ES" b="1" dirty="0" err="1"/>
              <a:t>Místo</a:t>
            </a:r>
            <a:r>
              <a:rPr lang="es-ES" b="1" dirty="0"/>
              <a:t> </a:t>
            </a:r>
            <a:r>
              <a:rPr lang="es-ES" b="1" dirty="0" err="1"/>
              <a:t>toho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je </a:t>
            </a:r>
            <a:r>
              <a:rPr lang="es-ES" b="1" dirty="0" err="1"/>
              <a:t>trestali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mají</a:t>
            </a:r>
            <a:r>
              <a:rPr lang="es-ES" b="1" dirty="0"/>
              <a:t> </a:t>
            </a:r>
            <a:r>
              <a:rPr lang="es-ES" b="1" dirty="0" err="1"/>
              <a:t>vytrvalý</a:t>
            </a:r>
            <a:r>
              <a:rPr lang="es-ES" b="1" dirty="0"/>
              <a:t> a </a:t>
            </a:r>
            <a:r>
              <a:rPr lang="es-ES" b="1" dirty="0" err="1"/>
              <a:t>vzpurný</a:t>
            </a:r>
            <a:r>
              <a:rPr lang="es-ES" b="1" dirty="0"/>
              <a:t> </a:t>
            </a:r>
            <a:r>
              <a:rPr lang="es-ES" b="1" dirty="0" err="1"/>
              <a:t>postoj</a:t>
            </a:r>
            <a:r>
              <a:rPr lang="es-ES" b="1" dirty="0"/>
              <a:t>, </a:t>
            </a:r>
            <a:r>
              <a:rPr lang="es-ES" b="1" dirty="0" err="1"/>
              <a:t>přesvědčte</a:t>
            </a:r>
            <a:r>
              <a:rPr lang="es-ES" b="1" dirty="0"/>
              <a:t> je,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udělali</a:t>
            </a:r>
            <a:r>
              <a:rPr lang="es-ES" b="1" dirty="0"/>
              <a:t> </a:t>
            </a:r>
            <a:r>
              <a:rPr lang="es-ES" b="1" dirty="0" err="1"/>
              <a:t>správnou</a:t>
            </a:r>
            <a:r>
              <a:rPr lang="es-ES" b="1" dirty="0"/>
              <a:t> </a:t>
            </a:r>
            <a:r>
              <a:rPr lang="es-ES" b="1" dirty="0" err="1"/>
              <a:t>věc</a:t>
            </a:r>
            <a:r>
              <a:rPr lang="es-ES" b="1" dirty="0"/>
              <a:t> </a:t>
            </a:r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je </a:t>
            </a:r>
            <a:r>
              <a:rPr lang="es-ES" b="1" dirty="0" err="1"/>
              <a:t>odměníte</a:t>
            </a:r>
            <a:r>
              <a:rPr lang="es-ES" b="1" dirty="0"/>
              <a:t>, </a:t>
            </a:r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cs-CZ" b="1" dirty="0"/>
              <a:t>tento</a:t>
            </a:r>
            <a:r>
              <a:rPr lang="es-ES" b="1" dirty="0"/>
              <a:t> </a:t>
            </a:r>
            <a:r>
              <a:rPr lang="es-ES" b="1" dirty="0" err="1"/>
              <a:t>postoj</a:t>
            </a:r>
            <a:r>
              <a:rPr lang="cs-CZ" b="1" dirty="0"/>
              <a:t> změní</a:t>
            </a:r>
            <a:r>
              <a:rPr lang="es-ES" b="1" dirty="0"/>
              <a:t>.</a:t>
            </a:r>
          </a:p>
          <a:p>
            <a:pPr marL="342900" indent="-342900">
              <a:spcBef>
                <a:spcPts val="1200"/>
              </a:spcBef>
              <a:buClr>
                <a:schemeClr val="bg1"/>
              </a:buClr>
              <a:buSzPct val="80000"/>
              <a:buFont typeface="+mj-lt"/>
              <a:buAutoNum type="arabicPeriod" startAt="19"/>
            </a:pPr>
            <a:r>
              <a:rPr lang="es-ES" b="1" dirty="0"/>
              <a:t>Se </a:t>
            </a:r>
            <a:r>
              <a:rPr lang="es-ES" b="1" dirty="0" err="1"/>
              <a:t>špatným</a:t>
            </a:r>
            <a:r>
              <a:rPr lang="es-ES" b="1" dirty="0"/>
              <a:t> </a:t>
            </a:r>
            <a:r>
              <a:rPr lang="es-ES" b="1" dirty="0" err="1"/>
              <a:t>chováním</a:t>
            </a:r>
            <a:r>
              <a:rPr lang="es-ES" b="1" dirty="0"/>
              <a:t> je </a:t>
            </a:r>
            <a:r>
              <a:rPr lang="es-ES" b="1" dirty="0" err="1"/>
              <a:t>třeba</a:t>
            </a:r>
            <a:r>
              <a:rPr lang="es-ES" b="1" dirty="0"/>
              <a:t> </a:t>
            </a:r>
            <a:r>
              <a:rPr lang="es-ES" b="1" dirty="0" err="1"/>
              <a:t>zacházet</a:t>
            </a:r>
            <a:r>
              <a:rPr lang="es-ES" b="1" dirty="0"/>
              <a:t> </a:t>
            </a:r>
            <a:r>
              <a:rPr lang="es-ES" b="1" dirty="0" err="1"/>
              <a:t>moudře</a:t>
            </a:r>
            <a:r>
              <a:rPr lang="es-ES" b="1" dirty="0"/>
              <a:t>, </a:t>
            </a:r>
            <a:r>
              <a:rPr lang="es-ES" b="1" dirty="0" err="1"/>
              <a:t>pevně</a:t>
            </a:r>
            <a:r>
              <a:rPr lang="es-ES" b="1" dirty="0"/>
              <a:t> a </a:t>
            </a:r>
            <a:r>
              <a:rPr lang="es-ES" b="1" dirty="0" err="1"/>
              <a:t>rozhodně</a:t>
            </a:r>
            <a:r>
              <a:rPr lang="es-ES" b="1" dirty="0"/>
              <a:t>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47E0D36-087D-E098-7B92-902F0478CF9B}"/>
              </a:ext>
            </a:extLst>
          </p:cNvPr>
          <p:cNvSpPr txBox="1"/>
          <p:nvPr/>
        </p:nvSpPr>
        <p:spPr>
          <a:xfrm>
            <a:off x="3086573" y="164397"/>
            <a:ext cx="89262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Clr>
                <a:schemeClr val="bg1"/>
              </a:buClr>
              <a:buSzPct val="80000"/>
              <a:buFont typeface="+mj-lt"/>
              <a:buAutoNum type="arabicPeriod" startAt="16"/>
            </a:pPr>
            <a:r>
              <a:rPr lang="es-ES" b="1" dirty="0" err="1"/>
              <a:t>Prosím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, </a:t>
            </a:r>
            <a:r>
              <a:rPr lang="es-ES" b="1" dirty="0" err="1"/>
              <a:t>neopravujte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v </a:t>
            </a:r>
            <a:r>
              <a:rPr lang="es-ES" b="1" dirty="0" err="1"/>
              <a:t>hněvu</a:t>
            </a:r>
            <a:r>
              <a:rPr lang="es-ES" b="1" dirty="0"/>
              <a:t>, </a:t>
            </a:r>
            <a:r>
              <a:rPr lang="es-ES" b="1" dirty="0" err="1"/>
              <a:t>nezvyšujte</a:t>
            </a:r>
            <a:r>
              <a:rPr lang="es-ES" b="1" dirty="0"/>
              <a:t> </a:t>
            </a:r>
            <a:r>
              <a:rPr lang="es-ES" b="1" dirty="0" err="1"/>
              <a:t>tón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hlasu</a:t>
            </a:r>
            <a:r>
              <a:rPr lang="es-ES" b="1" dirty="0"/>
              <a:t>... </a:t>
            </a:r>
            <a:r>
              <a:rPr lang="es-ES" b="1" dirty="0" err="1"/>
              <a:t>Neztrácejte</a:t>
            </a:r>
            <a:r>
              <a:rPr lang="es-ES" b="1" dirty="0"/>
              <a:t> sebe</a:t>
            </a:r>
            <a:r>
              <a:rPr lang="cs-CZ" b="1" dirty="0"/>
              <a:t>-</a:t>
            </a:r>
            <a:r>
              <a:rPr lang="es-ES" b="1" dirty="0" err="1"/>
              <a:t>kontrolu</a:t>
            </a:r>
            <a:r>
              <a:rPr lang="es-ES" b="1" dirty="0"/>
              <a:t>. </a:t>
            </a:r>
            <a:r>
              <a:rPr lang="es-ES" b="1" dirty="0" err="1"/>
              <a:t>Musíte</a:t>
            </a:r>
            <a:r>
              <a:rPr lang="es-ES" b="1" dirty="0"/>
              <a:t> </a:t>
            </a:r>
            <a:r>
              <a:rPr lang="es-ES" b="1" dirty="0" err="1"/>
              <a:t>jednat</a:t>
            </a:r>
            <a:r>
              <a:rPr lang="es-ES" b="1" dirty="0"/>
              <a:t> s </a:t>
            </a:r>
            <a:r>
              <a:rPr lang="es-ES" b="1" dirty="0" err="1"/>
              <a:t>pokorou</a:t>
            </a:r>
            <a:r>
              <a:rPr lang="es-ES" b="1" dirty="0"/>
              <a:t>, </a:t>
            </a:r>
            <a:r>
              <a:rPr lang="es-ES" b="1" dirty="0" err="1"/>
              <a:t>trpělivostí</a:t>
            </a:r>
            <a:r>
              <a:rPr lang="es-ES" b="1" dirty="0"/>
              <a:t> a </a:t>
            </a:r>
            <a:r>
              <a:rPr lang="es-ES" b="1" dirty="0" err="1"/>
              <a:t>modlitbou</a:t>
            </a:r>
            <a:r>
              <a:rPr lang="es-ES" b="1" dirty="0"/>
              <a:t>. </a:t>
            </a:r>
            <a:r>
              <a:rPr lang="es-ES" b="1" dirty="0" err="1"/>
              <a:t>Tehdy</a:t>
            </a:r>
            <a:r>
              <a:rPr lang="es-ES" b="1" dirty="0"/>
              <a:t> </a:t>
            </a:r>
            <a:r>
              <a:rPr lang="es-ES" b="1" dirty="0" err="1"/>
              <a:t>musíte</a:t>
            </a:r>
            <a:r>
              <a:rPr lang="es-ES" b="1" dirty="0"/>
              <a:t> </a:t>
            </a:r>
            <a:r>
              <a:rPr lang="es-ES" b="1" dirty="0" err="1"/>
              <a:t>pokleknout</a:t>
            </a:r>
            <a:r>
              <a:rPr lang="es-ES" b="1" dirty="0"/>
              <a:t> </a:t>
            </a:r>
            <a:r>
              <a:rPr lang="cs-CZ" b="1" dirty="0"/>
              <a:t>     </a:t>
            </a:r>
            <a:r>
              <a:rPr lang="es-ES" b="1" dirty="0"/>
              <a:t>s </a:t>
            </a:r>
            <a:r>
              <a:rPr lang="es-ES" b="1" dirty="0" err="1"/>
              <a:t>dětmi</a:t>
            </a:r>
            <a:r>
              <a:rPr lang="es-ES" b="1" dirty="0"/>
              <a:t> a </a:t>
            </a:r>
            <a:r>
              <a:rPr lang="es-ES" b="1" dirty="0" err="1"/>
              <a:t>prosit</a:t>
            </a:r>
            <a:r>
              <a:rPr lang="es-ES" b="1" dirty="0"/>
              <a:t> </a:t>
            </a:r>
            <a:r>
              <a:rPr lang="es-ES" b="1" dirty="0" err="1"/>
              <a:t>Pána</a:t>
            </a:r>
            <a:r>
              <a:rPr lang="es-ES" b="1" dirty="0"/>
              <a:t> o </a:t>
            </a:r>
            <a:r>
              <a:rPr lang="es-ES" b="1" dirty="0" err="1"/>
              <a:t>odpuštění</a:t>
            </a:r>
            <a:r>
              <a:rPr lang="es-ES" b="1" dirty="0"/>
              <a:t>.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278FC03-D350-63F0-59A5-9B5644EE8959}"/>
              </a:ext>
            </a:extLst>
          </p:cNvPr>
          <p:cNvSpPr txBox="1"/>
          <p:nvPr/>
        </p:nvSpPr>
        <p:spPr>
          <a:xfrm>
            <a:off x="360292" y="1374880"/>
            <a:ext cx="786277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Clr>
                <a:schemeClr val="bg1"/>
              </a:buClr>
              <a:buSzPct val="80000"/>
              <a:buFont typeface="+mj-lt"/>
              <a:buAutoNum type="arabicPeriod" startAt="17"/>
            </a:pPr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ohledu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moc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vaše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dráždí</a:t>
            </a:r>
            <a:r>
              <a:rPr lang="es-ES" b="1" dirty="0"/>
              <a:t> ve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nevědomosti</a:t>
            </a:r>
            <a:r>
              <a:rPr lang="es-ES" b="1" dirty="0"/>
              <a:t>, </a:t>
            </a:r>
            <a:r>
              <a:rPr lang="es-ES" b="1" dirty="0" err="1"/>
              <a:t>nebuďte</a:t>
            </a:r>
            <a:r>
              <a:rPr lang="es-ES" b="1" dirty="0"/>
              <a:t> </a:t>
            </a:r>
            <a:r>
              <a:rPr lang="es-ES" b="1" dirty="0" err="1"/>
              <a:t>netrpěliví</a:t>
            </a:r>
            <a:r>
              <a:rPr lang="es-ES" b="1" dirty="0"/>
              <a:t>. </a:t>
            </a:r>
            <a:r>
              <a:rPr lang="es-ES" b="1" dirty="0" err="1"/>
              <a:t>Učte</a:t>
            </a:r>
            <a:r>
              <a:rPr lang="es-ES" b="1" dirty="0"/>
              <a:t> je </a:t>
            </a:r>
            <a:r>
              <a:rPr lang="es-ES" b="1" dirty="0" err="1"/>
              <a:t>trpělivě</a:t>
            </a:r>
            <a:r>
              <a:rPr lang="es-ES" b="1" dirty="0"/>
              <a:t> a </a:t>
            </a:r>
            <a:r>
              <a:rPr lang="es-ES" b="1" dirty="0" err="1"/>
              <a:t>láskyplně</a:t>
            </a:r>
            <a:r>
              <a:rPr lang="es-ES" b="1" dirty="0"/>
              <a:t>. </a:t>
            </a:r>
            <a:r>
              <a:rPr lang="es-ES" b="1" dirty="0" err="1"/>
              <a:t>Buďte</a:t>
            </a:r>
            <a:r>
              <a:rPr lang="es-ES" b="1" dirty="0"/>
              <a:t> k nim </a:t>
            </a:r>
            <a:r>
              <a:rPr lang="es-ES" b="1" dirty="0" err="1"/>
              <a:t>pevní</a:t>
            </a:r>
            <a:r>
              <a:rPr lang="es-ES" b="1" dirty="0"/>
              <a:t>.</a:t>
            </a:r>
          </a:p>
          <a:p>
            <a:pPr marL="342900" indent="-342900">
              <a:spcBef>
                <a:spcPts val="1200"/>
              </a:spcBef>
              <a:buClr>
                <a:schemeClr val="bg1"/>
              </a:buClr>
              <a:buSzPct val="80000"/>
              <a:buFont typeface="+mj-lt"/>
              <a:buAutoNum type="arabicPeriod" startAt="17"/>
            </a:pP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vaše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svedené</a:t>
            </a:r>
            <a:r>
              <a:rPr lang="es-ES" b="1" dirty="0"/>
              <a:t> a </a:t>
            </a:r>
            <a:r>
              <a:rPr lang="es-ES" b="1" dirty="0" err="1"/>
              <a:t>vzpurné</a:t>
            </a:r>
            <a:r>
              <a:rPr lang="es-ES" b="1" dirty="0"/>
              <a:t> a v </a:t>
            </a:r>
            <a:r>
              <a:rPr lang="es-ES" b="1" dirty="0" err="1"/>
              <a:t>pokušení</a:t>
            </a:r>
            <a:r>
              <a:rPr lang="es-ES" b="1" dirty="0"/>
              <a:t> </a:t>
            </a:r>
            <a:r>
              <a:rPr lang="es-ES" b="1" dirty="0" err="1"/>
              <a:t>mluvit</a:t>
            </a:r>
            <a:r>
              <a:rPr lang="es-ES" b="1" dirty="0"/>
              <a:t> a </a:t>
            </a:r>
            <a:r>
              <a:rPr lang="es-ES" b="1" dirty="0" err="1"/>
              <a:t>jednat</a:t>
            </a:r>
            <a:r>
              <a:rPr lang="es-ES" b="1" dirty="0"/>
              <a:t> </a:t>
            </a:r>
            <a:r>
              <a:rPr lang="es-ES" b="1" dirty="0" err="1"/>
              <a:t>tvrdě</a:t>
            </a:r>
            <a:r>
              <a:rPr lang="es-ES" b="1" dirty="0"/>
              <a:t>, </a:t>
            </a:r>
            <a:r>
              <a:rPr lang="es-ES" b="1" dirty="0" err="1"/>
              <a:t>počkejte</a:t>
            </a:r>
            <a:r>
              <a:rPr lang="es-ES" b="1" dirty="0"/>
              <a:t>, </a:t>
            </a:r>
            <a:r>
              <a:rPr lang="es-ES" b="1" dirty="0" err="1"/>
              <a:t>než</a:t>
            </a:r>
            <a:r>
              <a:rPr lang="es-ES" b="1" dirty="0"/>
              <a:t> je </a:t>
            </a:r>
            <a:r>
              <a:rPr lang="es-ES" b="1" dirty="0" err="1"/>
              <a:t>napravíte</a:t>
            </a:r>
            <a:r>
              <a:rPr lang="es-ES" b="1" dirty="0"/>
              <a:t>. </a:t>
            </a:r>
            <a:r>
              <a:rPr lang="es-ES" b="1" dirty="0" err="1"/>
              <a:t>Dejte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šanci</a:t>
            </a:r>
            <a:r>
              <a:rPr lang="es-ES" b="1" dirty="0"/>
              <a:t> </a:t>
            </a:r>
            <a:r>
              <a:rPr lang="es-ES" b="1" dirty="0" err="1"/>
              <a:t>přemýšlet</a:t>
            </a:r>
            <a:r>
              <a:rPr lang="es-ES" b="1" dirty="0"/>
              <a:t> a </a:t>
            </a:r>
            <a:r>
              <a:rPr lang="es-ES" b="1" dirty="0" err="1"/>
              <a:t>uklidněte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ducha. </a:t>
            </a:r>
            <a:r>
              <a:rPr lang="es-ES" b="1" dirty="0" err="1"/>
              <a:t>Jednejte</a:t>
            </a:r>
            <a:r>
              <a:rPr lang="es-ES" b="1" dirty="0"/>
              <a:t> s </a:t>
            </a:r>
            <a:r>
              <a:rPr lang="es-ES" b="1" dirty="0" err="1"/>
              <a:t>nimi</a:t>
            </a:r>
            <a:r>
              <a:rPr lang="es-ES" b="1" dirty="0"/>
              <a:t> </a:t>
            </a:r>
            <a:r>
              <a:rPr lang="es-ES" b="1" dirty="0" err="1"/>
              <a:t>laskavě</a:t>
            </a:r>
            <a:r>
              <a:rPr lang="es-ES" b="1" dirty="0"/>
              <a:t> a </a:t>
            </a:r>
            <a:r>
              <a:rPr lang="es-ES" b="1" dirty="0" err="1"/>
              <a:t>něžně</a:t>
            </a:r>
            <a:r>
              <a:rPr lang="es-ES" b="1" dirty="0"/>
              <a:t> a </a:t>
            </a:r>
            <a:r>
              <a:rPr lang="es-ES" b="1" dirty="0" err="1"/>
              <a:t>obdržíte</a:t>
            </a:r>
            <a:r>
              <a:rPr lang="es-ES" b="1" dirty="0"/>
              <a:t> </a:t>
            </a:r>
            <a:r>
              <a:rPr lang="es-ES" b="1" dirty="0" err="1"/>
              <a:t>požehnání</a:t>
            </a:r>
            <a:r>
              <a:rPr lang="es-ES" b="1" dirty="0"/>
              <a:t> </a:t>
            </a:r>
            <a:r>
              <a:rPr lang="es-ES" b="1" dirty="0" err="1"/>
              <a:t>Páně</a:t>
            </a:r>
            <a:r>
              <a:rPr lang="es-ES" b="1" dirty="0"/>
              <a:t>.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BD63F40C-C15F-A77E-6032-9E51C5A2AFB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4036" b="4036"/>
          <a:stretch/>
        </p:blipFill>
        <p:spPr>
          <a:xfrm>
            <a:off x="8312742" y="1063014"/>
            <a:ext cx="3622495" cy="2220081"/>
          </a:xfrm>
          <a:prstGeom prst="rect">
            <a:avLst/>
          </a:prstGeom>
          <a:ln w="38100" cap="sq">
            <a:solidFill>
              <a:srgbClr val="CBA30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4" name="Picture 2" descr="Blog Mis Pequeños Pasos: Enseñarle a tu niño pequeño a recoger sus juguetes,  sí es posible">
            <a:extLst>
              <a:ext uri="{FF2B5EF4-FFF2-40B4-BE49-F238E27FC236}">
                <a16:creationId xmlns:a16="http://schemas.microsoft.com/office/drawing/2014/main" id="{385B7BC4-955C-AA0E-0446-173FD4E5F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41"/>
          <a:stretch/>
        </p:blipFill>
        <p:spPr bwMode="auto">
          <a:xfrm>
            <a:off x="217481" y="3359426"/>
            <a:ext cx="3544953" cy="3304360"/>
          </a:xfrm>
          <a:prstGeom prst="rect">
            <a:avLst/>
          </a:prstGeom>
          <a:ln w="38100" cap="sq">
            <a:solidFill>
              <a:srgbClr val="CB1B0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56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4" grpId="0" build="p"/>
      <p:bldP spid="2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1000"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FE911BCF-0013-2DF1-0BA7-F2642EAF73A8}"/>
              </a:ext>
            </a:extLst>
          </p:cNvPr>
          <p:cNvGrpSpPr/>
          <p:nvPr/>
        </p:nvGrpSpPr>
        <p:grpSpPr>
          <a:xfrm>
            <a:off x="81771" y="24747"/>
            <a:ext cx="2795021" cy="1405130"/>
            <a:chOff x="9345041" y="-24946"/>
            <a:chExt cx="2795021" cy="1405130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1A2817BA-B550-5869-494C-FD86974D2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45041" y="-24946"/>
              <a:ext cx="2795021" cy="1405130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6F2B8F69-F618-F4F5-2B50-7FAE01DEB922}"/>
                </a:ext>
              </a:extLst>
            </p:cNvPr>
            <p:cNvSpPr txBox="1"/>
            <p:nvPr/>
          </p:nvSpPr>
          <p:spPr>
            <a:xfrm>
              <a:off x="9425613" y="529576"/>
              <a:ext cx="197515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dirty="0" err="1">
                  <a:latin typeface="Tempus Sans ITC" panose="04020404030D07020202" pitchFamily="82" charset="0"/>
                </a:rPr>
                <a:t>Disciplína</a:t>
              </a:r>
              <a:r>
                <a:rPr lang="es-ES" sz="2000" b="1" dirty="0">
                  <a:latin typeface="Tempus Sans ITC" panose="04020404030D07020202" pitchFamily="82" charset="0"/>
                </a:rPr>
                <a:t> doma
</a:t>
              </a:r>
            </a:p>
          </p:txBody>
        </p:sp>
      </p:grpSp>
      <p:pic>
        <p:nvPicPr>
          <p:cNvPr id="11" name="Imagen 10" descr="Forma, Flecha&#10;&#10;Descripción generada automáticamente">
            <a:extLst>
              <a:ext uri="{FF2B5EF4-FFF2-40B4-BE49-F238E27FC236}">
                <a16:creationId xmlns:a16="http://schemas.microsoft.com/office/drawing/2014/main" id="{0485DCA5-3AAD-E982-ABC6-B79118BDD4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174" y="4740620"/>
            <a:ext cx="531722" cy="309014"/>
          </a:xfrm>
          <a:prstGeom prst="rect">
            <a:avLst/>
          </a:prstGeom>
        </p:spPr>
      </p:pic>
      <p:pic>
        <p:nvPicPr>
          <p:cNvPr id="12" name="Imagen 11" descr="Forma, Flecha&#10;&#10;Descripción generada automáticamente con confianza media">
            <a:extLst>
              <a:ext uri="{FF2B5EF4-FFF2-40B4-BE49-F238E27FC236}">
                <a16:creationId xmlns:a16="http://schemas.microsoft.com/office/drawing/2014/main" id="{79A72EC8-4F6D-2AA7-B93E-7880EFA7AC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174" y="3856639"/>
            <a:ext cx="531722" cy="309014"/>
          </a:xfrm>
          <a:prstGeom prst="rect">
            <a:avLst/>
          </a:prstGeom>
        </p:spPr>
      </p:pic>
      <p:pic>
        <p:nvPicPr>
          <p:cNvPr id="13" name="Imagen 12" descr="Forma, Flecha&#10;&#10;Descripción generada automáticamente">
            <a:extLst>
              <a:ext uri="{FF2B5EF4-FFF2-40B4-BE49-F238E27FC236}">
                <a16:creationId xmlns:a16="http://schemas.microsoft.com/office/drawing/2014/main" id="{46C6242D-A09E-6A1C-7655-9FBBBA341E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174" y="3242145"/>
            <a:ext cx="531722" cy="309014"/>
          </a:xfrm>
          <a:prstGeom prst="rect">
            <a:avLst/>
          </a:prstGeom>
        </p:spPr>
      </p:pic>
      <p:pic>
        <p:nvPicPr>
          <p:cNvPr id="14" name="Imagen 13" descr="Forma, Flecha&#10;&#10;Descripción generada automáticamente">
            <a:extLst>
              <a:ext uri="{FF2B5EF4-FFF2-40B4-BE49-F238E27FC236}">
                <a16:creationId xmlns:a16="http://schemas.microsoft.com/office/drawing/2014/main" id="{498C023A-D11C-DAE8-8E68-FC44C9E6FD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174" y="2276674"/>
            <a:ext cx="531722" cy="309014"/>
          </a:xfrm>
          <a:prstGeom prst="rect">
            <a:avLst/>
          </a:prstGeom>
        </p:spPr>
      </p:pic>
      <p:pic>
        <p:nvPicPr>
          <p:cNvPr id="15" name="Imagen 14" descr="Forma, Flecha&#10;&#10;Descripción generada automáticamente">
            <a:extLst>
              <a:ext uri="{FF2B5EF4-FFF2-40B4-BE49-F238E27FC236}">
                <a16:creationId xmlns:a16="http://schemas.microsoft.com/office/drawing/2014/main" id="{4153B424-DF33-500F-F316-53E972B863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174" y="1947130"/>
            <a:ext cx="531722" cy="309014"/>
          </a:xfrm>
          <a:prstGeom prst="rect">
            <a:avLst/>
          </a:prstGeom>
        </p:spPr>
      </p:pic>
      <p:pic>
        <p:nvPicPr>
          <p:cNvPr id="16" name="Imagen 15" descr="Forma&#10;&#10;Descripción generada automáticamente con confianza media">
            <a:extLst>
              <a:ext uri="{FF2B5EF4-FFF2-40B4-BE49-F238E27FC236}">
                <a16:creationId xmlns:a16="http://schemas.microsoft.com/office/drawing/2014/main" id="{1198EABB-FE2D-A087-5C15-639D2D90CA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174" y="248836"/>
            <a:ext cx="531722" cy="309014"/>
          </a:xfrm>
          <a:prstGeom prst="rect">
            <a:avLst/>
          </a:prstGeom>
        </p:spPr>
      </p:pic>
      <p:pic>
        <p:nvPicPr>
          <p:cNvPr id="19" name="Imagen 18" descr="Forma, Flecha&#10;&#10;Descripción generada automáticamente">
            <a:extLst>
              <a:ext uri="{FF2B5EF4-FFF2-40B4-BE49-F238E27FC236}">
                <a16:creationId xmlns:a16="http://schemas.microsoft.com/office/drawing/2014/main" id="{A79E5658-60F6-E399-A8F8-465208040B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174" y="5334530"/>
            <a:ext cx="531722" cy="309014"/>
          </a:xfrm>
          <a:prstGeom prst="rect">
            <a:avLst/>
          </a:prstGeom>
        </p:spPr>
      </p:pic>
      <p:pic>
        <p:nvPicPr>
          <p:cNvPr id="20" name="Imagen 19" descr="Forma, Flecha&#10;&#10;Descripción generada automáticamente">
            <a:extLst>
              <a:ext uri="{FF2B5EF4-FFF2-40B4-BE49-F238E27FC236}">
                <a16:creationId xmlns:a16="http://schemas.microsoft.com/office/drawing/2014/main" id="{15F3B8E8-FD92-283B-D8D3-96149AB2D6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834" y="5946767"/>
            <a:ext cx="531722" cy="30901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4798AB0-0BBB-044F-C8BD-6B56DC82E4FD}"/>
              </a:ext>
            </a:extLst>
          </p:cNvPr>
          <p:cNvSpPr txBox="1"/>
          <p:nvPr/>
        </p:nvSpPr>
        <p:spPr>
          <a:xfrm>
            <a:off x="3190462" y="158666"/>
            <a:ext cx="8941904" cy="6801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bg1"/>
              </a:buClr>
              <a:buSzPct val="80000"/>
              <a:buFont typeface="+mj-lt"/>
              <a:buAutoNum type="arabicPeriod" startAt="20"/>
            </a:pPr>
            <a:r>
              <a:rPr lang="es-ES" b="1" dirty="0" err="1"/>
              <a:t>Pokud</a:t>
            </a:r>
            <a:r>
              <a:rPr lang="es-ES" b="1" dirty="0"/>
              <a:t> se s </a:t>
            </a:r>
            <a:r>
              <a:rPr lang="es-ES" b="1" dirty="0" err="1"/>
              <a:t>nimi</a:t>
            </a:r>
            <a:r>
              <a:rPr lang="es-ES" b="1" dirty="0"/>
              <a:t> </a:t>
            </a:r>
            <a:r>
              <a:rPr lang="es-ES" b="1" dirty="0" err="1"/>
              <a:t>laskavě</a:t>
            </a:r>
            <a:r>
              <a:rPr lang="es-ES" b="1" dirty="0"/>
              <a:t> </a:t>
            </a:r>
            <a:r>
              <a:rPr lang="es-ES" b="1" dirty="0" err="1"/>
              <a:t>rozmluvíte</a:t>
            </a:r>
            <a:r>
              <a:rPr lang="es-ES" b="1" dirty="0"/>
              <a:t>, </a:t>
            </a:r>
            <a:r>
              <a:rPr lang="es-ES" b="1" dirty="0" err="1"/>
              <a:t>nebudou</a:t>
            </a:r>
            <a:r>
              <a:rPr lang="es-ES" b="1" dirty="0"/>
              <a:t> </a:t>
            </a:r>
            <a:r>
              <a:rPr lang="es-ES" b="1" dirty="0" err="1"/>
              <a:t>potřebovat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je </a:t>
            </a:r>
            <a:r>
              <a:rPr lang="es-ES" b="1" dirty="0" err="1"/>
              <a:t>bili</a:t>
            </a:r>
            <a:r>
              <a:rPr lang="es-ES" b="1" dirty="0"/>
              <a:t>. </a:t>
            </a:r>
            <a:r>
              <a:rPr lang="es-ES" b="1" dirty="0" err="1"/>
              <a:t>Bičování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nezbytné</a:t>
            </a:r>
            <a:r>
              <a:rPr lang="es-ES" b="1" dirty="0"/>
              <a:t> v </a:t>
            </a:r>
            <a:r>
              <a:rPr lang="es-ES" b="1" dirty="0" err="1"/>
              <a:t>poslední</a:t>
            </a:r>
            <a:r>
              <a:rPr lang="es-ES" b="1" dirty="0"/>
              <a:t> </a:t>
            </a:r>
            <a:r>
              <a:rPr lang="es-ES" b="1" dirty="0" err="1"/>
              <a:t>instanci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všechny</a:t>
            </a:r>
            <a:r>
              <a:rPr lang="es-ES" b="1" dirty="0"/>
              <a:t> </a:t>
            </a:r>
            <a:r>
              <a:rPr lang="es-ES" b="1" dirty="0" err="1"/>
              <a:t>ostatní</a:t>
            </a:r>
            <a:r>
              <a:rPr lang="es-ES" b="1" dirty="0"/>
              <a:t> </a:t>
            </a:r>
            <a:r>
              <a:rPr lang="es-ES" b="1" dirty="0" err="1"/>
              <a:t>prostředky</a:t>
            </a:r>
            <a:r>
              <a:rPr lang="es-ES" b="1" dirty="0"/>
              <a:t> </a:t>
            </a:r>
            <a:r>
              <a:rPr lang="es-ES" b="1" dirty="0" err="1"/>
              <a:t>selžou</a:t>
            </a:r>
            <a:r>
              <a:rPr lang="es-ES" b="1" dirty="0"/>
              <a:t>, ale </a:t>
            </a:r>
            <a:r>
              <a:rPr lang="es-ES" b="1" dirty="0" err="1"/>
              <a:t>dítěti</a:t>
            </a:r>
            <a:r>
              <a:rPr lang="es-ES" b="1" dirty="0"/>
              <a:t> musí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vážně</a:t>
            </a:r>
            <a:r>
              <a:rPr lang="es-ES" b="1" dirty="0"/>
              <a:t> </a:t>
            </a:r>
            <a:r>
              <a:rPr lang="es-ES" b="1" dirty="0" err="1"/>
              <a:t>vštěpována</a:t>
            </a:r>
            <a:r>
              <a:rPr lang="es-ES" b="1" dirty="0"/>
              <a:t> </a:t>
            </a:r>
            <a:r>
              <a:rPr lang="es-ES" b="1" dirty="0" err="1"/>
              <a:t>myšlenka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trest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vykonáván</a:t>
            </a:r>
            <a:r>
              <a:rPr lang="es-ES" b="1" dirty="0"/>
              <a:t> pro </a:t>
            </a:r>
            <a:r>
              <a:rPr lang="es-ES" b="1" dirty="0" err="1"/>
              <a:t>uspokojení</a:t>
            </a:r>
            <a:r>
              <a:rPr lang="es-ES" b="1" dirty="0"/>
              <a:t> </a:t>
            </a:r>
            <a:r>
              <a:rPr lang="es-ES" b="1" dirty="0" err="1"/>
              <a:t>rodičů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akt</a:t>
            </a:r>
            <a:r>
              <a:rPr lang="es-ES" b="1" dirty="0"/>
              <a:t> </a:t>
            </a:r>
            <a:r>
              <a:rPr lang="es-ES" b="1" dirty="0" err="1"/>
              <a:t>svévolné</a:t>
            </a:r>
            <a:r>
              <a:rPr lang="es-ES" b="1" dirty="0"/>
              <a:t> </a:t>
            </a:r>
            <a:r>
              <a:rPr lang="es-ES" b="1" dirty="0" err="1"/>
              <a:t>autority</a:t>
            </a:r>
            <a:r>
              <a:rPr lang="es-ES" b="1" dirty="0"/>
              <a:t>, ale pro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vlastní</a:t>
            </a:r>
            <a:r>
              <a:rPr lang="es-ES" b="1" dirty="0"/>
              <a:t> </a:t>
            </a:r>
            <a:r>
              <a:rPr lang="es-ES" b="1" dirty="0" err="1"/>
              <a:t>prospěch</a:t>
            </a:r>
            <a:r>
              <a:rPr lang="es-ES" b="1" dirty="0"/>
              <a:t>. Musí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učen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každá</a:t>
            </a:r>
            <a:r>
              <a:rPr lang="es-ES" b="1" dirty="0"/>
              <a:t> </a:t>
            </a:r>
            <a:r>
              <a:rPr lang="es-ES" b="1" dirty="0" err="1"/>
              <a:t>nenapravitelná</a:t>
            </a:r>
            <a:r>
              <a:rPr lang="es-ES" b="1" dirty="0"/>
              <a:t> </a:t>
            </a:r>
            <a:r>
              <a:rPr lang="es-ES" b="1" dirty="0" err="1"/>
              <a:t>vada</a:t>
            </a:r>
            <a:r>
              <a:rPr lang="es-ES" b="1" dirty="0"/>
              <a:t> mu </a:t>
            </a:r>
            <a:r>
              <a:rPr lang="es-ES" b="1" dirty="0" err="1"/>
              <a:t>přinese</a:t>
            </a:r>
            <a:r>
              <a:rPr lang="es-ES" b="1" dirty="0"/>
              <a:t> </a:t>
            </a:r>
            <a:r>
              <a:rPr lang="es-ES" b="1" dirty="0" err="1"/>
              <a:t>neštěstí</a:t>
            </a:r>
            <a:r>
              <a:rPr lang="es-ES" b="1" dirty="0"/>
              <a:t> a </a:t>
            </a:r>
            <a:r>
              <a:rPr lang="es-ES" b="1" dirty="0" err="1"/>
              <a:t>znelíbí</a:t>
            </a:r>
            <a:r>
              <a:rPr lang="es-ES" b="1" dirty="0"/>
              <a:t> se </a:t>
            </a:r>
            <a:r>
              <a:rPr lang="es-ES" b="1" dirty="0" err="1"/>
              <a:t>Bohu</a:t>
            </a:r>
            <a:r>
              <a:rPr lang="es-ES" b="1" dirty="0"/>
              <a:t>. </a:t>
            </a:r>
            <a:r>
              <a:rPr lang="es-ES" b="1" dirty="0" err="1"/>
              <a:t>Pod</a:t>
            </a:r>
            <a:r>
              <a:rPr lang="es-ES" b="1" dirty="0"/>
              <a:t> </a:t>
            </a:r>
            <a:r>
              <a:rPr lang="es-ES" b="1" dirty="0" err="1"/>
              <a:t>touto</a:t>
            </a:r>
            <a:r>
              <a:rPr lang="es-ES" b="1" dirty="0"/>
              <a:t> </a:t>
            </a:r>
            <a:r>
              <a:rPr lang="es-ES" b="1" dirty="0" err="1"/>
              <a:t>výchdiscipline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naleznou</a:t>
            </a:r>
            <a:r>
              <a:rPr lang="es-ES" b="1" dirty="0"/>
              <a:t> </a:t>
            </a:r>
            <a:r>
              <a:rPr lang="es-ES" b="1" dirty="0" err="1"/>
              <a:t>největší</a:t>
            </a:r>
            <a:r>
              <a:rPr lang="es-ES" b="1" dirty="0"/>
              <a:t> </a:t>
            </a:r>
            <a:r>
              <a:rPr lang="es-ES" b="1" dirty="0" err="1"/>
              <a:t>štěstí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podřídí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vůli</a:t>
            </a:r>
            <a:r>
              <a:rPr lang="es-ES" b="1" dirty="0"/>
              <a:t> </a:t>
            </a:r>
            <a:r>
              <a:rPr lang="es-ES" b="1" dirty="0" err="1"/>
              <a:t>vůli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nebeského</a:t>
            </a:r>
            <a:r>
              <a:rPr lang="es-ES" b="1" dirty="0"/>
              <a:t> </a:t>
            </a:r>
            <a:r>
              <a:rPr lang="es-ES" b="1" dirty="0" err="1"/>
              <a:t>Otce</a:t>
            </a:r>
            <a:r>
              <a:rPr lang="es-ES" b="1" dirty="0"/>
              <a:t>.</a:t>
            </a:r>
          </a:p>
          <a:p>
            <a:pPr marL="342900" indent="-342900">
              <a:spcBef>
                <a:spcPts val="600"/>
              </a:spcBef>
              <a:buClr>
                <a:schemeClr val="bg1"/>
              </a:buClr>
              <a:buSzPct val="80000"/>
              <a:buFont typeface="+mj-lt"/>
              <a:buAutoNum type="arabicPeriod" startAt="20"/>
            </a:pPr>
            <a:r>
              <a:rPr lang="es-ES" b="1" dirty="0" err="1"/>
              <a:t>Nikdy</a:t>
            </a:r>
            <a:r>
              <a:rPr lang="es-ES" b="1" dirty="0"/>
              <a:t> </a:t>
            </a:r>
            <a:r>
              <a:rPr lang="es-ES" b="1" dirty="0" err="1"/>
              <a:t>netřeste</a:t>
            </a:r>
            <a:r>
              <a:rPr lang="es-ES" b="1" dirty="0"/>
              <a:t> </a:t>
            </a:r>
            <a:r>
              <a:rPr lang="es-ES" b="1" dirty="0" err="1"/>
              <a:t>podrážděným</a:t>
            </a:r>
            <a:r>
              <a:rPr lang="es-ES" b="1" dirty="0"/>
              <a:t> </a:t>
            </a:r>
            <a:r>
              <a:rPr lang="es-ES" b="1" dirty="0" err="1"/>
              <a:t>dítětem</a:t>
            </a:r>
            <a:r>
              <a:rPr lang="es-ES" b="1" dirty="0"/>
              <a:t>.</a:t>
            </a:r>
          </a:p>
          <a:p>
            <a:pPr marL="342900" indent="-342900">
              <a:spcBef>
                <a:spcPts val="600"/>
              </a:spcBef>
              <a:buClr>
                <a:schemeClr val="bg1"/>
              </a:buClr>
              <a:buSzPct val="80000"/>
              <a:buFont typeface="+mj-lt"/>
              <a:buAutoNum type="arabicPeriod" startAt="20"/>
            </a:pPr>
            <a:r>
              <a:rPr lang="es-ES" b="1" dirty="0" err="1"/>
              <a:t>Rozmlouvejte</a:t>
            </a:r>
            <a:r>
              <a:rPr lang="es-ES" b="1" dirty="0"/>
              <a:t> </a:t>
            </a:r>
            <a:r>
              <a:rPr lang="es-ES" b="1" dirty="0" err="1"/>
              <a:t>nejprve</a:t>
            </a:r>
            <a:r>
              <a:rPr lang="es-ES" b="1" dirty="0"/>
              <a:t> se </a:t>
            </a:r>
            <a:r>
              <a:rPr lang="es-ES" b="1" dirty="0" err="1"/>
              <a:t>svými</a:t>
            </a:r>
            <a:r>
              <a:rPr lang="es-ES" b="1" dirty="0"/>
              <a:t> </a:t>
            </a:r>
            <a:r>
              <a:rPr lang="es-ES" b="1" dirty="0" err="1"/>
              <a:t>dětmi</a:t>
            </a:r>
            <a:r>
              <a:rPr lang="es-ES" b="1" dirty="0"/>
              <a:t>, </a:t>
            </a:r>
            <a:r>
              <a:rPr lang="es-ES" b="1" dirty="0" err="1"/>
              <a:t>jasně</a:t>
            </a:r>
            <a:r>
              <a:rPr lang="es-ES" b="1" dirty="0"/>
              <a:t> </a:t>
            </a:r>
            <a:r>
              <a:rPr lang="es-ES" b="1" dirty="0" err="1"/>
              <a:t>ukažte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chyby</a:t>
            </a:r>
            <a:r>
              <a:rPr lang="es-ES" b="1" dirty="0"/>
              <a:t> a </a:t>
            </a:r>
            <a:r>
              <a:rPr lang="es-ES" b="1" dirty="0" err="1"/>
              <a:t>přesvědčte</a:t>
            </a:r>
            <a:r>
              <a:rPr lang="es-ES" b="1" dirty="0"/>
              <a:t> je o </a:t>
            </a:r>
            <a:r>
              <a:rPr lang="es-ES" b="1" dirty="0" err="1"/>
              <a:t>tom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zhřešily</a:t>
            </a:r>
            <a:r>
              <a:rPr lang="es-ES" b="1" dirty="0"/>
              <a:t> </a:t>
            </a:r>
            <a:r>
              <a:rPr lang="es-ES" b="1" dirty="0" err="1"/>
              <a:t>nejen</a:t>
            </a:r>
            <a:r>
              <a:rPr lang="es-ES" b="1" dirty="0"/>
              <a:t> </a:t>
            </a:r>
            <a:r>
              <a:rPr lang="es-ES" b="1" dirty="0" err="1"/>
              <a:t>proti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, ale i </a:t>
            </a:r>
            <a:r>
              <a:rPr lang="es-ES" b="1" dirty="0" err="1"/>
              <a:t>proti</a:t>
            </a:r>
            <a:r>
              <a:rPr lang="es-ES" b="1" dirty="0"/>
              <a:t> </a:t>
            </a:r>
            <a:r>
              <a:rPr lang="es-ES" b="1" dirty="0" err="1"/>
              <a:t>Bohu</a:t>
            </a:r>
            <a:r>
              <a:rPr lang="es-ES" b="1" dirty="0"/>
              <a:t>. Se </a:t>
            </a:r>
            <a:r>
              <a:rPr lang="es-ES" b="1" dirty="0" err="1"/>
              <a:t>srdcem</a:t>
            </a:r>
            <a:r>
              <a:rPr lang="es-ES" b="1" dirty="0"/>
              <a:t> </a:t>
            </a:r>
            <a:r>
              <a:rPr lang="es-ES" b="1" dirty="0" err="1"/>
              <a:t>plným</a:t>
            </a:r>
            <a:r>
              <a:rPr lang="es-ES" b="1" dirty="0"/>
              <a:t> </a:t>
            </a:r>
            <a:r>
              <a:rPr lang="es-ES" b="1" dirty="0" err="1"/>
              <a:t>soucitu</a:t>
            </a:r>
            <a:r>
              <a:rPr lang="es-ES" b="1" dirty="0"/>
              <a:t> a </a:t>
            </a:r>
            <a:r>
              <a:rPr lang="es-ES" b="1" dirty="0" err="1"/>
              <a:t>bolesti</a:t>
            </a:r>
            <a:r>
              <a:rPr lang="es-ES" b="1" dirty="0"/>
              <a:t> pro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vzpurné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se s </a:t>
            </a:r>
            <a:r>
              <a:rPr lang="es-ES" b="1" dirty="0" err="1"/>
              <a:t>nimi</a:t>
            </a:r>
            <a:r>
              <a:rPr lang="es-ES" b="1" dirty="0"/>
              <a:t> </a:t>
            </a:r>
            <a:r>
              <a:rPr lang="es-ES" b="1" dirty="0" err="1"/>
              <a:t>modlete</a:t>
            </a:r>
            <a:r>
              <a:rPr lang="es-ES" b="1" dirty="0"/>
              <a:t>, </a:t>
            </a:r>
            <a:r>
              <a:rPr lang="es-ES" b="1" dirty="0" err="1"/>
              <a:t>než</a:t>
            </a:r>
            <a:r>
              <a:rPr lang="es-ES" b="1" dirty="0"/>
              <a:t> je </a:t>
            </a:r>
            <a:r>
              <a:rPr lang="es-ES" b="1" dirty="0" err="1"/>
              <a:t>napravíte</a:t>
            </a:r>
            <a:r>
              <a:rPr lang="es-ES" b="1" dirty="0"/>
              <a:t>.</a:t>
            </a:r>
          </a:p>
          <a:p>
            <a:pPr marL="342900" indent="-342900">
              <a:spcBef>
                <a:spcPts val="600"/>
              </a:spcBef>
              <a:buClr>
                <a:schemeClr val="bg1"/>
              </a:buClr>
              <a:buSzPct val="80000"/>
              <a:buFont typeface="+mj-lt"/>
              <a:buAutoNum type="arabicPeriod" startAt="20"/>
            </a:pPr>
            <a:r>
              <a:rPr lang="es-ES" b="1" dirty="0" err="1"/>
              <a:t>Pokud</a:t>
            </a:r>
            <a:r>
              <a:rPr lang="es-ES" b="1" dirty="0"/>
              <a:t> se </a:t>
            </a:r>
            <a:r>
              <a:rPr lang="es-ES" b="1" dirty="0" err="1"/>
              <a:t>vaše</a:t>
            </a:r>
            <a:r>
              <a:rPr lang="es-ES" b="1" dirty="0"/>
              <a:t> </a:t>
            </a:r>
            <a:r>
              <a:rPr lang="es-ES" b="1" dirty="0" err="1"/>
              <a:t>dítě</a:t>
            </a:r>
            <a:r>
              <a:rPr lang="es-ES" b="1" dirty="0"/>
              <a:t> </a:t>
            </a:r>
            <a:r>
              <a:rPr lang="es-ES" b="1" dirty="0" err="1"/>
              <a:t>dopustilo</a:t>
            </a:r>
            <a:r>
              <a:rPr lang="es-ES" b="1" dirty="0"/>
              <a:t> </a:t>
            </a:r>
            <a:r>
              <a:rPr lang="es-ES" b="1" dirty="0" err="1"/>
              <a:t>chyby</a:t>
            </a:r>
            <a:r>
              <a:rPr lang="es-ES" b="1" dirty="0"/>
              <a:t>, </a:t>
            </a:r>
            <a:r>
              <a:rPr lang="es-ES" b="1" dirty="0" err="1"/>
              <a:t>poklekněte</a:t>
            </a:r>
            <a:r>
              <a:rPr lang="es-ES" b="1" dirty="0"/>
              <a:t> s </a:t>
            </a:r>
            <a:r>
              <a:rPr lang="es-ES" b="1" dirty="0" err="1"/>
              <a:t>ním</a:t>
            </a:r>
            <a:r>
              <a:rPr lang="es-ES" b="1" dirty="0"/>
              <a:t> v </a:t>
            </a:r>
            <a:r>
              <a:rPr lang="es-ES" b="1" dirty="0" err="1"/>
              <a:t>modlitbě</a:t>
            </a:r>
            <a:r>
              <a:rPr lang="es-ES" b="1" dirty="0"/>
              <a:t> k </a:t>
            </a:r>
            <a:r>
              <a:rPr lang="es-ES" b="1" dirty="0" err="1"/>
              <a:t>Bohu</a:t>
            </a:r>
            <a:r>
              <a:rPr lang="es-ES" b="1" dirty="0"/>
              <a:t> a </a:t>
            </a:r>
            <a:r>
              <a:rPr lang="es-ES" b="1" dirty="0" err="1"/>
              <a:t>nechte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modlilo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odpuštění</a:t>
            </a:r>
            <a:r>
              <a:rPr lang="es-ES" b="1" dirty="0"/>
              <a:t>.</a:t>
            </a:r>
          </a:p>
          <a:p>
            <a:pPr marL="342900" indent="-342900">
              <a:spcBef>
                <a:spcPts val="600"/>
              </a:spcBef>
              <a:buClr>
                <a:schemeClr val="bg1"/>
              </a:buClr>
              <a:buSzPct val="80000"/>
              <a:buFont typeface="+mj-lt"/>
              <a:buAutoNum type="arabicPeriod" startAt="20"/>
            </a:pPr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cítíte</a:t>
            </a:r>
            <a:r>
              <a:rPr lang="es-ES" b="1" dirty="0"/>
              <a:t> </a:t>
            </a:r>
            <a:r>
              <a:rPr lang="es-ES" b="1" dirty="0" err="1"/>
              <a:t>podrážděni</a:t>
            </a:r>
            <a:r>
              <a:rPr lang="es-ES" b="1" dirty="0"/>
              <a:t> a </a:t>
            </a:r>
            <a:r>
              <a:rPr lang="es-ES" b="1" dirty="0" err="1"/>
              <a:t>pokoušeni</a:t>
            </a:r>
            <a:r>
              <a:rPr lang="es-ES" b="1" dirty="0"/>
              <a:t> </a:t>
            </a:r>
            <a:r>
              <a:rPr lang="es-ES" b="1" dirty="0" err="1"/>
              <a:t>říci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uvedla</a:t>
            </a:r>
            <a:r>
              <a:rPr lang="es-ES" b="1" dirty="0"/>
              <a:t> do </a:t>
            </a:r>
            <a:r>
              <a:rPr lang="es-ES" b="1" dirty="0" err="1"/>
              <a:t>rozpaků</a:t>
            </a:r>
            <a:r>
              <a:rPr lang="es-ES" b="1" dirty="0"/>
              <a:t>, </a:t>
            </a:r>
            <a:r>
              <a:rPr lang="es-ES" b="1" dirty="0" err="1"/>
              <a:t>zmlkně</a:t>
            </a:r>
            <a:r>
              <a:rPr lang="cs-CZ" b="1" dirty="0"/>
              <a:t>-</a:t>
            </a:r>
            <a:r>
              <a:rPr lang="es-ES" b="1" dirty="0"/>
              <a:t>te, </a:t>
            </a:r>
            <a:r>
              <a:rPr lang="es-ES" b="1" dirty="0" err="1"/>
              <a:t>opusťte</a:t>
            </a:r>
            <a:r>
              <a:rPr lang="es-ES" b="1" dirty="0"/>
              <a:t> </a:t>
            </a:r>
            <a:r>
              <a:rPr lang="es-ES" b="1" dirty="0" err="1"/>
              <a:t>místnost</a:t>
            </a:r>
            <a:r>
              <a:rPr lang="es-ES" b="1" dirty="0"/>
              <a:t> a </a:t>
            </a:r>
            <a:r>
              <a:rPr lang="es-ES" b="1" dirty="0" err="1"/>
              <a:t>požádejte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dal</a:t>
            </a:r>
            <a:r>
              <a:rPr lang="es-ES" b="1" dirty="0"/>
              <a:t> </a:t>
            </a:r>
            <a:r>
              <a:rPr lang="es-ES" b="1" dirty="0" err="1"/>
              <a:t>trpělivost</a:t>
            </a:r>
            <a:r>
              <a:rPr lang="es-ES" b="1" dirty="0"/>
              <a:t> </a:t>
            </a:r>
            <a:r>
              <a:rPr lang="es-ES" b="1" dirty="0" err="1"/>
              <a:t>učit</a:t>
            </a:r>
            <a:r>
              <a:rPr lang="es-ES" b="1" dirty="0"/>
              <a:t> </a:t>
            </a:r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. Pak se </a:t>
            </a:r>
            <a:r>
              <a:rPr lang="es-ES" b="1" dirty="0" err="1"/>
              <a:t>mů</a:t>
            </a:r>
            <a:r>
              <a:rPr lang="cs-CZ" b="1" dirty="0"/>
              <a:t>-</a:t>
            </a:r>
            <a:r>
              <a:rPr lang="es-ES" b="1" dirty="0" err="1"/>
              <a:t>žete</a:t>
            </a:r>
            <a:r>
              <a:rPr lang="es-ES" b="1" dirty="0"/>
              <a:t> </a:t>
            </a:r>
            <a:r>
              <a:rPr lang="es-ES" b="1" dirty="0" err="1"/>
              <a:t>vrátit</a:t>
            </a:r>
            <a:r>
              <a:rPr lang="es-ES" b="1" dirty="0"/>
              <a:t> a </a:t>
            </a:r>
            <a:r>
              <a:rPr lang="es-ES" b="1" dirty="0" err="1"/>
              <a:t>promluvit</a:t>
            </a:r>
            <a:r>
              <a:rPr lang="es-ES" b="1" dirty="0"/>
              <a:t> si s </a:t>
            </a:r>
            <a:r>
              <a:rPr lang="es-ES" b="1" dirty="0" err="1"/>
              <a:t>nimi</a:t>
            </a:r>
            <a:r>
              <a:rPr lang="es-ES" b="1" dirty="0"/>
              <a:t> a </a:t>
            </a:r>
            <a:r>
              <a:rPr lang="es-ES" b="1" dirty="0" err="1"/>
              <a:t>říct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neměli</a:t>
            </a:r>
            <a:r>
              <a:rPr lang="es-ES" b="1" dirty="0"/>
              <a:t> </a:t>
            </a:r>
            <a:r>
              <a:rPr lang="es-ES" b="1" dirty="0" err="1"/>
              <a:t>znovu</a:t>
            </a:r>
            <a:r>
              <a:rPr lang="es-ES" b="1" dirty="0"/>
              <a:t> </a:t>
            </a:r>
            <a:r>
              <a:rPr lang="es-ES" b="1" dirty="0" err="1"/>
              <a:t>dělat</a:t>
            </a:r>
            <a:r>
              <a:rPr lang="es-ES" b="1" dirty="0"/>
              <a:t> </a:t>
            </a:r>
            <a:r>
              <a:rPr lang="es-ES" b="1" dirty="0" err="1"/>
              <a:t>špatně</a:t>
            </a:r>
            <a:r>
              <a:rPr lang="es-ES" b="1" dirty="0"/>
              <a:t>.</a:t>
            </a:r>
          </a:p>
          <a:p>
            <a:pPr marL="342900" indent="-342900">
              <a:spcBef>
                <a:spcPts val="600"/>
              </a:spcBef>
              <a:buClr>
                <a:schemeClr val="bg1"/>
              </a:buClr>
              <a:buSzPct val="80000"/>
              <a:buFont typeface="+mj-lt"/>
              <a:buAutoNum type="arabicPeriod" startAt="20"/>
            </a:pP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jste</a:t>
            </a:r>
            <a:r>
              <a:rPr lang="es-ES" b="1" dirty="0"/>
              <a:t> </a:t>
            </a:r>
            <a:r>
              <a:rPr lang="es-ES" b="1" dirty="0" err="1"/>
              <a:t>vyprovokováni</a:t>
            </a:r>
            <a:r>
              <a:rPr lang="es-ES" b="1" dirty="0"/>
              <a:t> k </a:t>
            </a:r>
            <a:r>
              <a:rPr lang="es-ES" b="1" dirty="0" err="1"/>
              <a:t>netrpělivosti</a:t>
            </a:r>
            <a:r>
              <a:rPr lang="es-ES" b="1" dirty="0"/>
              <a:t>, </a:t>
            </a:r>
            <a:r>
              <a:rPr lang="es-ES" b="1" dirty="0" err="1"/>
              <a:t>jděte</a:t>
            </a:r>
            <a:r>
              <a:rPr lang="es-ES" b="1" dirty="0"/>
              <a:t> do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komnaty</a:t>
            </a:r>
            <a:r>
              <a:rPr lang="es-ES" b="1" dirty="0"/>
              <a:t>, </a:t>
            </a:r>
            <a:r>
              <a:rPr lang="es-ES" b="1" dirty="0" err="1"/>
              <a:t>poklekněte</a:t>
            </a:r>
            <a:r>
              <a:rPr lang="es-ES" b="1" dirty="0"/>
              <a:t> a </a:t>
            </a:r>
            <a:r>
              <a:rPr lang="es-ES" b="1" dirty="0" err="1"/>
              <a:t>proste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pomohl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</a:t>
            </a:r>
            <a:r>
              <a:rPr lang="es-ES" b="1" dirty="0" err="1"/>
              <a:t>mohli</a:t>
            </a:r>
            <a:r>
              <a:rPr lang="es-ES" b="1" dirty="0"/>
              <a:t> </a:t>
            </a:r>
            <a:r>
              <a:rPr lang="es-ES" b="1" dirty="0" err="1"/>
              <a:t>mít</a:t>
            </a:r>
            <a:r>
              <a:rPr lang="es-ES" b="1" dirty="0"/>
              <a:t> </a:t>
            </a:r>
            <a:r>
              <a:rPr lang="es-ES" b="1" dirty="0" err="1"/>
              <a:t>správný</a:t>
            </a:r>
            <a:r>
              <a:rPr lang="es-ES" b="1" dirty="0"/>
              <a:t> </a:t>
            </a:r>
            <a:r>
              <a:rPr lang="es-ES" b="1" dirty="0" err="1"/>
              <a:t>vliv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.</a:t>
            </a:r>
          </a:p>
          <a:p>
            <a:pPr marL="342900" indent="-342900">
              <a:spcBef>
                <a:spcPts val="600"/>
              </a:spcBef>
              <a:buClr>
                <a:schemeClr val="bg1"/>
              </a:buClr>
              <a:buSzPct val="80000"/>
              <a:buFont typeface="+mj-lt"/>
              <a:buAutoNum type="arabicPeriod" startAt="20"/>
            </a:pPr>
            <a:r>
              <a:rPr lang="es-ES" b="1" dirty="0" err="1"/>
              <a:t>Chvalte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chovají</a:t>
            </a:r>
            <a:r>
              <a:rPr lang="es-ES" b="1" dirty="0"/>
              <a:t> </a:t>
            </a:r>
            <a:r>
              <a:rPr lang="es-ES" b="1" dirty="0" err="1"/>
              <a:t>dobře</a:t>
            </a:r>
            <a:r>
              <a:rPr lang="es-ES" b="1" dirty="0"/>
              <a:t>, </a:t>
            </a:r>
            <a:r>
              <a:rPr lang="es-ES" b="1" dirty="0" err="1"/>
              <a:t>neboť</a:t>
            </a:r>
            <a:r>
              <a:rPr lang="es-ES" b="1" dirty="0"/>
              <a:t> </a:t>
            </a:r>
            <a:r>
              <a:rPr lang="es-ES" b="1" dirty="0" err="1"/>
              <a:t>uvážlivá</a:t>
            </a:r>
            <a:r>
              <a:rPr lang="es-ES" b="1" dirty="0"/>
              <a:t> </a:t>
            </a:r>
            <a:r>
              <a:rPr lang="es-ES" b="1" dirty="0" err="1"/>
              <a:t>chvála</a:t>
            </a:r>
            <a:r>
              <a:rPr lang="es-ES" b="1" dirty="0"/>
              <a:t> je pro </a:t>
            </a:r>
            <a:r>
              <a:rPr lang="es-ES" b="1" dirty="0" err="1"/>
              <a:t>ně</a:t>
            </a:r>
            <a:r>
              <a:rPr lang="es-ES" b="1" dirty="0"/>
              <a:t> </a:t>
            </a:r>
            <a:r>
              <a:rPr lang="es-ES" b="1" dirty="0" err="1"/>
              <a:t>stejně</a:t>
            </a:r>
            <a:r>
              <a:rPr lang="es-ES" b="1" dirty="0"/>
              <a:t> </a:t>
            </a:r>
            <a:r>
              <a:rPr lang="es-ES" b="1" dirty="0" err="1"/>
              <a:t>užitečná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pro </a:t>
            </a:r>
            <a:r>
              <a:rPr lang="es-ES" b="1" dirty="0" err="1"/>
              <a:t>ty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zralí</a:t>
            </a:r>
            <a:r>
              <a:rPr lang="es-ES" b="1" dirty="0"/>
              <a:t> v </a:t>
            </a:r>
            <a:r>
              <a:rPr lang="es-ES" b="1" dirty="0" err="1"/>
              <a:t>letech</a:t>
            </a:r>
            <a:r>
              <a:rPr lang="es-ES" b="1" dirty="0"/>
              <a:t> a </a:t>
            </a:r>
            <a:r>
              <a:rPr lang="es-ES" b="1" dirty="0" err="1"/>
              <a:t>chápání</a:t>
            </a:r>
            <a:r>
              <a:rPr lang="es-ES" b="1" dirty="0"/>
              <a:t>.</a:t>
            </a:r>
          </a:p>
          <a:p>
            <a:pPr marL="342900" indent="-342900">
              <a:spcBef>
                <a:spcPts val="600"/>
              </a:spcBef>
              <a:buClr>
                <a:schemeClr val="bg1"/>
              </a:buClr>
              <a:buSzPct val="80000"/>
              <a:buFont typeface="+mj-lt"/>
              <a:buAutoNum type="arabicPeriod" startAt="20"/>
            </a:pPr>
            <a:r>
              <a:rPr lang="es-ES" b="1" dirty="0" err="1"/>
              <a:t>Bible</a:t>
            </a:r>
            <a:r>
              <a:rPr lang="es-ES" b="1" dirty="0"/>
              <a:t> je </a:t>
            </a:r>
            <a:r>
              <a:rPr lang="es-ES" b="1" dirty="0" err="1"/>
              <a:t>vodítkem</a:t>
            </a:r>
            <a:r>
              <a:rPr lang="es-ES" b="1" dirty="0"/>
              <a:t> pro </a:t>
            </a:r>
            <a:r>
              <a:rPr lang="es-ES" b="1" dirty="0" err="1"/>
              <a:t>vedení</a:t>
            </a:r>
            <a:r>
              <a:rPr lang="es-ES" b="1" dirty="0"/>
              <a:t> </a:t>
            </a:r>
            <a:r>
              <a:rPr lang="es-ES" b="1" dirty="0" err="1"/>
              <a:t>dětí</a:t>
            </a:r>
            <a:r>
              <a:rPr lang="es-ES" b="1" dirty="0"/>
              <a:t>. </a:t>
            </a:r>
            <a:r>
              <a:rPr lang="es-ES" b="1" dirty="0" err="1"/>
              <a:t>Pokud</a:t>
            </a:r>
            <a:r>
              <a:rPr lang="es-ES" b="1" dirty="0"/>
              <a:t> si </a:t>
            </a:r>
            <a:r>
              <a:rPr lang="es-ES" b="1" dirty="0" err="1"/>
              <a:t>rodiče</a:t>
            </a:r>
            <a:r>
              <a:rPr lang="es-ES" b="1" dirty="0"/>
              <a:t> </a:t>
            </a:r>
            <a:r>
              <a:rPr lang="es-ES" b="1" dirty="0" err="1"/>
              <a:t>přejí</a:t>
            </a:r>
            <a:r>
              <a:rPr lang="es-ES" b="1" dirty="0"/>
              <a:t>, </a:t>
            </a:r>
            <a:r>
              <a:rPr lang="es-ES" b="1" dirty="0" err="1"/>
              <a:t>zde</a:t>
            </a:r>
            <a:r>
              <a:rPr lang="es-ES" b="1" dirty="0"/>
              <a:t> </a:t>
            </a:r>
            <a:r>
              <a:rPr lang="es-ES" b="1" dirty="0" err="1"/>
              <a:t>najdou</a:t>
            </a:r>
            <a:r>
              <a:rPr lang="es-ES" b="1" dirty="0"/>
              <a:t> </a:t>
            </a:r>
            <a:r>
              <a:rPr lang="es-ES" b="1" dirty="0" err="1"/>
              <a:t>kurz</a:t>
            </a:r>
            <a:r>
              <a:rPr lang="es-ES" b="1" dirty="0"/>
              <a:t> </a:t>
            </a:r>
            <a:r>
              <a:rPr lang="es-ES" b="1" dirty="0" err="1"/>
              <a:t>určený</a:t>
            </a:r>
            <a:r>
              <a:rPr lang="es-ES" b="1" dirty="0"/>
              <a:t> pro </a:t>
            </a:r>
            <a:r>
              <a:rPr lang="es-ES" b="1" dirty="0" err="1"/>
              <a:t>vzdě</a:t>
            </a:r>
            <a:r>
              <a:rPr lang="cs-CZ" b="1" dirty="0"/>
              <a:t>-</a:t>
            </a:r>
            <a:r>
              <a:rPr lang="es-ES" b="1" dirty="0" err="1"/>
              <a:t>lávání</a:t>
            </a:r>
            <a:r>
              <a:rPr lang="es-ES" b="1" dirty="0"/>
              <a:t> a </a:t>
            </a:r>
            <a:r>
              <a:rPr lang="es-ES" b="1" dirty="0" err="1"/>
              <a:t>přípravu</a:t>
            </a:r>
            <a:r>
              <a:rPr lang="es-ES" b="1" dirty="0"/>
              <a:t>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dětí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nedopouštěli</a:t>
            </a:r>
            <a:r>
              <a:rPr lang="es-ES" b="1" dirty="0"/>
              <a:t> </a:t>
            </a:r>
            <a:r>
              <a:rPr lang="es-ES" b="1" dirty="0" err="1"/>
              <a:t>chyb</a:t>
            </a:r>
            <a:r>
              <a:rPr lang="es-ES" b="1" dirty="0"/>
              <a:t>.</a:t>
            </a:r>
          </a:p>
          <a:p>
            <a:pPr marL="342900" indent="-342900">
              <a:spcBef>
                <a:spcPts val="600"/>
              </a:spcBef>
              <a:buClr>
                <a:schemeClr val="bg1"/>
              </a:buClr>
              <a:buSzPct val="80000"/>
              <a:buFont typeface="+mj-lt"/>
              <a:buAutoNum type="arabicPeriod" startAt="20"/>
            </a:pPr>
            <a:endParaRPr lang="es-ES" b="1" dirty="0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8520C04A-CF00-B50C-3C4B-C2A5026558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665" y="4832249"/>
            <a:ext cx="2754791" cy="1818162"/>
          </a:xfrm>
          <a:prstGeom prst="rect">
            <a:avLst/>
          </a:prstGeom>
          <a:ln w="19050" cap="sq">
            <a:solidFill>
              <a:srgbClr val="CB0C9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82BCBAA4-E34E-09D5-8FC8-75E959FC87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6158" y="2704419"/>
            <a:ext cx="2467803" cy="2029082"/>
          </a:xfrm>
          <a:prstGeom prst="rect">
            <a:avLst/>
          </a:prstGeom>
          <a:ln w="19050" cap="sq">
            <a:solidFill>
              <a:srgbClr val="C09B0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7876EFF-C4BF-9FA6-A40C-ABDD76A3A5C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9061" b="12301"/>
          <a:stretch/>
        </p:blipFill>
        <p:spPr>
          <a:xfrm>
            <a:off x="162343" y="1385903"/>
            <a:ext cx="2714449" cy="1219768"/>
          </a:xfrm>
          <a:prstGeom prst="rect">
            <a:avLst/>
          </a:prstGeom>
          <a:ln w="19050" cap="sq">
            <a:solidFill>
              <a:srgbClr val="0BB9C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325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l="-6000" t="-11000" r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816C1E2-388D-AFE6-AC43-2AF29DE87980}"/>
              </a:ext>
            </a:extLst>
          </p:cNvPr>
          <p:cNvSpPr txBox="1"/>
          <p:nvPr/>
        </p:nvSpPr>
        <p:spPr>
          <a:xfrm>
            <a:off x="3049852" y="6056391"/>
            <a:ext cx="65994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 err="1"/>
              <a:t>Někdy</a:t>
            </a:r>
            <a:r>
              <a:rPr lang="pt-BR" b="1" dirty="0"/>
              <a:t> se s </a:t>
            </a:r>
            <a:r>
              <a:rPr lang="pt-BR" b="1" dirty="0" err="1"/>
              <a:t>nimi</a:t>
            </a:r>
            <a:r>
              <a:rPr lang="pt-BR" b="1" dirty="0"/>
              <a:t> </a:t>
            </a:r>
            <a:r>
              <a:rPr lang="pt-BR" b="1" dirty="0" err="1"/>
              <a:t>zachází</a:t>
            </a:r>
            <a:r>
              <a:rPr lang="pt-BR" b="1" dirty="0"/>
              <a:t> </a:t>
            </a:r>
            <a:r>
              <a:rPr lang="pt-BR" b="1" dirty="0" err="1"/>
              <a:t>tvrdě</a:t>
            </a:r>
            <a:r>
              <a:rPr lang="pt-BR" b="1" dirty="0"/>
              <a:t> a </a:t>
            </a:r>
            <a:r>
              <a:rPr lang="pt-BR" b="1" dirty="0" err="1"/>
              <a:t>někdy</a:t>
            </a:r>
            <a:r>
              <a:rPr lang="pt-BR" b="1" dirty="0"/>
              <a:t> </a:t>
            </a:r>
            <a:r>
              <a:rPr lang="pt-BR" b="1" dirty="0" err="1"/>
              <a:t>shovívavě</a:t>
            </a:r>
            <a:r>
              <a:rPr lang="pt-BR" b="1" dirty="0"/>
              <a:t> se </a:t>
            </a:r>
            <a:r>
              <a:rPr lang="pt-BR" b="1" dirty="0" err="1"/>
              <a:t>stejným</a:t>
            </a:r>
            <a:r>
              <a:rPr lang="pt-BR" b="1" dirty="0"/>
              <a:t> </a:t>
            </a:r>
            <a:r>
              <a:rPr lang="pt-BR" b="1" dirty="0" err="1"/>
              <a:t>problémem</a:t>
            </a:r>
            <a:r>
              <a:rPr lang="pt-BR" b="1" dirty="0"/>
              <a:t>. </a:t>
            </a:r>
            <a:r>
              <a:rPr lang="cs-CZ" b="1" dirty="0"/>
              <a:t>To v dítěti </a:t>
            </a:r>
            <a:r>
              <a:rPr lang="cs-CZ" b="1" dirty="0" err="1"/>
              <a:t>vz</a:t>
            </a:r>
            <a:r>
              <a:rPr lang="pt-BR" b="1" dirty="0" err="1"/>
              <a:t>budí</a:t>
            </a:r>
            <a:r>
              <a:rPr lang="pt-BR" b="1" dirty="0"/>
              <a:t> </a:t>
            </a:r>
            <a:r>
              <a:rPr lang="es-ES" b="1" dirty="0" err="1">
                <a:solidFill>
                  <a:srgbClr val="C00000"/>
                </a:solidFill>
              </a:rPr>
              <a:t>pocit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nespravedlnosti</a:t>
            </a:r>
            <a:r>
              <a:rPr lang="es-ES" sz="18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</a:rPr>
              <a:t>.</a:t>
            </a:r>
            <a:endParaRPr lang="es-ES" b="1" dirty="0">
              <a:solidFill>
                <a:srgbClr val="C00000"/>
              </a:solidFill>
            </a:endParaRPr>
          </a:p>
        </p:txBody>
      </p:sp>
      <p:grpSp>
        <p:nvGrpSpPr>
          <p:cNvPr id="50" name="Grupo 49">
            <a:extLst>
              <a:ext uri="{FF2B5EF4-FFF2-40B4-BE49-F238E27FC236}">
                <a16:creationId xmlns:a16="http://schemas.microsoft.com/office/drawing/2014/main" id="{9339F5D2-4094-CC00-EA37-F269E48CDEC9}"/>
              </a:ext>
            </a:extLst>
          </p:cNvPr>
          <p:cNvGrpSpPr/>
          <p:nvPr/>
        </p:nvGrpSpPr>
        <p:grpSpPr>
          <a:xfrm>
            <a:off x="9345041" y="-24946"/>
            <a:ext cx="2795021" cy="1405130"/>
            <a:chOff x="9345041" y="-24946"/>
            <a:chExt cx="2795021" cy="1405130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C149B161-C041-6534-863F-7C537D6EC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45041" y="-24946"/>
              <a:ext cx="2795021" cy="1405130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9F3EDAA0-F436-A2C5-7CD7-2DCA2DDEB538}"/>
                </a:ext>
              </a:extLst>
            </p:cNvPr>
            <p:cNvSpPr txBox="1"/>
            <p:nvPr/>
          </p:nvSpPr>
          <p:spPr>
            <a:xfrm>
              <a:off x="9425613" y="465947"/>
              <a:ext cx="196547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dirty="0" err="1">
                  <a:latin typeface="Tempus Sans ITC" panose="04020404030D07020202" pitchFamily="82" charset="0"/>
                </a:rPr>
                <a:t>Reakce</a:t>
              </a:r>
              <a:r>
                <a:rPr lang="es-ES" sz="2000" b="1" dirty="0">
                  <a:latin typeface="Tempus Sans ITC" panose="04020404030D07020202" pitchFamily="82" charset="0"/>
                </a:rPr>
                <a:t> </a:t>
              </a:r>
              <a:r>
                <a:rPr lang="es-ES" sz="2000" b="1" dirty="0" err="1">
                  <a:latin typeface="Tempus Sans ITC" panose="04020404030D07020202" pitchFamily="82" charset="0"/>
                </a:rPr>
                <a:t>dětí</a:t>
              </a:r>
              <a:r>
                <a:rPr lang="es-ES" sz="2000" b="1" dirty="0">
                  <a:latin typeface="Tempus Sans ITC" panose="04020404030D07020202" pitchFamily="82" charset="0"/>
                </a:rPr>
                <a:t>
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BD719735-4120-DF15-D216-4418E73C120D}"/>
              </a:ext>
            </a:extLst>
          </p:cNvPr>
          <p:cNvGrpSpPr/>
          <p:nvPr/>
        </p:nvGrpSpPr>
        <p:grpSpPr>
          <a:xfrm>
            <a:off x="51938" y="502227"/>
            <a:ext cx="2953909" cy="638425"/>
            <a:chOff x="51938" y="119728"/>
            <a:chExt cx="2953909" cy="638425"/>
          </a:xfrm>
        </p:grpSpPr>
        <p:pic>
          <p:nvPicPr>
            <p:cNvPr id="9" name="Imagen 8" descr="Forma, Rectángulo, Cuadrado&#10;&#10;Descripción generada automáticamente">
              <a:extLst>
                <a:ext uri="{FF2B5EF4-FFF2-40B4-BE49-F238E27FC236}">
                  <a16:creationId xmlns:a16="http://schemas.microsoft.com/office/drawing/2014/main" id="{43EA01B1-BEE1-C448-5F1F-60E519921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38" y="119728"/>
              <a:ext cx="2953909" cy="638425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F52AC670-DCDE-376C-7130-CEF44C4E0FBD}"/>
                </a:ext>
              </a:extLst>
            </p:cNvPr>
            <p:cNvSpPr txBox="1"/>
            <p:nvPr/>
          </p:nvSpPr>
          <p:spPr>
            <a:xfrm>
              <a:off x="383460" y="208108"/>
              <a:ext cx="229086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400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K </a:t>
              </a:r>
              <a:r>
                <a:rPr lang="es-ES" sz="2400" b="1" i="1" dirty="0" err="1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provokaci</a:t>
              </a:r>
              <a:endParaRPr lang="es-ES" sz="2400" b="1" i="1" dirty="0">
                <a:ln>
                  <a:solidFill>
                    <a:schemeClr val="tx1"/>
                  </a:solidFill>
                </a:ln>
                <a:latin typeface="AireBoldPro" panose="02000000000000000000" pitchFamily="50" charset="0"/>
              </a:endParaRP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FF3B73C-A9A7-EBC1-A9F5-667770D65E10}"/>
              </a:ext>
            </a:extLst>
          </p:cNvPr>
          <p:cNvSpPr txBox="1"/>
          <p:nvPr/>
        </p:nvSpPr>
        <p:spPr>
          <a:xfrm>
            <a:off x="3049851" y="370165"/>
            <a:ext cx="62553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"</a:t>
            </a:r>
            <a:r>
              <a:rPr lang="es-ES" b="1" dirty="0" err="1"/>
              <a:t>Neprovokujte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k </a:t>
            </a:r>
            <a:r>
              <a:rPr lang="es-ES" b="1" dirty="0" err="1"/>
              <a:t>hněvu</a:t>
            </a:r>
            <a:r>
              <a:rPr lang="es-ES" b="1" dirty="0"/>
              <a:t>, ale </a:t>
            </a:r>
            <a:r>
              <a:rPr lang="es-ES" b="1" dirty="0" err="1"/>
              <a:t>vychovávejte</a:t>
            </a:r>
            <a:r>
              <a:rPr lang="es-ES" b="1" dirty="0"/>
              <a:t> je v </a:t>
            </a:r>
            <a:r>
              <a:rPr lang="es-ES" b="1" dirty="0" err="1"/>
              <a:t>disciplí</a:t>
            </a:r>
            <a:r>
              <a:rPr lang="cs-CZ" b="1" dirty="0"/>
              <a:t>-</a:t>
            </a:r>
            <a:r>
              <a:rPr lang="es-ES" b="1" dirty="0" err="1"/>
              <a:t>ně</a:t>
            </a:r>
            <a:r>
              <a:rPr lang="es-ES" b="1" dirty="0"/>
              <a:t>" </a:t>
            </a:r>
            <a:r>
              <a:rPr lang="es-ES" b="1" dirty="0" err="1"/>
              <a:t>Tvrdé</a:t>
            </a:r>
            <a:r>
              <a:rPr lang="es-ES" b="1" dirty="0"/>
              <a:t> a </a:t>
            </a:r>
            <a:r>
              <a:rPr lang="es-ES" b="1" dirty="0" err="1"/>
              <a:t>nemoudré</a:t>
            </a:r>
            <a:r>
              <a:rPr lang="es-ES" b="1" dirty="0"/>
              <a:t> </a:t>
            </a:r>
            <a:r>
              <a:rPr lang="es-ES" b="1" dirty="0" err="1"/>
              <a:t>jednání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p</a:t>
            </a:r>
            <a:r>
              <a:rPr lang="es-ES" b="1" dirty="0" err="1">
                <a:solidFill>
                  <a:srgbClr val="C00000"/>
                </a:solidFill>
              </a:rPr>
              <a:t>robouz</a:t>
            </a:r>
            <a:r>
              <a:rPr lang="cs-CZ" b="1" dirty="0">
                <a:solidFill>
                  <a:srgbClr val="C00000"/>
                </a:solidFill>
              </a:rPr>
              <a:t>í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srdcích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nejhorší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vášně</a:t>
            </a:r>
            <a:r>
              <a:rPr lang="es-ES" b="1" dirty="0">
                <a:solidFill>
                  <a:srgbClr val="C00000"/>
                </a:solidFill>
              </a:rPr>
              <a:t>.
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78C25179-1C26-764A-9CB5-222A4BE4AEAB}"/>
              </a:ext>
            </a:extLst>
          </p:cNvPr>
          <p:cNvGrpSpPr/>
          <p:nvPr/>
        </p:nvGrpSpPr>
        <p:grpSpPr>
          <a:xfrm>
            <a:off x="26766" y="1572804"/>
            <a:ext cx="2939283" cy="638425"/>
            <a:chOff x="26766" y="1157418"/>
            <a:chExt cx="2939283" cy="638425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94E49DA9-37C3-5C0B-C79F-7CE4BF712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66" y="1157418"/>
              <a:ext cx="2939283" cy="638425"/>
            </a:xfrm>
            <a:prstGeom prst="rect">
              <a:avLst/>
            </a:prstGeom>
          </p:spPr>
        </p:pic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3123553B-A6A3-532A-30F0-33C38E2F00C1}"/>
                </a:ext>
              </a:extLst>
            </p:cNvPr>
            <p:cNvSpPr txBox="1"/>
            <p:nvPr/>
          </p:nvSpPr>
          <p:spPr>
            <a:xfrm>
              <a:off x="629807" y="1245798"/>
              <a:ext cx="173320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400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Ke </a:t>
              </a:r>
              <a:r>
                <a:rPr lang="es-ES" sz="2400" b="1" i="1" dirty="0" err="1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kritice</a:t>
              </a:r>
              <a:endParaRPr lang="es-ES" sz="2400" b="1" i="1" dirty="0">
                <a:ln>
                  <a:solidFill>
                    <a:schemeClr val="tx1"/>
                  </a:solidFill>
                </a:ln>
                <a:latin typeface="AireBoldPro" panose="02000000000000000000" pitchFamily="50" charset="0"/>
              </a:endParaRPr>
            </a:p>
          </p:txBody>
        </p:sp>
      </p:grp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92EE745-705F-EE13-6247-78306C3994AE}"/>
              </a:ext>
            </a:extLst>
          </p:cNvPr>
          <p:cNvSpPr txBox="1"/>
          <p:nvPr/>
        </p:nvSpPr>
        <p:spPr>
          <a:xfrm>
            <a:off x="3049852" y="1396611"/>
            <a:ext cx="65726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Nemáte</a:t>
            </a:r>
            <a:r>
              <a:rPr lang="es-ES" b="1" dirty="0"/>
              <a:t> </a:t>
            </a:r>
            <a:r>
              <a:rPr lang="es-ES" b="1" dirty="0" err="1"/>
              <a:t>právo</a:t>
            </a:r>
            <a:r>
              <a:rPr lang="es-ES" b="1" dirty="0"/>
              <a:t> </a:t>
            </a:r>
            <a:r>
              <a:rPr lang="es-ES" b="1" dirty="0" err="1"/>
              <a:t>vrhat</a:t>
            </a:r>
            <a:r>
              <a:rPr lang="es-ES" b="1" dirty="0"/>
              <a:t> </a:t>
            </a:r>
            <a:r>
              <a:rPr lang="es-ES" b="1" dirty="0" err="1"/>
              <a:t>stín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štěstí</a:t>
            </a:r>
            <a:r>
              <a:rPr lang="es-ES" b="1" dirty="0"/>
              <a:t>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dětí</a:t>
            </a:r>
            <a:r>
              <a:rPr lang="es-ES" b="1" dirty="0"/>
              <a:t> </a:t>
            </a:r>
            <a:r>
              <a:rPr lang="es-ES" b="1" dirty="0" err="1"/>
              <a:t>kritikou</a:t>
            </a:r>
            <a:r>
              <a:rPr lang="es-ES" b="1" dirty="0"/>
              <a:t> </a:t>
            </a:r>
            <a:r>
              <a:rPr lang="es-ES" b="1" dirty="0" err="1"/>
              <a:t>malicherných</a:t>
            </a:r>
            <a:r>
              <a:rPr lang="es-ES" b="1" dirty="0"/>
              <a:t> </a:t>
            </a:r>
            <a:r>
              <a:rPr lang="es-ES" b="1" dirty="0" err="1"/>
              <a:t>chyb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Budou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věřit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nemají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žádnou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naději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zlepšení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získání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vaší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důvěry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uznání</a:t>
            </a:r>
            <a:r>
              <a:rPr lang="es-ES" b="1" dirty="0">
                <a:solidFill>
                  <a:srgbClr val="C00000"/>
                </a:solidFill>
              </a:rPr>
              <a:t>.</a:t>
            </a:r>
          </a:p>
        </p:txBody>
      </p:sp>
      <p:grpSp>
        <p:nvGrpSpPr>
          <p:cNvPr id="44" name="Grupo 43">
            <a:extLst>
              <a:ext uri="{FF2B5EF4-FFF2-40B4-BE49-F238E27FC236}">
                <a16:creationId xmlns:a16="http://schemas.microsoft.com/office/drawing/2014/main" id="{A127C251-1605-52FF-3AB8-40DE9779D28F}"/>
              </a:ext>
            </a:extLst>
          </p:cNvPr>
          <p:cNvGrpSpPr/>
          <p:nvPr/>
        </p:nvGrpSpPr>
        <p:grpSpPr>
          <a:xfrm>
            <a:off x="51939" y="2685485"/>
            <a:ext cx="2953906" cy="1015663"/>
            <a:chOff x="51939" y="2173121"/>
            <a:chExt cx="2953906" cy="1015663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E67BAA56-BFF0-87AB-C5B7-09FB592ED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939" y="2173122"/>
              <a:ext cx="2953906" cy="638425"/>
            </a:xfrm>
            <a:prstGeom prst="rect">
              <a:avLst/>
            </a:prstGeom>
          </p:spPr>
        </p:pic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162EC27E-2AD7-682E-74CD-2BFFFBE5EE1B}"/>
                </a:ext>
              </a:extLst>
            </p:cNvPr>
            <p:cNvSpPr txBox="1"/>
            <p:nvPr/>
          </p:nvSpPr>
          <p:spPr>
            <a:xfrm>
              <a:off x="205112" y="2173121"/>
              <a:ext cx="2582589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s-ES" sz="2000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K </a:t>
              </a:r>
              <a:r>
                <a:rPr lang="es-ES" sz="2000" b="1" i="1" dirty="0" err="1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příliš</a:t>
              </a:r>
              <a:r>
                <a:rPr lang="es-ES" sz="2000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 </a:t>
              </a:r>
              <a:r>
                <a:rPr lang="es-ES" sz="2000" b="1" i="1" dirty="0" err="1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hrubé</a:t>
              </a:r>
              <a:r>
                <a:rPr lang="es-ES" sz="2000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 </a:t>
              </a:r>
              <a:r>
                <a:rPr lang="es-ES" sz="2000" b="1" i="1" dirty="0" err="1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disciplíně</a:t>
              </a:r>
              <a:r>
                <a:rPr lang="es-ES" sz="2000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
</a:t>
              </a:r>
            </a:p>
          </p:txBody>
        </p:sp>
      </p:grp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D09EDF0-3D4B-0786-F6F5-16E12D13099A}"/>
              </a:ext>
            </a:extLst>
          </p:cNvPr>
          <p:cNvSpPr txBox="1"/>
          <p:nvPr/>
        </p:nvSpPr>
        <p:spPr>
          <a:xfrm>
            <a:off x="3049852" y="2423057"/>
            <a:ext cx="69812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Neprobuzujte v dětech duch</a:t>
            </a:r>
            <a:r>
              <a:rPr lang="es-ES" b="1" dirty="0"/>
              <a:t> </a:t>
            </a:r>
            <a:r>
              <a:rPr lang="es-ES" b="1" dirty="0" err="1">
                <a:solidFill>
                  <a:srgbClr val="C00000"/>
                </a:solidFill>
              </a:rPr>
              <a:t>tvrdohlavost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tvrdohlavost</a:t>
            </a:r>
            <a:r>
              <a:rPr lang="es-ES" b="1" dirty="0">
                <a:solidFill>
                  <a:srgbClr val="C00000"/>
                </a:solidFill>
              </a:rPr>
              <a:t>. Vede </a:t>
            </a:r>
            <a:r>
              <a:rPr lang="es-ES" b="1" dirty="0" err="1">
                <a:solidFill>
                  <a:srgbClr val="C00000"/>
                </a:solidFill>
              </a:rPr>
              <a:t>to</a:t>
            </a:r>
            <a:r>
              <a:rPr lang="es-ES" b="1" dirty="0">
                <a:solidFill>
                  <a:srgbClr val="C00000"/>
                </a:solidFill>
              </a:rPr>
              <a:t> k </a:t>
            </a:r>
            <a:r>
              <a:rPr lang="es-ES" b="1" dirty="0" err="1">
                <a:solidFill>
                  <a:srgbClr val="C00000"/>
                </a:solidFill>
              </a:rPr>
              <a:t>pohrdání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autoritou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nakonec</a:t>
            </a:r>
            <a:r>
              <a:rPr lang="es-ES" b="1" dirty="0">
                <a:solidFill>
                  <a:srgbClr val="C00000"/>
                </a:solidFill>
              </a:rPr>
              <a:t> k </a:t>
            </a:r>
            <a:r>
              <a:rPr lang="es-ES" b="1" dirty="0" err="1">
                <a:solidFill>
                  <a:srgbClr val="C00000"/>
                </a:solidFill>
              </a:rPr>
              <a:t>neposlušnosti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těch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pravidel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Kristus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splnil</a:t>
            </a:r>
            <a:r>
              <a:rPr lang="es-ES" b="1" dirty="0">
                <a:solidFill>
                  <a:srgbClr val="C00000"/>
                </a:solidFill>
              </a:rPr>
              <a:t>.</a:t>
            </a:r>
          </a:p>
        </p:txBody>
      </p:sp>
      <p:grpSp>
        <p:nvGrpSpPr>
          <p:cNvPr id="43" name="Grupo 42">
            <a:extLst>
              <a:ext uri="{FF2B5EF4-FFF2-40B4-BE49-F238E27FC236}">
                <a16:creationId xmlns:a16="http://schemas.microsoft.com/office/drawing/2014/main" id="{6F241CA4-9E6A-6EC5-D05B-674A746D97E9}"/>
              </a:ext>
            </a:extLst>
          </p:cNvPr>
          <p:cNvGrpSpPr/>
          <p:nvPr/>
        </p:nvGrpSpPr>
        <p:grpSpPr>
          <a:xfrm>
            <a:off x="55170" y="3798167"/>
            <a:ext cx="2939283" cy="638425"/>
            <a:chOff x="55170" y="3118101"/>
            <a:chExt cx="2939283" cy="638425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6F7D626E-379D-B1FF-9DD2-642CA2597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170" y="3118101"/>
              <a:ext cx="2939283" cy="638425"/>
            </a:xfrm>
            <a:prstGeom prst="rect">
              <a:avLst/>
            </a:prstGeom>
          </p:spPr>
        </p:pic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616CA951-40CE-3085-D9B1-98A27B454826}"/>
                </a:ext>
              </a:extLst>
            </p:cNvPr>
            <p:cNvSpPr txBox="1"/>
            <p:nvPr/>
          </p:nvSpPr>
          <p:spPr>
            <a:xfrm>
              <a:off x="383460" y="3237258"/>
              <a:ext cx="24828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cs-CZ" sz="2000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Na násilí</a:t>
              </a:r>
              <a:endParaRPr lang="es-ES" sz="1600" b="1" i="1" dirty="0">
                <a:ln>
                  <a:solidFill>
                    <a:schemeClr val="tx1"/>
                  </a:solidFill>
                </a:ln>
              </a:endParaRPr>
            </a:p>
          </p:txBody>
        </p:sp>
      </p:grpSp>
      <p:sp>
        <p:nvSpPr>
          <p:cNvPr id="34" name="CuadroTexto 33">
            <a:extLst>
              <a:ext uri="{FF2B5EF4-FFF2-40B4-BE49-F238E27FC236}">
                <a16:creationId xmlns:a16="http://schemas.microsoft.com/office/drawing/2014/main" id="{5BD4AC51-B572-0653-7C41-E4BE2A2A8BA9}"/>
              </a:ext>
            </a:extLst>
          </p:cNvPr>
          <p:cNvSpPr txBox="1"/>
          <p:nvPr/>
        </p:nvSpPr>
        <p:spPr>
          <a:xfrm>
            <a:off x="3049852" y="3449503"/>
            <a:ext cx="65726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Dítě</a:t>
            </a:r>
            <a:r>
              <a:rPr lang="es-ES" b="1" dirty="0"/>
              <a:t> </a:t>
            </a:r>
            <a:r>
              <a:rPr lang="es-ES" b="1" dirty="0" err="1"/>
              <a:t>začíná</a:t>
            </a:r>
            <a:r>
              <a:rPr lang="es-ES" b="1" dirty="0"/>
              <a:t> </a:t>
            </a:r>
            <a:r>
              <a:rPr lang="es-ES" b="1" dirty="0" err="1"/>
              <a:t>tento</a:t>
            </a:r>
            <a:r>
              <a:rPr lang="es-ES" b="1" dirty="0"/>
              <a:t> </a:t>
            </a:r>
            <a:r>
              <a:rPr lang="es-ES" b="1" dirty="0" err="1"/>
              <a:t>nedostatek</a:t>
            </a:r>
            <a:r>
              <a:rPr lang="es-ES" b="1" dirty="0"/>
              <a:t> </a:t>
            </a:r>
            <a:r>
              <a:rPr lang="es-ES" b="1" dirty="0" err="1"/>
              <a:t>považovat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zvláštnost</a:t>
            </a:r>
            <a:r>
              <a:rPr lang="es-ES" b="1" dirty="0"/>
              <a:t>,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něco</a:t>
            </a:r>
            <a:r>
              <a:rPr lang="es-ES" b="1" dirty="0"/>
              <a:t>, s </a:t>
            </a:r>
            <a:r>
              <a:rPr lang="es-ES" b="1" dirty="0" err="1"/>
              <a:t>čím</a:t>
            </a:r>
            <a:r>
              <a:rPr lang="es-ES" b="1" dirty="0"/>
              <a:t> </a:t>
            </a:r>
            <a:r>
              <a:rPr lang="es-ES" b="1" dirty="0" err="1"/>
              <a:t>marně</a:t>
            </a:r>
            <a:r>
              <a:rPr lang="es-ES" b="1" dirty="0"/>
              <a:t> </a:t>
            </a:r>
            <a:r>
              <a:rPr lang="es-ES" b="1" dirty="0" err="1"/>
              <a:t>bojuje</a:t>
            </a:r>
            <a:r>
              <a:rPr lang="es-ES" b="1" dirty="0"/>
              <a:t>. </a:t>
            </a:r>
            <a:r>
              <a:rPr lang="es-ES" b="1" dirty="0" err="1"/>
              <a:t>To</a:t>
            </a:r>
            <a:r>
              <a:rPr lang="es-ES" b="1" dirty="0"/>
              <a:t> vede ke </a:t>
            </a:r>
            <a:r>
              <a:rPr lang="es-ES" b="1" dirty="0" err="1"/>
              <a:t>vzniku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s</a:t>
            </a:r>
            <a:r>
              <a:rPr lang="es-ES" b="1" dirty="0" err="1">
                <a:solidFill>
                  <a:srgbClr val="C00000"/>
                </a:solidFill>
              </a:rPr>
              <a:t>klíčenost</a:t>
            </a:r>
            <a:r>
              <a:rPr lang="cs-CZ" b="1" dirty="0">
                <a:solidFill>
                  <a:srgbClr val="C00000"/>
                </a:solidFill>
              </a:rPr>
              <a:t>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zoufalství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které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často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skrývají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pod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aspektem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lhostejnosti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nebo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statečnosti</a:t>
            </a:r>
            <a:r>
              <a:rPr lang="es-ES" b="1" dirty="0">
                <a:solidFill>
                  <a:srgbClr val="C00000"/>
                </a:solidFill>
              </a:rPr>
              <a:t>.
</a:t>
            </a:r>
          </a:p>
        </p:txBody>
      </p:sp>
      <p:grpSp>
        <p:nvGrpSpPr>
          <p:cNvPr id="42" name="Grupo 41">
            <a:extLst>
              <a:ext uri="{FF2B5EF4-FFF2-40B4-BE49-F238E27FC236}">
                <a16:creationId xmlns:a16="http://schemas.microsoft.com/office/drawing/2014/main" id="{1D3F4DF1-5EFD-4FA9-FFE5-BCD012F55423}"/>
              </a:ext>
            </a:extLst>
          </p:cNvPr>
          <p:cNvGrpSpPr/>
          <p:nvPr/>
        </p:nvGrpSpPr>
        <p:grpSpPr>
          <a:xfrm>
            <a:off x="47858" y="4903475"/>
            <a:ext cx="2953906" cy="638425"/>
            <a:chOff x="47858" y="4390447"/>
            <a:chExt cx="2953906" cy="638425"/>
          </a:xfrm>
        </p:grpSpPr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B491C5F7-7B83-B5F2-26C2-CF4ED4AAD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8" y="4390447"/>
              <a:ext cx="2953906" cy="638425"/>
            </a:xfrm>
            <a:prstGeom prst="rect">
              <a:avLst/>
            </a:prstGeom>
          </p:spPr>
        </p:pic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F7F38C7E-7C3C-22DB-2059-509A0B26932F}"/>
                </a:ext>
              </a:extLst>
            </p:cNvPr>
            <p:cNvSpPr txBox="1"/>
            <p:nvPr/>
          </p:nvSpPr>
          <p:spPr>
            <a:xfrm>
              <a:off x="311947" y="4572113"/>
              <a:ext cx="24828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i="1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reBoldPro" panose="02000000000000000000" pitchFamily="50" charset="0"/>
                </a:rPr>
                <a:t>Na</a:t>
              </a:r>
              <a:r>
                <a:rPr lang="es-ES" sz="2000" b="1" i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reBoldPro" panose="02000000000000000000" pitchFamily="50" charset="0"/>
                </a:rPr>
                <a:t> </a:t>
              </a:r>
              <a:r>
                <a:rPr lang="es-ES" sz="2000" b="1" i="1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reBoldPro" panose="02000000000000000000" pitchFamily="50" charset="0"/>
                </a:rPr>
                <a:t>rozkazy</a:t>
              </a:r>
              <a:r>
                <a:rPr lang="es-ES" sz="2000" b="1" i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reBoldPro" panose="02000000000000000000" pitchFamily="50" charset="0"/>
                </a:rPr>
                <a:t> a </a:t>
              </a:r>
              <a:r>
                <a:rPr lang="es-ES" sz="2000" b="1" i="1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reBoldPro" panose="02000000000000000000" pitchFamily="50" charset="0"/>
                </a:rPr>
                <a:t>výtky</a:t>
              </a:r>
              <a:endParaRPr lang="es-ES" sz="1600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8" name="CuadroTexto 37">
            <a:extLst>
              <a:ext uri="{FF2B5EF4-FFF2-40B4-BE49-F238E27FC236}">
                <a16:creationId xmlns:a16="http://schemas.microsoft.com/office/drawing/2014/main" id="{13CC93B7-0281-99E1-739A-1E8B966A86C4}"/>
              </a:ext>
            </a:extLst>
          </p:cNvPr>
          <p:cNvSpPr txBox="1"/>
          <p:nvPr/>
        </p:nvSpPr>
        <p:spPr>
          <a:xfrm>
            <a:off x="3049852" y="4752948"/>
            <a:ext cx="68726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Laskavě</a:t>
            </a:r>
            <a:r>
              <a:rPr lang="es-ES" b="1" dirty="0"/>
              <a:t> je </a:t>
            </a:r>
            <a:r>
              <a:rPr lang="es-ES" b="1" dirty="0" err="1"/>
              <a:t>žádejte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něco</a:t>
            </a:r>
            <a:r>
              <a:rPr lang="es-ES" b="1" dirty="0"/>
              <a:t> </a:t>
            </a:r>
            <a:r>
              <a:rPr lang="es-ES" b="1" dirty="0" err="1"/>
              <a:t>udělali</a:t>
            </a:r>
            <a:r>
              <a:rPr lang="es-ES" b="1" dirty="0"/>
              <a:t>. </a:t>
            </a:r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dáte</a:t>
            </a:r>
            <a:r>
              <a:rPr lang="es-ES" b="1" dirty="0"/>
              <a:t> </a:t>
            </a:r>
            <a:r>
              <a:rPr lang="es-ES" b="1" dirty="0" err="1"/>
              <a:t>rozkazy</a:t>
            </a:r>
            <a:r>
              <a:rPr lang="es-ES" b="1" dirty="0"/>
              <a:t> </a:t>
            </a:r>
            <a:r>
              <a:rPr lang="es-ES" b="1" dirty="0" err="1"/>
              <a:t>tónem</a:t>
            </a:r>
            <a:r>
              <a:rPr lang="es-ES" b="1" dirty="0"/>
              <a:t> </a:t>
            </a:r>
            <a:r>
              <a:rPr lang="es-ES" b="1" dirty="0" err="1"/>
              <a:t>pokárání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výčitky</a:t>
            </a:r>
            <a:r>
              <a:rPr lang="cs-CZ" b="1" dirty="0"/>
              <a:t>,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b</a:t>
            </a:r>
            <a:r>
              <a:rPr lang="es-ES" b="1" dirty="0" err="1">
                <a:solidFill>
                  <a:srgbClr val="C00000"/>
                </a:solidFill>
              </a:rPr>
              <a:t>udou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plnit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vaše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příkazy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ne</a:t>
            </a:r>
            <a:r>
              <a:rPr lang="es-ES" b="1" dirty="0">
                <a:solidFill>
                  <a:srgbClr val="C00000"/>
                </a:solidFill>
              </a:rPr>
              <a:t> z </a:t>
            </a:r>
            <a:r>
              <a:rPr lang="es-ES" b="1" dirty="0" err="1">
                <a:solidFill>
                  <a:srgbClr val="C00000"/>
                </a:solidFill>
              </a:rPr>
              <a:t>lásky</a:t>
            </a:r>
            <a:r>
              <a:rPr lang="es-ES" b="1" dirty="0">
                <a:solidFill>
                  <a:srgbClr val="C00000"/>
                </a:solidFill>
              </a:rPr>
              <a:t>, ale </a:t>
            </a:r>
            <a:r>
              <a:rPr lang="es-ES" b="1" dirty="0" err="1">
                <a:solidFill>
                  <a:srgbClr val="C00000"/>
                </a:solidFill>
              </a:rPr>
              <a:t>protože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neodvažují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dělat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něco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jiného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Bude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to</a:t>
            </a:r>
            <a:r>
              <a:rPr lang="es-ES" b="1" dirty="0">
                <a:solidFill>
                  <a:srgbClr val="C00000"/>
                </a:solidFill>
              </a:rPr>
              <a:t> pro </a:t>
            </a:r>
            <a:r>
              <a:rPr lang="es-ES" b="1" dirty="0" err="1">
                <a:solidFill>
                  <a:srgbClr val="C00000"/>
                </a:solidFill>
              </a:rPr>
              <a:t>ně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bolestivé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nebud</a:t>
            </a:r>
            <a:r>
              <a:rPr lang="cs-CZ" b="1" dirty="0">
                <a:solidFill>
                  <a:srgbClr val="C00000"/>
                </a:solidFill>
              </a:rPr>
              <a:t>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poslouchat</a:t>
            </a:r>
            <a:r>
              <a:rPr lang="cs-CZ" b="1" dirty="0">
                <a:solidFill>
                  <a:srgbClr val="C00000"/>
                </a:solidFill>
              </a:rPr>
              <a:t> ochotně a s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radost</a:t>
            </a:r>
            <a:r>
              <a:rPr lang="cs-CZ" b="1" dirty="0">
                <a:solidFill>
                  <a:srgbClr val="C00000"/>
                </a:solidFill>
              </a:rPr>
              <a:t>í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</a:p>
        </p:txBody>
      </p:sp>
      <p:grpSp>
        <p:nvGrpSpPr>
          <p:cNvPr id="41" name="Grupo 40">
            <a:extLst>
              <a:ext uri="{FF2B5EF4-FFF2-40B4-BE49-F238E27FC236}">
                <a16:creationId xmlns:a16="http://schemas.microsoft.com/office/drawing/2014/main" id="{6723ED4B-5DBC-0F2C-12B0-608DEB970787}"/>
              </a:ext>
            </a:extLst>
          </p:cNvPr>
          <p:cNvGrpSpPr/>
          <p:nvPr/>
        </p:nvGrpSpPr>
        <p:grpSpPr>
          <a:xfrm>
            <a:off x="55170" y="6043515"/>
            <a:ext cx="2953906" cy="638425"/>
            <a:chOff x="32414" y="5436465"/>
            <a:chExt cx="2953906" cy="638425"/>
          </a:xfrm>
        </p:grpSpPr>
        <p:pic>
          <p:nvPicPr>
            <p:cNvPr id="39" name="Imagen 38">
              <a:extLst>
                <a:ext uri="{FF2B5EF4-FFF2-40B4-BE49-F238E27FC236}">
                  <a16:creationId xmlns:a16="http://schemas.microsoft.com/office/drawing/2014/main" id="{F05679E7-627E-E60F-9C32-52E40FB19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14" y="5436465"/>
              <a:ext cx="2953906" cy="638425"/>
            </a:xfrm>
            <a:prstGeom prst="rect">
              <a:avLst/>
            </a:prstGeom>
          </p:spPr>
        </p:pic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FF595307-A041-993A-03F7-5C35AB1C7643}"/>
                </a:ext>
              </a:extLst>
            </p:cNvPr>
            <p:cNvSpPr txBox="1"/>
            <p:nvPr/>
          </p:nvSpPr>
          <p:spPr>
            <a:xfrm>
              <a:off x="289191" y="5555622"/>
              <a:ext cx="24828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cs-CZ" sz="2000" b="1" i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reBoldPro" panose="02000000000000000000" pitchFamily="50" charset="0"/>
                </a:rPr>
                <a:t>Na s</a:t>
              </a:r>
              <a:r>
                <a:rPr lang="es-ES" sz="2000" b="1" i="1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reBoldPro" panose="02000000000000000000" pitchFamily="50" charset="0"/>
                </a:rPr>
                <a:t>vévolné</a:t>
              </a:r>
              <a:r>
                <a:rPr lang="es-ES" sz="2000" b="1" i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reBoldPro" panose="02000000000000000000" pitchFamily="50" charset="0"/>
                </a:rPr>
                <a:t> </a:t>
              </a:r>
              <a:r>
                <a:rPr lang="es-ES" sz="2000" b="1" i="1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reBoldPro" panose="02000000000000000000" pitchFamily="50" charset="0"/>
                </a:rPr>
                <a:t>jednání</a:t>
              </a:r>
              <a:endParaRPr lang="es-ES" sz="1600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45" name="Imagen 44">
            <a:extLst>
              <a:ext uri="{FF2B5EF4-FFF2-40B4-BE49-F238E27FC236}">
                <a16:creationId xmlns:a16="http://schemas.microsoft.com/office/drawing/2014/main" id="{D387078E-800D-6622-02B7-6F99BABEB17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107" r="11319"/>
          <a:stretch/>
        </p:blipFill>
        <p:spPr>
          <a:xfrm>
            <a:off x="10031067" y="1344537"/>
            <a:ext cx="2003053" cy="2540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98A49C37-4AFC-4190-8501-08249922B4F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268" r="24807"/>
          <a:stretch/>
        </p:blipFill>
        <p:spPr>
          <a:xfrm>
            <a:off x="9922492" y="4242609"/>
            <a:ext cx="2195593" cy="23649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CB0E80C9-5C50-E4C6-4E12-92B4B18F63CA}"/>
              </a:ext>
            </a:extLst>
          </p:cNvPr>
          <p:cNvSpPr txBox="1"/>
          <p:nvPr/>
        </p:nvSpPr>
        <p:spPr>
          <a:xfrm>
            <a:off x="452314" y="70075"/>
            <a:ext cx="995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i="1" dirty="0" err="1"/>
              <a:t>Zjistěte</a:t>
            </a:r>
            <a:r>
              <a:rPr lang="es-ES" sz="1600" b="1" i="1" dirty="0"/>
              <a:t>, </a:t>
            </a:r>
            <a:r>
              <a:rPr lang="es-ES" sz="1600" b="1" i="1" dirty="0" err="1"/>
              <a:t>zda</a:t>
            </a:r>
            <a:r>
              <a:rPr lang="es-ES" sz="1600" b="1" i="1" dirty="0"/>
              <a:t> </a:t>
            </a:r>
            <a:r>
              <a:rPr lang="es-ES" sz="1600" b="1" i="1" dirty="0" err="1"/>
              <a:t>špatné</a:t>
            </a:r>
            <a:r>
              <a:rPr lang="es-ES" sz="1600" b="1" i="1" dirty="0"/>
              <a:t> </a:t>
            </a:r>
            <a:r>
              <a:rPr lang="es-ES" sz="1600" b="1" i="1" dirty="0" err="1"/>
              <a:t>chování</a:t>
            </a:r>
            <a:r>
              <a:rPr lang="es-ES" sz="1600" b="1" i="1" dirty="0"/>
              <a:t> </a:t>
            </a:r>
            <a:r>
              <a:rPr lang="es-ES" sz="1600" b="1" i="1" dirty="0" err="1"/>
              <a:t>vašeho</a:t>
            </a:r>
            <a:r>
              <a:rPr lang="es-ES" sz="1600" b="1" i="1" dirty="0"/>
              <a:t> </a:t>
            </a:r>
            <a:r>
              <a:rPr lang="es-ES" sz="1600" b="1" i="1" dirty="0" err="1"/>
              <a:t>dítěte</a:t>
            </a:r>
            <a:r>
              <a:rPr lang="es-ES" sz="1600" b="1" i="1" dirty="0"/>
              <a:t> </a:t>
            </a:r>
            <a:r>
              <a:rPr lang="es-ES" sz="1600" b="1" i="1" dirty="0" err="1"/>
              <a:t>souvisí</a:t>
            </a:r>
            <a:r>
              <a:rPr lang="es-ES" sz="1600" b="1" i="1" dirty="0"/>
              <a:t> s </a:t>
            </a:r>
            <a:r>
              <a:rPr lang="es-ES" sz="1600" b="1" i="1" dirty="0" err="1"/>
              <a:t>jakoukoli</a:t>
            </a:r>
            <a:r>
              <a:rPr lang="es-ES" sz="1600" b="1" i="1" dirty="0"/>
              <a:t> </a:t>
            </a:r>
            <a:r>
              <a:rPr lang="es-ES" sz="1600" b="1" i="1" dirty="0" err="1"/>
              <a:t>reakcí</a:t>
            </a:r>
            <a:r>
              <a:rPr lang="es-ES" sz="1600" b="1" i="1" dirty="0"/>
              <a:t> </a:t>
            </a:r>
            <a:r>
              <a:rPr lang="es-ES" sz="1600" b="1" i="1" dirty="0" err="1"/>
              <a:t>na</a:t>
            </a:r>
            <a:r>
              <a:rPr lang="es-ES" sz="1600" b="1" i="1" dirty="0"/>
              <a:t> </a:t>
            </a:r>
            <a:r>
              <a:rPr lang="es-ES" sz="1600" b="1" i="1" dirty="0" err="1"/>
              <a:t>tyto</a:t>
            </a:r>
            <a:r>
              <a:rPr lang="es-ES" sz="1600" b="1" i="1" dirty="0"/>
              <a:t> </a:t>
            </a:r>
            <a:r>
              <a:rPr lang="es-ES" sz="1600" b="1" i="1" dirty="0" err="1"/>
              <a:t>vaše</a:t>
            </a:r>
            <a:r>
              <a:rPr lang="es-ES" sz="1600" b="1" i="1" dirty="0"/>
              <a:t> </a:t>
            </a:r>
            <a:r>
              <a:rPr lang="es-ES" sz="1600" b="1" i="1" dirty="0" err="1"/>
              <a:t>postoje</a:t>
            </a:r>
            <a:r>
              <a:rPr lang="es-ES" sz="1600" b="1" i="1" dirty="0"/>
              <a:t>.
</a:t>
            </a:r>
          </a:p>
        </p:txBody>
      </p:sp>
    </p:spTree>
    <p:extLst>
      <p:ext uri="{BB962C8B-B14F-4D97-AF65-F5344CB8AC3E}">
        <p14:creationId xmlns:p14="http://schemas.microsoft.com/office/powerpoint/2010/main" val="53664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23" grpId="0"/>
      <p:bldP spid="30" grpId="0"/>
      <p:bldP spid="34" grpId="0"/>
      <p:bldP spid="38" grpId="0"/>
      <p:bldP spid="4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l="-6000" t="-11000" r="-6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816C1E2-388D-AFE6-AC43-2AF29DE87980}"/>
              </a:ext>
            </a:extLst>
          </p:cNvPr>
          <p:cNvSpPr txBox="1"/>
          <p:nvPr/>
        </p:nvSpPr>
        <p:spPr>
          <a:xfrm>
            <a:off x="2985856" y="5642043"/>
            <a:ext cx="84052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Mají</a:t>
            </a:r>
            <a:r>
              <a:rPr lang="es-ES" b="1" dirty="0"/>
              <a:t> </a:t>
            </a:r>
            <a:r>
              <a:rPr lang="es-ES" b="1" dirty="0" err="1"/>
              <a:t>neustálou</a:t>
            </a:r>
            <a:r>
              <a:rPr lang="es-ES" b="1" dirty="0"/>
              <a:t> </a:t>
            </a:r>
            <a:r>
              <a:rPr lang="es-ES" b="1" dirty="0" err="1"/>
              <a:t>naději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prosby</a:t>
            </a:r>
            <a:r>
              <a:rPr lang="es-ES" b="1" dirty="0"/>
              <a:t>, </a:t>
            </a:r>
            <a:r>
              <a:rPr lang="es-ES" b="1" dirty="0" err="1"/>
              <a:t>pláč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náladovost</a:t>
            </a:r>
            <a:r>
              <a:rPr lang="es-ES" b="1" dirty="0"/>
              <a:t> </a:t>
            </a:r>
            <a:r>
              <a:rPr lang="es-ES" b="1" dirty="0" err="1"/>
              <a:t>mohou</a:t>
            </a:r>
            <a:r>
              <a:rPr lang="es-ES" b="1" dirty="0"/>
              <a:t> </a:t>
            </a:r>
            <a:r>
              <a:rPr lang="es-ES" b="1" dirty="0" err="1"/>
              <a:t>dosáhnout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cíle</a:t>
            </a:r>
            <a:r>
              <a:rPr lang="es-ES" b="1" dirty="0"/>
              <a:t>,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že</a:t>
            </a:r>
            <a:r>
              <a:rPr lang="es-ES" b="1" dirty="0"/>
              <a:t> se </a:t>
            </a:r>
            <a:r>
              <a:rPr lang="es-ES" b="1" dirty="0" err="1"/>
              <a:t>mohou</a:t>
            </a:r>
            <a:r>
              <a:rPr lang="es-ES" b="1" dirty="0"/>
              <a:t> </a:t>
            </a:r>
            <a:r>
              <a:rPr lang="es-ES" b="1" dirty="0" err="1"/>
              <a:t>odvážit</a:t>
            </a:r>
            <a:r>
              <a:rPr lang="es-ES" b="1" dirty="0"/>
              <a:t> </a:t>
            </a:r>
            <a:r>
              <a:rPr lang="es-ES" b="1" dirty="0" err="1"/>
              <a:t>neuposlechnout</a:t>
            </a:r>
            <a:r>
              <a:rPr lang="es-ES" b="1" dirty="0"/>
              <a:t>, </a:t>
            </a:r>
            <a:r>
              <a:rPr lang="es-ES" b="1" dirty="0" err="1"/>
              <a:t>aniž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trpěli</a:t>
            </a:r>
            <a:r>
              <a:rPr lang="es-ES" b="1" dirty="0"/>
              <a:t> </a:t>
            </a:r>
            <a:r>
              <a:rPr lang="es-ES" b="1" dirty="0" err="1"/>
              <a:t>trestem</a:t>
            </a:r>
            <a:r>
              <a:rPr lang="es-ES" b="1" dirty="0"/>
              <a:t>.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udržováni</a:t>
            </a:r>
            <a:r>
              <a:rPr lang="es-ES" b="1" dirty="0"/>
              <a:t> ve </a:t>
            </a:r>
            <a:r>
              <a:rPr lang="es-ES" b="1" dirty="0" err="1"/>
              <a:t>stavu</a:t>
            </a:r>
            <a:r>
              <a:rPr lang="es-ES" b="1" dirty="0"/>
              <a:t> </a:t>
            </a:r>
            <a:r>
              <a:rPr lang="es-ES" b="1" dirty="0" err="1"/>
              <a:t>touhy</a:t>
            </a:r>
            <a:r>
              <a:rPr lang="es-ES" b="1" dirty="0"/>
              <a:t>, </a:t>
            </a:r>
            <a:r>
              <a:rPr lang="es-ES" b="1" dirty="0" err="1"/>
              <a:t>naděje</a:t>
            </a:r>
            <a:r>
              <a:rPr lang="es-ES" b="1" dirty="0"/>
              <a:t> a </a:t>
            </a:r>
            <a:r>
              <a:rPr lang="es-ES" b="1" dirty="0" err="1"/>
              <a:t>nejistoty</a:t>
            </a:r>
            <a:r>
              <a:rPr lang="es-ES" b="1" dirty="0"/>
              <a:t>, </a:t>
            </a:r>
            <a:r>
              <a:rPr lang="cs-CZ" b="1" dirty="0"/>
              <a:t>která je </a:t>
            </a:r>
            <a:r>
              <a:rPr lang="cs-CZ" b="1" dirty="0">
                <a:solidFill>
                  <a:srgbClr val="C00000"/>
                </a:solidFill>
              </a:rPr>
              <a:t>č</a:t>
            </a:r>
            <a:r>
              <a:rPr lang="es-ES" b="1" dirty="0" err="1">
                <a:solidFill>
                  <a:srgbClr val="C00000"/>
                </a:solidFill>
              </a:rPr>
              <a:t>iní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neklidnými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podrážděnými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neukáz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něnými</a:t>
            </a:r>
            <a:r>
              <a:rPr lang="es-ES" b="1" dirty="0">
                <a:solidFill>
                  <a:srgbClr val="C00000"/>
                </a:solidFill>
              </a:rPr>
              <a:t>.</a:t>
            </a: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377B13B6-71A5-8FB6-93BC-113F5A7B20A3}"/>
              </a:ext>
            </a:extLst>
          </p:cNvPr>
          <p:cNvGrpSpPr/>
          <p:nvPr/>
        </p:nvGrpSpPr>
        <p:grpSpPr>
          <a:xfrm>
            <a:off x="9345041" y="-24946"/>
            <a:ext cx="2795021" cy="1405130"/>
            <a:chOff x="9345041" y="-24946"/>
            <a:chExt cx="2795021" cy="140513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C3761498-BC46-FE18-8F5A-1DC5020DF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45041" y="-24946"/>
              <a:ext cx="2795021" cy="1405130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56AA23A8-9C90-01E7-B28F-2B4EC2C0778D}"/>
                </a:ext>
              </a:extLst>
            </p:cNvPr>
            <p:cNvSpPr txBox="1"/>
            <p:nvPr/>
          </p:nvSpPr>
          <p:spPr>
            <a:xfrm>
              <a:off x="9433612" y="413412"/>
              <a:ext cx="196547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dirty="0" err="1">
                  <a:latin typeface="Tempus Sans ITC" panose="04020404030D07020202" pitchFamily="82" charset="0"/>
                </a:rPr>
                <a:t>Reakce</a:t>
              </a:r>
              <a:r>
                <a:rPr lang="es-ES" sz="2000" b="1" dirty="0">
                  <a:latin typeface="Tempus Sans ITC" panose="04020404030D07020202" pitchFamily="82" charset="0"/>
                </a:rPr>
                <a:t> </a:t>
              </a:r>
              <a:r>
                <a:rPr lang="es-ES" sz="2000" b="1" dirty="0" err="1">
                  <a:latin typeface="Tempus Sans ITC" panose="04020404030D07020202" pitchFamily="82" charset="0"/>
                </a:rPr>
                <a:t>dětí</a:t>
              </a:r>
              <a:r>
                <a:rPr lang="es-ES" sz="2000" b="1" dirty="0">
                  <a:latin typeface="Tempus Sans ITC" panose="04020404030D07020202" pitchFamily="82" charset="0"/>
                </a:rPr>
                <a:t>
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A6A44AA3-901A-855F-D8E3-B5B47D376891}"/>
              </a:ext>
            </a:extLst>
          </p:cNvPr>
          <p:cNvGrpSpPr/>
          <p:nvPr/>
        </p:nvGrpSpPr>
        <p:grpSpPr>
          <a:xfrm>
            <a:off x="95824" y="199616"/>
            <a:ext cx="2953906" cy="919377"/>
            <a:chOff x="51939" y="119728"/>
            <a:chExt cx="2953906" cy="919377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17748033-A9CA-EEB3-46BF-087F089B8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939" y="119728"/>
              <a:ext cx="2953906" cy="638425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6FEA4C27-97A7-6102-C715-207F24FEC92A}"/>
                </a:ext>
              </a:extLst>
            </p:cNvPr>
            <p:cNvSpPr txBox="1"/>
            <p:nvPr/>
          </p:nvSpPr>
          <p:spPr>
            <a:xfrm>
              <a:off x="168212" y="208108"/>
              <a:ext cx="250611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400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K </a:t>
              </a:r>
              <a:r>
                <a:rPr lang="es-ES" sz="2400" b="1" i="1" dirty="0" err="1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nespravedlnosti</a:t>
              </a:r>
              <a:r>
                <a:rPr lang="es-ES" sz="2400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
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9A00E72E-BBDE-3775-4C18-D6E7E04FE9C9}"/>
              </a:ext>
            </a:extLst>
          </p:cNvPr>
          <p:cNvGrpSpPr/>
          <p:nvPr/>
        </p:nvGrpSpPr>
        <p:grpSpPr>
          <a:xfrm>
            <a:off x="95824" y="4976110"/>
            <a:ext cx="2953906" cy="707886"/>
            <a:chOff x="51939" y="68962"/>
            <a:chExt cx="2953906" cy="707886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BD283869-8E11-4A03-E336-757336620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939" y="119728"/>
              <a:ext cx="2953906" cy="638425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A0716C33-9211-A0FC-B52F-8F65BADD6CE3}"/>
                </a:ext>
              </a:extLst>
            </p:cNvPr>
            <p:cNvSpPr txBox="1"/>
            <p:nvPr/>
          </p:nvSpPr>
          <p:spPr>
            <a:xfrm>
              <a:off x="373521" y="68962"/>
              <a:ext cx="249888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b="1" i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reBoldPro" panose="02000000000000000000" pitchFamily="50" charset="0"/>
                </a:rPr>
                <a:t>K </a:t>
              </a:r>
              <a:r>
                <a:rPr lang="es-ES" sz="2000" b="1" i="1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reBoldPro" panose="02000000000000000000" pitchFamily="50" charset="0"/>
                </a:rPr>
                <a:t>důtkám</a:t>
              </a:r>
              <a:r>
                <a:rPr lang="es-ES" sz="2000" b="1" i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reBoldPro" panose="02000000000000000000" pitchFamily="50" charset="0"/>
                </a:rPr>
                <a:t> </a:t>
              </a:r>
              <a:r>
                <a:rPr lang="es-ES" sz="2000" b="1" i="1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reBoldPro" panose="02000000000000000000" pitchFamily="50" charset="0"/>
                </a:rPr>
                <a:t>střídavě</a:t>
              </a:r>
              <a:endParaRPr lang="es-ES" sz="20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reBoldPro" panose="02000000000000000000" pitchFamily="50" charset="0"/>
              </a:endParaRPr>
            </a:p>
            <a:p>
              <a:r>
                <a:rPr lang="es-ES" sz="2000" b="1" i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reBoldPro" panose="02000000000000000000" pitchFamily="50" charset="0"/>
                </a:rPr>
                <a:t>s </a:t>
              </a:r>
              <a:r>
                <a:rPr lang="es-ES" sz="2000" b="1" i="1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reBoldPro" panose="02000000000000000000" pitchFamily="50" charset="0"/>
                </a:rPr>
                <a:t>prosbami</a:t>
              </a:r>
              <a:endParaRPr lang="es-ES" sz="20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reBoldPro" panose="02000000000000000000" pitchFamily="50" charset="0"/>
              </a:endParaRP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125D14FF-A069-CC5C-018F-0A4F39C4AEAB}"/>
              </a:ext>
            </a:extLst>
          </p:cNvPr>
          <p:cNvGrpSpPr/>
          <p:nvPr/>
        </p:nvGrpSpPr>
        <p:grpSpPr>
          <a:xfrm>
            <a:off x="105872" y="4314488"/>
            <a:ext cx="2953906" cy="638425"/>
            <a:chOff x="51939" y="119728"/>
            <a:chExt cx="2953906" cy="638425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EDDB9D36-DB1D-0DDE-830F-B48C59BD3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939" y="119728"/>
              <a:ext cx="2953906" cy="638425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913300DE-07B5-CA8F-CC91-9B58988DBE92}"/>
                </a:ext>
              </a:extLst>
            </p:cNvPr>
            <p:cNvSpPr txBox="1"/>
            <p:nvPr/>
          </p:nvSpPr>
          <p:spPr>
            <a:xfrm>
              <a:off x="383460" y="208108"/>
              <a:ext cx="229086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400" b="1" i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reBoldPro" panose="02000000000000000000" pitchFamily="50" charset="0"/>
                </a:rPr>
                <a:t>K </a:t>
              </a:r>
              <a:r>
                <a:rPr lang="es-ES" sz="2400" b="1" i="1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reBoldPro" panose="02000000000000000000" pitchFamily="50" charset="0"/>
                </a:rPr>
                <a:t>netrpělivosti</a:t>
              </a:r>
              <a:endParaRPr lang="es-ES" sz="24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reBoldPro" panose="02000000000000000000" pitchFamily="50" charset="0"/>
              </a:endParaRP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39CA39E5-35CA-539C-B201-64782BFE37DD}"/>
              </a:ext>
            </a:extLst>
          </p:cNvPr>
          <p:cNvGrpSpPr/>
          <p:nvPr/>
        </p:nvGrpSpPr>
        <p:grpSpPr>
          <a:xfrm>
            <a:off x="69202" y="3606566"/>
            <a:ext cx="2980530" cy="806776"/>
            <a:chOff x="80272" y="119728"/>
            <a:chExt cx="2980530" cy="806776"/>
          </a:xfrm>
        </p:grpSpPr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EAB06668-06B5-EFEC-A1A2-BD8DD9F1C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272" y="119728"/>
              <a:ext cx="2939283" cy="638425"/>
            </a:xfrm>
            <a:prstGeom prst="rect">
              <a:avLst/>
            </a:prstGeom>
          </p:spPr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83EC5046-736C-2CD8-C605-3186BDE07D11}"/>
                </a:ext>
              </a:extLst>
            </p:cNvPr>
            <p:cNvSpPr txBox="1"/>
            <p:nvPr/>
          </p:nvSpPr>
          <p:spPr>
            <a:xfrm>
              <a:off x="438415" y="218618"/>
              <a:ext cx="262238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2000" b="1" i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reBoldPro" panose="02000000000000000000" pitchFamily="50" charset="0"/>
                </a:rPr>
                <a:t>K z</a:t>
              </a:r>
              <a:r>
                <a:rPr lang="es-ES" sz="2000" b="1" i="1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reBoldPro" panose="02000000000000000000" pitchFamily="50" charset="0"/>
                </a:rPr>
                <a:t>esměšňování</a:t>
              </a:r>
              <a:r>
                <a:rPr lang="es-ES" sz="2000" b="1" i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reBoldPro" panose="02000000000000000000" pitchFamily="50" charset="0"/>
                </a:rPr>
                <a:t> 
</a:t>
              </a: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7B5A2E02-E931-5141-5547-1A7E4A6A6D34}"/>
              </a:ext>
            </a:extLst>
          </p:cNvPr>
          <p:cNvGrpSpPr/>
          <p:nvPr/>
        </p:nvGrpSpPr>
        <p:grpSpPr>
          <a:xfrm>
            <a:off x="85873" y="2460733"/>
            <a:ext cx="2953906" cy="707886"/>
            <a:chOff x="51939" y="72727"/>
            <a:chExt cx="2953906" cy="707886"/>
          </a:xfrm>
        </p:grpSpPr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96139C73-DEA5-052A-7785-33A4222CB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939" y="119728"/>
              <a:ext cx="2953906" cy="638425"/>
            </a:xfrm>
            <a:prstGeom prst="rect">
              <a:avLst/>
            </a:prstGeom>
          </p:spPr>
        </p:pic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D47ACF72-5313-42F5-F373-FCBD39CD68C8}"/>
                </a:ext>
              </a:extLst>
            </p:cNvPr>
            <p:cNvSpPr txBox="1"/>
            <p:nvPr/>
          </p:nvSpPr>
          <p:spPr>
            <a:xfrm>
              <a:off x="364792" y="72727"/>
              <a:ext cx="253624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K </a:t>
              </a:r>
              <a:r>
                <a:rPr lang="es-ES" sz="2000" b="1" i="1" dirty="0" err="1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tvrdým</a:t>
              </a:r>
              <a:r>
                <a:rPr lang="es-ES" sz="2000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 </a:t>
              </a:r>
              <a:r>
                <a:rPr lang="es-ES" sz="2000" b="1" i="1" dirty="0" err="1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slovům</a:t>
              </a:r>
              <a:endParaRPr lang="es-ES" sz="2000" b="1" i="1" dirty="0">
                <a:ln>
                  <a:solidFill>
                    <a:schemeClr val="tx1"/>
                  </a:solidFill>
                </a:ln>
                <a:latin typeface="AireBoldPro" panose="02000000000000000000" pitchFamily="50" charset="0"/>
              </a:endParaRPr>
            </a:p>
            <a:p>
              <a:r>
                <a:rPr lang="es-ES" sz="2000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a </a:t>
              </a:r>
              <a:r>
                <a:rPr lang="es-ES" sz="2000" b="1" i="1" dirty="0" err="1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nedostatku</a:t>
              </a:r>
              <a:r>
                <a:rPr lang="es-ES" sz="2000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 </a:t>
              </a:r>
              <a:r>
                <a:rPr lang="es-ES" sz="2000" b="1" i="1" dirty="0" err="1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soucitu</a:t>
              </a:r>
              <a:endParaRPr lang="es-ES" sz="2000" b="1" i="1" dirty="0">
                <a:ln>
                  <a:solidFill>
                    <a:schemeClr val="tx1"/>
                  </a:solidFill>
                </a:ln>
                <a:latin typeface="AireBoldPro" panose="02000000000000000000" pitchFamily="50" charset="0"/>
              </a:endParaRP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9AA78460-814B-7CE0-5EF5-F8D19059E1BE}"/>
              </a:ext>
            </a:extLst>
          </p:cNvPr>
          <p:cNvGrpSpPr/>
          <p:nvPr/>
        </p:nvGrpSpPr>
        <p:grpSpPr>
          <a:xfrm>
            <a:off x="103136" y="1526145"/>
            <a:ext cx="2939283" cy="824927"/>
            <a:chOff x="59251" y="119728"/>
            <a:chExt cx="2939283" cy="824927"/>
          </a:xfrm>
        </p:grpSpPr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03B2A22E-2293-9125-4946-2264E81D0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251" y="119728"/>
              <a:ext cx="2939283" cy="638425"/>
            </a:xfrm>
            <a:prstGeom prst="rect">
              <a:avLst/>
            </a:prstGeom>
          </p:spPr>
        </p:pic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5257F98D-0633-0E82-7F3D-60B9128F1713}"/>
                </a:ext>
              </a:extLst>
            </p:cNvPr>
            <p:cNvSpPr txBox="1"/>
            <p:nvPr/>
          </p:nvSpPr>
          <p:spPr>
            <a:xfrm>
              <a:off x="492206" y="236769"/>
              <a:ext cx="198287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cs-CZ" sz="2000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K bití a výprasku</a:t>
              </a:r>
              <a:r>
                <a:rPr lang="es-ES" sz="2000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
</a:t>
              </a:r>
            </a:p>
          </p:txBody>
        </p:sp>
      </p:grpSp>
      <p:sp>
        <p:nvSpPr>
          <p:cNvPr id="30" name="CuadroTexto 29">
            <a:extLst>
              <a:ext uri="{FF2B5EF4-FFF2-40B4-BE49-F238E27FC236}">
                <a16:creationId xmlns:a16="http://schemas.microsoft.com/office/drawing/2014/main" id="{D9EB15B7-B4B6-5EA2-4228-5C6862559781}"/>
              </a:ext>
            </a:extLst>
          </p:cNvPr>
          <p:cNvSpPr txBox="1"/>
          <p:nvPr/>
        </p:nvSpPr>
        <p:spPr>
          <a:xfrm>
            <a:off x="3005042" y="108672"/>
            <a:ext cx="620110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citlivé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sebemenší</a:t>
            </a:r>
            <a:r>
              <a:rPr lang="es-ES" b="1" dirty="0"/>
              <a:t> </a:t>
            </a:r>
            <a:r>
              <a:rPr lang="es-ES" b="1" dirty="0" err="1"/>
              <a:t>nespravedlnost</a:t>
            </a:r>
            <a:r>
              <a:rPr lang="es-ES" b="1" dirty="0"/>
              <a:t> a </a:t>
            </a:r>
            <a:r>
              <a:rPr lang="es-ES" b="1" dirty="0" err="1"/>
              <a:t>některé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jí</a:t>
            </a:r>
            <a:r>
              <a:rPr lang="es-ES" b="1" dirty="0"/>
              <a:t> </a:t>
            </a:r>
            <a:r>
              <a:rPr lang="es-ES" b="1" dirty="0" err="1"/>
              <a:t>odrazeny</a:t>
            </a:r>
            <a:r>
              <a:rPr lang="es-ES" b="1" dirty="0"/>
              <a:t> a </a:t>
            </a:r>
            <a:r>
              <a:rPr lang="es-ES" b="1" dirty="0" err="1"/>
              <a:t>už</a:t>
            </a:r>
            <a:r>
              <a:rPr lang="es-ES" b="1" dirty="0"/>
              <a:t> </a:t>
            </a:r>
            <a:r>
              <a:rPr lang="es-ES" b="1" dirty="0" err="1"/>
              <a:t>nikdy</a:t>
            </a:r>
            <a:r>
              <a:rPr lang="es-ES" b="1" dirty="0"/>
              <a:t> </a:t>
            </a:r>
            <a:r>
              <a:rPr lang="es-ES" b="1" dirty="0" err="1"/>
              <a:t>nebudou</a:t>
            </a:r>
            <a:r>
              <a:rPr lang="es-ES" b="1" dirty="0"/>
              <a:t> </a:t>
            </a:r>
            <a:r>
              <a:rPr lang="es-ES" b="1" dirty="0" err="1"/>
              <a:t>dbát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hlasitý</a:t>
            </a:r>
            <a:r>
              <a:rPr lang="es-ES" b="1" dirty="0"/>
              <a:t>, </a:t>
            </a:r>
            <a:r>
              <a:rPr lang="es-ES" b="1" dirty="0" err="1"/>
              <a:t>rozzlobený</a:t>
            </a:r>
            <a:r>
              <a:rPr lang="es-ES" b="1" dirty="0"/>
              <a:t> </a:t>
            </a:r>
            <a:r>
              <a:rPr lang="es-ES" b="1" dirty="0" err="1"/>
              <a:t>hlas</a:t>
            </a:r>
            <a:r>
              <a:rPr lang="es-ES" b="1" dirty="0"/>
              <a:t>, </a:t>
            </a:r>
            <a:r>
              <a:rPr lang="es-ES" b="1" dirty="0" err="1"/>
              <a:t>kterým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vydávány</a:t>
            </a:r>
            <a:r>
              <a:rPr lang="es-ES" b="1" dirty="0"/>
              <a:t> </a:t>
            </a:r>
            <a:r>
              <a:rPr lang="es-ES" b="1" dirty="0" err="1"/>
              <a:t>příkazy</a:t>
            </a:r>
            <a:r>
              <a:rPr lang="es-ES" b="1" dirty="0"/>
              <a:t>,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nebudou</a:t>
            </a:r>
            <a:r>
              <a:rPr lang="es-ES" b="1" dirty="0"/>
              <a:t> </a:t>
            </a:r>
            <a:r>
              <a:rPr lang="es-ES" b="1" dirty="0" err="1"/>
              <a:t>dbát</a:t>
            </a:r>
            <a:r>
              <a:rPr lang="es-ES" b="1" dirty="0"/>
              <a:t> </a:t>
            </a:r>
            <a:r>
              <a:rPr lang="es-ES" b="1" dirty="0" err="1"/>
              <a:t>hrozeb</a:t>
            </a:r>
            <a:r>
              <a:rPr lang="es-ES" b="1" dirty="0"/>
              <a:t> </a:t>
            </a:r>
            <a:r>
              <a:rPr lang="es-ES" b="1" dirty="0" err="1"/>
              <a:t>trestu</a:t>
            </a:r>
            <a:r>
              <a:rPr lang="es-ES" b="1" dirty="0"/>
              <a:t>. </a:t>
            </a:r>
            <a:r>
              <a:rPr lang="es-ES" b="1" dirty="0" err="1"/>
              <a:t>Příliš</a:t>
            </a:r>
            <a:r>
              <a:rPr lang="es-ES" b="1" dirty="0"/>
              <a:t> </a:t>
            </a:r>
            <a:r>
              <a:rPr lang="es-ES" b="1" dirty="0" err="1"/>
              <a:t>často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v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srdcích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dětí</a:t>
            </a:r>
            <a:r>
              <a:rPr lang="cs-CZ" b="1" dirty="0">
                <a:solidFill>
                  <a:srgbClr val="C00000"/>
                </a:solidFill>
              </a:rPr>
              <a:t> dochází ke vzpouře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protože</a:t>
            </a:r>
            <a:r>
              <a:rPr lang="es-ES" b="1" dirty="0">
                <a:solidFill>
                  <a:srgbClr val="C00000"/>
                </a:solidFill>
              </a:rPr>
              <a:t> se s </a:t>
            </a:r>
            <a:r>
              <a:rPr lang="es-ES" b="1" dirty="0" err="1">
                <a:solidFill>
                  <a:srgbClr val="C00000"/>
                </a:solidFill>
              </a:rPr>
              <a:t>nimi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zachází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nespravedlivě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endParaRPr lang="es-ES" b="1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C7D20435-BB34-A41B-38AB-8B61DAC63CA2}"/>
              </a:ext>
            </a:extLst>
          </p:cNvPr>
          <p:cNvSpPr txBox="1"/>
          <p:nvPr/>
        </p:nvSpPr>
        <p:spPr>
          <a:xfrm>
            <a:off x="2985856" y="1522258"/>
            <a:ext cx="62011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Dítě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m</a:t>
            </a:r>
            <a:r>
              <a:rPr lang="es-ES" b="1" dirty="0">
                <a:solidFill>
                  <a:srgbClr val="C00000"/>
                </a:solidFill>
              </a:rPr>
              <a:t>á </a:t>
            </a:r>
            <a:r>
              <a:rPr lang="es-ES" b="1" dirty="0" err="1">
                <a:solidFill>
                  <a:srgbClr val="C00000"/>
                </a:solidFill>
              </a:rPr>
              <a:t>tendenci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vytvářet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špatné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pocity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srdci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cs-CZ" b="1" dirty="0">
                <a:solidFill>
                  <a:srgbClr val="C00000"/>
                </a:solidFill>
              </a:rPr>
              <a:t>náprava se mine účinkem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endParaRPr lang="es-ES" b="1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8CF35A64-D7E1-EA92-13A7-66074B6E2D26}"/>
              </a:ext>
            </a:extLst>
          </p:cNvPr>
          <p:cNvSpPr txBox="1"/>
          <p:nvPr/>
        </p:nvSpPr>
        <p:spPr>
          <a:xfrm>
            <a:off x="2985856" y="2184828"/>
            <a:ext cx="63591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Takto</a:t>
            </a:r>
            <a:r>
              <a:rPr lang="es-ES" b="1" dirty="0"/>
              <a:t> </a:t>
            </a:r>
            <a:r>
              <a:rPr lang="es-ES" b="1" dirty="0" err="1"/>
              <a:t>vyslovovaná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d</a:t>
            </a:r>
            <a:r>
              <a:rPr lang="es-ES" b="1" dirty="0" err="1">
                <a:solidFill>
                  <a:srgbClr val="C00000"/>
                </a:solidFill>
              </a:rPr>
              <a:t>ráždí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uši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opotřebovávají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nervy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způ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sobují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duševní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utrpení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vytvářejí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stav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mysli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znemožňuje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zvládnout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charakter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dítěte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kterému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jsou</a:t>
            </a:r>
            <a:r>
              <a:rPr lang="es-ES" b="1" dirty="0">
                <a:solidFill>
                  <a:srgbClr val="C00000"/>
                </a:solidFill>
              </a:rPr>
              <a:t> tato </a:t>
            </a:r>
            <a:r>
              <a:rPr lang="es-ES" b="1" dirty="0" err="1">
                <a:solidFill>
                  <a:srgbClr val="C00000"/>
                </a:solidFill>
              </a:rPr>
              <a:t>slova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ur</a:t>
            </a:r>
            <a:r>
              <a:rPr lang="es-ES" b="1" dirty="0" err="1">
                <a:solidFill>
                  <a:srgbClr val="C00000"/>
                </a:solidFill>
              </a:rPr>
              <a:t>čena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pl-PL" b="1" dirty="0"/>
              <a:t>To je často důvod, proč děti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ke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svým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rodičům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mluví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neuctivě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endParaRPr lang="es-ES" b="1" dirty="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6489F41-2D4B-EC34-549B-4998CBD68901}"/>
              </a:ext>
            </a:extLst>
          </p:cNvPr>
          <p:cNvSpPr txBox="1"/>
          <p:nvPr/>
        </p:nvSpPr>
        <p:spPr>
          <a:xfrm>
            <a:off x="2985856" y="3678395"/>
            <a:ext cx="62536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Tento</a:t>
            </a:r>
            <a:r>
              <a:rPr lang="es-ES" b="1" dirty="0"/>
              <a:t> </a:t>
            </a:r>
            <a:r>
              <a:rPr lang="es-ES" b="1" dirty="0" err="1"/>
              <a:t>druh</a:t>
            </a:r>
            <a:r>
              <a:rPr lang="es-ES" b="1" dirty="0"/>
              <a:t> </a:t>
            </a:r>
            <a:r>
              <a:rPr lang="es-ES" b="1" dirty="0" err="1"/>
              <a:t>disciplíny</a:t>
            </a:r>
            <a:r>
              <a:rPr lang="es-ES" b="1" dirty="0"/>
              <a:t> </a:t>
            </a:r>
            <a:r>
              <a:rPr lang="es-ES" b="1" dirty="0" err="1"/>
              <a:t>nikdy</a:t>
            </a:r>
            <a:r>
              <a:rPr lang="es-ES" b="1" dirty="0"/>
              <a:t> </a:t>
            </a:r>
            <a:r>
              <a:rPr lang="es-ES" b="1" dirty="0" err="1"/>
              <a:t>nevyléčí</a:t>
            </a:r>
            <a:r>
              <a:rPr lang="es-ES" b="1" dirty="0"/>
              <a:t> </a:t>
            </a:r>
            <a:r>
              <a:rPr lang="es-ES" b="1" dirty="0" err="1"/>
              <a:t>špatný</a:t>
            </a:r>
            <a:r>
              <a:rPr lang="es-ES" b="1" dirty="0"/>
              <a:t> </a:t>
            </a:r>
            <a:r>
              <a:rPr lang="es-ES" b="1" dirty="0" err="1"/>
              <a:t>charakter</a:t>
            </a:r>
            <a:r>
              <a:rPr lang="es-ES" b="1" dirty="0"/>
              <a:t>. </a:t>
            </a:r>
            <a:r>
              <a:rPr lang="es-ES" b="1" dirty="0" err="1"/>
              <a:t>Vaše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vyrůstat</a:t>
            </a:r>
            <a:r>
              <a:rPr lang="es-ES" b="1" dirty="0"/>
              <a:t> s </a:t>
            </a:r>
            <a:r>
              <a:rPr lang="es-ES" b="1" dirty="0" err="1">
                <a:solidFill>
                  <a:srgbClr val="C00000"/>
                </a:solidFill>
              </a:rPr>
              <a:t>komplex</a:t>
            </a:r>
            <a:r>
              <a:rPr lang="cs-CZ" b="1" dirty="0" err="1">
                <a:solidFill>
                  <a:srgbClr val="C00000"/>
                </a:solidFill>
              </a:rPr>
              <a:t>em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méněcennosti</a:t>
            </a:r>
            <a:r>
              <a:rPr lang="es-ES" b="1" dirty="0"/>
              <a:t>.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A5E1F6E1-0646-07D6-D288-2BE172FD92EC}"/>
              </a:ext>
            </a:extLst>
          </p:cNvPr>
          <p:cNvSpPr txBox="1"/>
          <p:nvPr/>
        </p:nvSpPr>
        <p:spPr>
          <a:xfrm>
            <a:off x="2985856" y="4340965"/>
            <a:ext cx="63783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Netrpělivost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vyvolává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dětech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hněv</a:t>
            </a:r>
            <a:r>
              <a:rPr lang="es-ES" b="1" dirty="0"/>
              <a:t> a </a:t>
            </a:r>
            <a:r>
              <a:rPr lang="es-ES" b="1" dirty="0" err="1"/>
              <a:t>probouzí</a:t>
            </a:r>
            <a:r>
              <a:rPr lang="cs-CZ" b="1" dirty="0"/>
              <a:t> v jejich</a:t>
            </a:r>
            <a:r>
              <a:rPr lang="es-ES" b="1" dirty="0"/>
              <a:t> </a:t>
            </a:r>
            <a:r>
              <a:rPr lang="es-ES" b="1" dirty="0" err="1"/>
              <a:t>přiroze</a:t>
            </a:r>
            <a:r>
              <a:rPr lang="cs-CZ" b="1" dirty="0"/>
              <a:t>-</a:t>
            </a:r>
            <a:r>
              <a:rPr lang="es-ES" b="1" dirty="0" err="1"/>
              <a:t>nosti</a:t>
            </a:r>
            <a:r>
              <a:rPr lang="cs-CZ" b="1" dirty="0"/>
              <a:t> zlo</a:t>
            </a:r>
            <a:r>
              <a:rPr lang="es-ES" b="1" dirty="0"/>
              <a:t>.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F6C6AD5F-9E63-3CF9-916C-EB8CE9538521}"/>
              </a:ext>
            </a:extLst>
          </p:cNvPr>
          <p:cNvSpPr txBox="1"/>
          <p:nvPr/>
        </p:nvSpPr>
        <p:spPr>
          <a:xfrm>
            <a:off x="2985856" y="4979471"/>
            <a:ext cx="62536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To jen podporuje vášně dítěte</a:t>
            </a:r>
            <a:r>
              <a:rPr lang="cs-CZ" b="1" dirty="0">
                <a:solidFill>
                  <a:srgbClr val="C00000"/>
                </a:solidFill>
              </a:rPr>
              <a:t> a j</a:t>
            </a:r>
            <a:r>
              <a:rPr lang="es-ES" b="1" dirty="0">
                <a:solidFill>
                  <a:srgbClr val="C00000"/>
                </a:solidFill>
              </a:rPr>
              <a:t>eh</a:t>
            </a:r>
            <a:r>
              <a:rPr lang="cs-CZ" b="1" dirty="0">
                <a:solidFill>
                  <a:srgbClr val="C00000"/>
                </a:solidFill>
              </a:rPr>
              <a:t>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tvrdohlavost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zvýší</a:t>
            </a:r>
            <a:r>
              <a:rPr lang="es-ES" b="1" dirty="0">
                <a:solidFill>
                  <a:srgbClr val="C00000"/>
                </a:solidFill>
              </a:rPr>
              <a:t> s jis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totou</a:t>
            </a:r>
            <a:r>
              <a:rPr lang="es-ES" b="1" dirty="0">
                <a:solidFill>
                  <a:srgbClr val="C00000"/>
                </a:solidFill>
              </a:rPr>
              <a:t> ve </a:t>
            </a:r>
            <a:r>
              <a:rPr lang="es-ES" b="1" dirty="0" err="1">
                <a:solidFill>
                  <a:srgbClr val="C00000"/>
                </a:solidFill>
              </a:rPr>
              <a:t>vítězství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endParaRPr lang="es-ES" b="1" dirty="0"/>
          </a:p>
        </p:txBody>
      </p:sp>
      <p:grpSp>
        <p:nvGrpSpPr>
          <p:cNvPr id="41" name="Grupo 40">
            <a:extLst>
              <a:ext uri="{FF2B5EF4-FFF2-40B4-BE49-F238E27FC236}">
                <a16:creationId xmlns:a16="http://schemas.microsoft.com/office/drawing/2014/main" id="{2B11397C-FC9D-AF2D-ABCE-2D5200F53B2E}"/>
              </a:ext>
            </a:extLst>
          </p:cNvPr>
          <p:cNvGrpSpPr/>
          <p:nvPr/>
        </p:nvGrpSpPr>
        <p:grpSpPr>
          <a:xfrm>
            <a:off x="95824" y="6001264"/>
            <a:ext cx="2953906" cy="707886"/>
            <a:chOff x="51939" y="119728"/>
            <a:chExt cx="2953906" cy="707886"/>
          </a:xfrm>
        </p:grpSpPr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B55C30C3-72B2-B4C7-8029-C12083778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939" y="119728"/>
              <a:ext cx="2953906" cy="638425"/>
            </a:xfrm>
            <a:prstGeom prst="rect">
              <a:avLst/>
            </a:prstGeom>
          </p:spPr>
        </p:pic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1EE67DE2-D9D3-2C93-800F-B30999CBB33B}"/>
                </a:ext>
              </a:extLst>
            </p:cNvPr>
            <p:cNvSpPr txBox="1"/>
            <p:nvPr/>
          </p:nvSpPr>
          <p:spPr>
            <a:xfrm>
              <a:off x="393508" y="119728"/>
              <a:ext cx="230080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000" b="1" i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reBoldPro" panose="02000000000000000000" pitchFamily="50" charset="0"/>
                </a:rPr>
                <a:t>K nedostatku vůle</a:t>
              </a:r>
              <a:endParaRPr lang="es-ES" sz="20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reBoldPro" panose="02000000000000000000" pitchFamily="50" charset="0"/>
              </a:endParaRPr>
            </a:p>
            <a:p>
              <a:pPr algn="ctr"/>
              <a:r>
                <a:rPr lang="pl-PL" sz="2000" b="1" i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reBoldPro" panose="02000000000000000000" pitchFamily="50" charset="0"/>
                </a:rPr>
                <a:t>a rozhodnosti</a:t>
              </a:r>
              <a:endParaRPr lang="es-ES" sz="20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reBoldPro" panose="02000000000000000000" pitchFamily="50" charset="0"/>
              </a:endParaRPr>
            </a:p>
          </p:txBody>
        </p:sp>
      </p:grpSp>
      <p:pic>
        <p:nvPicPr>
          <p:cNvPr id="44" name="Imagen 43">
            <a:extLst>
              <a:ext uri="{FF2B5EF4-FFF2-40B4-BE49-F238E27FC236}">
                <a16:creationId xmlns:a16="http://schemas.microsoft.com/office/drawing/2014/main" id="{E92611F0-AA16-B900-D0CD-8722083C5C3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911" r="15521"/>
          <a:stretch/>
        </p:blipFill>
        <p:spPr>
          <a:xfrm>
            <a:off x="9568008" y="1301559"/>
            <a:ext cx="2411896" cy="2831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03713376-4649-1D3C-4CB1-DC5C8D9D24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95741" y="4213145"/>
            <a:ext cx="2156430" cy="1436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038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/>
      <p:bldP spid="32" grpId="0"/>
      <p:bldP spid="34" grpId="0"/>
      <p:bldP spid="36" grpId="0"/>
      <p:bldP spid="38" grpId="0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A1A5C6B-56A1-7CBE-3E3E-9A283224EF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1" r="25970"/>
          <a:stretch/>
        </p:blipFill>
        <p:spPr>
          <a:xfrm>
            <a:off x="205274" y="623275"/>
            <a:ext cx="4534678" cy="560788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6041969-F559-98A1-ACA4-0E84133A97FB}"/>
              </a:ext>
            </a:extLst>
          </p:cNvPr>
          <p:cNvSpPr txBox="1"/>
          <p:nvPr/>
        </p:nvSpPr>
        <p:spPr>
          <a:xfrm>
            <a:off x="5145391" y="727226"/>
            <a:ext cx="6067364" cy="4739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ts val="12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89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B25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C</a:t>
            </a:r>
            <a:r>
              <a:rPr lang="cs-CZ" sz="89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B25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H</a:t>
            </a:r>
            <a:r>
              <a:rPr lang="en-US" sz="89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B25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AR</a:t>
            </a:r>
            <a:r>
              <a:rPr lang="cs-CZ" sz="89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B25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AK</a:t>
            </a:r>
            <a:r>
              <a:rPr lang="en-US" sz="89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B25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TER</a:t>
            </a:r>
          </a:p>
        </p:txBody>
      </p:sp>
    </p:spTree>
    <p:extLst>
      <p:ext uri="{BB962C8B-B14F-4D97-AF65-F5344CB8AC3E}">
        <p14:creationId xmlns:p14="http://schemas.microsoft.com/office/powerpoint/2010/main" val="253384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5" grpI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l="-6000" t="-11000" r="-6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00D8AFD-C162-E0A8-03A4-BF69FDA1458C}"/>
              </a:ext>
            </a:extLst>
          </p:cNvPr>
          <p:cNvSpPr txBox="1"/>
          <p:nvPr/>
        </p:nvSpPr>
        <p:spPr>
          <a:xfrm>
            <a:off x="3079231" y="5554091"/>
            <a:ext cx="71093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Mluvte</a:t>
            </a:r>
            <a:r>
              <a:rPr lang="es-ES" b="1" dirty="0">
                <a:solidFill>
                  <a:srgbClr val="C00000"/>
                </a:solidFill>
              </a:rPr>
              <a:t> ke </a:t>
            </a:r>
            <a:r>
              <a:rPr lang="es-ES" b="1" dirty="0" err="1">
                <a:solidFill>
                  <a:srgbClr val="C00000"/>
                </a:solidFill>
              </a:rPr>
              <a:t>svým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dětem</a:t>
            </a:r>
            <a:r>
              <a:rPr lang="es-ES" b="1" dirty="0">
                <a:solidFill>
                  <a:srgbClr val="C00000"/>
                </a:solidFill>
              </a:rPr>
              <a:t> s </a:t>
            </a:r>
            <a:r>
              <a:rPr lang="es-ES" b="1" dirty="0" err="1">
                <a:solidFill>
                  <a:srgbClr val="C00000"/>
                </a:solidFill>
              </a:rPr>
              <a:t>láskou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řekněte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jim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jak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moc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svým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chováním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Spasiteli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ublížily</a:t>
            </a:r>
            <a:r>
              <a:rPr lang="es-ES" b="1" dirty="0">
                <a:solidFill>
                  <a:srgbClr val="C00000"/>
                </a:solidFill>
              </a:rPr>
              <a:t>. a </a:t>
            </a:r>
            <a:r>
              <a:rPr lang="es-ES" b="1" dirty="0" err="1">
                <a:solidFill>
                  <a:srgbClr val="C00000"/>
                </a:solidFill>
              </a:rPr>
              <a:t>pak</a:t>
            </a:r>
            <a:r>
              <a:rPr lang="es-ES" b="1" dirty="0">
                <a:solidFill>
                  <a:srgbClr val="C00000"/>
                </a:solidFill>
              </a:rPr>
              <a:t> s </a:t>
            </a:r>
            <a:r>
              <a:rPr lang="es-ES" b="1" dirty="0" err="1">
                <a:solidFill>
                  <a:srgbClr val="C00000"/>
                </a:solidFill>
              </a:rPr>
              <a:t>nimi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poklekněte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před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slitovnicí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představte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Kristu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modlete</a:t>
            </a:r>
            <a:r>
              <a:rPr lang="es-ES" b="1" dirty="0">
                <a:solidFill>
                  <a:srgbClr val="C00000"/>
                </a:solidFill>
              </a:rPr>
              <a:t> se,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s </a:t>
            </a:r>
            <a:r>
              <a:rPr lang="es-ES" b="1" dirty="0" err="1">
                <a:solidFill>
                  <a:srgbClr val="C00000"/>
                </a:solidFill>
              </a:rPr>
              <a:t>nimi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měl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soucit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vedl</a:t>
            </a:r>
            <a:r>
              <a:rPr lang="es-ES" b="1" dirty="0">
                <a:solidFill>
                  <a:srgbClr val="C00000"/>
                </a:solidFill>
              </a:rPr>
              <a:t> je k </a:t>
            </a:r>
            <a:r>
              <a:rPr lang="es-ES" b="1" dirty="0" err="1">
                <a:solidFill>
                  <a:srgbClr val="C00000"/>
                </a:solidFill>
              </a:rPr>
              <a:t>pokání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prosbě</a:t>
            </a:r>
            <a:r>
              <a:rPr lang="es-ES" b="1" dirty="0">
                <a:solidFill>
                  <a:srgbClr val="C00000"/>
                </a:solidFill>
              </a:rPr>
              <a:t> o </a:t>
            </a:r>
            <a:r>
              <a:rPr lang="es-ES" b="1" dirty="0" err="1">
                <a:solidFill>
                  <a:srgbClr val="C00000"/>
                </a:solidFill>
              </a:rPr>
              <a:t>odpuštění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Taková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disciplína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téměř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vždy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zlomí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nejtvrdohlavější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srdce</a:t>
            </a:r>
            <a:r>
              <a:rPr lang="es-ES" b="1" dirty="0">
                <a:solidFill>
                  <a:srgbClr val="C00000"/>
                </a:solidFill>
              </a:rPr>
              <a:t>.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A19BD543-F6B6-984C-48B8-DE23CD414A6B}"/>
              </a:ext>
            </a:extLst>
          </p:cNvPr>
          <p:cNvGrpSpPr/>
          <p:nvPr/>
        </p:nvGrpSpPr>
        <p:grpSpPr>
          <a:xfrm>
            <a:off x="9345041" y="-24946"/>
            <a:ext cx="2795021" cy="1405130"/>
            <a:chOff x="9345041" y="-24946"/>
            <a:chExt cx="2795021" cy="1405130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4F5EE41C-4AC1-B716-EAF8-957F3CDBB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45041" y="-24946"/>
              <a:ext cx="2795021" cy="1405130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6EDA578E-AD1A-FC23-8942-D6E8C9DF6F70}"/>
                </a:ext>
              </a:extLst>
            </p:cNvPr>
            <p:cNvSpPr txBox="1"/>
            <p:nvPr/>
          </p:nvSpPr>
          <p:spPr>
            <a:xfrm>
              <a:off x="9399771" y="471916"/>
              <a:ext cx="196547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dirty="0" err="1">
                  <a:latin typeface="Tempus Sans ITC" panose="04020404030D07020202" pitchFamily="82" charset="0"/>
                </a:rPr>
                <a:t>Reakce</a:t>
              </a:r>
              <a:r>
                <a:rPr lang="es-ES" sz="2000" b="1" dirty="0">
                  <a:latin typeface="Tempus Sans ITC" panose="04020404030D07020202" pitchFamily="82" charset="0"/>
                </a:rPr>
                <a:t> </a:t>
              </a:r>
              <a:r>
                <a:rPr lang="es-ES" sz="2000" b="1" dirty="0" err="1">
                  <a:latin typeface="Tempus Sans ITC" panose="04020404030D07020202" pitchFamily="82" charset="0"/>
                </a:rPr>
                <a:t>dětí</a:t>
              </a:r>
              <a:r>
                <a:rPr lang="es-ES" sz="2000" b="1" dirty="0">
                  <a:latin typeface="Tempus Sans ITC" panose="04020404030D07020202" pitchFamily="82" charset="0"/>
                </a:rPr>
                <a:t>
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0AED23C1-BDB6-CFEB-E208-9E9773E40BEF}"/>
              </a:ext>
            </a:extLst>
          </p:cNvPr>
          <p:cNvGrpSpPr/>
          <p:nvPr/>
        </p:nvGrpSpPr>
        <p:grpSpPr>
          <a:xfrm>
            <a:off x="51358" y="3559042"/>
            <a:ext cx="2953906" cy="919377"/>
            <a:chOff x="51939" y="119728"/>
            <a:chExt cx="2953906" cy="919377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F1CDF44-7119-0E04-6C2A-B0F436289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939" y="119728"/>
              <a:ext cx="2953906" cy="638424"/>
            </a:xfrm>
            <a:prstGeom prst="rect">
              <a:avLst/>
            </a:prstGeom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5EDB04C1-58C5-0733-BEC5-1414FE5B344A}"/>
                </a:ext>
              </a:extLst>
            </p:cNvPr>
            <p:cNvSpPr txBox="1"/>
            <p:nvPr/>
          </p:nvSpPr>
          <p:spPr>
            <a:xfrm>
              <a:off x="383460" y="208108"/>
              <a:ext cx="229086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400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K </a:t>
              </a:r>
              <a:r>
                <a:rPr lang="es-ES" sz="2400" b="1" i="1" dirty="0" err="1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závažnosti</a:t>
              </a:r>
              <a:r>
                <a:rPr lang="es-ES" sz="2400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
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D9977A18-918E-3415-8171-9C04DB58846F}"/>
              </a:ext>
            </a:extLst>
          </p:cNvPr>
          <p:cNvGrpSpPr/>
          <p:nvPr/>
        </p:nvGrpSpPr>
        <p:grpSpPr>
          <a:xfrm>
            <a:off x="58669" y="4893350"/>
            <a:ext cx="2939283" cy="879801"/>
            <a:chOff x="59250" y="119728"/>
            <a:chExt cx="2939283" cy="879801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0684B57D-C491-D919-8B1C-F480DAA96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250" y="119728"/>
              <a:ext cx="2939283" cy="638425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61CE5608-07CB-1FD7-9DD7-DF6BAE95B2FC}"/>
                </a:ext>
              </a:extLst>
            </p:cNvPr>
            <p:cNvSpPr txBox="1"/>
            <p:nvPr/>
          </p:nvSpPr>
          <p:spPr>
            <a:xfrm>
              <a:off x="298753" y="168532"/>
              <a:ext cx="249660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1" i="1" dirty="0" err="1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Tím</a:t>
              </a:r>
              <a:r>
                <a:rPr lang="es-ES" sz="1600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, </a:t>
              </a:r>
              <a:r>
                <a:rPr lang="es-ES" sz="1600" b="1" i="1" dirty="0" err="1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že</a:t>
              </a:r>
              <a:r>
                <a:rPr lang="es-ES" sz="1600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 </a:t>
              </a:r>
              <a:r>
                <a:rPr lang="es-ES" sz="1600" b="1" i="1" dirty="0" err="1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budeme</a:t>
              </a:r>
              <a:r>
                <a:rPr lang="es-ES" sz="1600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 </a:t>
              </a:r>
              <a:r>
                <a:rPr lang="es-ES" sz="1600" b="1" i="1" dirty="0" err="1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postupovat</a:t>
              </a:r>
              <a:r>
                <a:rPr lang="es-ES" sz="1600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 </a:t>
              </a:r>
              <a:r>
                <a:rPr lang="es-ES" sz="1600" b="1" i="1" dirty="0" err="1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klidně</a:t>
              </a:r>
              <a:r>
                <a:rPr lang="es-ES" sz="1600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 a </a:t>
              </a:r>
              <a:r>
                <a:rPr lang="es-ES" sz="1600" b="1" i="1" dirty="0" err="1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laskavě</a:t>
              </a:r>
              <a:r>
                <a:rPr lang="es-ES" sz="1600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
</a:t>
              </a: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EFA2C10D-32F2-7AFC-0792-2AF7F1FBB62F}"/>
              </a:ext>
            </a:extLst>
          </p:cNvPr>
          <p:cNvGrpSpPr/>
          <p:nvPr/>
        </p:nvGrpSpPr>
        <p:grpSpPr>
          <a:xfrm>
            <a:off x="51358" y="5779179"/>
            <a:ext cx="2953906" cy="867760"/>
            <a:chOff x="51939" y="119728"/>
            <a:chExt cx="2953906" cy="867760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A3F92933-D21F-53AF-8C5F-8C2573A36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939" y="119728"/>
              <a:ext cx="2953906" cy="638424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0647867B-43AF-AC62-6B1C-CFFA2260AE80}"/>
                </a:ext>
              </a:extLst>
            </p:cNvPr>
            <p:cNvSpPr txBox="1"/>
            <p:nvPr/>
          </p:nvSpPr>
          <p:spPr>
            <a:xfrm>
              <a:off x="298753" y="218047"/>
              <a:ext cx="2615874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200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K </a:t>
              </a:r>
              <a:r>
                <a:rPr lang="es-ES" sz="2200" b="1" i="1" dirty="0" err="1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prosbě</a:t>
              </a:r>
              <a:r>
                <a:rPr lang="es-ES" sz="2200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 </a:t>
              </a:r>
              <a:r>
                <a:rPr lang="cs-CZ" sz="2200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o </a:t>
              </a:r>
              <a:r>
                <a:rPr lang="es-ES" sz="2200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mil</a:t>
              </a:r>
              <a:r>
                <a:rPr lang="cs-CZ" sz="2200" b="1" i="1" dirty="0" err="1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ost</a:t>
              </a:r>
              <a:r>
                <a:rPr lang="es-ES" sz="2200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
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2D69E785-9365-1799-4EF0-A6C0E8472AF4}"/>
              </a:ext>
            </a:extLst>
          </p:cNvPr>
          <p:cNvGrpSpPr/>
          <p:nvPr/>
        </p:nvGrpSpPr>
        <p:grpSpPr>
          <a:xfrm>
            <a:off x="61171" y="1874944"/>
            <a:ext cx="2939283" cy="965898"/>
            <a:chOff x="59250" y="119728"/>
            <a:chExt cx="2939283" cy="965898"/>
          </a:xfrm>
        </p:grpSpPr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3F3924D4-8720-8D1B-53D4-939AD183F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250" y="119728"/>
              <a:ext cx="2939283" cy="638425"/>
            </a:xfrm>
            <a:prstGeom prst="rect">
              <a:avLst/>
            </a:prstGeom>
          </p:spPr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2DA1E7A1-8CD2-A665-BFE0-B34197ED328C}"/>
                </a:ext>
              </a:extLst>
            </p:cNvPr>
            <p:cNvSpPr txBox="1"/>
            <p:nvPr/>
          </p:nvSpPr>
          <p:spPr>
            <a:xfrm>
              <a:off x="205172" y="162296"/>
              <a:ext cx="271052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i="1" dirty="0" err="1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Odmítnutí</a:t>
              </a:r>
              <a:r>
                <a:rPr lang="cs-CZ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m</a:t>
              </a:r>
              <a:r>
                <a:rPr lang="es-ES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 </a:t>
              </a:r>
              <a:r>
                <a:rPr lang="es-ES" b="1" i="1" dirty="0" err="1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přiměřených</a:t>
              </a:r>
              <a:r>
                <a:rPr lang="es-ES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 </a:t>
              </a:r>
              <a:r>
                <a:rPr lang="es-ES" b="1" i="1" dirty="0" err="1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ústupků</a:t>
              </a:r>
              <a:r>
                <a:rPr lang="es-ES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
</a:t>
              </a: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0E14AFA6-1BA7-BBE7-8A27-E607B65B6255}"/>
              </a:ext>
            </a:extLst>
          </p:cNvPr>
          <p:cNvGrpSpPr/>
          <p:nvPr/>
        </p:nvGrpSpPr>
        <p:grpSpPr>
          <a:xfrm>
            <a:off x="51358" y="323676"/>
            <a:ext cx="2953906" cy="707886"/>
            <a:chOff x="51939" y="92834"/>
            <a:chExt cx="2953906" cy="707886"/>
          </a:xfrm>
        </p:grpSpPr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3ECE1F3E-9E5D-A771-65AE-CA658CB81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939" y="119728"/>
              <a:ext cx="2953906" cy="638424"/>
            </a:xfrm>
            <a:prstGeom prst="rect">
              <a:avLst/>
            </a:prstGeom>
          </p:spPr>
        </p:pic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DD0BFEA9-943B-8F2C-6376-6289B3700852}"/>
                </a:ext>
              </a:extLst>
            </p:cNvPr>
            <p:cNvSpPr txBox="1"/>
            <p:nvPr/>
          </p:nvSpPr>
          <p:spPr>
            <a:xfrm>
              <a:off x="257682" y="92834"/>
              <a:ext cx="262238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cs-CZ" sz="2000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Ke z</a:t>
              </a:r>
              <a:r>
                <a:rPr lang="es-ES" sz="2000" b="1" i="1" dirty="0" err="1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ytečným</a:t>
              </a:r>
              <a:r>
                <a:rPr lang="es-ES" sz="2000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 </a:t>
              </a:r>
              <a:r>
                <a:rPr lang="es-ES" sz="2000" b="1" i="1" dirty="0" err="1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omezením</a:t>
              </a:r>
              <a:r>
                <a:rPr lang="es-ES" sz="2000" b="1" i="1" dirty="0">
                  <a:ln>
                    <a:solidFill>
                      <a:schemeClr val="tx1"/>
                    </a:solidFill>
                  </a:ln>
                  <a:latin typeface="AireBoldPro" panose="02000000000000000000" pitchFamily="50" charset="0"/>
                </a:rPr>
                <a:t>: </a:t>
              </a:r>
            </a:p>
          </p:txBody>
        </p:sp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D41030E-6CE8-B27E-0B20-CFB4ED3753A6}"/>
              </a:ext>
            </a:extLst>
          </p:cNvPr>
          <p:cNvSpPr txBox="1"/>
          <p:nvPr/>
        </p:nvSpPr>
        <p:spPr>
          <a:xfrm>
            <a:off x="2995325" y="40255"/>
            <a:ext cx="60976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Mnoho</a:t>
            </a:r>
            <a:r>
              <a:rPr lang="es-ES" b="1" dirty="0"/>
              <a:t> </a:t>
            </a:r>
            <a:r>
              <a:rPr lang="es-ES" b="1" dirty="0" err="1"/>
              <a:t>rodičů</a:t>
            </a:r>
            <a:r>
              <a:rPr lang="es-ES" b="1" dirty="0"/>
              <a:t> </a:t>
            </a:r>
            <a:r>
              <a:rPr lang="es-ES" b="1" dirty="0" err="1"/>
              <a:t>popírá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je </a:t>
            </a:r>
            <a:r>
              <a:rPr lang="es-ES" b="1" dirty="0" err="1"/>
              <a:t>potěšily</a:t>
            </a:r>
            <a:r>
              <a:rPr lang="es-ES" b="1" dirty="0"/>
              <a:t> v </a:t>
            </a:r>
            <a:r>
              <a:rPr lang="es-ES" b="1" dirty="0" err="1"/>
              <a:t>něčem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je </a:t>
            </a:r>
            <a:r>
              <a:rPr lang="es-ES" b="1" dirty="0" err="1"/>
              <a:t>bezpečné</a:t>
            </a:r>
            <a:r>
              <a:rPr lang="es-ES" b="1" dirty="0"/>
              <a:t> a </a:t>
            </a:r>
            <a:r>
              <a:rPr lang="es-ES" b="1" dirty="0" err="1"/>
              <a:t>nevinné</a:t>
            </a:r>
            <a:r>
              <a:rPr lang="es-ES" b="1" dirty="0"/>
              <a:t>, </a:t>
            </a:r>
            <a:r>
              <a:rPr lang="es-ES" b="1" dirty="0" err="1"/>
              <a:t>takže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si </a:t>
            </a:r>
            <a:r>
              <a:rPr lang="es-ES" b="1" dirty="0" err="1"/>
              <a:t>myslí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nestojí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očekávat</a:t>
            </a:r>
            <a:r>
              <a:rPr lang="es-ES" b="1" dirty="0"/>
              <a:t> </a:t>
            </a:r>
            <a:r>
              <a:rPr lang="es-ES" b="1" dirty="0" err="1"/>
              <a:t>žádnou</a:t>
            </a:r>
            <a:r>
              <a:rPr lang="es-ES" b="1" dirty="0"/>
              <a:t> </a:t>
            </a:r>
            <a:r>
              <a:rPr lang="es-ES" b="1" dirty="0" err="1"/>
              <a:t>laskavost</a:t>
            </a:r>
            <a:r>
              <a:rPr lang="es-ES" b="1" dirty="0"/>
              <a:t>, a proto o ni </a:t>
            </a:r>
            <a:r>
              <a:rPr lang="es-ES" b="1" dirty="0" err="1"/>
              <a:t>nežádají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Mají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sklon</a:t>
            </a:r>
            <a:r>
              <a:rPr lang="es-ES" b="1" dirty="0">
                <a:solidFill>
                  <a:srgbClr val="C00000"/>
                </a:solidFill>
              </a:rPr>
              <a:t> k </a:t>
            </a:r>
            <a:r>
              <a:rPr lang="es-ES" b="1" dirty="0" err="1">
                <a:solidFill>
                  <a:srgbClr val="C00000"/>
                </a:solidFill>
              </a:rPr>
              <a:t>potěšením</a:t>
            </a:r>
            <a:r>
              <a:rPr lang="es-ES" b="1" dirty="0">
                <a:solidFill>
                  <a:srgbClr val="C00000"/>
                </a:solidFill>
              </a:rPr>
              <a:t>, o </a:t>
            </a:r>
            <a:r>
              <a:rPr lang="es-ES" b="1" dirty="0" err="1">
                <a:solidFill>
                  <a:srgbClr val="C00000"/>
                </a:solidFill>
              </a:rPr>
              <a:t>kterých</a:t>
            </a:r>
            <a:r>
              <a:rPr lang="es-ES" b="1" dirty="0">
                <a:solidFill>
                  <a:srgbClr val="C00000"/>
                </a:solidFill>
              </a:rPr>
              <a:t> si </a:t>
            </a:r>
            <a:r>
              <a:rPr lang="es-ES" b="1" dirty="0" err="1">
                <a:solidFill>
                  <a:srgbClr val="C00000"/>
                </a:solidFill>
              </a:rPr>
              <a:t>myslí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jsou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zakázána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To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ničí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důvěru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mezi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rodiči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dětmi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2463AE0A-CF73-05E4-2837-97260B4DB54A}"/>
              </a:ext>
            </a:extLst>
          </p:cNvPr>
          <p:cNvSpPr txBox="1"/>
          <p:nvPr/>
        </p:nvSpPr>
        <p:spPr>
          <a:xfrm>
            <a:off x="2995325" y="1489871"/>
            <a:ext cx="897801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Mientras mayores sean los esfuerzos para restringir, más decidido será el deseo de obtener lo que se niega, y </a:t>
            </a:r>
            <a:r>
              <a:rPr lang="es-ES" b="1" dirty="0">
                <a:solidFill>
                  <a:srgbClr val="C00000"/>
                </a:solidFill>
              </a:rPr>
              <a:t>el resultado será la desobediencia a la autoridad paternal</a:t>
            </a:r>
            <a:r>
              <a:rPr lang="es-ES" b="1" dirty="0"/>
              <a:t>. El padre piensa que es suficiente razón su negativa para que su hijo se abstenga de su deseo. Pero los padres debieran recordar que </a:t>
            </a:r>
            <a:r>
              <a:rPr lang="es-ES" b="1" dirty="0">
                <a:solidFill>
                  <a:srgbClr val="C00000"/>
                </a:solidFill>
              </a:rPr>
              <a:t>sus hijos son seres inteligentes y que deberían tratarlos como ellos mismos quisieran ser tratados</a:t>
            </a:r>
            <a:r>
              <a:rPr lang="es-ES" b="1" dirty="0"/>
              <a:t>.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BB9E4D7A-B0FB-C405-D166-11D740A60F54}"/>
              </a:ext>
            </a:extLst>
          </p:cNvPr>
          <p:cNvSpPr txBox="1"/>
          <p:nvPr/>
        </p:nvSpPr>
        <p:spPr>
          <a:xfrm>
            <a:off x="2995325" y="2967199"/>
            <a:ext cx="598964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Přísností</a:t>
            </a:r>
            <a:r>
              <a:rPr lang="es-ES" b="1" dirty="0"/>
              <a:t>, s </a:t>
            </a:r>
            <a:r>
              <a:rPr lang="es-ES" b="1" dirty="0" err="1"/>
              <a:t>jakou</a:t>
            </a:r>
            <a:r>
              <a:rPr lang="es-ES" b="1" dirty="0"/>
              <a:t> </a:t>
            </a:r>
            <a:r>
              <a:rPr lang="es-ES" b="1" dirty="0" err="1"/>
              <a:t>zacházejí</a:t>
            </a:r>
            <a:r>
              <a:rPr lang="es-ES" b="1" dirty="0"/>
              <a:t> se </a:t>
            </a:r>
            <a:r>
              <a:rPr lang="es-ES" b="1" dirty="0" err="1"/>
              <a:t>svými</a:t>
            </a:r>
            <a:r>
              <a:rPr lang="es-ES" b="1" dirty="0"/>
              <a:t> </a:t>
            </a:r>
            <a:r>
              <a:rPr lang="es-ES" b="1" dirty="0" err="1"/>
              <a:t>chybami</a:t>
            </a:r>
            <a:r>
              <a:rPr lang="es-ES" b="1" dirty="0"/>
              <a:t>, </a:t>
            </a:r>
            <a:r>
              <a:rPr lang="es-ES" b="1" dirty="0" err="1"/>
              <a:t>probouzejí</a:t>
            </a:r>
            <a:r>
              <a:rPr lang="es-ES" b="1" dirty="0"/>
              <a:t> </a:t>
            </a:r>
            <a:r>
              <a:rPr lang="cs-CZ" b="1" dirty="0"/>
              <a:t>       </a:t>
            </a:r>
            <a:r>
              <a:rPr lang="es-ES" b="1" dirty="0"/>
              <a:t>v </a:t>
            </a:r>
            <a:r>
              <a:rPr lang="es-ES" b="1" dirty="0" err="1"/>
              <a:t>lidském</a:t>
            </a:r>
            <a:r>
              <a:rPr lang="es-ES" b="1" dirty="0"/>
              <a:t> </a:t>
            </a:r>
            <a:r>
              <a:rPr lang="es-ES" b="1" dirty="0" err="1"/>
              <a:t>srdci</a:t>
            </a:r>
            <a:r>
              <a:rPr lang="es-ES" b="1" dirty="0"/>
              <a:t> </a:t>
            </a:r>
            <a:r>
              <a:rPr lang="es-ES" b="1" dirty="0" err="1"/>
              <a:t>ty</a:t>
            </a:r>
            <a:r>
              <a:rPr lang="es-ES" b="1" dirty="0"/>
              <a:t> </a:t>
            </a:r>
            <a:r>
              <a:rPr lang="es-ES" b="1" dirty="0" err="1"/>
              <a:t>nejhorší</a:t>
            </a:r>
            <a:r>
              <a:rPr lang="es-ES" b="1" dirty="0"/>
              <a:t> </a:t>
            </a:r>
            <a:r>
              <a:rPr lang="es-ES" b="1" dirty="0" err="1"/>
              <a:t>vášně</a:t>
            </a:r>
            <a:r>
              <a:rPr lang="es-ES" b="1" dirty="0"/>
              <a:t> a </a:t>
            </a:r>
            <a:r>
              <a:rPr lang="es-ES" b="1" dirty="0" err="1"/>
              <a:t>zanechávají</a:t>
            </a:r>
            <a:r>
              <a:rPr lang="cs-CZ" b="1" dirty="0"/>
              <a:t> ve</a:t>
            </a:r>
            <a:r>
              <a:rPr lang="es-ES" b="1" dirty="0"/>
              <a:t> </a:t>
            </a:r>
            <a:r>
              <a:rPr lang="es-ES" b="1" dirty="0" err="1"/>
              <a:t>svý</a:t>
            </a:r>
            <a:r>
              <a:rPr lang="cs-CZ" b="1" dirty="0"/>
              <a:t>ch</a:t>
            </a:r>
            <a:r>
              <a:rPr lang="es-ES" b="1" dirty="0"/>
              <a:t> </a:t>
            </a:r>
            <a:r>
              <a:rPr lang="es-ES" b="1" dirty="0" err="1"/>
              <a:t>děte</a:t>
            </a:r>
            <a:r>
              <a:rPr lang="cs-CZ" b="1" dirty="0"/>
              <a:t>ch</a:t>
            </a:r>
            <a:r>
              <a:rPr lang="es-ES" b="1" dirty="0"/>
              <a:t> </a:t>
            </a:r>
            <a:r>
              <a:rPr lang="es-ES" b="1" dirty="0" err="1">
                <a:solidFill>
                  <a:srgbClr val="C00000"/>
                </a:solidFill>
              </a:rPr>
              <a:t>pocit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nespravedlnosti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špatnosti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Drsní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rodiče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odvracejí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od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Boha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tím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s </a:t>
            </a:r>
            <a:r>
              <a:rPr lang="es-ES" b="1" dirty="0" err="1">
                <a:solidFill>
                  <a:srgbClr val="C00000"/>
                </a:solidFill>
              </a:rPr>
              <a:t>nimi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mluví</a:t>
            </a:r>
            <a:r>
              <a:rPr lang="es-ES" b="1" dirty="0">
                <a:solidFill>
                  <a:srgbClr val="C00000"/>
                </a:solidFill>
              </a:rPr>
              <a:t> o </a:t>
            </a:r>
            <a:r>
              <a:rPr lang="es-ES" b="1" dirty="0" err="1">
                <a:solidFill>
                  <a:srgbClr val="C00000"/>
                </a:solidFill>
              </a:rPr>
              <a:t>nábožen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ských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otázkách</a:t>
            </a:r>
            <a:r>
              <a:rPr lang="cs-CZ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s-ES" b="1" dirty="0" err="1"/>
              <a:t>Křesťanské</a:t>
            </a:r>
            <a:r>
              <a:rPr lang="es-ES" b="1" dirty="0"/>
              <a:t> </a:t>
            </a:r>
            <a:r>
              <a:rPr lang="es-ES" b="1" dirty="0" err="1"/>
              <a:t>náboženství</a:t>
            </a:r>
            <a:r>
              <a:rPr lang="es-ES" b="1" dirty="0"/>
              <a:t> </a:t>
            </a:r>
            <a:r>
              <a:rPr lang="es-ES" b="1" dirty="0" err="1"/>
              <a:t>totiž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přitažlivé</a:t>
            </a:r>
            <a:r>
              <a:rPr lang="es-ES" b="1" dirty="0"/>
              <a:t> a je </a:t>
            </a:r>
            <a:r>
              <a:rPr lang="es-ES" b="1" dirty="0" err="1"/>
              <a:t>dokonce</a:t>
            </a:r>
            <a:r>
              <a:rPr lang="es-ES" b="1" dirty="0"/>
              <a:t> </a:t>
            </a:r>
            <a:r>
              <a:rPr lang="es-ES" b="1" dirty="0" err="1"/>
              <a:t>odpudivé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toto </a:t>
            </a:r>
            <a:r>
              <a:rPr lang="es-ES" b="1" dirty="0" err="1"/>
              <a:t>falešné</a:t>
            </a:r>
            <a:r>
              <a:rPr lang="es-ES" b="1" dirty="0"/>
              <a:t> </a:t>
            </a:r>
            <a:r>
              <a:rPr lang="es-ES" b="1" dirty="0" err="1"/>
              <a:t>zobrazení</a:t>
            </a:r>
            <a:r>
              <a:rPr lang="es-ES" b="1" dirty="0"/>
              <a:t> </a:t>
            </a:r>
            <a:r>
              <a:rPr lang="es-ES" b="1" dirty="0" err="1"/>
              <a:t>pravdy</a:t>
            </a:r>
            <a:r>
              <a:rPr lang="es-ES" b="1" dirty="0"/>
              <a:t> je </a:t>
            </a:r>
            <a:r>
              <a:rPr lang="es-ES" b="1" dirty="0" err="1"/>
              <a:t>přitažlivé</a:t>
            </a:r>
            <a:r>
              <a:rPr lang="es-ES" b="1" dirty="0"/>
              <a:t>. </a:t>
            </a:r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řeknou</a:t>
            </a:r>
            <a:r>
              <a:rPr lang="es-ES" b="1" dirty="0"/>
              <a:t>: "</a:t>
            </a:r>
            <a:r>
              <a:rPr lang="es-ES" b="1" dirty="0" err="1"/>
              <a:t>Pokud</a:t>
            </a:r>
            <a:r>
              <a:rPr lang="es-ES" b="1" dirty="0"/>
              <a:t> je toto </a:t>
            </a:r>
            <a:r>
              <a:rPr lang="es-ES" b="1" dirty="0" err="1"/>
              <a:t>náboženství</a:t>
            </a:r>
            <a:r>
              <a:rPr lang="es-ES" b="1" dirty="0"/>
              <a:t>, </a:t>
            </a:r>
            <a:r>
              <a:rPr lang="es-ES" b="1" dirty="0" err="1"/>
              <a:t>nech</a:t>
            </a:r>
            <a:r>
              <a:rPr lang="cs-CZ" b="1" dirty="0"/>
              <a:t>-  </a:t>
            </a:r>
            <a:r>
              <a:rPr lang="es-ES" b="1" dirty="0" err="1"/>
              <a:t>ci</a:t>
            </a:r>
            <a:r>
              <a:rPr lang="es-ES" b="1" dirty="0"/>
              <a:t> </a:t>
            </a:r>
            <a:r>
              <a:rPr lang="cs-CZ" b="1" dirty="0"/>
              <a:t>je</a:t>
            </a:r>
            <a:r>
              <a:rPr lang="es-ES" b="1" dirty="0"/>
              <a:t>."
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3F1839FF-3A54-2543-96BB-339976AE5B29}"/>
              </a:ext>
            </a:extLst>
          </p:cNvPr>
          <p:cNvSpPr txBox="1"/>
          <p:nvPr/>
        </p:nvSpPr>
        <p:spPr>
          <a:xfrm>
            <a:off x="3071919" y="5287393"/>
            <a:ext cx="3542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Dítě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bude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mít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laskavý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charakter</a:t>
            </a:r>
            <a:r>
              <a:rPr lang="es-ES" b="1" dirty="0">
                <a:solidFill>
                  <a:srgbClr val="C00000"/>
                </a:solidFill>
              </a:rPr>
              <a:t>.
</a:t>
            </a:r>
          </a:p>
        </p:txBody>
      </p:sp>
      <p:pic>
        <p:nvPicPr>
          <p:cNvPr id="35" name="Imagen 34" descr="Un joven parado junto a un niño&#10;&#10;Descripción generada automáticamente con confianza baja">
            <a:extLst>
              <a:ext uri="{FF2B5EF4-FFF2-40B4-BE49-F238E27FC236}">
                <a16:creationId xmlns:a16="http://schemas.microsoft.com/office/drawing/2014/main" id="{C6767EFE-3365-5238-354E-8FAA2BB0AAB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" r="13952"/>
          <a:stretch/>
        </p:blipFill>
        <p:spPr>
          <a:xfrm>
            <a:off x="8796130" y="2708208"/>
            <a:ext cx="3271739" cy="2649445"/>
          </a:xfrm>
          <a:prstGeom prst="roundRect">
            <a:avLst>
              <a:gd name="adj" fmla="val 653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C7BAFACB-CE98-C3C7-1299-ABF98186DD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04666" y="5512779"/>
            <a:ext cx="1963203" cy="1104302"/>
          </a:xfrm>
          <a:prstGeom prst="roundRect">
            <a:avLst>
              <a:gd name="adj" fmla="val 7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8988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/>
      <p:bldP spid="29" grpId="0"/>
      <p:bldP spid="31" grpId="0"/>
      <p:bldP spid="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A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C312171A-6A4A-20E7-DBCD-C5BA61AC35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7" r="12446"/>
          <a:stretch/>
        </p:blipFill>
        <p:spPr>
          <a:xfrm>
            <a:off x="3207027" y="88929"/>
            <a:ext cx="8888896" cy="6681195"/>
          </a:xfrm>
          <a:prstGeom prst="rect">
            <a:avLst/>
          </a:prstGeom>
          <a:ln w="38100" cap="sq">
            <a:solidFill>
              <a:srgbClr val="FAE12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7674865-BB66-D0A7-5883-96C8737784D4}"/>
              </a:ext>
            </a:extLst>
          </p:cNvPr>
          <p:cNvSpPr txBox="1"/>
          <p:nvPr/>
        </p:nvSpPr>
        <p:spPr>
          <a:xfrm>
            <a:off x="96077" y="391229"/>
            <a:ext cx="3103493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Otec</a:t>
            </a:r>
            <a:r>
              <a:rPr lang="es-ES" b="1" dirty="0"/>
              <a:t>... Se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rodinou</a:t>
            </a:r>
            <a:r>
              <a:rPr lang="es-ES" b="1" dirty="0"/>
              <a:t> je </a:t>
            </a:r>
            <a:r>
              <a:rPr lang="es-ES" b="1" dirty="0" err="1"/>
              <a:t>spojen</a:t>
            </a:r>
            <a:r>
              <a:rPr lang="es-ES" b="1" dirty="0"/>
              <a:t> </a:t>
            </a:r>
            <a:r>
              <a:rPr lang="es-ES" b="1" dirty="0" err="1"/>
              <a:t>posvátnými</a:t>
            </a:r>
            <a:r>
              <a:rPr lang="es-ES" b="1" dirty="0"/>
              <a:t> a </a:t>
            </a:r>
            <a:r>
              <a:rPr lang="es-ES" b="1" dirty="0" err="1"/>
              <a:t>svatými</a:t>
            </a:r>
            <a:r>
              <a:rPr lang="es-ES" b="1" dirty="0"/>
              <a:t> </a:t>
            </a:r>
            <a:r>
              <a:rPr lang="es-ES" b="1" dirty="0" err="1"/>
              <a:t>pouty</a:t>
            </a:r>
            <a:r>
              <a:rPr lang="es-ES" b="1" dirty="0"/>
              <a:t>. </a:t>
            </a:r>
            <a:r>
              <a:rPr lang="es-ES" b="1" dirty="0" err="1"/>
              <a:t>Každý</a:t>
            </a:r>
            <a:r>
              <a:rPr lang="es-ES" b="1" dirty="0"/>
              <a:t> </a:t>
            </a:r>
            <a:r>
              <a:rPr lang="es-ES" b="1" dirty="0" err="1"/>
              <a:t>člen</a:t>
            </a:r>
            <a:r>
              <a:rPr lang="es-ES" b="1" dirty="0"/>
              <a:t> </a:t>
            </a:r>
            <a:r>
              <a:rPr lang="es-ES" b="1" dirty="0" err="1"/>
              <a:t>rodiny</a:t>
            </a:r>
            <a:r>
              <a:rPr lang="es-ES" b="1" dirty="0"/>
              <a:t> se </a:t>
            </a:r>
            <a:r>
              <a:rPr lang="es-ES" b="1" dirty="0" err="1"/>
              <a:t>zaměřuje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otce</a:t>
            </a:r>
            <a:r>
              <a:rPr lang="es-ES" b="1" dirty="0"/>
              <a:t>... </a:t>
            </a:r>
            <a:r>
              <a:rPr lang="es-ES" b="1" dirty="0" err="1"/>
              <a:t>On</a:t>
            </a:r>
            <a:r>
              <a:rPr lang="es-ES" b="1" dirty="0"/>
              <a:t> je </a:t>
            </a:r>
            <a:r>
              <a:rPr lang="es-ES" b="1" dirty="0" err="1"/>
              <a:t>zákonodárce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ve </a:t>
            </a:r>
            <a:r>
              <a:rPr lang="es-ES" b="1" dirty="0" err="1"/>
              <a:t>svém</a:t>
            </a:r>
            <a:r>
              <a:rPr lang="es-ES" b="1" dirty="0"/>
              <a:t> </a:t>
            </a:r>
            <a:r>
              <a:rPr lang="es-ES" b="1" dirty="0" err="1"/>
              <a:t>mužném</a:t>
            </a:r>
            <a:r>
              <a:rPr lang="es-ES" b="1" dirty="0"/>
              <a:t> </a:t>
            </a:r>
            <a:r>
              <a:rPr lang="es-ES" b="1" dirty="0" err="1"/>
              <a:t>navenek</a:t>
            </a:r>
            <a:r>
              <a:rPr lang="es-ES" b="1" dirty="0"/>
              <a:t> </a:t>
            </a:r>
            <a:r>
              <a:rPr lang="es-ES" b="1" dirty="0" err="1"/>
              <a:t>ztělesňuje</a:t>
            </a:r>
            <a:r>
              <a:rPr lang="es-ES" b="1" dirty="0"/>
              <a:t> </a:t>
            </a:r>
            <a:r>
              <a:rPr lang="es-ES" b="1" dirty="0" err="1"/>
              <a:t>nejvznešenější</a:t>
            </a:r>
            <a:r>
              <a:rPr lang="es-ES" b="1" dirty="0"/>
              <a:t> </a:t>
            </a:r>
            <a:r>
              <a:rPr lang="es-ES" b="1" dirty="0" err="1"/>
              <a:t>ctnosti</a:t>
            </a:r>
            <a:r>
              <a:rPr lang="es-ES" b="1" dirty="0"/>
              <a:t>, </a:t>
            </a:r>
            <a:r>
              <a:rPr lang="es-ES" b="1" dirty="0" err="1"/>
              <a:t>jako</a:t>
            </a:r>
            <a:r>
              <a:rPr lang="es-ES" b="1" dirty="0"/>
              <a:t> je </a:t>
            </a:r>
            <a:r>
              <a:rPr lang="es-ES" b="1" dirty="0" err="1"/>
              <a:t>energie</a:t>
            </a:r>
            <a:r>
              <a:rPr lang="es-ES" b="1" dirty="0"/>
              <a:t>, </a:t>
            </a:r>
            <a:r>
              <a:rPr lang="es-ES" b="1" dirty="0" err="1"/>
              <a:t>bezúhonnost</a:t>
            </a:r>
            <a:r>
              <a:rPr lang="es-ES" b="1" dirty="0"/>
              <a:t>, </a:t>
            </a:r>
            <a:r>
              <a:rPr lang="es-ES" b="1" dirty="0" err="1"/>
              <a:t>poctivost</a:t>
            </a:r>
            <a:r>
              <a:rPr lang="es-ES" b="1" dirty="0"/>
              <a:t> a </a:t>
            </a:r>
            <a:r>
              <a:rPr lang="es-ES" b="1" dirty="0" err="1"/>
              <a:t>praktická</a:t>
            </a:r>
            <a:r>
              <a:rPr lang="es-ES" b="1" dirty="0"/>
              <a:t> </a:t>
            </a:r>
            <a:r>
              <a:rPr lang="es-ES" b="1" dirty="0" err="1"/>
              <a:t>užitečnost</a:t>
            </a:r>
            <a:r>
              <a:rPr lang="es-ES" b="1" dirty="0"/>
              <a:t>. V </a:t>
            </a:r>
            <a:r>
              <a:rPr lang="es-ES" b="1" dirty="0" err="1"/>
              <a:t>jistém</a:t>
            </a:r>
            <a:r>
              <a:rPr lang="es-ES" b="1" dirty="0"/>
              <a:t> </a:t>
            </a:r>
            <a:r>
              <a:rPr lang="es-ES" b="1" dirty="0" err="1"/>
              <a:t>smyslu</a:t>
            </a:r>
            <a:r>
              <a:rPr lang="es-ES" b="1" dirty="0"/>
              <a:t> je </a:t>
            </a:r>
            <a:r>
              <a:rPr lang="es-ES" b="1" dirty="0" err="1"/>
              <a:t>otec</a:t>
            </a:r>
            <a:r>
              <a:rPr lang="es-ES" b="1" dirty="0"/>
              <a:t> </a:t>
            </a:r>
            <a:r>
              <a:rPr lang="es-ES" b="1" dirty="0" err="1"/>
              <a:t>knězem</a:t>
            </a:r>
            <a:r>
              <a:rPr lang="es-ES" b="1" dirty="0"/>
              <a:t> </a:t>
            </a:r>
            <a:r>
              <a:rPr lang="es-ES" b="1" dirty="0" err="1"/>
              <a:t>rodiny</a:t>
            </a:r>
            <a:r>
              <a:rPr lang="es-ES" b="1" dirty="0"/>
              <a:t>; </a:t>
            </a:r>
            <a:r>
              <a:rPr lang="es-ES" b="1" dirty="0" err="1"/>
              <a:t>Položte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oltář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ranní</a:t>
            </a:r>
            <a:r>
              <a:rPr lang="es-ES" b="1" dirty="0"/>
              <a:t> a </a:t>
            </a:r>
            <a:r>
              <a:rPr lang="es-ES" b="1" dirty="0" err="1"/>
              <a:t>večerní</a:t>
            </a:r>
            <a:r>
              <a:rPr lang="es-ES" b="1" dirty="0"/>
              <a:t> </a:t>
            </a:r>
            <a:r>
              <a:rPr lang="es-ES" b="1" dirty="0" err="1"/>
              <a:t>oběť</a:t>
            </a:r>
            <a:r>
              <a:rPr lang="es-ES" b="1" dirty="0"/>
              <a:t>, </a:t>
            </a:r>
            <a:r>
              <a:rPr lang="es-ES" b="1" dirty="0" err="1"/>
              <a:t>zatímco</a:t>
            </a:r>
            <a:r>
              <a:rPr lang="es-ES" b="1" dirty="0"/>
              <a:t> </a:t>
            </a:r>
            <a:r>
              <a:rPr lang="es-ES" b="1" dirty="0" err="1"/>
              <a:t>manželka</a:t>
            </a:r>
            <a:r>
              <a:rPr lang="es-ES" b="1" dirty="0"/>
              <a:t> a </a:t>
            </a:r>
            <a:r>
              <a:rPr lang="es-ES" b="1" dirty="0" err="1"/>
              <a:t>děti</a:t>
            </a:r>
            <a:r>
              <a:rPr lang="es-ES" b="1" dirty="0"/>
              <a:t> se </a:t>
            </a:r>
            <a:r>
              <a:rPr lang="es-ES" b="1" dirty="0" err="1"/>
              <a:t>spojí</a:t>
            </a:r>
            <a:r>
              <a:rPr lang="es-ES" b="1" dirty="0"/>
              <a:t> v </a:t>
            </a:r>
            <a:r>
              <a:rPr lang="es-ES" b="1" dirty="0" err="1"/>
              <a:t>modlitbě</a:t>
            </a:r>
            <a:r>
              <a:rPr lang="es-ES" b="1" dirty="0"/>
              <a:t> a </a:t>
            </a:r>
            <a:r>
              <a:rPr lang="es-ES" b="1" dirty="0" err="1"/>
              <a:t>chvále</a:t>
            </a:r>
            <a:r>
              <a:rPr lang="es-ES" b="1" dirty="0"/>
              <a:t>.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pózovat</a:t>
            </a:r>
            <a:r>
              <a:rPr lang="es-ES" b="1" dirty="0"/>
              <a:t> s </a:t>
            </a:r>
            <a:r>
              <a:rPr lang="es-ES" b="1" dirty="0" err="1"/>
              <a:t>takovou</a:t>
            </a:r>
            <a:r>
              <a:rPr lang="es-ES" b="1" dirty="0"/>
              <a:t> </a:t>
            </a:r>
            <a:r>
              <a:rPr lang="es-ES" b="1" dirty="0" err="1"/>
              <a:t>rodinou</a:t>
            </a:r>
            <a:r>
              <a:rPr lang="es-ES" b="1" dirty="0"/>
              <a:t> a </a:t>
            </a:r>
            <a:r>
              <a:rPr lang="es-ES" b="1" dirty="0" err="1"/>
              <a:t>skrze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životodárný</a:t>
            </a:r>
            <a:r>
              <a:rPr lang="es-ES" b="1" dirty="0"/>
              <a:t> </a:t>
            </a:r>
            <a:r>
              <a:rPr lang="es-ES" b="1" dirty="0" err="1"/>
              <a:t>vliv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radostné</a:t>
            </a:r>
            <a:r>
              <a:rPr lang="es-ES" b="1" dirty="0"/>
              <a:t> </a:t>
            </a:r>
            <a:r>
              <a:rPr lang="es-ES" b="1" dirty="0" err="1"/>
              <a:t>zvolání</a:t>
            </a:r>
            <a:r>
              <a:rPr lang="es-ES" b="1" dirty="0"/>
              <a:t> </a:t>
            </a:r>
            <a:r>
              <a:rPr lang="es-ES" b="1" dirty="0" err="1"/>
              <a:t>otců</a:t>
            </a:r>
            <a:r>
              <a:rPr lang="es-ES" b="1" dirty="0"/>
              <a:t> </a:t>
            </a:r>
            <a:r>
              <a:rPr lang="es-ES" b="1" dirty="0" err="1"/>
              <a:t>slyšet</a:t>
            </a:r>
            <a:r>
              <a:rPr lang="es-ES" b="1" dirty="0"/>
              <a:t> i </a:t>
            </a:r>
            <a:r>
              <a:rPr lang="es-ES" b="1" dirty="0" err="1"/>
              <a:t>mezi</a:t>
            </a:r>
            <a:r>
              <a:rPr lang="es-ES" b="1" dirty="0"/>
              <a:t> </a:t>
            </a:r>
            <a:r>
              <a:rPr lang="es-ES" b="1" dirty="0" err="1"/>
              <a:t>vznešenějšími</a:t>
            </a:r>
            <a:r>
              <a:rPr lang="es-ES" b="1" dirty="0"/>
              <a:t> </a:t>
            </a:r>
            <a:r>
              <a:rPr lang="es-ES" b="1" dirty="0" err="1"/>
              <a:t>výjevy</a:t>
            </a:r>
            <a:r>
              <a:rPr lang="es-ES" b="1" dirty="0"/>
              <a:t>: "</a:t>
            </a:r>
            <a:r>
              <a:rPr lang="es-ES" b="1" dirty="0" err="1"/>
              <a:t>Hle</a:t>
            </a:r>
            <a:r>
              <a:rPr lang="es-ES" b="1" dirty="0"/>
              <a:t>, </a:t>
            </a:r>
            <a:r>
              <a:rPr lang="es-ES" b="1" dirty="0" err="1"/>
              <a:t>já</a:t>
            </a:r>
            <a:r>
              <a:rPr lang="es-ES" b="1" dirty="0"/>
              <a:t> </a:t>
            </a:r>
            <a:r>
              <a:rPr lang="es-ES" b="1" dirty="0" err="1"/>
              <a:t>jsem</a:t>
            </a:r>
            <a:r>
              <a:rPr lang="es-ES" b="1" dirty="0"/>
              <a:t> a </a:t>
            </a:r>
            <a:r>
              <a:rPr lang="es-ES" b="1" dirty="0" err="1"/>
              <a:t>děti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jsi</a:t>
            </a:r>
            <a:r>
              <a:rPr lang="es-ES" b="1" dirty="0"/>
              <a:t> mi </a:t>
            </a:r>
            <a:r>
              <a:rPr lang="es-ES" b="1" dirty="0" err="1"/>
              <a:t>dal</a:t>
            </a:r>
            <a:r>
              <a:rPr lang="es-ES" b="1" dirty="0"/>
              <a:t>."</a:t>
            </a:r>
            <a:r>
              <a:rPr lang="cs-CZ" b="1" dirty="0"/>
              <a:t> </a:t>
            </a:r>
            <a:r>
              <a:rPr lang="es-ES" b="1" dirty="0"/>
              <a:t> </a:t>
            </a:r>
            <a:r>
              <a:rPr lang="cs-CZ" b="1" dirty="0"/>
              <a:t>EGW: </a:t>
            </a:r>
            <a:r>
              <a:rPr lang="es-ES" b="1" dirty="0"/>
              <a:t>1T</a:t>
            </a:r>
            <a:r>
              <a:rPr lang="cs-CZ" b="1" dirty="0"/>
              <a:t>T strana</a:t>
            </a:r>
            <a:r>
              <a:rPr lang="es-ES" b="1" dirty="0"/>
              <a:t> 477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D8A0BF5-2F61-A614-B904-9009346125BE}"/>
              </a:ext>
            </a:extLst>
          </p:cNvPr>
          <p:cNvSpPr txBox="1"/>
          <p:nvPr/>
        </p:nvSpPr>
        <p:spPr>
          <a:xfrm>
            <a:off x="7234813" y="6410848"/>
            <a:ext cx="45502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rgbClr val="FFFF00"/>
                </a:solidFill>
              </a:rPr>
              <a:t>Neautorizovaný překlad u knih nevydaných v českém jazyce: Ivo Kapec</a:t>
            </a:r>
          </a:p>
        </p:txBody>
      </p:sp>
    </p:spTree>
    <p:extLst>
      <p:ext uri="{BB962C8B-B14F-4D97-AF65-F5344CB8AC3E}">
        <p14:creationId xmlns:p14="http://schemas.microsoft.com/office/powerpoint/2010/main" val="190273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9CCCA6D-103A-AB74-1A30-36FC4620BFAB}"/>
              </a:ext>
            </a:extLst>
          </p:cNvPr>
          <p:cNvSpPr txBox="1"/>
          <p:nvPr/>
        </p:nvSpPr>
        <p:spPr>
          <a:xfrm>
            <a:off x="250848" y="476599"/>
            <a:ext cx="55744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Postava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zformovaná</a:t>
            </a:r>
            <a:r>
              <a:rPr lang="es-ES" b="1" dirty="0">
                <a:solidFill>
                  <a:srgbClr val="C00000"/>
                </a:solidFill>
              </a:rPr>
              <a:t> do </a:t>
            </a:r>
            <a:r>
              <a:rPr lang="es-ES" b="1" dirty="0" err="1">
                <a:solidFill>
                  <a:srgbClr val="C00000"/>
                </a:solidFill>
              </a:rPr>
              <a:t>božské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podoby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jediným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pokla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dem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můžeme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nést</a:t>
            </a:r>
            <a:r>
              <a:rPr lang="es-ES" b="1" dirty="0">
                <a:solidFill>
                  <a:srgbClr val="C00000"/>
                </a:solidFill>
              </a:rPr>
              <a:t> z </a:t>
            </a:r>
            <a:r>
              <a:rPr lang="es-ES" b="1" dirty="0" err="1">
                <a:solidFill>
                  <a:srgbClr val="C00000"/>
                </a:solidFill>
              </a:rPr>
              <a:t>tohoto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světa</a:t>
            </a:r>
            <a:r>
              <a:rPr lang="es-ES" b="1" dirty="0">
                <a:solidFill>
                  <a:srgbClr val="C00000"/>
                </a:solidFill>
              </a:rPr>
              <a:t> do </a:t>
            </a:r>
            <a:r>
              <a:rPr lang="es-ES" b="1" dirty="0" err="1">
                <a:solidFill>
                  <a:srgbClr val="C00000"/>
                </a:solidFill>
              </a:rPr>
              <a:t>druhého</a:t>
            </a:r>
            <a:r>
              <a:rPr lang="es-ES" b="1" dirty="0"/>
              <a:t>. Ti,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chodí</a:t>
            </a:r>
            <a:r>
              <a:rPr lang="es-ES" b="1" dirty="0"/>
              <a:t> </a:t>
            </a:r>
            <a:r>
              <a:rPr lang="es-ES" b="1" dirty="0" err="1"/>
              <a:t>podle</a:t>
            </a:r>
            <a:r>
              <a:rPr lang="es-ES" b="1" dirty="0"/>
              <a:t> </a:t>
            </a:r>
            <a:r>
              <a:rPr lang="es-ES" b="1" dirty="0" err="1"/>
              <a:t>Kristových</a:t>
            </a:r>
            <a:r>
              <a:rPr lang="es-ES" b="1" dirty="0"/>
              <a:t> </a:t>
            </a:r>
            <a:r>
              <a:rPr lang="es-ES" b="1" dirty="0" err="1"/>
              <a:t>pokynů</a:t>
            </a:r>
            <a:r>
              <a:rPr lang="es-ES" b="1" dirty="0"/>
              <a:t>, si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tomto</a:t>
            </a:r>
            <a:r>
              <a:rPr lang="es-ES" b="1" dirty="0"/>
              <a:t> </a:t>
            </a:r>
            <a:r>
              <a:rPr lang="es-ES" b="1" dirty="0" err="1"/>
              <a:t>světě</a:t>
            </a:r>
            <a:r>
              <a:rPr lang="es-ES" b="1" dirty="0"/>
              <a:t> </a:t>
            </a:r>
            <a:r>
              <a:rPr lang="es-ES" b="1" dirty="0" err="1"/>
              <a:t>vezmou</a:t>
            </a:r>
            <a:r>
              <a:rPr lang="es-ES" b="1" dirty="0"/>
              <a:t> s </a:t>
            </a:r>
            <a:r>
              <a:rPr lang="es-ES" b="1" dirty="0" err="1"/>
              <a:t>sebou</a:t>
            </a:r>
            <a:r>
              <a:rPr lang="es-ES" b="1" dirty="0"/>
              <a:t> do </a:t>
            </a:r>
            <a:r>
              <a:rPr lang="es-ES" b="1" dirty="0" err="1"/>
              <a:t>nebeských</a:t>
            </a:r>
            <a:r>
              <a:rPr lang="es-ES" b="1" dirty="0"/>
              <a:t> </a:t>
            </a:r>
            <a:r>
              <a:rPr lang="es-ES" b="1" dirty="0" err="1"/>
              <a:t>příbytků</a:t>
            </a:r>
            <a:r>
              <a:rPr lang="es-ES" b="1" dirty="0"/>
              <a:t> </a:t>
            </a:r>
            <a:r>
              <a:rPr lang="es-ES" b="1" dirty="0" err="1"/>
              <a:t>každý</a:t>
            </a:r>
            <a:r>
              <a:rPr lang="es-ES" b="1" dirty="0"/>
              <a:t> </a:t>
            </a:r>
            <a:r>
              <a:rPr lang="es-ES" b="1" dirty="0" err="1"/>
              <a:t>božský</a:t>
            </a:r>
            <a:r>
              <a:rPr lang="es-ES" b="1" dirty="0"/>
              <a:t> </a:t>
            </a:r>
            <a:r>
              <a:rPr lang="es-ES" b="1" dirty="0" err="1"/>
              <a:t>majetek</a:t>
            </a:r>
            <a:r>
              <a:rPr lang="es-ES" b="1" dirty="0"/>
              <a:t>. A v </a:t>
            </a:r>
            <a:r>
              <a:rPr lang="es-ES" b="1" dirty="0" err="1"/>
              <a:t>nebi</a:t>
            </a:r>
            <a:r>
              <a:rPr lang="es-ES" b="1" dirty="0"/>
              <a:t> se </a:t>
            </a:r>
            <a:r>
              <a:rPr lang="es-ES" b="1" dirty="0" err="1"/>
              <a:t>budeme</a:t>
            </a:r>
            <a:r>
              <a:rPr lang="es-ES" b="1" dirty="0"/>
              <a:t> </a:t>
            </a:r>
            <a:r>
              <a:rPr lang="es-ES" b="1" dirty="0" err="1"/>
              <a:t>neustále</a:t>
            </a:r>
            <a:r>
              <a:rPr lang="es-ES" b="1" dirty="0"/>
              <a:t> </a:t>
            </a:r>
            <a:r>
              <a:rPr lang="es-ES" b="1" dirty="0" err="1"/>
              <a:t>zlepšovat</a:t>
            </a:r>
            <a:r>
              <a:rPr lang="es-ES" b="1" dirty="0"/>
              <a:t>. </a:t>
            </a:r>
            <a:r>
              <a:rPr lang="pl-PL" b="1" dirty="0">
                <a:solidFill>
                  <a:srgbClr val="C00000"/>
                </a:solidFill>
              </a:rPr>
              <a:t>Jak důležitý je tedy rozvoj charakteru v tomto životě</a:t>
            </a:r>
            <a:r>
              <a:rPr lang="es-ES" b="1" dirty="0"/>
              <a:t>.</a:t>
            </a:r>
            <a:r>
              <a:rPr lang="cs-CZ" b="1" dirty="0"/>
              <a:t>         EGW: Mar strana 232</a:t>
            </a:r>
            <a:r>
              <a:rPr lang="es-ES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84ACD3A-1763-CEB0-9307-144206E6B112}"/>
              </a:ext>
            </a:extLst>
          </p:cNvPr>
          <p:cNvSpPr txBox="1"/>
          <p:nvPr/>
        </p:nvSpPr>
        <p:spPr>
          <a:xfrm>
            <a:off x="250848" y="2707447"/>
            <a:ext cx="55744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Duševní</a:t>
            </a:r>
            <a:r>
              <a:rPr lang="es-ES" b="1" dirty="0"/>
              <a:t> </a:t>
            </a:r>
            <a:r>
              <a:rPr lang="es-ES" b="1" dirty="0" err="1"/>
              <a:t>schopnosti</a:t>
            </a:r>
            <a:r>
              <a:rPr lang="es-ES" b="1" dirty="0"/>
              <a:t> a genialita </a:t>
            </a:r>
            <a:r>
              <a:rPr lang="es-ES" b="1" dirty="0" err="1"/>
              <a:t>nejsou</a:t>
            </a:r>
            <a:r>
              <a:rPr lang="es-ES" b="1" dirty="0"/>
              <a:t> </a:t>
            </a:r>
            <a:r>
              <a:rPr lang="es-ES" b="1" dirty="0" err="1"/>
              <a:t>charakterem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často</a:t>
            </a:r>
            <a:r>
              <a:rPr lang="es-ES" b="1" dirty="0"/>
              <a:t> </a:t>
            </a:r>
            <a:r>
              <a:rPr lang="es-ES" b="1" dirty="0" err="1"/>
              <a:t>majetkem</a:t>
            </a:r>
            <a:r>
              <a:rPr lang="es-ES" b="1" dirty="0"/>
              <a:t> </a:t>
            </a:r>
            <a:r>
              <a:rPr lang="es-ES" b="1" dirty="0" err="1"/>
              <a:t>těch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mají</a:t>
            </a:r>
            <a:r>
              <a:rPr lang="es-ES" b="1" dirty="0"/>
              <a:t> </a:t>
            </a:r>
            <a:r>
              <a:rPr lang="es-ES" b="1" dirty="0" err="1"/>
              <a:t>pravý</a:t>
            </a:r>
            <a:r>
              <a:rPr lang="es-ES" b="1" dirty="0"/>
              <a:t> </a:t>
            </a:r>
            <a:r>
              <a:rPr lang="cs-CZ" b="1" dirty="0"/>
              <a:t>  </a:t>
            </a:r>
            <a:r>
              <a:rPr lang="es-ES" b="1" dirty="0" err="1"/>
              <a:t>opak</a:t>
            </a:r>
            <a:r>
              <a:rPr lang="es-ES" b="1" dirty="0"/>
              <a:t> </a:t>
            </a:r>
            <a:r>
              <a:rPr lang="es-ES" b="1" dirty="0" err="1"/>
              <a:t>toho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je </a:t>
            </a:r>
            <a:r>
              <a:rPr lang="es-ES" b="1" dirty="0" err="1"/>
              <a:t>dobrý</a:t>
            </a:r>
            <a:r>
              <a:rPr lang="es-ES" b="1" dirty="0"/>
              <a:t> </a:t>
            </a:r>
            <a:r>
              <a:rPr lang="es-ES" b="1" dirty="0" err="1"/>
              <a:t>charakter</a:t>
            </a:r>
            <a:r>
              <a:rPr lang="es-ES" b="1" dirty="0"/>
              <a:t>. </a:t>
            </a:r>
            <a:r>
              <a:rPr lang="es-ES" b="1" dirty="0" err="1"/>
              <a:t>Reputace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cha</a:t>
            </a:r>
            <a:r>
              <a:rPr lang="cs-CZ" b="1" dirty="0"/>
              <a:t>-</a:t>
            </a:r>
            <a:r>
              <a:rPr lang="es-ES" b="1" dirty="0" err="1"/>
              <a:t>rakter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Pravý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charakter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vlastnost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duše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která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projevuje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chování</a:t>
            </a:r>
            <a:r>
              <a:rPr lang="es-ES" b="1" dirty="0"/>
              <a:t>.—</a:t>
            </a:r>
            <a:r>
              <a:rPr lang="cs-CZ" b="1" dirty="0"/>
              <a:t> EGW: </a:t>
            </a:r>
            <a:r>
              <a:rPr lang="es-ES" b="1" dirty="0"/>
              <a:t>YI, 3</a:t>
            </a:r>
            <a:r>
              <a:rPr lang="cs-CZ" b="1" dirty="0"/>
              <a:t>. listopadu</a:t>
            </a:r>
            <a:r>
              <a:rPr lang="es-ES" b="1" dirty="0"/>
              <a:t> 1886.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FA33205-0B4A-AD8B-AED7-BA147FC95FD3}"/>
              </a:ext>
            </a:extLst>
          </p:cNvPr>
          <p:cNvSpPr txBox="1"/>
          <p:nvPr/>
        </p:nvSpPr>
        <p:spPr>
          <a:xfrm>
            <a:off x="250848" y="4460498"/>
            <a:ext cx="657857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Síla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charakteru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skládá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dvou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věcí</a:t>
            </a:r>
            <a:r>
              <a:rPr lang="es-ES" b="1" dirty="0">
                <a:solidFill>
                  <a:srgbClr val="C00000"/>
                </a:solidFill>
              </a:rPr>
              <a:t>: </a:t>
            </a:r>
            <a:r>
              <a:rPr lang="es-ES" b="1" dirty="0" err="1">
                <a:solidFill>
                  <a:srgbClr val="C00000"/>
                </a:solidFill>
              </a:rPr>
              <a:t>vůle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sebeovládání</a:t>
            </a:r>
            <a:r>
              <a:rPr lang="es-ES" b="1" dirty="0"/>
              <a:t>. </a:t>
            </a:r>
            <a:r>
              <a:rPr lang="es-ES" b="1" dirty="0" err="1"/>
              <a:t>Mnoho</a:t>
            </a:r>
            <a:r>
              <a:rPr lang="es-ES" b="1" dirty="0"/>
              <a:t> </a:t>
            </a:r>
            <a:r>
              <a:rPr lang="es-ES" b="1" dirty="0" err="1"/>
              <a:t>mladých</a:t>
            </a:r>
            <a:r>
              <a:rPr lang="es-ES" b="1" dirty="0"/>
              <a:t> </a:t>
            </a:r>
            <a:r>
              <a:rPr lang="es-ES" b="1" dirty="0" err="1"/>
              <a:t>lidí</a:t>
            </a:r>
            <a:r>
              <a:rPr lang="es-ES" b="1" dirty="0"/>
              <a:t> </a:t>
            </a:r>
            <a:r>
              <a:rPr lang="es-ES" b="1" dirty="0" err="1"/>
              <a:t>mylně</a:t>
            </a:r>
            <a:r>
              <a:rPr lang="es-ES" b="1" dirty="0"/>
              <a:t> </a:t>
            </a:r>
            <a:r>
              <a:rPr lang="es-ES" b="1" dirty="0" err="1"/>
              <a:t>považuje</a:t>
            </a:r>
            <a:r>
              <a:rPr lang="es-ES" b="1" dirty="0"/>
              <a:t> </a:t>
            </a:r>
            <a:r>
              <a:rPr lang="es-ES" b="1" dirty="0" err="1"/>
              <a:t>silnou</a:t>
            </a:r>
            <a:r>
              <a:rPr lang="es-ES" b="1" dirty="0"/>
              <a:t>, </a:t>
            </a:r>
            <a:r>
              <a:rPr lang="es-ES" b="1" dirty="0" err="1"/>
              <a:t>nekontrolovanou</a:t>
            </a:r>
            <a:r>
              <a:rPr lang="es-ES" b="1" dirty="0"/>
              <a:t> </a:t>
            </a:r>
            <a:r>
              <a:rPr lang="es-ES" b="1" dirty="0" err="1"/>
              <a:t>vášeň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sílu</a:t>
            </a:r>
            <a:r>
              <a:rPr lang="es-ES" b="1" dirty="0"/>
              <a:t> </a:t>
            </a:r>
            <a:r>
              <a:rPr lang="es-ES" b="1" dirty="0" err="1"/>
              <a:t>charakteru</a:t>
            </a:r>
            <a:r>
              <a:rPr lang="es-ES" b="1" dirty="0"/>
              <a:t>; Ale </a:t>
            </a:r>
            <a:r>
              <a:rPr lang="es-ES" b="1" dirty="0" err="1"/>
              <a:t>pravdou</a:t>
            </a:r>
            <a:r>
              <a:rPr lang="es-ES" b="1" dirty="0"/>
              <a:t> je, </a:t>
            </a:r>
            <a:r>
              <a:rPr lang="es-ES" b="1" dirty="0" err="1"/>
              <a:t>že</a:t>
            </a:r>
            <a:r>
              <a:rPr lang="es-ES" b="1" dirty="0"/>
              <a:t> ten, </a:t>
            </a:r>
            <a:r>
              <a:rPr lang="es-ES" b="1" dirty="0" err="1"/>
              <a:t>kdo</a:t>
            </a:r>
            <a:r>
              <a:rPr lang="es-ES" b="1" dirty="0"/>
              <a:t> je </a:t>
            </a:r>
            <a:r>
              <a:rPr lang="es-ES" b="1" dirty="0" err="1"/>
              <a:t>ovládán</a:t>
            </a:r>
            <a:r>
              <a:rPr lang="es-ES" b="1" dirty="0"/>
              <a:t> </a:t>
            </a:r>
            <a:r>
              <a:rPr lang="es-ES" b="1" dirty="0" err="1"/>
              <a:t>svými</a:t>
            </a:r>
            <a:r>
              <a:rPr lang="es-ES" b="1" dirty="0"/>
              <a:t> </a:t>
            </a:r>
            <a:r>
              <a:rPr lang="es-ES" b="1" dirty="0" err="1"/>
              <a:t>vášněmi</a:t>
            </a:r>
            <a:r>
              <a:rPr lang="es-ES" b="1" dirty="0"/>
              <a:t>, je </a:t>
            </a:r>
            <a:r>
              <a:rPr lang="es-ES" b="1" dirty="0" err="1"/>
              <a:t>slabý</a:t>
            </a:r>
            <a:r>
              <a:rPr lang="es-ES" b="1" dirty="0"/>
              <a:t> </a:t>
            </a:r>
            <a:r>
              <a:rPr lang="es-ES" b="1" dirty="0" err="1"/>
              <a:t>člověk</a:t>
            </a:r>
            <a:r>
              <a:rPr lang="es-ES" b="1" dirty="0"/>
              <a:t>.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Skutečná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velikost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ušlechtilost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člověka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měří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schopností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potlačit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pocity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, </a:t>
            </a:r>
            <a:r>
              <a:rPr lang="it-IT" b="1" dirty="0"/>
              <a:t>a ne moc</a:t>
            </a:r>
            <a:r>
              <a:rPr lang="cs-CZ" b="1" dirty="0"/>
              <a:t>í</a:t>
            </a:r>
            <a:r>
              <a:rPr lang="it-IT" b="1" dirty="0"/>
              <a:t> si </a:t>
            </a:r>
            <a:r>
              <a:rPr lang="cs-CZ" b="1" dirty="0"/>
              <a:t>je</a:t>
            </a:r>
            <a:r>
              <a:rPr lang="it-IT" b="1" dirty="0"/>
              <a:t> podmanit. </a:t>
            </a:r>
            <a:r>
              <a:rPr lang="es-ES" b="1" dirty="0" err="1"/>
              <a:t>Nejsilnější</a:t>
            </a:r>
            <a:r>
              <a:rPr lang="es-ES" b="1" dirty="0"/>
              <a:t> </a:t>
            </a:r>
            <a:r>
              <a:rPr lang="es-ES" b="1" dirty="0" err="1"/>
              <a:t>člověk</a:t>
            </a:r>
            <a:r>
              <a:rPr lang="es-ES" b="1" dirty="0"/>
              <a:t> je ten, </a:t>
            </a:r>
            <a:r>
              <a:rPr lang="es-ES" b="1" dirty="0" err="1"/>
              <a:t>který</a:t>
            </a:r>
            <a:r>
              <a:rPr lang="es-ES" b="1" dirty="0"/>
              <a:t>, i </a:t>
            </a:r>
            <a:r>
              <a:rPr lang="es-ES" b="1" dirty="0" err="1"/>
              <a:t>když</a:t>
            </a:r>
            <a:r>
              <a:rPr lang="es-ES" b="1" dirty="0"/>
              <a:t> je </a:t>
            </a:r>
            <a:r>
              <a:rPr lang="es-ES" b="1" dirty="0" err="1"/>
              <a:t>citlivý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zneužívání</a:t>
            </a:r>
            <a:r>
              <a:rPr lang="es-ES" b="1" dirty="0"/>
              <a:t>, </a:t>
            </a:r>
            <a:r>
              <a:rPr lang="es-ES" b="1" dirty="0" err="1"/>
              <a:t>potlačuje</a:t>
            </a:r>
            <a:r>
              <a:rPr lang="es-ES" b="1" dirty="0"/>
              <a:t> </a:t>
            </a:r>
            <a:r>
              <a:rPr lang="es-ES" b="1" dirty="0" err="1"/>
              <a:t>vášeň</a:t>
            </a:r>
            <a:r>
              <a:rPr lang="es-ES" b="1" dirty="0"/>
              <a:t> a </a:t>
            </a:r>
            <a:r>
              <a:rPr lang="es-ES" b="1" dirty="0" err="1"/>
              <a:t>odpouští</a:t>
            </a:r>
            <a:r>
              <a:rPr lang="es-ES" b="1" dirty="0"/>
              <a:t>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nepřátelům</a:t>
            </a:r>
            <a:r>
              <a:rPr lang="es-ES" b="1" dirty="0"/>
              <a:t>.—</a:t>
            </a:r>
            <a:r>
              <a:rPr lang="cs-CZ" b="1" dirty="0"/>
              <a:t> EGW: </a:t>
            </a:r>
            <a:r>
              <a:rPr lang="es-ES" b="1" dirty="0"/>
              <a:t>C</a:t>
            </a:r>
            <a:r>
              <a:rPr lang="cs-CZ" b="1" dirty="0"/>
              <a:t>T strana 222</a:t>
            </a:r>
            <a:r>
              <a:rPr lang="es-ES" b="1" dirty="0"/>
              <a:t>.</a:t>
            </a:r>
          </a:p>
        </p:txBody>
      </p:sp>
      <p:pic>
        <p:nvPicPr>
          <p:cNvPr id="3" name="Imagen 2" descr="Forma, Rectángulo&#10;&#10;Descripción generada automáticamente">
            <a:extLst>
              <a:ext uri="{FF2B5EF4-FFF2-40B4-BE49-F238E27FC236}">
                <a16:creationId xmlns:a16="http://schemas.microsoft.com/office/drawing/2014/main" id="{212480DD-8E43-7105-1CED-D228180CC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114" y="100054"/>
            <a:ext cx="2272479" cy="14400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FB8972F-CF7C-2BAE-2104-424CE960DEF4}"/>
              </a:ext>
            </a:extLst>
          </p:cNvPr>
          <p:cNvSpPr txBox="1"/>
          <p:nvPr/>
        </p:nvSpPr>
        <p:spPr>
          <a:xfrm>
            <a:off x="9909960" y="331458"/>
            <a:ext cx="1853829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000" b="1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Význam</a:t>
            </a:r>
            <a:r>
              <a:rPr lang="es-ES" sz="20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</a:t>
            </a:r>
            <a:r>
              <a:rPr lang="es-ES" sz="2000" b="1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charakteru</a:t>
            </a:r>
            <a:r>
              <a:rPr lang="es-ES" sz="20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
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A5BE271-6832-EEC2-DD1C-309D2BEBD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8176" y="3667812"/>
            <a:ext cx="4635201" cy="3090134"/>
          </a:xfrm>
          <a:prstGeom prst="rect">
            <a:avLst/>
          </a:prstGeom>
          <a:ln w="38100" cap="sq">
            <a:solidFill>
              <a:srgbClr val="F7D01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 descr="Un hombre y una mujer&#10;&#10;Descripción generada automáticamente con confianza media">
            <a:extLst>
              <a:ext uri="{FF2B5EF4-FFF2-40B4-BE49-F238E27FC236}">
                <a16:creationId xmlns:a16="http://schemas.microsoft.com/office/drawing/2014/main" id="{CD42CBCA-5681-AFEB-9AA5-29950F9DCE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528" y="214060"/>
            <a:ext cx="3663180" cy="3097542"/>
          </a:xfrm>
          <a:prstGeom prst="rect">
            <a:avLst/>
          </a:prstGeom>
          <a:ln w="38100" cap="sq">
            <a:solidFill>
              <a:srgbClr val="F7D01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Un niño con la boca abierta&#10;&#10;Descripción generada automáticamente con confianza media">
            <a:extLst>
              <a:ext uri="{FF2B5EF4-FFF2-40B4-BE49-F238E27FC236}">
                <a16:creationId xmlns:a16="http://schemas.microsoft.com/office/drawing/2014/main" id="{A5B42EB5-8B37-5728-5D52-D4EE0FEC11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1" r="11837"/>
          <a:stretch/>
        </p:blipFill>
        <p:spPr>
          <a:xfrm>
            <a:off x="9665040" y="1620731"/>
            <a:ext cx="2378337" cy="1894696"/>
          </a:xfrm>
          <a:prstGeom prst="rect">
            <a:avLst/>
          </a:prstGeom>
          <a:ln w="38100" cap="sq">
            <a:solidFill>
              <a:srgbClr val="F7D01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399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828CEBE-FA2A-1F34-752D-801FEFADD832}"/>
              </a:ext>
            </a:extLst>
          </p:cNvPr>
          <p:cNvSpPr txBox="1"/>
          <p:nvPr/>
        </p:nvSpPr>
        <p:spPr>
          <a:xfrm>
            <a:off x="184649" y="142688"/>
            <a:ext cx="90550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9A0000"/>
                </a:solidFill>
              </a:rPr>
              <a:t>Formování charakteru je celoživotní práce a je na věčnost</a:t>
            </a:r>
            <a:r>
              <a:rPr lang="es-ES" b="1" dirty="0">
                <a:solidFill>
                  <a:srgbClr val="9A0000"/>
                </a:solidFill>
              </a:rPr>
              <a:t>. </a:t>
            </a:r>
            <a:r>
              <a:rPr lang="es-ES" b="1" dirty="0" err="1"/>
              <a:t>Kdyby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všichni</a:t>
            </a:r>
            <a:r>
              <a:rPr lang="es-ES" b="1" dirty="0"/>
              <a:t> </a:t>
            </a:r>
            <a:r>
              <a:rPr lang="es-ES" b="1" dirty="0" err="1"/>
              <a:t>pochopili</a:t>
            </a:r>
            <a:r>
              <a:rPr lang="es-ES" b="1" dirty="0"/>
              <a:t>, </a:t>
            </a:r>
            <a:r>
              <a:rPr lang="es-ES" b="1" dirty="0" err="1"/>
              <a:t>kdyby</a:t>
            </a:r>
            <a:r>
              <a:rPr lang="es-ES" b="1" dirty="0"/>
              <a:t> se </a:t>
            </a:r>
            <a:r>
              <a:rPr lang="es-ES" b="1" dirty="0" err="1"/>
              <a:t>probudili</a:t>
            </a:r>
            <a:r>
              <a:rPr lang="es-ES" b="1" dirty="0"/>
              <a:t> k </a:t>
            </a:r>
            <a:r>
              <a:rPr lang="es-ES" b="1" dirty="0" err="1"/>
              <a:t>myšlence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individuálně</a:t>
            </a:r>
            <a:r>
              <a:rPr lang="es-ES" b="1" dirty="0"/>
              <a:t> </a:t>
            </a:r>
            <a:r>
              <a:rPr lang="es-ES" b="1" dirty="0" err="1"/>
              <a:t>rozhodujeme</a:t>
            </a:r>
            <a:r>
              <a:rPr lang="es-ES" b="1" dirty="0"/>
              <a:t> o </a:t>
            </a:r>
            <a:r>
              <a:rPr lang="es-ES" b="1" dirty="0" err="1"/>
              <a:t>svém</a:t>
            </a:r>
            <a:r>
              <a:rPr lang="es-ES" b="1" dirty="0"/>
              <a:t> </a:t>
            </a:r>
            <a:r>
              <a:rPr lang="es-ES" b="1" dirty="0" err="1"/>
              <a:t>vlastním</a:t>
            </a:r>
            <a:r>
              <a:rPr lang="es-ES" b="1" dirty="0"/>
              <a:t> </a:t>
            </a:r>
            <a:r>
              <a:rPr lang="es-ES" b="1" dirty="0" err="1"/>
              <a:t>osudu</a:t>
            </a:r>
            <a:r>
              <a:rPr lang="es-ES" b="1" dirty="0"/>
              <a:t> pro </a:t>
            </a:r>
            <a:r>
              <a:rPr lang="es-ES" b="1" dirty="0" err="1"/>
              <a:t>věčný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věčnou</a:t>
            </a:r>
            <a:r>
              <a:rPr lang="es-ES" b="1" dirty="0"/>
              <a:t> </a:t>
            </a:r>
            <a:r>
              <a:rPr lang="es-ES" b="1" dirty="0" err="1"/>
              <a:t>zkázu</a:t>
            </a:r>
            <a:r>
              <a:rPr lang="es-ES" b="1" dirty="0"/>
              <a:t>, </a:t>
            </a:r>
            <a:r>
              <a:rPr lang="es-ES" b="1" dirty="0" err="1"/>
              <a:t>jaká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nastala</a:t>
            </a:r>
            <a:r>
              <a:rPr lang="es-ES" b="1" dirty="0"/>
              <a:t> </a:t>
            </a:r>
            <a:r>
              <a:rPr lang="es-ES" b="1" dirty="0" err="1"/>
              <a:t>změna</a:t>
            </a:r>
            <a:r>
              <a:rPr lang="es-ES" b="1" dirty="0"/>
              <a:t>! </a:t>
            </a:r>
            <a:r>
              <a:rPr lang="es-ES" b="1" dirty="0" err="1"/>
              <a:t>Jakými</a:t>
            </a:r>
            <a:r>
              <a:rPr lang="es-ES" b="1" dirty="0"/>
              <a:t> </a:t>
            </a:r>
            <a:r>
              <a:rPr lang="es-ES" b="1" dirty="0" err="1"/>
              <a:t>různými</a:t>
            </a:r>
            <a:r>
              <a:rPr lang="es-ES" b="1" dirty="0"/>
              <a:t> </a:t>
            </a:r>
            <a:r>
              <a:rPr lang="es-ES" b="1" dirty="0" err="1"/>
              <a:t>způsoby</a:t>
            </a:r>
            <a:r>
              <a:rPr lang="es-ES" b="1" dirty="0"/>
              <a:t> </a:t>
            </a:r>
            <a:r>
              <a:rPr lang="es-ES" b="1" dirty="0" err="1"/>
              <a:t>bychom</a:t>
            </a:r>
            <a:r>
              <a:rPr lang="es-ES" b="1" dirty="0"/>
              <a:t> </a:t>
            </a:r>
            <a:r>
              <a:rPr lang="es-ES" b="1" dirty="0" err="1"/>
              <a:t>zabírali</a:t>
            </a:r>
            <a:r>
              <a:rPr lang="es-ES" b="1" dirty="0"/>
              <a:t> </a:t>
            </a:r>
            <a:r>
              <a:rPr lang="es-ES" b="1" dirty="0" err="1"/>
              <a:t>tento</a:t>
            </a:r>
            <a:r>
              <a:rPr lang="es-ES" b="1" dirty="0"/>
              <a:t> </a:t>
            </a:r>
            <a:r>
              <a:rPr lang="es-ES" b="1" dirty="0" err="1"/>
              <a:t>čas</a:t>
            </a:r>
            <a:r>
              <a:rPr lang="es-ES" b="1" dirty="0"/>
              <a:t> </a:t>
            </a:r>
            <a:r>
              <a:rPr lang="es-ES" b="1" dirty="0" err="1"/>
              <a:t>zkoušek</a:t>
            </a:r>
            <a:r>
              <a:rPr lang="es-ES" b="1" dirty="0"/>
              <a:t> a </a:t>
            </a:r>
            <a:r>
              <a:rPr lang="es-ES" b="1" dirty="0" err="1"/>
              <a:t>jaké</a:t>
            </a:r>
            <a:r>
              <a:rPr lang="es-ES" b="1" dirty="0"/>
              <a:t> </a:t>
            </a:r>
            <a:r>
              <a:rPr lang="es-ES" b="1" dirty="0" err="1"/>
              <a:t>různé</a:t>
            </a:r>
            <a:r>
              <a:rPr lang="es-ES" b="1" dirty="0"/>
              <a:t> </a:t>
            </a:r>
            <a:r>
              <a:rPr lang="es-ES" b="1" dirty="0" err="1"/>
              <a:t>postavy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naplnily</a:t>
            </a:r>
            <a:r>
              <a:rPr lang="es-ES" b="1" dirty="0"/>
              <a:t> </a:t>
            </a:r>
            <a:r>
              <a:rPr lang="es-ES" b="1" dirty="0" err="1"/>
              <a:t>náš</a:t>
            </a:r>
            <a:r>
              <a:rPr lang="es-ES" b="1" dirty="0"/>
              <a:t> </a:t>
            </a:r>
            <a:r>
              <a:rPr lang="es-ES" b="1" dirty="0" err="1"/>
              <a:t>svět</a:t>
            </a:r>
            <a:r>
              <a:rPr lang="es-ES" b="1" dirty="0"/>
              <a:t>!</a:t>
            </a:r>
            <a:r>
              <a:rPr lang="cs-CZ" b="1" dirty="0"/>
              <a:t> </a:t>
            </a:r>
            <a:r>
              <a:rPr lang="es-ES" b="1" dirty="0"/>
              <a:t>—</a:t>
            </a:r>
            <a:r>
              <a:rPr lang="cs-CZ" b="1" dirty="0"/>
              <a:t> EGW: </a:t>
            </a:r>
            <a:r>
              <a:rPr lang="es-ES" b="1" dirty="0"/>
              <a:t>YI 19</a:t>
            </a:r>
            <a:r>
              <a:rPr lang="cs-CZ" b="1" dirty="0"/>
              <a:t>. února</a:t>
            </a:r>
            <a:r>
              <a:rPr lang="es-ES" b="1" dirty="0"/>
              <a:t> 1903.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65296A8-2DD1-216B-E999-29BA10DE7D5A}"/>
              </a:ext>
            </a:extLst>
          </p:cNvPr>
          <p:cNvSpPr txBox="1"/>
          <p:nvPr/>
        </p:nvSpPr>
        <p:spPr>
          <a:xfrm>
            <a:off x="5529774" y="1771120"/>
            <a:ext cx="343126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Neexistuje</a:t>
            </a:r>
            <a:r>
              <a:rPr lang="es-ES" b="1" dirty="0"/>
              <a:t> </a:t>
            </a:r>
            <a:r>
              <a:rPr lang="es-ES" b="1" dirty="0" err="1"/>
              <a:t>žádná</a:t>
            </a:r>
            <a:r>
              <a:rPr lang="es-ES" b="1" dirty="0"/>
              <a:t> </a:t>
            </a:r>
            <a:r>
              <a:rPr lang="es-ES" b="1" dirty="0" err="1"/>
              <a:t>jiná</a:t>
            </a:r>
            <a:r>
              <a:rPr lang="es-ES" b="1" dirty="0"/>
              <a:t> </a:t>
            </a:r>
            <a:r>
              <a:rPr lang="es-ES" b="1" dirty="0" err="1"/>
              <a:t>vyšší</a:t>
            </a:r>
            <a:r>
              <a:rPr lang="es-ES" b="1" dirty="0"/>
              <a:t> </a:t>
            </a:r>
            <a:r>
              <a:rPr lang="es-ES" b="1" dirty="0" err="1"/>
              <a:t>práce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svěřena</a:t>
            </a:r>
            <a:r>
              <a:rPr lang="es-ES" b="1" dirty="0"/>
              <a:t> </a:t>
            </a:r>
            <a:r>
              <a:rPr lang="es-ES" b="1" dirty="0" err="1"/>
              <a:t>smrtelníkům</a:t>
            </a:r>
            <a:r>
              <a:rPr lang="es-ES" b="1" dirty="0"/>
              <a:t>,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formování</a:t>
            </a:r>
            <a:r>
              <a:rPr lang="es-ES" b="1" dirty="0"/>
              <a:t> </a:t>
            </a:r>
            <a:r>
              <a:rPr lang="es-ES" b="1" dirty="0" err="1"/>
              <a:t>charakteru</a:t>
            </a:r>
            <a:r>
              <a:rPr lang="es-ES" b="1" dirty="0"/>
              <a:t>. </a:t>
            </a:r>
            <a:r>
              <a:rPr lang="es-ES" b="1" dirty="0" err="1"/>
              <a:t>Děti</a:t>
            </a:r>
            <a:r>
              <a:rPr lang="es-ES" b="1" dirty="0"/>
              <a:t> musí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nejen</a:t>
            </a:r>
            <a:r>
              <a:rPr lang="es-ES" b="1" dirty="0"/>
              <a:t> </a:t>
            </a:r>
            <a:r>
              <a:rPr lang="es-ES" b="1" dirty="0" err="1"/>
              <a:t>vzdělávány</a:t>
            </a:r>
            <a:r>
              <a:rPr lang="es-ES" b="1" dirty="0"/>
              <a:t>, ale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vychovávány</a:t>
            </a:r>
            <a:r>
              <a:rPr lang="cs-CZ" b="1" dirty="0"/>
              <a:t>.</a:t>
            </a:r>
            <a:r>
              <a:rPr lang="es-ES" b="1" dirty="0"/>
              <a:t> A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předpovědět</a:t>
            </a:r>
            <a:r>
              <a:rPr lang="es-ES" b="1" dirty="0"/>
              <a:t> </a:t>
            </a:r>
            <a:r>
              <a:rPr lang="es-ES" b="1" dirty="0" err="1"/>
              <a:t>budoucnost</a:t>
            </a:r>
            <a:r>
              <a:rPr lang="es-ES" b="1" dirty="0"/>
              <a:t> </a:t>
            </a:r>
            <a:r>
              <a:rPr lang="es-ES" b="1" dirty="0" err="1"/>
              <a:t>dítěte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mladého</a:t>
            </a:r>
            <a:r>
              <a:rPr lang="es-ES" b="1" dirty="0"/>
              <a:t> </a:t>
            </a:r>
            <a:r>
              <a:rPr lang="es-ES" b="1" dirty="0" err="1"/>
              <a:t>člověka</a:t>
            </a:r>
            <a:r>
              <a:rPr lang="es-ES" b="1" dirty="0"/>
              <a:t>? </a:t>
            </a:r>
            <a:r>
              <a:rPr lang="es-ES" b="1" dirty="0" err="1">
                <a:solidFill>
                  <a:srgbClr val="9A0000"/>
                </a:solidFill>
              </a:rPr>
              <a:t>Věnujte</a:t>
            </a:r>
            <a:r>
              <a:rPr lang="es-ES" b="1" dirty="0">
                <a:solidFill>
                  <a:srgbClr val="9A0000"/>
                </a:solidFill>
              </a:rPr>
              <a:t> </a:t>
            </a:r>
            <a:r>
              <a:rPr lang="es-ES" b="1" dirty="0" err="1">
                <a:solidFill>
                  <a:srgbClr val="9A0000"/>
                </a:solidFill>
              </a:rPr>
              <a:t>největší</a:t>
            </a:r>
            <a:r>
              <a:rPr lang="es-ES" b="1" dirty="0">
                <a:solidFill>
                  <a:srgbClr val="9A0000"/>
                </a:solidFill>
              </a:rPr>
              <a:t> </a:t>
            </a:r>
            <a:r>
              <a:rPr lang="es-ES" b="1" dirty="0" err="1">
                <a:solidFill>
                  <a:srgbClr val="9A0000"/>
                </a:solidFill>
              </a:rPr>
              <a:t>pozornost</a:t>
            </a:r>
            <a:r>
              <a:rPr lang="es-ES" b="1" dirty="0">
                <a:solidFill>
                  <a:srgbClr val="9A0000"/>
                </a:solidFill>
              </a:rPr>
              <a:t> </a:t>
            </a:r>
            <a:r>
              <a:rPr lang="es-ES" b="1" dirty="0" err="1">
                <a:solidFill>
                  <a:srgbClr val="9A0000"/>
                </a:solidFill>
              </a:rPr>
              <a:t>formaci</a:t>
            </a:r>
            <a:r>
              <a:rPr lang="es-ES" b="1" dirty="0">
                <a:solidFill>
                  <a:srgbClr val="9A0000"/>
                </a:solidFill>
              </a:rPr>
              <a:t> </a:t>
            </a:r>
            <a:r>
              <a:rPr lang="es-ES" b="1" dirty="0" err="1">
                <a:solidFill>
                  <a:srgbClr val="9A0000"/>
                </a:solidFill>
              </a:rPr>
              <a:t>svých</a:t>
            </a:r>
            <a:r>
              <a:rPr lang="es-ES" b="1" dirty="0">
                <a:solidFill>
                  <a:srgbClr val="9A0000"/>
                </a:solidFill>
              </a:rPr>
              <a:t> </a:t>
            </a:r>
            <a:r>
              <a:rPr lang="es-ES" b="1" dirty="0" err="1">
                <a:solidFill>
                  <a:srgbClr val="9A0000"/>
                </a:solidFill>
              </a:rPr>
              <a:t>dětí</a:t>
            </a:r>
            <a:r>
              <a:rPr lang="es-ES" b="1" dirty="0">
                <a:solidFill>
                  <a:srgbClr val="9A0000"/>
                </a:solidFill>
              </a:rPr>
              <a:t>. </a:t>
            </a:r>
            <a:r>
              <a:rPr lang="es-ES" b="1" dirty="0" err="1">
                <a:solidFill>
                  <a:srgbClr val="9A0000"/>
                </a:solidFill>
              </a:rPr>
              <a:t>Dítě</a:t>
            </a:r>
            <a:r>
              <a:rPr lang="es-ES" b="1" dirty="0">
                <a:solidFill>
                  <a:srgbClr val="9A0000"/>
                </a:solidFill>
              </a:rPr>
              <a:t>, </a:t>
            </a:r>
            <a:r>
              <a:rPr lang="es-ES" b="1" dirty="0" err="1">
                <a:solidFill>
                  <a:srgbClr val="9A0000"/>
                </a:solidFill>
              </a:rPr>
              <a:t>náležitě</a:t>
            </a:r>
            <a:r>
              <a:rPr lang="es-ES" b="1" dirty="0">
                <a:solidFill>
                  <a:srgbClr val="9A0000"/>
                </a:solidFill>
              </a:rPr>
              <a:t> </a:t>
            </a:r>
            <a:r>
              <a:rPr lang="es-ES" b="1" dirty="0" err="1">
                <a:solidFill>
                  <a:srgbClr val="9A0000"/>
                </a:solidFill>
              </a:rPr>
              <a:t>ukázněné</a:t>
            </a:r>
            <a:r>
              <a:rPr lang="es-ES" b="1" dirty="0">
                <a:solidFill>
                  <a:srgbClr val="9A0000"/>
                </a:solidFill>
              </a:rPr>
              <a:t> v </a:t>
            </a:r>
            <a:r>
              <a:rPr lang="es-ES" b="1" dirty="0" err="1">
                <a:solidFill>
                  <a:srgbClr val="9A0000"/>
                </a:solidFill>
              </a:rPr>
              <a:t>zásadách</a:t>
            </a:r>
            <a:r>
              <a:rPr lang="es-ES" b="1" dirty="0">
                <a:solidFill>
                  <a:srgbClr val="9A0000"/>
                </a:solidFill>
              </a:rPr>
              <a:t> </a:t>
            </a:r>
            <a:r>
              <a:rPr lang="es-ES" b="1" dirty="0" err="1">
                <a:solidFill>
                  <a:srgbClr val="9A0000"/>
                </a:solidFill>
              </a:rPr>
              <a:t>pravdy</a:t>
            </a:r>
            <a:r>
              <a:rPr lang="es-ES" b="1" dirty="0">
                <a:solidFill>
                  <a:srgbClr val="9A0000"/>
                </a:solidFill>
              </a:rPr>
              <a:t>, </a:t>
            </a:r>
            <a:r>
              <a:rPr lang="es-ES" b="1" dirty="0" err="1">
                <a:solidFill>
                  <a:srgbClr val="9A0000"/>
                </a:solidFill>
              </a:rPr>
              <a:t>které</a:t>
            </a:r>
            <a:r>
              <a:rPr lang="es-ES" b="1" dirty="0">
                <a:solidFill>
                  <a:srgbClr val="9A0000"/>
                </a:solidFill>
              </a:rPr>
              <a:t> </a:t>
            </a:r>
            <a:r>
              <a:rPr lang="es-ES" b="1" dirty="0" err="1">
                <a:solidFill>
                  <a:srgbClr val="9A0000"/>
                </a:solidFill>
              </a:rPr>
              <a:t>má</a:t>
            </a:r>
            <a:r>
              <a:rPr lang="es-ES" b="1" dirty="0">
                <a:solidFill>
                  <a:srgbClr val="9A0000"/>
                </a:solidFill>
              </a:rPr>
              <a:t> do </a:t>
            </a:r>
            <a:r>
              <a:rPr lang="es-ES" b="1" dirty="0" err="1">
                <a:solidFill>
                  <a:srgbClr val="9A0000"/>
                </a:solidFill>
              </a:rPr>
              <a:t>svého</a:t>
            </a:r>
            <a:r>
              <a:rPr lang="es-ES" b="1" dirty="0">
                <a:solidFill>
                  <a:srgbClr val="9A0000"/>
                </a:solidFill>
              </a:rPr>
              <a:t> </a:t>
            </a:r>
            <a:r>
              <a:rPr lang="es-ES" b="1" dirty="0" err="1">
                <a:solidFill>
                  <a:srgbClr val="9A0000"/>
                </a:solidFill>
              </a:rPr>
              <a:t>charakteru</a:t>
            </a:r>
            <a:r>
              <a:rPr lang="es-ES" b="1" dirty="0">
                <a:solidFill>
                  <a:srgbClr val="9A0000"/>
                </a:solidFill>
              </a:rPr>
              <a:t> </a:t>
            </a:r>
            <a:r>
              <a:rPr lang="es-ES" b="1" dirty="0" err="1">
                <a:solidFill>
                  <a:srgbClr val="9A0000"/>
                </a:solidFill>
              </a:rPr>
              <a:t>vetkanou</a:t>
            </a:r>
            <a:r>
              <a:rPr lang="es-ES" b="1" dirty="0">
                <a:solidFill>
                  <a:srgbClr val="9A0000"/>
                </a:solidFill>
              </a:rPr>
              <a:t> </a:t>
            </a:r>
            <a:r>
              <a:rPr lang="es-ES" b="1" dirty="0" err="1">
                <a:solidFill>
                  <a:srgbClr val="9A0000"/>
                </a:solidFill>
              </a:rPr>
              <a:t>lásku</a:t>
            </a:r>
            <a:r>
              <a:rPr lang="es-ES" b="1" dirty="0">
                <a:solidFill>
                  <a:srgbClr val="9A0000"/>
                </a:solidFill>
              </a:rPr>
              <a:t> a </a:t>
            </a:r>
            <a:r>
              <a:rPr lang="es-ES" b="1" dirty="0" err="1">
                <a:solidFill>
                  <a:srgbClr val="9A0000"/>
                </a:solidFill>
              </a:rPr>
              <a:t>bázeň</a:t>
            </a:r>
            <a:r>
              <a:rPr lang="es-ES" b="1" dirty="0">
                <a:solidFill>
                  <a:srgbClr val="9A0000"/>
                </a:solidFill>
              </a:rPr>
              <a:t> </a:t>
            </a:r>
            <a:r>
              <a:rPr lang="es-ES" b="1" dirty="0" err="1">
                <a:solidFill>
                  <a:srgbClr val="9A0000"/>
                </a:solidFill>
              </a:rPr>
              <a:t>Boží</a:t>
            </a:r>
            <a:r>
              <a:rPr lang="es-ES" b="1" dirty="0">
                <a:solidFill>
                  <a:srgbClr val="9A0000"/>
                </a:solidFill>
              </a:rPr>
              <a:t>, </a:t>
            </a:r>
            <a:r>
              <a:rPr lang="es-ES" b="1" dirty="0" err="1">
                <a:solidFill>
                  <a:srgbClr val="9A0000"/>
                </a:solidFill>
              </a:rPr>
              <a:t>bude</a:t>
            </a:r>
            <a:r>
              <a:rPr lang="es-ES" b="1" dirty="0">
                <a:solidFill>
                  <a:srgbClr val="9A0000"/>
                </a:solidFill>
              </a:rPr>
              <a:t> </a:t>
            </a:r>
            <a:r>
              <a:rPr lang="es-ES" b="1" dirty="0" err="1">
                <a:solidFill>
                  <a:srgbClr val="9A0000"/>
                </a:solidFill>
              </a:rPr>
              <a:t>mít</a:t>
            </a:r>
            <a:r>
              <a:rPr lang="es-ES" b="1" dirty="0">
                <a:solidFill>
                  <a:srgbClr val="9A0000"/>
                </a:solidFill>
              </a:rPr>
              <a:t> ve </a:t>
            </a:r>
            <a:r>
              <a:rPr lang="es-ES" b="1" dirty="0" err="1">
                <a:solidFill>
                  <a:srgbClr val="9A0000"/>
                </a:solidFill>
              </a:rPr>
              <a:t>světě</a:t>
            </a:r>
            <a:r>
              <a:rPr lang="es-ES" b="1" dirty="0">
                <a:solidFill>
                  <a:srgbClr val="9A0000"/>
                </a:solidFill>
              </a:rPr>
              <a:t> </a:t>
            </a:r>
            <a:r>
              <a:rPr lang="es-ES" b="1" dirty="0" err="1">
                <a:solidFill>
                  <a:srgbClr val="9A0000"/>
                </a:solidFill>
              </a:rPr>
              <a:t>moc</a:t>
            </a:r>
            <a:r>
              <a:rPr lang="es-ES" b="1" dirty="0">
                <a:solidFill>
                  <a:srgbClr val="9A0000"/>
                </a:solidFill>
              </a:rPr>
              <a:t> k </a:t>
            </a:r>
            <a:r>
              <a:rPr lang="es-ES" b="1" dirty="0" err="1">
                <a:solidFill>
                  <a:srgbClr val="9A0000"/>
                </a:solidFill>
              </a:rPr>
              <a:t>dobru</a:t>
            </a:r>
            <a:r>
              <a:rPr lang="es-ES" b="1" dirty="0">
                <a:solidFill>
                  <a:srgbClr val="9A0000"/>
                </a:solidFill>
              </a:rPr>
              <a:t>, </a:t>
            </a:r>
            <a:r>
              <a:rPr lang="es-ES" b="1" dirty="0" err="1">
                <a:solidFill>
                  <a:srgbClr val="9A0000"/>
                </a:solidFill>
              </a:rPr>
              <a:t>kterou</a:t>
            </a:r>
            <a:r>
              <a:rPr lang="es-ES" b="1" dirty="0">
                <a:solidFill>
                  <a:srgbClr val="9A0000"/>
                </a:solidFill>
              </a:rPr>
              <a:t> </a:t>
            </a:r>
            <a:r>
              <a:rPr lang="es-ES" b="1" dirty="0" err="1">
                <a:solidFill>
                  <a:srgbClr val="9A0000"/>
                </a:solidFill>
              </a:rPr>
              <a:t>nelze</a:t>
            </a:r>
            <a:r>
              <a:rPr lang="es-ES" b="1" dirty="0">
                <a:solidFill>
                  <a:srgbClr val="9A0000"/>
                </a:solidFill>
              </a:rPr>
              <a:t> </a:t>
            </a:r>
            <a:r>
              <a:rPr lang="es-ES" b="1" dirty="0" err="1">
                <a:solidFill>
                  <a:srgbClr val="9A0000"/>
                </a:solidFill>
              </a:rPr>
              <a:t>ocenit</a:t>
            </a:r>
            <a:r>
              <a:rPr lang="es-ES" b="1" dirty="0"/>
              <a:t>.—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Signs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Times, 13</a:t>
            </a:r>
            <a:r>
              <a:rPr lang="cs-CZ" b="1" dirty="0"/>
              <a:t>. července</a:t>
            </a:r>
            <a:r>
              <a:rPr lang="es-ES" b="1" dirty="0"/>
              <a:t> 1888.</a:t>
            </a:r>
          </a:p>
        </p:txBody>
      </p:sp>
      <p:pic>
        <p:nvPicPr>
          <p:cNvPr id="2" name="Imagen 1" descr="Forma, Rectángulo&#10;&#10;Descripción generada automáticamente">
            <a:extLst>
              <a:ext uri="{FF2B5EF4-FFF2-40B4-BE49-F238E27FC236}">
                <a16:creationId xmlns:a16="http://schemas.microsoft.com/office/drawing/2014/main" id="{8B46B2E4-9E31-80B3-B280-D46B41907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114" y="100055"/>
            <a:ext cx="2235237" cy="141640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356899C-53BB-78DB-F81E-462B621CFFCD}"/>
              </a:ext>
            </a:extLst>
          </p:cNvPr>
          <p:cNvSpPr txBox="1"/>
          <p:nvPr/>
        </p:nvSpPr>
        <p:spPr>
          <a:xfrm>
            <a:off x="9891299" y="319659"/>
            <a:ext cx="1853829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000" b="1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Význam</a:t>
            </a:r>
            <a:r>
              <a:rPr lang="es-ES" sz="20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</a:t>
            </a:r>
            <a:r>
              <a:rPr lang="es-ES" sz="2000" b="1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charakteru</a:t>
            </a:r>
            <a:r>
              <a:rPr lang="es-ES" sz="20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
</a:t>
            </a:r>
          </a:p>
        </p:txBody>
      </p:sp>
      <p:pic>
        <p:nvPicPr>
          <p:cNvPr id="7" name="Imagen 6" descr="Un grupo de personas sonriendo&#10;&#10;Descripción generada automáticamente">
            <a:extLst>
              <a:ext uri="{FF2B5EF4-FFF2-40B4-BE49-F238E27FC236}">
                <a16:creationId xmlns:a16="http://schemas.microsoft.com/office/drawing/2014/main" id="{059F7D9F-D595-5457-3F3C-7D385385B0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" r="4974"/>
          <a:stretch/>
        </p:blipFill>
        <p:spPr>
          <a:xfrm>
            <a:off x="8961041" y="1887248"/>
            <a:ext cx="3046310" cy="461294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7D01D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Imagen 8" descr="Personas sentadas alrededor de una mesa&#10;&#10;Descripción generada automáticamente con confianza media">
            <a:extLst>
              <a:ext uri="{FF2B5EF4-FFF2-40B4-BE49-F238E27FC236}">
                <a16:creationId xmlns:a16="http://schemas.microsoft.com/office/drawing/2014/main" id="{E3D68ECD-0962-A101-A10A-C13B2F60AD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" t="1642" r="7681" b="-1642"/>
          <a:stretch/>
        </p:blipFill>
        <p:spPr>
          <a:xfrm>
            <a:off x="184649" y="1698877"/>
            <a:ext cx="5237500" cy="480131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7D01D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2172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DC88403-9371-A3D3-B152-CCDEFAC68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2114" y="100054"/>
            <a:ext cx="2272478" cy="1440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2BAE5E7-2F5A-251D-9A48-163FA73736B3}"/>
              </a:ext>
            </a:extLst>
          </p:cNvPr>
          <p:cNvSpPr txBox="1"/>
          <p:nvPr/>
        </p:nvSpPr>
        <p:spPr>
          <a:xfrm>
            <a:off x="9909960" y="331458"/>
            <a:ext cx="1853829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000" b="1" dirty="0" err="1">
                <a:ln>
                  <a:solidFill>
                    <a:srgbClr val="167204"/>
                  </a:solidFill>
                </a:ln>
                <a:solidFill>
                  <a:srgbClr val="167204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Jak</a:t>
            </a:r>
            <a:r>
              <a:rPr lang="es-ES" sz="2000" b="1" dirty="0">
                <a:ln>
                  <a:solidFill>
                    <a:srgbClr val="167204"/>
                  </a:solidFill>
                </a:ln>
                <a:solidFill>
                  <a:srgbClr val="167204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se </a:t>
            </a:r>
            <a:r>
              <a:rPr lang="es-ES" sz="2000" b="1" dirty="0" err="1">
                <a:ln>
                  <a:solidFill>
                    <a:srgbClr val="167204"/>
                  </a:solidFill>
                </a:ln>
                <a:solidFill>
                  <a:srgbClr val="167204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formuje</a:t>
            </a:r>
            <a:r>
              <a:rPr lang="es-ES" sz="2000" b="1" dirty="0">
                <a:ln>
                  <a:solidFill>
                    <a:srgbClr val="167204"/>
                  </a:solidFill>
                </a:ln>
                <a:solidFill>
                  <a:srgbClr val="167204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167204"/>
                  </a:solidFill>
                </a:ln>
                <a:solidFill>
                  <a:srgbClr val="167204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charakter</a:t>
            </a:r>
            <a:r>
              <a:rPr lang="es-ES" sz="2000" b="1" dirty="0">
                <a:ln>
                  <a:solidFill>
                    <a:srgbClr val="167204"/>
                  </a:solidFill>
                </a:ln>
                <a:solidFill>
                  <a:srgbClr val="167204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
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A6E943-9B2E-C9BA-0941-36AD17248301}"/>
              </a:ext>
            </a:extLst>
          </p:cNvPr>
          <p:cNvSpPr txBox="1"/>
          <p:nvPr/>
        </p:nvSpPr>
        <p:spPr>
          <a:xfrm>
            <a:off x="3620279" y="95684"/>
            <a:ext cx="560769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Charakter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získán</a:t>
            </a:r>
            <a:r>
              <a:rPr lang="es-ES" b="1" dirty="0"/>
              <a:t> </a:t>
            </a:r>
            <a:r>
              <a:rPr lang="es-ES" b="1" dirty="0" err="1"/>
              <a:t>náhodou</a:t>
            </a:r>
            <a:r>
              <a:rPr lang="es-ES" b="1" dirty="0"/>
              <a:t>.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určena</a:t>
            </a:r>
            <a:r>
              <a:rPr lang="es-ES" b="1" dirty="0"/>
              <a:t> </a:t>
            </a:r>
            <a:r>
              <a:rPr lang="es-ES" b="1" dirty="0" err="1"/>
              <a:t>temperamentním</a:t>
            </a:r>
            <a:r>
              <a:rPr lang="es-ES" b="1" dirty="0"/>
              <a:t> </a:t>
            </a:r>
            <a:r>
              <a:rPr lang="es-ES" b="1" dirty="0" err="1"/>
              <a:t>začátkem</a:t>
            </a:r>
            <a:r>
              <a:rPr lang="es-ES" b="1" dirty="0"/>
              <a:t>, </a:t>
            </a:r>
            <a:r>
              <a:rPr lang="es-ES" b="1" dirty="0" err="1"/>
              <a:t>krokem</a:t>
            </a:r>
            <a:r>
              <a:rPr lang="es-ES" b="1" dirty="0"/>
              <a:t> </a:t>
            </a:r>
            <a:r>
              <a:rPr lang="es-ES" b="1" dirty="0" err="1"/>
              <a:t>špatným</a:t>
            </a:r>
            <a:r>
              <a:rPr lang="es-ES" b="1" dirty="0"/>
              <a:t> </a:t>
            </a:r>
            <a:r>
              <a:rPr lang="es-ES" b="1" dirty="0" err="1"/>
              <a:t>směrem</a:t>
            </a:r>
            <a:r>
              <a:rPr lang="es-ES" b="1" dirty="0"/>
              <a:t>.
</a:t>
            </a:r>
          </a:p>
          <a:p>
            <a:r>
              <a:rPr lang="es-ES" b="1" dirty="0">
                <a:solidFill>
                  <a:srgbClr val="C00000"/>
                </a:solidFill>
              </a:rPr>
              <a:t>Je </a:t>
            </a:r>
            <a:r>
              <a:rPr lang="es-ES" b="1" dirty="0" err="1">
                <a:solidFill>
                  <a:srgbClr val="C00000"/>
                </a:solidFill>
              </a:rPr>
              <a:t>to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opakování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činu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které</a:t>
            </a:r>
            <a:r>
              <a:rPr lang="es-ES" b="1" dirty="0">
                <a:solidFill>
                  <a:srgbClr val="C00000"/>
                </a:solidFill>
              </a:rPr>
              <a:t> z </a:t>
            </a:r>
            <a:r>
              <a:rPr lang="es-ES" b="1" dirty="0" err="1">
                <a:solidFill>
                  <a:srgbClr val="C00000"/>
                </a:solidFill>
              </a:rPr>
              <a:t>něj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dělá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zvyk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formuje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charakter</a:t>
            </a:r>
            <a:r>
              <a:rPr lang="es-ES" b="1" dirty="0">
                <a:solidFill>
                  <a:srgbClr val="C00000"/>
                </a:solidFill>
              </a:rPr>
              <a:t> pro </a:t>
            </a:r>
            <a:r>
              <a:rPr lang="es-ES" b="1" dirty="0" err="1">
                <a:solidFill>
                  <a:srgbClr val="C00000"/>
                </a:solidFill>
              </a:rPr>
              <a:t>dobro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nebo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zlo</a:t>
            </a:r>
            <a:r>
              <a:rPr lang="es-ES" b="1" dirty="0">
                <a:solidFill>
                  <a:srgbClr val="C00000"/>
                </a:solidFill>
              </a:rPr>
              <a:t>.
</a:t>
            </a:r>
            <a:r>
              <a:rPr lang="es-ES" b="1" dirty="0" err="1">
                <a:solidFill>
                  <a:srgbClr val="C00000"/>
                </a:solidFill>
              </a:rPr>
              <a:t>Spravedlivý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charakter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může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formován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pouze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vytrvalým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neúnavným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úsilím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kdy</a:t>
            </a:r>
            <a:r>
              <a:rPr lang="es-ES" b="1" dirty="0">
                <a:solidFill>
                  <a:srgbClr val="C00000"/>
                </a:solidFill>
              </a:rPr>
              <a:t> se k </a:t>
            </a:r>
            <a:r>
              <a:rPr lang="es-ES" b="1" dirty="0" err="1">
                <a:solidFill>
                  <a:srgbClr val="C00000"/>
                </a:solidFill>
              </a:rPr>
              <a:t>Boží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slávě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použije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každá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hřivna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schopnost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kterou</a:t>
            </a:r>
            <a:r>
              <a:rPr lang="es-ES" b="1" dirty="0">
                <a:solidFill>
                  <a:srgbClr val="C00000"/>
                </a:solidFill>
              </a:rPr>
              <a:t> mu </a:t>
            </a:r>
            <a:r>
              <a:rPr lang="es-ES" b="1" dirty="0" err="1">
                <a:solidFill>
                  <a:srgbClr val="C00000"/>
                </a:solidFill>
              </a:rPr>
              <a:t>Bůh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dal</a:t>
            </a:r>
            <a:r>
              <a:rPr lang="cs-CZ" b="1" dirty="0"/>
              <a:t>. M</a:t>
            </a:r>
            <a:r>
              <a:rPr lang="es-ES" b="1" dirty="0" err="1"/>
              <a:t>ísto</a:t>
            </a:r>
            <a:r>
              <a:rPr lang="es-ES" b="1" dirty="0"/>
              <a:t> </a:t>
            </a:r>
            <a:r>
              <a:rPr lang="es-ES" b="1" dirty="0" err="1"/>
              <a:t>toho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udělali</a:t>
            </a:r>
            <a:r>
              <a:rPr lang="es-ES" b="1" dirty="0"/>
              <a:t>, </a:t>
            </a:r>
            <a:r>
              <a:rPr lang="es-ES" b="1" dirty="0" err="1"/>
              <a:t>mnozí</a:t>
            </a:r>
            <a:r>
              <a:rPr lang="es-ES" b="1" dirty="0"/>
              <a:t> se </a:t>
            </a:r>
            <a:r>
              <a:rPr lang="es-ES" b="1" dirty="0" err="1"/>
              <a:t>nechají</a:t>
            </a:r>
            <a:r>
              <a:rPr lang="es-ES" b="1" dirty="0"/>
              <a:t> </a:t>
            </a:r>
            <a:r>
              <a:rPr lang="es-ES" b="1" dirty="0" err="1"/>
              <a:t>unést</a:t>
            </a:r>
            <a:r>
              <a:rPr lang="es-ES" b="1" dirty="0"/>
              <a:t> </a:t>
            </a:r>
            <a:r>
              <a:rPr lang="es-ES" b="1" dirty="0" err="1"/>
              <a:t>tam</a:t>
            </a:r>
            <a:r>
              <a:rPr lang="es-ES" b="1" dirty="0"/>
              <a:t>, </a:t>
            </a:r>
            <a:r>
              <a:rPr lang="es-ES" b="1" dirty="0" err="1"/>
              <a:t>kde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impulsy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okolnosti</a:t>
            </a:r>
            <a:r>
              <a:rPr lang="es-ES" b="1" dirty="0"/>
              <a:t> </a:t>
            </a:r>
            <a:r>
              <a:rPr lang="es-ES" b="1" dirty="0" err="1"/>
              <a:t>chtějí</a:t>
            </a:r>
            <a:r>
              <a:rPr lang="es-ES" b="1" dirty="0"/>
              <a:t>.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proto,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chyběl</a:t>
            </a:r>
            <a:r>
              <a:rPr lang="es-ES" b="1" dirty="0"/>
              <a:t> </a:t>
            </a:r>
            <a:r>
              <a:rPr lang="es-ES" b="1" dirty="0" err="1"/>
              <a:t>dobrý</a:t>
            </a:r>
            <a:r>
              <a:rPr lang="es-ES" b="1" dirty="0"/>
              <a:t> </a:t>
            </a:r>
            <a:r>
              <a:rPr lang="es-ES" b="1" dirty="0" err="1"/>
              <a:t>materiál</a:t>
            </a:r>
            <a:r>
              <a:rPr lang="es-ES" b="1" dirty="0"/>
              <a:t>, ale proto,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nechápou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v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mládí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chce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dělali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nejlepší</a:t>
            </a:r>
            <a:r>
              <a:rPr lang="es-ES" b="1" dirty="0"/>
              <a:t>.</a:t>
            </a:r>
            <a:r>
              <a:rPr lang="cs-CZ" b="1" dirty="0"/>
              <a:t>                EGW: </a:t>
            </a:r>
            <a:r>
              <a:rPr lang="es-ES" b="1" dirty="0"/>
              <a:t>YI, 27</a:t>
            </a:r>
            <a:r>
              <a:rPr lang="cs-CZ" b="1" dirty="0"/>
              <a:t>. června</a:t>
            </a:r>
            <a:r>
              <a:rPr lang="es-ES" b="1" dirty="0"/>
              <a:t> 1899.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12D2CA0-C9D5-522F-E2E0-B2BE8537501F}"/>
              </a:ext>
            </a:extLst>
          </p:cNvPr>
          <p:cNvSpPr txBox="1"/>
          <p:nvPr/>
        </p:nvSpPr>
        <p:spPr>
          <a:xfrm>
            <a:off x="131249" y="3993300"/>
            <a:ext cx="842492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Do </a:t>
            </a:r>
            <a:r>
              <a:rPr lang="es-ES" b="1" dirty="0" err="1"/>
              <a:t>značné</a:t>
            </a:r>
            <a:r>
              <a:rPr lang="es-ES" b="1" dirty="0"/>
              <a:t> </a:t>
            </a:r>
            <a:r>
              <a:rPr lang="es-ES" b="1" dirty="0" err="1"/>
              <a:t>míry</a:t>
            </a:r>
            <a:r>
              <a:rPr lang="es-ES" b="1" dirty="0"/>
              <a:t> je </a:t>
            </a:r>
            <a:r>
              <a:rPr lang="es-ES" b="1" dirty="0" err="1"/>
              <a:t>každý</a:t>
            </a:r>
            <a:r>
              <a:rPr lang="es-ES" b="1" dirty="0"/>
              <a:t> </a:t>
            </a:r>
            <a:r>
              <a:rPr lang="es-ES" b="1" dirty="0" err="1"/>
              <a:t>architektem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vlastního</a:t>
            </a:r>
            <a:r>
              <a:rPr lang="es-ES" b="1" dirty="0"/>
              <a:t> </a:t>
            </a:r>
            <a:r>
              <a:rPr lang="es-ES" b="1" dirty="0" err="1"/>
              <a:t>charakteru</a:t>
            </a:r>
            <a:r>
              <a:rPr lang="es-ES" b="1" dirty="0"/>
              <a:t>. </a:t>
            </a:r>
            <a:r>
              <a:rPr lang="es-ES" b="1" dirty="0" err="1"/>
              <a:t>Každý</a:t>
            </a:r>
            <a:r>
              <a:rPr lang="es-ES" b="1" dirty="0"/>
              <a:t> den se </a:t>
            </a:r>
            <a:r>
              <a:rPr lang="es-ES" b="1" dirty="0" err="1"/>
              <a:t>stavba</a:t>
            </a:r>
            <a:r>
              <a:rPr lang="es-ES" b="1" dirty="0"/>
              <a:t> </a:t>
            </a:r>
            <a:r>
              <a:rPr lang="es-ES" b="1" dirty="0" err="1"/>
              <a:t>blíží</a:t>
            </a:r>
            <a:r>
              <a:rPr lang="es-ES" b="1" dirty="0"/>
              <a:t> k </a:t>
            </a:r>
            <a:r>
              <a:rPr lang="es-ES" b="1" dirty="0" err="1"/>
              <a:t>dokončení</a:t>
            </a:r>
            <a:r>
              <a:rPr lang="es-ES" b="1" dirty="0"/>
              <a:t>.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slovo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napomíná</a:t>
            </a:r>
            <a:r>
              <a:rPr lang="es-ES" b="1" dirty="0"/>
              <a:t>, </a:t>
            </a:r>
            <a:r>
              <a:rPr lang="es-ES" b="1" dirty="0" err="1"/>
              <a:t>abychom</a:t>
            </a:r>
            <a:r>
              <a:rPr lang="es-ES" b="1" dirty="0"/>
              <a:t> </a:t>
            </a:r>
            <a:r>
              <a:rPr lang="es-ES" b="1" dirty="0" err="1"/>
              <a:t>věnovali</a:t>
            </a:r>
            <a:r>
              <a:rPr lang="es-ES" b="1" dirty="0"/>
              <a:t> </a:t>
            </a:r>
            <a:r>
              <a:rPr lang="es-ES" b="1" dirty="0" err="1"/>
              <a:t>pozornost</a:t>
            </a:r>
            <a:r>
              <a:rPr lang="es-ES" b="1" dirty="0"/>
              <a:t> </a:t>
            </a:r>
            <a:r>
              <a:rPr lang="es-ES" b="1" dirty="0" err="1"/>
              <a:t>tomu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stavíme</a:t>
            </a:r>
            <a:r>
              <a:rPr lang="es-ES" b="1" dirty="0"/>
              <a:t>, </a:t>
            </a:r>
            <a:r>
              <a:rPr lang="es-ES" b="1" dirty="0" err="1"/>
              <a:t>abychom</a:t>
            </a:r>
            <a:r>
              <a:rPr lang="es-ES" b="1" dirty="0"/>
              <a:t> </a:t>
            </a:r>
            <a:r>
              <a:rPr lang="es-ES" b="1" dirty="0" err="1"/>
              <a:t>viděli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naše</a:t>
            </a:r>
            <a:r>
              <a:rPr lang="es-ES" b="1" dirty="0"/>
              <a:t> </a:t>
            </a:r>
            <a:r>
              <a:rPr lang="es-ES" b="1" dirty="0" err="1"/>
              <a:t>stavba</a:t>
            </a:r>
            <a:r>
              <a:rPr lang="es-ES" b="1" dirty="0"/>
              <a:t> je </a:t>
            </a:r>
            <a:r>
              <a:rPr lang="es-ES" b="1" dirty="0" err="1"/>
              <a:t>založena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věčné</a:t>
            </a:r>
            <a:r>
              <a:rPr lang="es-ES" b="1" dirty="0"/>
              <a:t> </a:t>
            </a:r>
            <a:r>
              <a:rPr lang="es-ES" b="1" dirty="0" err="1"/>
              <a:t>skále</a:t>
            </a:r>
            <a:r>
              <a:rPr lang="es-ES" b="1" dirty="0"/>
              <a:t>. </a:t>
            </a:r>
            <a:r>
              <a:rPr lang="es-ES" b="1" dirty="0" err="1"/>
              <a:t>Přichází</a:t>
            </a:r>
            <a:r>
              <a:rPr lang="es-ES" b="1" dirty="0"/>
              <a:t> </a:t>
            </a:r>
            <a:r>
              <a:rPr lang="es-ES" b="1" dirty="0" err="1"/>
              <a:t>čas</a:t>
            </a:r>
            <a:r>
              <a:rPr lang="es-ES" b="1" dirty="0"/>
              <a:t>, </a:t>
            </a:r>
            <a:r>
              <a:rPr lang="es-ES" b="1" dirty="0" err="1"/>
              <a:t>kdy</a:t>
            </a:r>
            <a:r>
              <a:rPr lang="es-ES" b="1" dirty="0"/>
              <a:t> </a:t>
            </a:r>
            <a:r>
              <a:rPr lang="es-ES" b="1" dirty="0" err="1"/>
              <a:t>naše</a:t>
            </a:r>
            <a:r>
              <a:rPr lang="es-ES" b="1" dirty="0"/>
              <a:t> </a:t>
            </a:r>
            <a:r>
              <a:rPr lang="es-ES" b="1" dirty="0" err="1"/>
              <a:t>práce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odhalena</a:t>
            </a:r>
            <a:r>
              <a:rPr lang="es-ES" b="1" dirty="0"/>
              <a:t> </a:t>
            </a:r>
            <a:r>
              <a:rPr lang="es-ES" b="1" dirty="0" err="1"/>
              <a:t>taková</a:t>
            </a:r>
            <a:r>
              <a:rPr lang="es-ES" b="1" dirty="0"/>
              <a:t>, </a:t>
            </a:r>
            <a:r>
              <a:rPr lang="es-ES" b="1" dirty="0" err="1"/>
              <a:t>jaká</a:t>
            </a:r>
            <a:r>
              <a:rPr lang="es-ES" b="1" dirty="0"/>
              <a:t> je. </a:t>
            </a:r>
            <a:r>
              <a:rPr lang="es-ES" b="1" dirty="0" err="1">
                <a:solidFill>
                  <a:srgbClr val="C00000"/>
                </a:solidFill>
              </a:rPr>
              <a:t>Nyní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čas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kdy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každý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pěstovat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schopnosti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které</a:t>
            </a:r>
            <a:r>
              <a:rPr lang="es-ES" b="1" dirty="0">
                <a:solidFill>
                  <a:srgbClr val="C00000"/>
                </a:solidFill>
              </a:rPr>
              <a:t> mu </a:t>
            </a:r>
            <a:r>
              <a:rPr lang="es-ES" b="1" dirty="0" err="1">
                <a:solidFill>
                  <a:srgbClr val="C00000"/>
                </a:solidFill>
              </a:rPr>
              <a:t>Bůh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dal</a:t>
            </a:r>
            <a:r>
              <a:rPr lang="es-ES" b="1" dirty="0">
                <a:solidFill>
                  <a:srgbClr val="C00000"/>
                </a:solidFill>
              </a:rPr>
              <a:t>, a </a:t>
            </a:r>
            <a:r>
              <a:rPr lang="es-ES" b="1" dirty="0" err="1">
                <a:solidFill>
                  <a:srgbClr val="C00000"/>
                </a:solidFill>
              </a:rPr>
              <a:t>vytvořit</a:t>
            </a:r>
            <a:r>
              <a:rPr lang="es-ES" b="1" dirty="0">
                <a:solidFill>
                  <a:srgbClr val="C00000"/>
                </a:solidFill>
              </a:rPr>
              <a:t> si </a:t>
            </a:r>
            <a:r>
              <a:rPr lang="es-ES" b="1" dirty="0" err="1">
                <a:solidFill>
                  <a:srgbClr val="C00000"/>
                </a:solidFill>
              </a:rPr>
              <a:t>charakter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učiní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užitečným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zde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dosáhne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vyššího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života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ním</a:t>
            </a:r>
            <a:r>
              <a:rPr lang="es-ES" b="1" dirty="0"/>
              <a:t>.</a:t>
            </a:r>
          </a:p>
          <a:p>
            <a:r>
              <a:rPr lang="es-ES" b="1" dirty="0" err="1">
                <a:solidFill>
                  <a:srgbClr val="C00000"/>
                </a:solidFill>
              </a:rPr>
              <a:t>Víra</a:t>
            </a:r>
            <a:r>
              <a:rPr lang="es-ES" b="1" dirty="0">
                <a:solidFill>
                  <a:srgbClr val="C00000"/>
                </a:solidFill>
              </a:rPr>
              <a:t> v Krista </a:t>
            </a:r>
            <a:r>
              <a:rPr lang="es-ES" b="1" dirty="0" err="1">
                <a:solidFill>
                  <a:srgbClr val="C00000"/>
                </a:solidFill>
              </a:rPr>
              <a:t>jako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osobního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Spasitele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dodá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charakteru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sílu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sílu</a:t>
            </a:r>
            <a:r>
              <a:rPr lang="es-ES" b="1" dirty="0"/>
              <a:t>. Ti,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mají</a:t>
            </a:r>
            <a:r>
              <a:rPr lang="es-ES" b="1" dirty="0"/>
              <a:t> </a:t>
            </a:r>
            <a:r>
              <a:rPr lang="es-ES" b="1" dirty="0" err="1"/>
              <a:t>opravdo</a:t>
            </a:r>
            <a:r>
              <a:rPr lang="cs-CZ" b="1" dirty="0"/>
              <a:t>-</a:t>
            </a:r>
            <a:r>
              <a:rPr lang="es-ES" b="1" dirty="0" err="1"/>
              <a:t>vou</a:t>
            </a:r>
            <a:r>
              <a:rPr lang="es-ES" b="1" dirty="0"/>
              <a:t> </a:t>
            </a:r>
            <a:r>
              <a:rPr lang="es-ES" b="1" dirty="0" err="1"/>
              <a:t>víru</a:t>
            </a:r>
            <a:r>
              <a:rPr lang="es-ES" b="1" dirty="0"/>
              <a:t> v Krista,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vážní</a:t>
            </a:r>
            <a:r>
              <a:rPr lang="es-ES" b="1" dirty="0"/>
              <a:t> a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mít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paměti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je </a:t>
            </a:r>
            <a:r>
              <a:rPr lang="es-ES" b="1" dirty="0" err="1"/>
              <a:t>vidí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oko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Soudce</a:t>
            </a:r>
            <a:r>
              <a:rPr lang="es-ES" b="1" dirty="0"/>
              <a:t> </a:t>
            </a:r>
            <a:r>
              <a:rPr lang="es-ES" b="1" dirty="0" err="1"/>
              <a:t>všech</a:t>
            </a:r>
            <a:r>
              <a:rPr lang="es-ES" b="1" dirty="0"/>
              <a:t> </a:t>
            </a:r>
            <a:r>
              <a:rPr lang="es-ES" b="1" dirty="0" err="1"/>
              <a:t>lidí</a:t>
            </a:r>
            <a:r>
              <a:rPr lang="es-ES" b="1" dirty="0"/>
              <a:t> </a:t>
            </a:r>
            <a:r>
              <a:rPr lang="es-ES" b="1" dirty="0" err="1"/>
              <a:t>váží</a:t>
            </a:r>
            <a:r>
              <a:rPr lang="es-ES" b="1" dirty="0"/>
              <a:t> </a:t>
            </a:r>
            <a:r>
              <a:rPr lang="es-ES" b="1" dirty="0" err="1"/>
              <a:t>mravní</a:t>
            </a:r>
            <a:r>
              <a:rPr lang="es-ES" b="1" dirty="0"/>
              <a:t> </a:t>
            </a:r>
            <a:r>
              <a:rPr lang="es-ES" b="1" dirty="0" err="1"/>
              <a:t>odvahu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nebeské</a:t>
            </a:r>
            <a:r>
              <a:rPr lang="es-ES" b="1" dirty="0"/>
              <a:t> </a:t>
            </a:r>
            <a:r>
              <a:rPr lang="es-ES" b="1" dirty="0" err="1"/>
              <a:t>bytosti</a:t>
            </a:r>
            <a:r>
              <a:rPr lang="es-ES" b="1" dirty="0"/>
              <a:t> </a:t>
            </a:r>
            <a:r>
              <a:rPr lang="es-ES" b="1" dirty="0" err="1"/>
              <a:t>pozorují</a:t>
            </a:r>
            <a:r>
              <a:rPr lang="es-ES" b="1" dirty="0"/>
              <a:t>, </a:t>
            </a:r>
            <a:r>
              <a:rPr lang="es-ES" b="1" dirty="0" err="1"/>
              <a:t>jaký</a:t>
            </a:r>
            <a:r>
              <a:rPr lang="es-ES" b="1" dirty="0"/>
              <a:t> </a:t>
            </a:r>
            <a:r>
              <a:rPr lang="es-ES" b="1" dirty="0" err="1"/>
              <a:t>druh</a:t>
            </a:r>
            <a:r>
              <a:rPr lang="es-ES" b="1" dirty="0"/>
              <a:t> </a:t>
            </a:r>
            <a:r>
              <a:rPr lang="es-ES" b="1" dirty="0" err="1"/>
              <a:t>charakteru</a:t>
            </a:r>
            <a:r>
              <a:rPr lang="es-ES" b="1" dirty="0"/>
              <a:t> se </a:t>
            </a:r>
            <a:r>
              <a:rPr lang="cs-CZ" b="1" dirty="0"/>
              <a:t>      </a:t>
            </a:r>
            <a:r>
              <a:rPr lang="es-ES" b="1" dirty="0"/>
              <a:t>u </a:t>
            </a:r>
            <a:r>
              <a:rPr lang="es-ES" b="1" dirty="0" err="1"/>
              <a:t>nich</a:t>
            </a:r>
            <a:r>
              <a:rPr lang="es-ES" b="1" dirty="0"/>
              <a:t> </a:t>
            </a:r>
            <a:r>
              <a:rPr lang="es-ES" b="1" dirty="0" err="1"/>
              <a:t>vyvíjí</a:t>
            </a:r>
            <a:r>
              <a:rPr lang="es-ES" b="1" dirty="0"/>
              <a:t>.—</a:t>
            </a:r>
            <a:r>
              <a:rPr lang="cs-CZ" b="1" dirty="0"/>
              <a:t> EGW: </a:t>
            </a:r>
            <a:r>
              <a:rPr lang="es-ES" b="1" dirty="0"/>
              <a:t>C</a:t>
            </a:r>
            <a:r>
              <a:rPr lang="cs-CZ" b="1" dirty="0"/>
              <a:t>T strana 22</a:t>
            </a:r>
            <a:r>
              <a:rPr lang="es-ES" b="1" dirty="0"/>
              <a:t>2.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42071F7-86A5-B1DA-1C5C-02D217AF5F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092" b="1"/>
          <a:stretch/>
        </p:blipFill>
        <p:spPr>
          <a:xfrm>
            <a:off x="274543" y="195943"/>
            <a:ext cx="3205334" cy="3593060"/>
          </a:xfrm>
          <a:prstGeom prst="ellipse">
            <a:avLst/>
          </a:prstGeom>
          <a:ln w="63500" cap="rnd">
            <a:solidFill>
              <a:srgbClr val="2CE208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7335277-2E38-F593-EFF9-C97BAD73A7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5"/>
          <a:stretch/>
        </p:blipFill>
        <p:spPr>
          <a:xfrm>
            <a:off x="9229117" y="3417588"/>
            <a:ext cx="2815475" cy="3340358"/>
          </a:xfrm>
          <a:prstGeom prst="ellipse">
            <a:avLst/>
          </a:prstGeom>
          <a:ln w="63500" cap="rnd">
            <a:solidFill>
              <a:srgbClr val="2CE208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 descr="Cómo el amor paterno puede ayudar a que los teens saquen mejores ...">
            <a:extLst>
              <a:ext uri="{FF2B5EF4-FFF2-40B4-BE49-F238E27FC236}">
                <a16:creationId xmlns:a16="http://schemas.microsoft.com/office/drawing/2014/main" id="{C84BBC10-62C7-14B6-D647-147B9A436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2" r="4625"/>
          <a:stretch/>
        </p:blipFill>
        <p:spPr bwMode="auto">
          <a:xfrm>
            <a:off x="9491310" y="1691725"/>
            <a:ext cx="2272479" cy="1599731"/>
          </a:xfrm>
          <a:prstGeom prst="ellipse">
            <a:avLst/>
          </a:prstGeom>
          <a:ln w="63500" cap="rnd">
            <a:solidFill>
              <a:srgbClr val="2CE208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74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5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62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4" grpId="0" uiExpand="1" build="p"/>
      <p:bldP spid="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776E099-26EE-2958-CC2F-5A022BFCC0CF}"/>
              </a:ext>
            </a:extLst>
          </p:cNvPr>
          <p:cNvSpPr txBox="1"/>
          <p:nvPr/>
        </p:nvSpPr>
        <p:spPr>
          <a:xfrm>
            <a:off x="252549" y="109076"/>
            <a:ext cx="951956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Bůh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od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nás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očekává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budeme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budovat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svůj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charakter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podle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měřítka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nám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dal</a:t>
            </a:r>
            <a:r>
              <a:rPr lang="es-ES" b="1" dirty="0"/>
              <a:t>. </a:t>
            </a:r>
            <a:r>
              <a:rPr lang="es-ES" b="1" dirty="0" err="1"/>
              <a:t>Musíme</a:t>
            </a:r>
            <a:r>
              <a:rPr lang="es-ES" b="1" dirty="0"/>
              <a:t> </a:t>
            </a:r>
            <a:r>
              <a:rPr lang="es-ES" b="1" dirty="0" err="1"/>
              <a:t>pokládat</a:t>
            </a:r>
            <a:r>
              <a:rPr lang="es-ES" b="1" dirty="0"/>
              <a:t> </a:t>
            </a:r>
            <a:r>
              <a:rPr lang="es-ES" b="1" dirty="0" err="1"/>
              <a:t>cihlu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cihlu</a:t>
            </a:r>
            <a:r>
              <a:rPr lang="es-ES" b="1" dirty="0"/>
              <a:t> a </a:t>
            </a:r>
            <a:r>
              <a:rPr lang="es-ES" b="1" dirty="0" err="1"/>
              <a:t>přidávat</a:t>
            </a:r>
            <a:r>
              <a:rPr lang="es-ES" b="1" dirty="0"/>
              <a:t> </a:t>
            </a:r>
            <a:r>
              <a:rPr lang="es-ES" b="1" dirty="0" err="1"/>
              <a:t>milost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milostí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k o</a:t>
            </a:r>
            <a:r>
              <a:rPr lang="es-ES" b="1" dirty="0" err="1">
                <a:solidFill>
                  <a:srgbClr val="C00000"/>
                </a:solidFill>
              </a:rPr>
              <a:t>bjevování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našich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slabých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míst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jejich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náprav</a:t>
            </a:r>
            <a:r>
              <a:rPr lang="cs-CZ" b="1" dirty="0">
                <a:solidFill>
                  <a:srgbClr val="C00000"/>
                </a:solidFill>
              </a:rPr>
              <a:t>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podle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daného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směru</a:t>
            </a:r>
            <a:r>
              <a:rPr lang="es-ES" b="1" dirty="0"/>
              <a:t>. </a:t>
            </a:r>
            <a:r>
              <a:rPr lang="es-ES" b="1" dirty="0" err="1"/>
              <a:t>Když</a:t>
            </a:r>
            <a:r>
              <a:rPr lang="es-ES" b="1" dirty="0"/>
              <a:t> si </a:t>
            </a:r>
            <a:r>
              <a:rPr lang="es-ES" b="1" dirty="0" err="1"/>
              <a:t>všimneme</a:t>
            </a:r>
            <a:r>
              <a:rPr lang="es-ES" b="1" dirty="0"/>
              <a:t> </a:t>
            </a:r>
            <a:r>
              <a:rPr lang="es-ES" b="1" dirty="0" err="1"/>
              <a:t>praskliny</a:t>
            </a:r>
            <a:r>
              <a:rPr lang="es-ES" b="1" dirty="0"/>
              <a:t> ve </a:t>
            </a:r>
            <a:r>
              <a:rPr lang="es-ES" b="1" dirty="0" err="1"/>
              <a:t>zdech</a:t>
            </a:r>
            <a:r>
              <a:rPr lang="es-ES" b="1" dirty="0"/>
              <a:t> </a:t>
            </a:r>
            <a:r>
              <a:rPr lang="es-ES" b="1" dirty="0" err="1"/>
              <a:t>sídla</a:t>
            </a:r>
            <a:r>
              <a:rPr lang="es-ES" b="1" dirty="0"/>
              <a:t>, </a:t>
            </a:r>
            <a:r>
              <a:rPr lang="es-ES" b="1" dirty="0" err="1"/>
              <a:t>víme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 </a:t>
            </a:r>
            <a:r>
              <a:rPr lang="es-ES" b="1" dirty="0" err="1"/>
              <a:t>budovou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něco</a:t>
            </a:r>
            <a:r>
              <a:rPr lang="es-ES" b="1" dirty="0"/>
              <a:t> v </a:t>
            </a:r>
            <a:r>
              <a:rPr lang="es-ES" b="1" dirty="0" err="1"/>
              <a:t>pořádku</a:t>
            </a:r>
            <a:r>
              <a:rPr lang="es-ES" b="1" dirty="0"/>
              <a:t>. </a:t>
            </a:r>
            <a:r>
              <a:rPr lang="es-ES" b="1" dirty="0" err="1"/>
              <a:t>Při</a:t>
            </a:r>
            <a:r>
              <a:rPr lang="es-ES" b="1" dirty="0"/>
              <a:t> </a:t>
            </a:r>
            <a:r>
              <a:rPr lang="es-ES" b="1" dirty="0" err="1"/>
              <a:t>budování</a:t>
            </a:r>
            <a:r>
              <a:rPr lang="es-ES" b="1" dirty="0"/>
              <a:t> </a:t>
            </a:r>
            <a:r>
              <a:rPr lang="es-ES" b="1" dirty="0" err="1"/>
              <a:t>našeho</a:t>
            </a:r>
            <a:r>
              <a:rPr lang="es-ES" b="1" dirty="0"/>
              <a:t> </a:t>
            </a:r>
            <a:r>
              <a:rPr lang="es-ES" b="1" dirty="0" err="1"/>
              <a:t>charakteru</a:t>
            </a:r>
            <a:r>
              <a:rPr lang="es-ES" b="1" dirty="0"/>
              <a:t> </a:t>
            </a:r>
            <a:r>
              <a:rPr lang="es-ES" b="1" dirty="0" err="1"/>
              <a:t>často</a:t>
            </a:r>
            <a:r>
              <a:rPr lang="es-ES" b="1" dirty="0"/>
              <a:t> </a:t>
            </a:r>
            <a:r>
              <a:rPr lang="es-ES" b="1" dirty="0" err="1"/>
              <a:t>vidíme</a:t>
            </a:r>
            <a:r>
              <a:rPr lang="es-ES" b="1" dirty="0"/>
              <a:t> </a:t>
            </a:r>
            <a:r>
              <a:rPr lang="es-ES" b="1" dirty="0" err="1"/>
              <a:t>praskliny</a:t>
            </a:r>
            <a:r>
              <a:rPr lang="es-ES" b="1" dirty="0"/>
              <a:t>. </a:t>
            </a:r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es-ES" b="1" dirty="0" err="1"/>
              <a:t>nedostatky</a:t>
            </a:r>
            <a:r>
              <a:rPr lang="es-ES" b="1" dirty="0"/>
              <a:t> </a:t>
            </a:r>
            <a:r>
              <a:rPr lang="es-ES" b="1" dirty="0" err="1"/>
              <a:t>neodstraníme</a:t>
            </a:r>
            <a:r>
              <a:rPr lang="es-ES" b="1" dirty="0"/>
              <a:t>, </a:t>
            </a:r>
            <a:r>
              <a:rPr lang="es-ES" b="1" dirty="0" err="1"/>
              <a:t>dům</a:t>
            </a:r>
            <a:r>
              <a:rPr lang="es-ES" b="1" dirty="0"/>
              <a:t> </a:t>
            </a:r>
            <a:r>
              <a:rPr lang="es-ES" b="1" dirty="0" err="1"/>
              <a:t>padne</a:t>
            </a:r>
            <a:r>
              <a:rPr lang="es-ES" b="1" dirty="0"/>
              <a:t>, </a:t>
            </a:r>
            <a:r>
              <a:rPr lang="es-ES" b="1" dirty="0" err="1"/>
              <a:t>až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něj</a:t>
            </a:r>
            <a:r>
              <a:rPr lang="es-ES" b="1" dirty="0"/>
              <a:t> </a:t>
            </a:r>
            <a:r>
              <a:rPr lang="es-ES" b="1" dirty="0" err="1"/>
              <a:t>udeří</a:t>
            </a:r>
            <a:r>
              <a:rPr lang="es-ES" b="1" dirty="0"/>
              <a:t> </a:t>
            </a:r>
            <a:r>
              <a:rPr lang="es-ES" b="1" dirty="0" err="1"/>
              <a:t>bouře</a:t>
            </a:r>
            <a:r>
              <a:rPr lang="es-ES" b="1" dirty="0"/>
              <a:t> </a:t>
            </a:r>
            <a:r>
              <a:rPr lang="es-ES" b="1" dirty="0" err="1"/>
              <a:t>zkoušky</a:t>
            </a:r>
            <a:r>
              <a:rPr lang="es-ES" b="1" dirty="0"/>
              <a:t>.—</a:t>
            </a:r>
            <a:r>
              <a:rPr lang="cs-CZ" b="1" dirty="0"/>
              <a:t>EGW: </a:t>
            </a:r>
            <a:r>
              <a:rPr lang="es-ES" b="1" dirty="0"/>
              <a:t>YI 25</a:t>
            </a:r>
            <a:r>
              <a:rPr lang="cs-CZ" b="1" dirty="0"/>
              <a:t>. října</a:t>
            </a:r>
            <a:r>
              <a:rPr lang="es-ES" b="1" dirty="0"/>
              <a:t> 1900.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BB6E8D3-31D5-6DC0-1561-D7CEC7C4E06B}"/>
              </a:ext>
            </a:extLst>
          </p:cNvPr>
          <p:cNvSpPr txBox="1"/>
          <p:nvPr/>
        </p:nvSpPr>
        <p:spPr>
          <a:xfrm>
            <a:off x="4348065" y="4087118"/>
            <a:ext cx="780661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mladí</a:t>
            </a:r>
            <a:r>
              <a:rPr lang="es-ES" b="1" dirty="0"/>
              <a:t> </a:t>
            </a:r>
            <a:r>
              <a:rPr lang="es-ES" b="1" dirty="0" err="1"/>
              <a:t>muži</a:t>
            </a:r>
            <a:r>
              <a:rPr lang="es-ES" b="1" dirty="0"/>
              <a:t> </a:t>
            </a:r>
            <a:r>
              <a:rPr lang="es-ES" b="1" dirty="0" err="1"/>
              <a:t>správně</a:t>
            </a:r>
            <a:r>
              <a:rPr lang="es-ES" b="1" dirty="0"/>
              <a:t> </a:t>
            </a:r>
            <a:r>
              <a:rPr lang="es-ES" b="1" dirty="0" err="1"/>
              <a:t>ocení</a:t>
            </a:r>
            <a:r>
              <a:rPr lang="es-ES" b="1" dirty="0"/>
              <a:t> </a:t>
            </a:r>
            <a:r>
              <a:rPr lang="es-ES" b="1" dirty="0" err="1"/>
              <a:t>důležitost</a:t>
            </a:r>
            <a:r>
              <a:rPr lang="es-ES" b="1" dirty="0"/>
              <a:t> </a:t>
            </a:r>
            <a:r>
              <a:rPr lang="es-ES" b="1" dirty="0" err="1"/>
              <a:t>budování</a:t>
            </a:r>
            <a:r>
              <a:rPr lang="es-ES" b="1" dirty="0"/>
              <a:t> </a:t>
            </a:r>
            <a:r>
              <a:rPr lang="es-ES" b="1" dirty="0" err="1"/>
              <a:t>charakteru</a:t>
            </a:r>
            <a:r>
              <a:rPr lang="es-ES" b="1" dirty="0"/>
              <a:t>, </a:t>
            </a:r>
            <a:r>
              <a:rPr lang="es-ES" b="1" dirty="0" err="1"/>
              <a:t>uvidí</a:t>
            </a:r>
            <a:r>
              <a:rPr lang="es-ES" b="1" dirty="0"/>
              <a:t> </a:t>
            </a:r>
            <a:r>
              <a:rPr lang="es-ES" b="1" dirty="0" err="1"/>
              <a:t>potřebu</a:t>
            </a:r>
            <a:r>
              <a:rPr lang="es-ES" b="1" dirty="0"/>
              <a:t> </a:t>
            </a:r>
            <a:r>
              <a:rPr lang="es-ES" b="1" dirty="0" err="1">
                <a:solidFill>
                  <a:srgbClr val="C00000"/>
                </a:solidFill>
              </a:rPr>
              <a:t>kona</a:t>
            </a:r>
            <a:r>
              <a:rPr lang="cs-CZ" b="1" dirty="0">
                <a:solidFill>
                  <a:srgbClr val="C00000"/>
                </a:solidFill>
              </a:rPr>
              <a:t>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dílo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obstál</a:t>
            </a:r>
            <a:r>
              <a:rPr lang="cs-CZ" b="1" dirty="0">
                <a:solidFill>
                  <a:srgbClr val="C00000"/>
                </a:solidFill>
              </a:rPr>
              <a:t>i</a:t>
            </a:r>
            <a:r>
              <a:rPr lang="es-ES" b="1" dirty="0">
                <a:solidFill>
                  <a:srgbClr val="C00000"/>
                </a:solidFill>
              </a:rPr>
              <a:t> ve </a:t>
            </a:r>
            <a:r>
              <a:rPr lang="es-ES" b="1" dirty="0" err="1">
                <a:solidFill>
                  <a:srgbClr val="C00000"/>
                </a:solidFill>
              </a:rPr>
              <a:t>zkoušce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zkoumání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před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Bohem</a:t>
            </a:r>
            <a:r>
              <a:rPr lang="es-ES" b="1" dirty="0"/>
              <a:t>. </a:t>
            </a:r>
            <a:r>
              <a:rPr lang="es-ES" b="1" dirty="0" err="1"/>
              <a:t>Nejpokornější</a:t>
            </a:r>
            <a:r>
              <a:rPr lang="es-ES" b="1" dirty="0"/>
              <a:t> a </a:t>
            </a:r>
            <a:r>
              <a:rPr lang="es-ES" b="1" dirty="0" err="1"/>
              <a:t>nejslabší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mohou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vytrval</a:t>
            </a:r>
            <a:r>
              <a:rPr lang="cs-CZ" b="1" dirty="0" err="1">
                <a:solidFill>
                  <a:srgbClr val="C00000"/>
                </a:solidFill>
              </a:rPr>
              <a:t>ým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úsilí</a:t>
            </a:r>
            <a:r>
              <a:rPr lang="cs-CZ" b="1" dirty="0">
                <a:solidFill>
                  <a:srgbClr val="C00000"/>
                </a:solidFill>
              </a:rPr>
              <a:t>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odolávat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pokušení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hledat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moudrost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shůry</a:t>
            </a:r>
            <a:r>
              <a:rPr lang="cs-CZ" b="1" dirty="0">
                <a:solidFill>
                  <a:srgbClr val="C00000"/>
                </a:solidFill>
              </a:rPr>
              <a:t>,   a tak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dosáhnout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výšin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které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jim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nyní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zdají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nemožné</a:t>
            </a:r>
            <a:r>
              <a:rPr lang="es-ES" b="1" dirty="0"/>
              <a:t>. </a:t>
            </a:r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těchto</a:t>
            </a:r>
            <a:r>
              <a:rPr lang="es-ES" b="1" dirty="0"/>
              <a:t> </a:t>
            </a:r>
            <a:r>
              <a:rPr lang="es-ES" b="1" dirty="0" err="1"/>
              <a:t>úspěchů</a:t>
            </a:r>
            <a:r>
              <a:rPr lang="es-ES" b="1" dirty="0"/>
              <a:t> </a:t>
            </a:r>
            <a:r>
              <a:rPr lang="cs-CZ" b="1" dirty="0"/>
              <a:t>by nemohli naplnit </a:t>
            </a:r>
            <a:r>
              <a:rPr lang="es-ES" b="1" dirty="0" err="1">
                <a:solidFill>
                  <a:srgbClr val="C00000"/>
                </a:solidFill>
              </a:rPr>
              <a:t>záměr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věrný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plnění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malých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povinností</a:t>
            </a:r>
            <a:r>
              <a:rPr lang="es-ES" b="1" dirty="0"/>
              <a:t>. </a:t>
            </a:r>
            <a:r>
              <a:rPr lang="cs-CZ" b="1" dirty="0"/>
              <a:t>Vyžadují </a:t>
            </a:r>
            <a:r>
              <a:rPr lang="cs-CZ" b="1" dirty="0">
                <a:solidFill>
                  <a:srgbClr val="C00000"/>
                </a:solidFill>
              </a:rPr>
              <a:t>n</a:t>
            </a:r>
            <a:r>
              <a:rPr lang="es-ES" b="1" dirty="0" err="1">
                <a:solidFill>
                  <a:srgbClr val="C00000"/>
                </a:solidFill>
              </a:rPr>
              <a:t>eustál</a:t>
            </a:r>
            <a:r>
              <a:rPr lang="cs-CZ" b="1" dirty="0">
                <a:solidFill>
                  <a:srgbClr val="C00000"/>
                </a:solidFill>
              </a:rPr>
              <a:t>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ostražitost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zabránilo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posílení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špatných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vlastností</a:t>
            </a:r>
            <a:r>
              <a:rPr lang="es-ES" b="1" dirty="0"/>
              <a:t>. </a:t>
            </a:r>
            <a:r>
              <a:rPr lang="es-ES" b="1" dirty="0" err="1"/>
              <a:t>Mladí</a:t>
            </a:r>
            <a:r>
              <a:rPr lang="es-ES" b="1" dirty="0"/>
              <a:t> </a:t>
            </a:r>
            <a:r>
              <a:rPr lang="es-ES" b="1" dirty="0" err="1"/>
              <a:t>lidé</a:t>
            </a:r>
            <a:r>
              <a:rPr lang="es-ES" b="1" dirty="0"/>
              <a:t> </a:t>
            </a:r>
            <a:r>
              <a:rPr lang="es-ES" b="1" dirty="0" err="1"/>
              <a:t>mohou</a:t>
            </a:r>
            <a:r>
              <a:rPr lang="es-ES" b="1" dirty="0"/>
              <a:t> </a:t>
            </a:r>
            <a:r>
              <a:rPr lang="es-ES" b="1" dirty="0" err="1"/>
              <a:t>mít</a:t>
            </a:r>
            <a:r>
              <a:rPr lang="es-ES" b="1" dirty="0"/>
              <a:t> </a:t>
            </a:r>
            <a:r>
              <a:rPr lang="es-ES" b="1" dirty="0" err="1">
                <a:solidFill>
                  <a:srgbClr val="C00000"/>
                </a:solidFill>
              </a:rPr>
              <a:t>morální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sílu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protože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Ježíš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přišel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svět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byl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naším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příkladem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     </a:t>
            </a:r>
            <a:r>
              <a:rPr lang="es-ES" b="1" dirty="0">
                <a:solidFill>
                  <a:srgbClr val="C00000"/>
                </a:solidFill>
              </a:rPr>
              <a:t>a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poskytl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božskou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pomoc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všem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mladým</a:t>
            </a:r>
            <a:r>
              <a:rPr lang="es-ES" b="1" dirty="0">
                <a:solidFill>
                  <a:srgbClr val="C00000"/>
                </a:solidFill>
              </a:rPr>
              <a:t> i </a:t>
            </a:r>
            <a:r>
              <a:rPr lang="es-ES" b="1" dirty="0" err="1">
                <a:solidFill>
                  <a:srgbClr val="C00000"/>
                </a:solidFill>
              </a:rPr>
              <a:t>starým</a:t>
            </a:r>
            <a:r>
              <a:rPr lang="es-ES" b="1" dirty="0"/>
              <a:t>.</a:t>
            </a:r>
            <a:r>
              <a:rPr lang="cs-CZ" b="1" dirty="0"/>
              <a:t>                                       EGW: YI </a:t>
            </a:r>
            <a:r>
              <a:rPr lang="es-ES" b="1" dirty="0"/>
              <a:t>3</a:t>
            </a:r>
            <a:r>
              <a:rPr lang="cs-CZ" b="1" dirty="0"/>
              <a:t>. listopadu</a:t>
            </a:r>
            <a:r>
              <a:rPr lang="es-ES" b="1" dirty="0"/>
              <a:t> 1886.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2DE23BE-919E-FF6D-90D4-8A364721D932}"/>
              </a:ext>
            </a:extLst>
          </p:cNvPr>
          <p:cNvSpPr txBox="1"/>
          <p:nvPr/>
        </p:nvSpPr>
        <p:spPr>
          <a:xfrm>
            <a:off x="252549" y="2054454"/>
            <a:ext cx="751985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Ti, </a:t>
            </a:r>
            <a:r>
              <a:rPr lang="es-ES" b="1" dirty="0" err="1">
                <a:solidFill>
                  <a:srgbClr val="C00000"/>
                </a:solidFill>
              </a:rPr>
              <a:t>kteří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mají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nedostatky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charakteru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chování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zvycích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praktikách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měli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naslouchat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radám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výčitkám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Tento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svět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Boží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dílnou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každý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kámen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může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použit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nebeském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chrámu</a:t>
            </a:r>
            <a:r>
              <a:rPr lang="es-ES" b="1" dirty="0">
                <a:solidFill>
                  <a:srgbClr val="C00000"/>
                </a:solidFill>
              </a:rPr>
              <a:t>, musí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broušen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leštěn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dokud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nestane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vyzkoušeným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drahocenným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kamenem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způsobilým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zaujmout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místo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cs-CZ" b="1" dirty="0">
                <a:solidFill>
                  <a:srgbClr val="C00000"/>
                </a:solidFill>
              </a:rPr>
              <a:t>Božím domově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však</a:t>
            </a:r>
            <a:r>
              <a:rPr lang="es-ES" b="1" dirty="0"/>
              <a:t> </a:t>
            </a:r>
            <a:r>
              <a:rPr lang="es-ES" b="1" dirty="0" err="1"/>
              <a:t>odmítneme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vyučováni</a:t>
            </a:r>
            <a:r>
              <a:rPr lang="es-ES" b="1" dirty="0"/>
              <a:t> a </a:t>
            </a:r>
            <a:r>
              <a:rPr lang="es-ES" b="1" dirty="0" err="1"/>
              <a:t>ukázňováni</a:t>
            </a:r>
            <a:r>
              <a:rPr lang="es-ES" b="1" dirty="0"/>
              <a:t>, </a:t>
            </a:r>
            <a:r>
              <a:rPr lang="es-ES" b="1" dirty="0" err="1"/>
              <a:t>budeme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kameny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nebudou</a:t>
            </a:r>
            <a:r>
              <a:rPr lang="es-ES" b="1" dirty="0"/>
              <a:t> </a:t>
            </a:r>
            <a:r>
              <a:rPr lang="es-ES" b="1" dirty="0" err="1"/>
              <a:t>broušeny</a:t>
            </a:r>
            <a:r>
              <a:rPr lang="es-ES" b="1" dirty="0"/>
              <a:t> a </a:t>
            </a:r>
            <a:r>
              <a:rPr lang="es-ES" b="1" dirty="0" err="1"/>
              <a:t>leštěny</a:t>
            </a:r>
            <a:r>
              <a:rPr lang="es-ES" b="1" dirty="0"/>
              <a:t> a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odmítány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zbytečné</a:t>
            </a:r>
            <a:r>
              <a:rPr lang="es-ES" b="1" dirty="0"/>
              <a:t>.—</a:t>
            </a:r>
            <a:r>
              <a:rPr lang="cs-CZ" b="1" dirty="0"/>
              <a:t>EGW:</a:t>
            </a:r>
            <a:r>
              <a:rPr lang="es-ES" b="1" dirty="0"/>
              <a:t> YI 31</a:t>
            </a:r>
            <a:r>
              <a:rPr lang="cs-CZ" b="1" dirty="0"/>
              <a:t>. srpna</a:t>
            </a:r>
            <a:r>
              <a:rPr lang="es-ES" b="1" dirty="0"/>
              <a:t> 1893.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FC9E605-7C15-7A73-2221-9F3FB3995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2114" y="100054"/>
            <a:ext cx="2272478" cy="1440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9184487-1FA0-DA62-B0D8-7AB68A916438}"/>
              </a:ext>
            </a:extLst>
          </p:cNvPr>
          <p:cNvSpPr txBox="1"/>
          <p:nvPr/>
        </p:nvSpPr>
        <p:spPr>
          <a:xfrm>
            <a:off x="9909960" y="331458"/>
            <a:ext cx="1853829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000" b="1" dirty="0" err="1">
                <a:ln>
                  <a:solidFill>
                    <a:srgbClr val="167204"/>
                  </a:solidFill>
                </a:ln>
                <a:solidFill>
                  <a:srgbClr val="167204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Jak</a:t>
            </a:r>
            <a:r>
              <a:rPr lang="es-ES" sz="2000" b="1" dirty="0">
                <a:ln>
                  <a:solidFill>
                    <a:srgbClr val="167204"/>
                  </a:solidFill>
                </a:ln>
                <a:solidFill>
                  <a:srgbClr val="167204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se </a:t>
            </a:r>
            <a:r>
              <a:rPr lang="es-ES" sz="2000" b="1" dirty="0" err="1">
                <a:ln>
                  <a:solidFill>
                    <a:srgbClr val="167204"/>
                  </a:solidFill>
                </a:ln>
                <a:solidFill>
                  <a:srgbClr val="167204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formuje</a:t>
            </a:r>
            <a:r>
              <a:rPr lang="es-ES" sz="2000" b="1" dirty="0">
                <a:ln>
                  <a:solidFill>
                    <a:srgbClr val="167204"/>
                  </a:solidFill>
                </a:ln>
                <a:solidFill>
                  <a:srgbClr val="167204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167204"/>
                  </a:solidFill>
                </a:ln>
                <a:solidFill>
                  <a:srgbClr val="167204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charakter</a:t>
            </a:r>
            <a:r>
              <a:rPr lang="es-ES" sz="2000" b="1" dirty="0">
                <a:ln>
                  <a:solidFill>
                    <a:srgbClr val="167204"/>
                  </a:solidFill>
                </a:ln>
                <a:solidFill>
                  <a:srgbClr val="167204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
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E1818D4-9D19-EB37-8297-D118C71A2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386" y="2054306"/>
            <a:ext cx="3746403" cy="1873202"/>
          </a:xfrm>
          <a:prstGeom prst="roundRect">
            <a:avLst>
              <a:gd name="adj" fmla="val 11111"/>
            </a:avLst>
          </a:prstGeom>
          <a:ln w="190500" cap="rnd">
            <a:solidFill>
              <a:srgbClr val="24BA06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Un hombre sentado frente a una mesa con una computadora&#10;&#10;Descripción generada automáticamente con confianza media">
            <a:extLst>
              <a:ext uri="{FF2B5EF4-FFF2-40B4-BE49-F238E27FC236}">
                <a16:creationId xmlns:a16="http://schemas.microsoft.com/office/drawing/2014/main" id="{1AA47F2F-7A05-8943-38B7-7AE04ADC88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" r="5454"/>
          <a:stretch/>
        </p:blipFill>
        <p:spPr>
          <a:xfrm>
            <a:off x="327960" y="4239507"/>
            <a:ext cx="3836535" cy="2328913"/>
          </a:xfrm>
          <a:prstGeom prst="roundRect">
            <a:avLst>
              <a:gd name="adj" fmla="val 11111"/>
            </a:avLst>
          </a:prstGeom>
          <a:ln w="190500" cap="rnd">
            <a:solidFill>
              <a:srgbClr val="24BA06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7568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5F650CB-C918-1689-2668-52CAE2545C97}"/>
              </a:ext>
            </a:extLst>
          </p:cNvPr>
          <p:cNvSpPr txBox="1"/>
          <p:nvPr/>
        </p:nvSpPr>
        <p:spPr>
          <a:xfrm>
            <a:off x="188093" y="1647179"/>
            <a:ext cx="7672252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b="1" dirty="0" err="1">
                <a:solidFill>
                  <a:srgbClr val="C00000"/>
                </a:solidFill>
              </a:rPr>
              <a:t>Danielovi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rodiče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ho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dětství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vychovávali</a:t>
            </a:r>
            <a:r>
              <a:rPr lang="es-ES" b="1" dirty="0">
                <a:solidFill>
                  <a:srgbClr val="C00000"/>
                </a:solidFill>
              </a:rPr>
              <a:t> ve </a:t>
            </a:r>
            <a:r>
              <a:rPr lang="es-ES" b="1" dirty="0" err="1">
                <a:solidFill>
                  <a:srgbClr val="C00000"/>
                </a:solidFill>
              </a:rPr>
              <a:t>zvyku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přísné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střídmosti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Učili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ho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musí </a:t>
            </a:r>
            <a:r>
              <a:rPr lang="es-ES" b="1" dirty="0" err="1">
                <a:solidFill>
                  <a:srgbClr val="C00000"/>
                </a:solidFill>
              </a:rPr>
              <a:t>poslouchat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přírodní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zákony</a:t>
            </a:r>
            <a:r>
              <a:rPr lang="es-ES" b="1" dirty="0">
                <a:solidFill>
                  <a:srgbClr val="C00000"/>
                </a:solidFill>
              </a:rPr>
              <a:t> ve </a:t>
            </a:r>
            <a:r>
              <a:rPr lang="es-ES" b="1" dirty="0" err="1">
                <a:solidFill>
                  <a:srgbClr val="C00000"/>
                </a:solidFill>
              </a:rPr>
              <a:t>všech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ná</a:t>
            </a:r>
            <a:r>
              <a:rPr lang="es-ES" b="1" dirty="0" err="1">
                <a:solidFill>
                  <a:srgbClr val="C00000"/>
                </a:solidFill>
              </a:rPr>
              <a:t>vycích</a:t>
            </a:r>
            <a:r>
              <a:rPr lang="cs-CZ" b="1" dirty="0"/>
              <a:t>,</a:t>
            </a:r>
            <a:r>
              <a:rPr lang="es-ES" b="1" dirty="0"/>
              <a:t>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stravovací</a:t>
            </a:r>
            <a:r>
              <a:rPr lang="es-ES" b="1" dirty="0"/>
              <a:t> a </a:t>
            </a:r>
            <a:r>
              <a:rPr lang="es-ES" b="1" dirty="0" err="1"/>
              <a:t>nápojový</a:t>
            </a:r>
            <a:r>
              <a:rPr lang="es-ES" b="1" dirty="0"/>
              <a:t> </a:t>
            </a:r>
            <a:r>
              <a:rPr lang="es-ES" b="1" dirty="0" err="1"/>
              <a:t>režim</a:t>
            </a:r>
            <a:r>
              <a:rPr lang="es-ES" b="1" dirty="0"/>
              <a:t> </a:t>
            </a:r>
            <a:r>
              <a:rPr lang="es-ES" b="1" dirty="0" err="1"/>
              <a:t>měl</a:t>
            </a:r>
            <a:r>
              <a:rPr lang="es-ES" b="1" dirty="0"/>
              <a:t> </a:t>
            </a:r>
            <a:r>
              <a:rPr lang="es-ES" b="1" dirty="0" err="1"/>
              <a:t>přímý</a:t>
            </a:r>
            <a:r>
              <a:rPr lang="es-ES" b="1" dirty="0"/>
              <a:t> </a:t>
            </a:r>
            <a:r>
              <a:rPr lang="es-ES" b="1" dirty="0" err="1"/>
              <a:t>vliv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tělesnou</a:t>
            </a:r>
            <a:r>
              <a:rPr lang="es-ES" b="1" dirty="0"/>
              <a:t>, </a:t>
            </a:r>
            <a:r>
              <a:rPr lang="es-ES" b="1" dirty="0" err="1"/>
              <a:t>duševní</a:t>
            </a:r>
            <a:r>
              <a:rPr lang="es-ES" b="1" dirty="0"/>
              <a:t> a </a:t>
            </a:r>
            <a:r>
              <a:rPr lang="es-ES" b="1" dirty="0" err="1"/>
              <a:t>mravní</a:t>
            </a:r>
            <a:r>
              <a:rPr lang="es-ES" b="1" dirty="0"/>
              <a:t> </a:t>
            </a:r>
            <a:r>
              <a:rPr lang="es-ES" b="1" dirty="0" err="1"/>
              <a:t>povahu</a:t>
            </a:r>
            <a:r>
              <a:rPr lang="es-ES" b="1" dirty="0"/>
              <a:t> a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Bohem</a:t>
            </a:r>
            <a:r>
              <a:rPr lang="es-ES" b="1" dirty="0"/>
              <a:t> </a:t>
            </a:r>
            <a:r>
              <a:rPr lang="es-ES" b="1" dirty="0" err="1"/>
              <a:t>zodpovědný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postoje</a:t>
            </a:r>
            <a:r>
              <a:rPr lang="es-ES" b="1" dirty="0"/>
              <a:t>; </a:t>
            </a:r>
            <a:r>
              <a:rPr lang="es-ES" b="1" dirty="0" err="1"/>
              <a:t>neboť</a:t>
            </a:r>
            <a:r>
              <a:rPr lang="es-ES" b="1" dirty="0"/>
              <a:t> je </a:t>
            </a:r>
            <a:r>
              <a:rPr lang="es-ES" b="1" dirty="0" err="1"/>
              <a:t>vlastnil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dar </a:t>
            </a:r>
            <a:r>
              <a:rPr lang="es-ES" b="1" dirty="0" err="1"/>
              <a:t>Boží</a:t>
            </a:r>
            <a:r>
              <a:rPr lang="es-ES" b="1" dirty="0"/>
              <a:t> a v </a:t>
            </a:r>
            <a:r>
              <a:rPr lang="es-ES" b="1" dirty="0" err="1"/>
              <a:t>žádném</a:t>
            </a:r>
            <a:r>
              <a:rPr lang="es-ES" b="1" dirty="0"/>
              <a:t> </a:t>
            </a:r>
            <a:r>
              <a:rPr lang="es-ES" b="1" dirty="0" err="1"/>
              <a:t>důvodu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je </a:t>
            </a:r>
            <a:r>
              <a:rPr lang="es-ES" b="1" dirty="0" err="1"/>
              <a:t>neměl</a:t>
            </a:r>
            <a:r>
              <a:rPr lang="es-ES" b="1" dirty="0"/>
              <a:t> </a:t>
            </a:r>
            <a:r>
              <a:rPr lang="es-ES" b="1" dirty="0" err="1"/>
              <a:t>zmenšovat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znevažovat</a:t>
            </a:r>
            <a:r>
              <a:rPr lang="es-ES" b="1" dirty="0"/>
              <a:t>. V </a:t>
            </a:r>
            <a:r>
              <a:rPr lang="es-ES" b="1" dirty="0" err="1"/>
              <a:t>důsledku</a:t>
            </a:r>
            <a:r>
              <a:rPr lang="es-ES" b="1" dirty="0"/>
              <a:t> </a:t>
            </a:r>
            <a:r>
              <a:rPr lang="es-ES" b="1" dirty="0" err="1"/>
              <a:t>tohoto</a:t>
            </a:r>
            <a:r>
              <a:rPr lang="es-ES" b="1" dirty="0"/>
              <a:t> </a:t>
            </a:r>
            <a:r>
              <a:rPr lang="es-ES" b="1" dirty="0" err="1"/>
              <a:t>učení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zákon</a:t>
            </a:r>
            <a:r>
              <a:rPr lang="es-ES" b="1" dirty="0"/>
              <a:t> </a:t>
            </a:r>
            <a:r>
              <a:rPr lang="es-ES" b="1" dirty="0" err="1"/>
              <a:t>vyvýšen</a:t>
            </a:r>
            <a:r>
              <a:rPr lang="es-ES" b="1" dirty="0"/>
              <a:t> v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mysli</a:t>
            </a:r>
            <a:r>
              <a:rPr lang="es-ES" b="1" dirty="0"/>
              <a:t> a </a:t>
            </a:r>
            <a:r>
              <a:rPr lang="es-ES" b="1" dirty="0" err="1"/>
              <a:t>ctěn</a:t>
            </a:r>
            <a:r>
              <a:rPr lang="es-ES" b="1" dirty="0"/>
              <a:t> v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srdci</a:t>
            </a:r>
            <a:r>
              <a:rPr lang="es-ES" b="1" dirty="0"/>
              <a:t>. </a:t>
            </a:r>
            <a:r>
              <a:rPr lang="es-ES" b="1" dirty="0" err="1"/>
              <a:t>Během</a:t>
            </a:r>
            <a:r>
              <a:rPr lang="es-ES" b="1" dirty="0"/>
              <a:t> </a:t>
            </a:r>
            <a:r>
              <a:rPr lang="es-ES" b="1" dirty="0" err="1"/>
              <a:t>prvních</a:t>
            </a:r>
            <a:r>
              <a:rPr lang="es-ES" b="1" dirty="0"/>
              <a:t> </a:t>
            </a:r>
            <a:r>
              <a:rPr lang="es-ES" b="1" dirty="0" err="1"/>
              <a:t>let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zajetí</a:t>
            </a:r>
            <a:r>
              <a:rPr lang="es-ES" b="1" dirty="0"/>
              <a:t> </a:t>
            </a:r>
            <a:r>
              <a:rPr lang="es-ES" b="1" dirty="0" err="1"/>
              <a:t>prošel</a:t>
            </a:r>
            <a:r>
              <a:rPr lang="es-ES" b="1" dirty="0"/>
              <a:t> Daniel </a:t>
            </a:r>
            <a:r>
              <a:rPr lang="es-ES" b="1" dirty="0" err="1"/>
              <a:t>zkouškou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měla</a:t>
            </a:r>
            <a:r>
              <a:rPr lang="es-ES" b="1" dirty="0"/>
              <a:t> </a:t>
            </a:r>
            <a:r>
              <a:rPr lang="es-ES" b="1" dirty="0" err="1"/>
              <a:t>seznámit</a:t>
            </a:r>
            <a:r>
              <a:rPr lang="es-ES" b="1" dirty="0"/>
              <a:t> s </a:t>
            </a:r>
            <a:r>
              <a:rPr lang="es-ES" b="1" dirty="0" err="1"/>
              <a:t>velikostí</a:t>
            </a:r>
            <a:r>
              <a:rPr lang="es-ES" b="1" dirty="0"/>
              <a:t> </a:t>
            </a:r>
            <a:r>
              <a:rPr lang="es-ES" b="1" dirty="0" err="1"/>
              <a:t>dvora</a:t>
            </a:r>
            <a:r>
              <a:rPr lang="es-ES" b="1" dirty="0"/>
              <a:t>, s </a:t>
            </a:r>
            <a:r>
              <a:rPr lang="es-ES" b="1" dirty="0" err="1"/>
              <a:t>pokrytectvím</a:t>
            </a:r>
            <a:r>
              <a:rPr lang="es-ES" b="1" dirty="0"/>
              <a:t> a </a:t>
            </a:r>
            <a:r>
              <a:rPr lang="es-ES" b="1" dirty="0" err="1"/>
              <a:t>pohanstvím</a:t>
            </a:r>
            <a:r>
              <a:rPr lang="es-ES" b="1" dirty="0"/>
              <a:t>.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vskutku</a:t>
            </a:r>
            <a:r>
              <a:rPr lang="es-ES" b="1" dirty="0"/>
              <a:t> </a:t>
            </a:r>
            <a:r>
              <a:rPr lang="es-ES" b="1" dirty="0" err="1"/>
              <a:t>zvláštní</a:t>
            </a:r>
            <a:r>
              <a:rPr lang="es-ES" b="1" dirty="0"/>
              <a:t> </a:t>
            </a:r>
            <a:r>
              <a:rPr lang="es-ES" b="1" dirty="0" err="1"/>
              <a:t>škola</a:t>
            </a:r>
            <a:r>
              <a:rPr lang="es-ES" b="1" dirty="0"/>
              <a:t> </a:t>
            </a:r>
            <a:r>
              <a:rPr lang="es-ES" b="1" dirty="0" err="1"/>
              <a:t>vychovávat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pro </a:t>
            </a:r>
            <a:r>
              <a:rPr lang="es-ES" b="1" dirty="0" err="1"/>
              <a:t>život</a:t>
            </a:r>
            <a:r>
              <a:rPr lang="es-ES" b="1" dirty="0"/>
              <a:t> </a:t>
            </a:r>
            <a:r>
              <a:rPr lang="es-ES" b="1" dirty="0" err="1"/>
              <a:t>střízlivosti</a:t>
            </a:r>
            <a:r>
              <a:rPr lang="es-ES" b="1" dirty="0"/>
              <a:t>, </a:t>
            </a:r>
            <a:r>
              <a:rPr lang="es-ES" b="1" dirty="0" err="1"/>
              <a:t>práce</a:t>
            </a:r>
            <a:r>
              <a:rPr lang="es-ES" b="1" dirty="0"/>
              <a:t> a </a:t>
            </a:r>
            <a:r>
              <a:rPr lang="es-ES" b="1" dirty="0" err="1"/>
              <a:t>věrnosti</a:t>
            </a:r>
            <a:r>
              <a:rPr lang="es-ES" b="1" dirty="0"/>
              <a:t>! A </a:t>
            </a:r>
            <a:r>
              <a:rPr lang="es-ES" b="1" dirty="0" err="1"/>
              <a:t>přesto</a:t>
            </a:r>
            <a:r>
              <a:rPr lang="es-ES" b="1" dirty="0"/>
              <a:t> </a:t>
            </a:r>
            <a:r>
              <a:rPr lang="es-ES" b="1" dirty="0" err="1"/>
              <a:t>žil</a:t>
            </a:r>
            <a:r>
              <a:rPr lang="es-ES" b="1" dirty="0"/>
              <a:t> </a:t>
            </a:r>
            <a:r>
              <a:rPr lang="es-ES" b="1" dirty="0" err="1"/>
              <a:t>nezkažený</a:t>
            </a:r>
            <a:r>
              <a:rPr lang="es-ES" b="1" dirty="0"/>
              <a:t> </a:t>
            </a:r>
            <a:r>
              <a:rPr lang="es-ES" b="1" dirty="0" err="1"/>
              <a:t>atmosférou</a:t>
            </a:r>
            <a:r>
              <a:rPr lang="es-ES" b="1" dirty="0"/>
              <a:t> </a:t>
            </a:r>
            <a:r>
              <a:rPr lang="es-ES" b="1" dirty="0" err="1"/>
              <a:t>zla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obklopen</a:t>
            </a:r>
            <a:r>
              <a:rPr lang="es-ES" b="1" dirty="0"/>
              <a:t>.</a:t>
            </a:r>
          </a:p>
          <a:p>
            <a:pPr>
              <a:spcBef>
                <a:spcPts val="1200"/>
              </a:spcBef>
            </a:pPr>
            <a:r>
              <a:rPr lang="es-ES" b="1" dirty="0">
                <a:solidFill>
                  <a:srgbClr val="C00000"/>
                </a:solidFill>
              </a:rPr>
              <a:t>Daniel a </a:t>
            </a:r>
            <a:r>
              <a:rPr lang="es-ES" b="1" dirty="0" err="1">
                <a:solidFill>
                  <a:srgbClr val="C00000"/>
                </a:solidFill>
              </a:rPr>
              <a:t>jeho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společníci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brzy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těšili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výhodám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správného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vzdělání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vyučování</a:t>
            </a:r>
            <a:r>
              <a:rPr lang="es-ES" b="1" dirty="0">
                <a:solidFill>
                  <a:srgbClr val="C00000"/>
                </a:solidFill>
              </a:rPr>
              <a:t>, ale </a:t>
            </a:r>
            <a:r>
              <a:rPr lang="es-ES" b="1" dirty="0" err="1">
                <a:solidFill>
                  <a:srgbClr val="C00000"/>
                </a:solidFill>
              </a:rPr>
              <a:t>tyto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výhody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samy</a:t>
            </a:r>
            <a:r>
              <a:rPr lang="es-ES" b="1" dirty="0">
                <a:solidFill>
                  <a:srgbClr val="C00000"/>
                </a:solidFill>
              </a:rPr>
              <a:t> o </a:t>
            </a:r>
            <a:r>
              <a:rPr lang="es-ES" b="1" dirty="0" err="1">
                <a:solidFill>
                  <a:srgbClr val="C00000"/>
                </a:solidFill>
              </a:rPr>
              <a:t>sobě</a:t>
            </a:r>
            <a:r>
              <a:rPr lang="es-ES" b="1" dirty="0">
                <a:solidFill>
                  <a:srgbClr val="C00000"/>
                </a:solidFill>
              </a:rPr>
              <a:t> z </a:t>
            </a:r>
            <a:r>
              <a:rPr lang="es-ES" b="1" dirty="0" err="1">
                <a:solidFill>
                  <a:srgbClr val="C00000"/>
                </a:solidFill>
              </a:rPr>
              <a:t>nich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nemohly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udělat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to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čím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byly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Přišel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čas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kdy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museli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jednat</a:t>
            </a:r>
            <a:r>
              <a:rPr lang="es-ES" b="1" dirty="0">
                <a:solidFill>
                  <a:srgbClr val="C00000"/>
                </a:solidFill>
              </a:rPr>
              <a:t> sami </a:t>
            </a:r>
            <a:r>
              <a:rPr lang="es-ES" b="1" dirty="0" err="1">
                <a:solidFill>
                  <a:srgbClr val="C00000"/>
                </a:solidFill>
              </a:rPr>
              <a:t>za</a:t>
            </a:r>
            <a:r>
              <a:rPr lang="es-ES" b="1" dirty="0">
                <a:solidFill>
                  <a:srgbClr val="C00000"/>
                </a:solidFill>
              </a:rPr>
              <a:t> sebe, </a:t>
            </a:r>
            <a:r>
              <a:rPr lang="es-ES" b="1" dirty="0" err="1">
                <a:solidFill>
                  <a:srgbClr val="C00000"/>
                </a:solidFill>
              </a:rPr>
              <a:t>kdy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jejich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budoucnost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závisela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jejich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vlastním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chování</a:t>
            </a:r>
            <a:r>
              <a:rPr lang="es-ES" b="1" dirty="0">
                <a:solidFill>
                  <a:srgbClr val="C00000"/>
                </a:solidFill>
              </a:rPr>
              <a:t>. A </a:t>
            </a:r>
            <a:r>
              <a:rPr lang="es-ES" b="1" dirty="0" err="1">
                <a:solidFill>
                  <a:srgbClr val="C00000"/>
                </a:solidFill>
              </a:rPr>
              <a:t>tak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rozhodli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věrní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lekcím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dostali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dětství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Bázeň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Boží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která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principem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moudrosti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byla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základem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velikosti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Boží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Duch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posiloval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každý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pravý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záměr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každé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ušlechtilé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rozhodnutí</a:t>
            </a:r>
            <a:r>
              <a:rPr lang="es-ES" b="1" dirty="0"/>
              <a:t>.—</a:t>
            </a:r>
            <a:r>
              <a:rPr lang="cs-CZ" b="1" dirty="0"/>
              <a:t> EGW: </a:t>
            </a:r>
            <a:r>
              <a:rPr lang="es-ES" b="1" dirty="0"/>
              <a:t>Ms</a:t>
            </a:r>
            <a:r>
              <a:rPr lang="cs-CZ" b="1" dirty="0"/>
              <a:t> strana</a:t>
            </a:r>
            <a:r>
              <a:rPr lang="es-ES" b="1" dirty="0"/>
              <a:t> 132, 1901.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5A50B36-4A97-81AF-17D0-FB1563FBC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2114" y="100054"/>
            <a:ext cx="2272478" cy="1440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E7F1EC7-CD3B-2BE8-F778-FFE34E43A9EB}"/>
              </a:ext>
            </a:extLst>
          </p:cNvPr>
          <p:cNvSpPr txBox="1"/>
          <p:nvPr/>
        </p:nvSpPr>
        <p:spPr>
          <a:xfrm>
            <a:off x="9909960" y="331458"/>
            <a:ext cx="1853829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000" b="1" dirty="0" err="1">
                <a:ln>
                  <a:solidFill>
                    <a:srgbClr val="167204"/>
                  </a:solidFill>
                </a:ln>
                <a:solidFill>
                  <a:srgbClr val="167204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Jak</a:t>
            </a:r>
            <a:r>
              <a:rPr lang="es-ES" sz="2000" b="1" dirty="0">
                <a:ln>
                  <a:solidFill>
                    <a:srgbClr val="167204"/>
                  </a:solidFill>
                </a:ln>
                <a:solidFill>
                  <a:srgbClr val="167204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se </a:t>
            </a:r>
            <a:r>
              <a:rPr lang="es-ES" sz="2000" b="1" dirty="0" err="1">
                <a:ln>
                  <a:solidFill>
                    <a:srgbClr val="167204"/>
                  </a:solidFill>
                </a:ln>
                <a:solidFill>
                  <a:srgbClr val="167204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formuje</a:t>
            </a:r>
            <a:r>
              <a:rPr lang="es-ES" sz="2000" b="1" dirty="0">
                <a:ln>
                  <a:solidFill>
                    <a:srgbClr val="167204"/>
                  </a:solidFill>
                </a:ln>
                <a:solidFill>
                  <a:srgbClr val="167204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167204"/>
                  </a:solidFill>
                </a:ln>
                <a:solidFill>
                  <a:srgbClr val="167204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charakter</a:t>
            </a:r>
            <a:r>
              <a:rPr lang="es-ES" sz="2000" b="1" dirty="0">
                <a:ln>
                  <a:solidFill>
                    <a:srgbClr val="167204"/>
                  </a:solidFill>
                </a:ln>
                <a:solidFill>
                  <a:srgbClr val="167204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
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0C5B88D-64F0-C108-E4DB-1DB5631DDFEF}"/>
              </a:ext>
            </a:extLst>
          </p:cNvPr>
          <p:cNvSpPr txBox="1"/>
          <p:nvPr/>
        </p:nvSpPr>
        <p:spPr>
          <a:xfrm>
            <a:off x="560813" y="358389"/>
            <a:ext cx="93422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Danielův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život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inspirovanou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ilustrací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toho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co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tvoří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posvěcený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charakter</a:t>
            </a:r>
            <a:r>
              <a:rPr lang="es-ES" b="1" dirty="0"/>
              <a:t>. 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poučení</a:t>
            </a:r>
            <a:r>
              <a:rPr lang="es-ES" b="1" dirty="0"/>
              <a:t> pro </a:t>
            </a:r>
            <a:r>
              <a:rPr lang="es-ES" b="1" dirty="0" err="1"/>
              <a:t>všechny</a:t>
            </a:r>
            <a:r>
              <a:rPr lang="es-ES" b="1" dirty="0"/>
              <a:t>, a </a:t>
            </a:r>
            <a:r>
              <a:rPr lang="es-ES" b="1" dirty="0" err="1"/>
              <a:t>zejména</a:t>
            </a:r>
            <a:r>
              <a:rPr lang="es-ES" b="1" dirty="0"/>
              <a:t> pro </a:t>
            </a:r>
            <a:r>
              <a:rPr lang="es-ES" b="1" dirty="0" err="1"/>
              <a:t>mladé</a:t>
            </a:r>
            <a:r>
              <a:rPr lang="es-ES" b="1" dirty="0"/>
              <a:t> </a:t>
            </a:r>
            <a:r>
              <a:rPr lang="es-ES" b="1" dirty="0" err="1"/>
              <a:t>lidi</a:t>
            </a:r>
            <a:r>
              <a:rPr lang="es-ES" b="1" dirty="0"/>
              <a:t>. </a:t>
            </a:r>
            <a:r>
              <a:rPr lang="es-ES" b="1" dirty="0" err="1"/>
              <a:t>Přísné</a:t>
            </a:r>
            <a:r>
              <a:rPr lang="es-ES" b="1" dirty="0"/>
              <a:t> </a:t>
            </a:r>
            <a:r>
              <a:rPr lang="es-ES" b="1" dirty="0" err="1"/>
              <a:t>dodržování</a:t>
            </a:r>
            <a:r>
              <a:rPr lang="es-ES" b="1" dirty="0"/>
              <a:t> </a:t>
            </a:r>
            <a:r>
              <a:rPr lang="es-ES" b="1" dirty="0" err="1"/>
              <a:t>Božích</a:t>
            </a:r>
            <a:r>
              <a:rPr lang="es-ES" b="1" dirty="0"/>
              <a:t> </a:t>
            </a:r>
            <a:r>
              <a:rPr lang="es-ES" b="1" dirty="0" err="1"/>
              <a:t>požadavků</a:t>
            </a:r>
            <a:r>
              <a:rPr lang="es-ES" b="1" dirty="0"/>
              <a:t> je </a:t>
            </a:r>
            <a:r>
              <a:rPr lang="es-ES" b="1" dirty="0" err="1"/>
              <a:t>prospěšné</a:t>
            </a:r>
            <a:r>
              <a:rPr lang="es-ES" b="1" dirty="0"/>
              <a:t> pro </a:t>
            </a:r>
            <a:r>
              <a:rPr lang="es-ES" b="1" dirty="0" err="1"/>
              <a:t>zdraví</a:t>
            </a:r>
            <a:r>
              <a:rPr lang="es-ES" b="1" dirty="0"/>
              <a:t> </a:t>
            </a:r>
            <a:r>
              <a:rPr lang="es-ES" b="1" dirty="0" err="1"/>
              <a:t>těla</a:t>
            </a:r>
            <a:r>
              <a:rPr lang="es-ES" b="1" dirty="0"/>
              <a:t> i </a:t>
            </a:r>
            <a:r>
              <a:rPr lang="es-ES" b="1" dirty="0" err="1"/>
              <a:t>mysli</a:t>
            </a:r>
            <a:r>
              <a:rPr lang="es-ES" b="1" dirty="0"/>
              <a:t>.—</a:t>
            </a:r>
            <a:r>
              <a:rPr lang="cs-CZ" b="1" dirty="0"/>
              <a:t> EGW: FE strana 70</a:t>
            </a:r>
            <a:r>
              <a:rPr lang="es-ES" b="1" dirty="0"/>
              <a:t>.</a:t>
            </a:r>
          </a:p>
        </p:txBody>
      </p:sp>
      <p:pic>
        <p:nvPicPr>
          <p:cNvPr id="6" name="Imagen 5" descr="Imagen que contiene tabla, mujer, cuarto, parado&#10;&#10;Descripción generada automáticamente">
            <a:extLst>
              <a:ext uri="{FF2B5EF4-FFF2-40B4-BE49-F238E27FC236}">
                <a16:creationId xmlns:a16="http://schemas.microsoft.com/office/drawing/2014/main" id="{6A010111-916C-2CB9-E8E8-58F3BFF78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148" y="1614226"/>
            <a:ext cx="3629548" cy="1814774"/>
          </a:xfrm>
          <a:prstGeom prst="rect">
            <a:avLst/>
          </a:prstGeom>
          <a:ln w="38100" cap="sq">
            <a:solidFill>
              <a:srgbClr val="24BA0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Imagen que contiene león, perro, grupo, gato&#10;&#10;Descripción generada automáticamente">
            <a:extLst>
              <a:ext uri="{FF2B5EF4-FFF2-40B4-BE49-F238E27FC236}">
                <a16:creationId xmlns:a16="http://schemas.microsoft.com/office/drawing/2014/main" id="{9E6198E5-88F2-AA5C-CFAD-57B126D248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902" y="3629232"/>
            <a:ext cx="1884298" cy="2899307"/>
          </a:xfrm>
          <a:prstGeom prst="rect">
            <a:avLst/>
          </a:prstGeom>
          <a:ln w="38100" cap="sq">
            <a:solidFill>
              <a:srgbClr val="24BA0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37617040-3834-11DB-CDBC-023225325C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5" r="4177"/>
          <a:stretch/>
        </p:blipFill>
        <p:spPr>
          <a:xfrm>
            <a:off x="7979640" y="3619579"/>
            <a:ext cx="1976282" cy="2906964"/>
          </a:xfrm>
          <a:prstGeom prst="rect">
            <a:avLst/>
          </a:prstGeom>
          <a:ln w="38100" cap="sq">
            <a:solidFill>
              <a:srgbClr val="24BA0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264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741D627-1AE1-B8CA-2A11-A053103133AA}"/>
              </a:ext>
            </a:extLst>
          </p:cNvPr>
          <p:cNvSpPr txBox="1"/>
          <p:nvPr/>
        </p:nvSpPr>
        <p:spPr>
          <a:xfrm>
            <a:off x="2213652" y="129617"/>
            <a:ext cx="669973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Bůh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ukázal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rodičům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dílo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kterým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formovat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charakter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jejich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podle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božského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vzoru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Jeho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milostí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můžete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tento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úkol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splnit</a:t>
            </a:r>
            <a:r>
              <a:rPr lang="cs-CZ" b="1" dirty="0">
                <a:solidFill>
                  <a:srgbClr val="C00000"/>
                </a:solidFill>
              </a:rPr>
              <a:t>.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Bude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však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vyžadovat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trpělivé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pečlivé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úsilí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také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pevnost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rozhodnost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vedl</a:t>
            </a:r>
            <a:r>
              <a:rPr lang="cs-CZ" b="1" dirty="0">
                <a:solidFill>
                  <a:srgbClr val="C00000"/>
                </a:solidFill>
              </a:rPr>
              <a:t>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vůli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krotil</a:t>
            </a:r>
            <a:r>
              <a:rPr lang="cs-CZ" b="1" dirty="0">
                <a:solidFill>
                  <a:srgbClr val="C00000"/>
                </a:solidFill>
              </a:rPr>
              <a:t>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vášně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.—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Signs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Times, 24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cs-CZ" b="1" dirty="0" err="1"/>
              <a:t>listopa</a:t>
            </a:r>
            <a:r>
              <a:rPr lang="es-ES" b="1" dirty="0"/>
              <a:t>d</a:t>
            </a:r>
            <a:r>
              <a:rPr lang="cs-CZ" b="1" dirty="0"/>
              <a:t>u</a:t>
            </a:r>
            <a:r>
              <a:rPr lang="es-ES" b="1" dirty="0"/>
              <a:t> 1881.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E218318-D7CE-F669-F774-D91E3962D6D4}"/>
              </a:ext>
            </a:extLst>
          </p:cNvPr>
          <p:cNvSpPr txBox="1"/>
          <p:nvPr/>
        </p:nvSpPr>
        <p:spPr>
          <a:xfrm>
            <a:off x="3648974" y="1918843"/>
            <a:ext cx="816223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To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vaše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práce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rodiče</a:t>
            </a:r>
            <a:r>
              <a:rPr lang="es-ES" b="1" dirty="0">
                <a:solidFill>
                  <a:srgbClr val="C00000"/>
                </a:solidFill>
              </a:rPr>
              <a:t>: </a:t>
            </a:r>
            <a:r>
              <a:rPr lang="es-ES" b="1" dirty="0" err="1">
                <a:solidFill>
                  <a:srgbClr val="C00000"/>
                </a:solidFill>
              </a:rPr>
              <a:t>rozvíjet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charakter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dětí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souladu</a:t>
            </a:r>
            <a:r>
              <a:rPr lang="es-ES" b="1" dirty="0">
                <a:solidFill>
                  <a:srgbClr val="C00000"/>
                </a:solidFill>
              </a:rPr>
              <a:t> s </a:t>
            </a:r>
            <a:r>
              <a:rPr lang="es-ES" b="1" dirty="0" err="1">
                <a:solidFill>
                  <a:srgbClr val="C00000"/>
                </a:solidFill>
              </a:rPr>
              <a:t>přikázáními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Božího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slova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Tato </a:t>
            </a:r>
            <a:r>
              <a:rPr lang="es-ES" b="1" dirty="0" err="1"/>
              <a:t>práce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měla</a:t>
            </a:r>
            <a:r>
              <a:rPr lang="es-ES" b="1" dirty="0"/>
              <a:t> </a:t>
            </a:r>
            <a:r>
              <a:rPr lang="es-ES" b="1" dirty="0" err="1"/>
              <a:t>zaujímat</a:t>
            </a:r>
            <a:r>
              <a:rPr lang="es-ES" b="1" dirty="0"/>
              <a:t> </a:t>
            </a:r>
            <a:r>
              <a:rPr lang="es-ES" b="1" dirty="0" err="1"/>
              <a:t>první</a:t>
            </a:r>
            <a:r>
              <a:rPr lang="es-ES" b="1" dirty="0"/>
              <a:t> </a:t>
            </a:r>
            <a:r>
              <a:rPr lang="es-ES" b="1" dirty="0" err="1"/>
              <a:t>místo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zahrnuje</a:t>
            </a:r>
            <a:r>
              <a:rPr lang="es-ES" b="1" dirty="0"/>
              <a:t> </a:t>
            </a:r>
            <a:r>
              <a:rPr lang="es-ES" b="1" dirty="0" err="1"/>
              <a:t>věčné</a:t>
            </a:r>
            <a:r>
              <a:rPr lang="es-ES" b="1" dirty="0"/>
              <a:t> </a:t>
            </a:r>
            <a:r>
              <a:rPr lang="es-ES" b="1" dirty="0" err="1"/>
              <a:t>zájmy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Budování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charakteru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vašich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dětí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důležitější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než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obdělávání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vašich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farem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důležitější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než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stavba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domů</a:t>
            </a:r>
            <a:r>
              <a:rPr lang="es-ES" b="1" dirty="0">
                <a:solidFill>
                  <a:srgbClr val="C00000"/>
                </a:solidFill>
              </a:rPr>
              <a:t>, ve </a:t>
            </a:r>
            <a:r>
              <a:rPr lang="es-ES" b="1" dirty="0" err="1">
                <a:solidFill>
                  <a:srgbClr val="C00000"/>
                </a:solidFill>
              </a:rPr>
              <a:t>kterých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žijete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nebo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zaměstnání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jakémkoli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podnikání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nebo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odvětvíá</a:t>
            </a:r>
            <a:r>
              <a:rPr lang="es-ES" b="1" dirty="0"/>
              <a:t>.—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Signs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Times, 10</a:t>
            </a:r>
            <a:r>
              <a:rPr lang="cs-CZ" b="1" dirty="0"/>
              <a:t>. září</a:t>
            </a:r>
            <a:r>
              <a:rPr lang="es-ES" b="1" dirty="0"/>
              <a:t> 1894.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04BE4A1-5B9D-4B31-484D-746CAB1BD641}"/>
              </a:ext>
            </a:extLst>
          </p:cNvPr>
          <p:cNvSpPr txBox="1"/>
          <p:nvPr/>
        </p:nvSpPr>
        <p:spPr>
          <a:xfrm>
            <a:off x="245439" y="3660425"/>
            <a:ext cx="77226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Ti,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mají</a:t>
            </a:r>
            <a:r>
              <a:rPr lang="es-ES" b="1" dirty="0"/>
              <a:t> </a:t>
            </a:r>
            <a:r>
              <a:rPr lang="es-ES" b="1" dirty="0" err="1"/>
              <a:t>zodpovědnost</a:t>
            </a:r>
            <a:r>
              <a:rPr lang="es-ES" b="1" dirty="0"/>
              <a:t> </a:t>
            </a:r>
            <a:r>
              <a:rPr lang="es-ES" b="1" dirty="0" err="1"/>
              <a:t>mateřských</a:t>
            </a:r>
            <a:r>
              <a:rPr lang="es-ES" b="1" dirty="0"/>
              <a:t> </a:t>
            </a:r>
            <a:r>
              <a:rPr lang="es-ES" b="1" dirty="0" err="1"/>
              <a:t>žen</a:t>
            </a:r>
            <a:r>
              <a:rPr lang="es-ES" b="1" dirty="0"/>
              <a:t>,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měl</a:t>
            </a:r>
            <a:r>
              <a:rPr lang="cs-CZ" b="1" dirty="0"/>
              <a:t>y</a:t>
            </a:r>
            <a:r>
              <a:rPr lang="es-ES" b="1" dirty="0"/>
              <a:t> </a:t>
            </a:r>
            <a:r>
              <a:rPr lang="es-ES" b="1" dirty="0" err="1"/>
              <a:t>cítit</a:t>
            </a:r>
            <a:r>
              <a:rPr lang="es-ES" b="1" dirty="0"/>
              <a:t> </a:t>
            </a:r>
            <a:r>
              <a:rPr lang="es-ES" b="1" dirty="0" err="1"/>
              <a:t>nejv</a:t>
            </a:r>
            <a:r>
              <a:rPr lang="cs-CZ" b="1" dirty="0" err="1"/>
              <a:t>zneše</a:t>
            </a:r>
            <a:r>
              <a:rPr lang="es-ES" b="1" dirty="0" err="1"/>
              <a:t>nější</a:t>
            </a:r>
            <a:r>
              <a:rPr lang="es-ES" b="1" dirty="0"/>
              <a:t> </a:t>
            </a:r>
            <a:r>
              <a:rPr lang="es-ES" b="1" dirty="0" err="1"/>
              <a:t>povin</a:t>
            </a:r>
            <a:r>
              <a:rPr lang="cs-CZ" b="1" dirty="0"/>
              <a:t>-</a:t>
            </a:r>
            <a:r>
              <a:rPr lang="es-ES" b="1" dirty="0" err="1"/>
              <a:t>nost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Bohem</a:t>
            </a:r>
            <a:r>
              <a:rPr lang="es-ES" b="1" dirty="0"/>
              <a:t> a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dětmi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vychovávat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tak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měl</a:t>
            </a:r>
            <a:r>
              <a:rPr lang="cs-CZ" b="1" dirty="0">
                <a:solidFill>
                  <a:srgbClr val="C00000"/>
                </a:solidFill>
              </a:rPr>
              <a:t>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přátelské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lás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kyplné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sklony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měli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čisté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mravní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zásady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měli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vytříbený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vkus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pří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jemný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charakter</a:t>
            </a:r>
            <a:r>
              <a:rPr lang="es-ES" b="1" dirty="0"/>
              <a:t>.—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Signs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Times, 5</a:t>
            </a:r>
            <a:r>
              <a:rPr lang="cs-CZ" b="1" dirty="0"/>
              <a:t>. srpna</a:t>
            </a:r>
            <a:r>
              <a:rPr lang="es-ES" b="1" dirty="0"/>
              <a:t> 1875.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F0681A4-3C63-EDE3-11F8-4053869184AA}"/>
              </a:ext>
            </a:extLst>
          </p:cNvPr>
          <p:cNvSpPr txBox="1"/>
          <p:nvPr/>
        </p:nvSpPr>
        <p:spPr>
          <a:xfrm>
            <a:off x="3648974" y="5056607"/>
            <a:ext cx="43262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Budeme</a:t>
            </a:r>
            <a:r>
              <a:rPr lang="es-ES" b="1" dirty="0"/>
              <a:t> </a:t>
            </a:r>
            <a:r>
              <a:rPr lang="es-ES" b="1" dirty="0" err="1"/>
              <a:t>uvažovat</a:t>
            </a:r>
            <a:r>
              <a:rPr lang="es-ES" b="1" dirty="0"/>
              <a:t> o </a:t>
            </a:r>
            <a:r>
              <a:rPr lang="es-ES" b="1" dirty="0" err="1"/>
              <a:t>tom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jsme</a:t>
            </a:r>
            <a:r>
              <a:rPr lang="es-ES" b="1" dirty="0"/>
              <a:t> </a:t>
            </a:r>
            <a:r>
              <a:rPr lang="es-ES" b="1" dirty="0" err="1"/>
              <a:t>schopni</a:t>
            </a:r>
            <a:r>
              <a:rPr lang="es-ES" b="1" dirty="0"/>
              <a:t> </a:t>
            </a:r>
            <a:r>
              <a:rPr lang="es-ES" b="1" dirty="0" err="1"/>
              <a:t>připravit</a:t>
            </a:r>
            <a:r>
              <a:rPr lang="es-ES" b="1" dirty="0"/>
              <a:t> </a:t>
            </a:r>
            <a:r>
              <a:rPr lang="es-ES" b="1" dirty="0" err="1"/>
              <a:t>svůj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 a </a:t>
            </a:r>
            <a:r>
              <a:rPr lang="es-ES" b="1" dirty="0" err="1"/>
              <a:t>charakter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vstup</a:t>
            </a:r>
            <a:r>
              <a:rPr lang="es-ES" b="1" dirty="0"/>
              <a:t> </a:t>
            </a:r>
            <a:r>
              <a:rPr lang="es-ES" b="1" dirty="0" err="1"/>
              <a:t>branami</a:t>
            </a:r>
            <a:r>
              <a:rPr lang="es-ES" b="1" dirty="0"/>
              <a:t> </a:t>
            </a:r>
            <a:r>
              <a:rPr lang="es-ES" b="1" dirty="0" err="1"/>
              <a:t>slávy</a:t>
            </a:r>
            <a:r>
              <a:rPr lang="es-ES" b="1" dirty="0"/>
              <a:t>?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nemůžeme</a:t>
            </a:r>
            <a:r>
              <a:rPr lang="es-ES" b="1" dirty="0"/>
              <a:t> </a:t>
            </a:r>
            <a:r>
              <a:rPr lang="es-ES" b="1" dirty="0" err="1"/>
              <a:t>udělat</a:t>
            </a:r>
            <a:r>
              <a:rPr lang="es-ES" b="1" dirty="0"/>
              <a:t>. </a:t>
            </a:r>
            <a:r>
              <a:rPr lang="cs-CZ" b="1" dirty="0"/>
              <a:t>         </a:t>
            </a:r>
            <a:r>
              <a:rPr lang="es-ES" b="1" dirty="0">
                <a:solidFill>
                  <a:srgbClr val="C00000"/>
                </a:solidFill>
              </a:rPr>
              <a:t>V </a:t>
            </a:r>
            <a:r>
              <a:rPr lang="es-ES" b="1" dirty="0" err="1">
                <a:solidFill>
                  <a:srgbClr val="C00000"/>
                </a:solidFill>
              </a:rPr>
              <a:t>každém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okamžiku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jsme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závislí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Duchu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Božím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pracuje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nás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na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našich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dětech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.—</a:t>
            </a:r>
            <a:r>
              <a:rPr lang="cs-CZ" b="1" dirty="0"/>
              <a:t> EGW: </a:t>
            </a:r>
            <a:r>
              <a:rPr lang="es-ES" b="1" dirty="0"/>
              <a:t>Ms</a:t>
            </a:r>
            <a:r>
              <a:rPr lang="cs-CZ" b="1" dirty="0"/>
              <a:t> strana</a:t>
            </a:r>
            <a:r>
              <a:rPr lang="es-ES" b="1" dirty="0"/>
              <a:t> 12, 1895.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31FB0FE-DBA5-D0A9-C4AB-4935D2AEF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2" y="129617"/>
            <a:ext cx="2937914" cy="186166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7A817B5-B31E-268E-12F8-EB08AA2353FB}"/>
              </a:ext>
            </a:extLst>
          </p:cNvPr>
          <p:cNvSpPr txBox="1"/>
          <p:nvPr/>
        </p:nvSpPr>
        <p:spPr>
          <a:xfrm>
            <a:off x="9381320" y="534941"/>
            <a:ext cx="23379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>
                <a:ln>
                  <a:solidFill>
                    <a:srgbClr val="059976"/>
                  </a:solidFill>
                </a:ln>
                <a:solidFill>
                  <a:srgbClr val="0599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Odpovědnost</a:t>
            </a:r>
            <a:r>
              <a:rPr lang="es-ES" sz="2000" b="1" dirty="0">
                <a:ln>
                  <a:solidFill>
                    <a:srgbClr val="059976"/>
                  </a:solidFill>
                </a:ln>
                <a:solidFill>
                  <a:srgbClr val="0599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059976"/>
                  </a:solidFill>
                </a:ln>
                <a:solidFill>
                  <a:srgbClr val="0599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rodičů</a:t>
            </a:r>
            <a:r>
              <a:rPr lang="es-ES" sz="2000" b="1" dirty="0">
                <a:ln>
                  <a:solidFill>
                    <a:srgbClr val="059976"/>
                  </a:solidFill>
                </a:ln>
                <a:solidFill>
                  <a:srgbClr val="0599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059976"/>
                  </a:solidFill>
                </a:ln>
                <a:solidFill>
                  <a:srgbClr val="0599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při</a:t>
            </a:r>
            <a:r>
              <a:rPr lang="es-ES" sz="2000" b="1" dirty="0">
                <a:ln>
                  <a:solidFill>
                    <a:srgbClr val="059976"/>
                  </a:solidFill>
                </a:ln>
                <a:solidFill>
                  <a:srgbClr val="0599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059976"/>
                  </a:solidFill>
                </a:ln>
                <a:solidFill>
                  <a:srgbClr val="0599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formování</a:t>
            </a:r>
            <a:r>
              <a:rPr lang="es-ES" sz="2000" b="1" dirty="0">
                <a:ln>
                  <a:solidFill>
                    <a:srgbClr val="059976"/>
                  </a:solidFill>
                </a:ln>
                <a:solidFill>
                  <a:srgbClr val="0599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 </a:t>
            </a:r>
            <a:r>
              <a:rPr lang="es-ES" sz="2000" b="1" dirty="0" err="1">
                <a:ln>
                  <a:solidFill>
                    <a:srgbClr val="059976"/>
                  </a:solidFill>
                </a:ln>
                <a:solidFill>
                  <a:srgbClr val="0599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charakteru</a:t>
            </a:r>
            <a:r>
              <a:rPr lang="es-ES" sz="2000" b="1" dirty="0">
                <a:ln>
                  <a:solidFill>
                    <a:srgbClr val="059976"/>
                  </a:solidFill>
                </a:ln>
                <a:solidFill>
                  <a:srgbClr val="059976"/>
                </a:solidFill>
                <a:latin typeface="Tempus Sans ITC" panose="04020404030D07020202" pitchFamily="82" charset="0"/>
                <a:ea typeface="Cascadia Code" panose="020B0609020000020004" pitchFamily="49" charset="0"/>
                <a:cs typeface="Cavolini" panose="020B0502040204020203" pitchFamily="66" charset="0"/>
              </a:rPr>
              <a:t>
</a:t>
            </a:r>
          </a:p>
        </p:txBody>
      </p:sp>
      <p:pic>
        <p:nvPicPr>
          <p:cNvPr id="6" name="Imagen 5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D2CFA783-F545-B095-2953-B3D5EC0171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6"/>
          <a:stretch/>
        </p:blipFill>
        <p:spPr>
          <a:xfrm>
            <a:off x="159779" y="178195"/>
            <a:ext cx="1996071" cy="1428750"/>
          </a:xfrm>
          <a:prstGeom prst="rect">
            <a:avLst/>
          </a:prstGeom>
          <a:ln w="28575" cap="sq" cmpd="thickThin">
            <a:solidFill>
              <a:srgbClr val="06AA8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Imagen 11" descr="Un par de hombres sentados en un sofá&#10;&#10;Descripción generada automáticamente con confianza baja">
            <a:extLst>
              <a:ext uri="{FF2B5EF4-FFF2-40B4-BE49-F238E27FC236}">
                <a16:creationId xmlns:a16="http://schemas.microsoft.com/office/drawing/2014/main" id="{D2FD6114-255A-69D0-2E27-A1422BDBF8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91" y="1731294"/>
            <a:ext cx="3185206" cy="1958119"/>
          </a:xfrm>
          <a:prstGeom prst="rect">
            <a:avLst/>
          </a:prstGeom>
          <a:ln w="28575" cap="sq" cmpd="thickThin">
            <a:solidFill>
              <a:srgbClr val="06AA8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Imagen 14" descr="Un grupo de personas haciendo gestos con la cara de un niño&#10;&#10;Descripción generada automáticamente con confianza media">
            <a:extLst>
              <a:ext uri="{FF2B5EF4-FFF2-40B4-BE49-F238E27FC236}">
                <a16:creationId xmlns:a16="http://schemas.microsoft.com/office/drawing/2014/main" id="{F56C10E7-D832-1324-066F-FCE584F567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99" y="3523056"/>
            <a:ext cx="3971352" cy="2647568"/>
          </a:xfrm>
          <a:prstGeom prst="rect">
            <a:avLst/>
          </a:prstGeom>
          <a:ln w="28575" cap="sq" cmpd="thickThin">
            <a:solidFill>
              <a:srgbClr val="06AA83"/>
            </a:solidFill>
            <a:prstDash val="solid"/>
            <a:miter lim="800000"/>
          </a:ln>
          <a:effectLst>
            <a:innerShdw blurRad="76200">
              <a:srgbClr val="000000"/>
            </a:innerShdw>
            <a:reflection blurRad="6350" stA="52000" endA="300" endPos="35000" dir="5400000" sy="-100000" algn="bl" rotWithShape="0"/>
          </a:effectLst>
        </p:spPr>
      </p:pic>
      <p:pic>
        <p:nvPicPr>
          <p:cNvPr id="19" name="Imagen 18" descr="Hombre parado en un cuerpo de agua&#10;&#10;Descripción generada automáticamente">
            <a:extLst>
              <a:ext uri="{FF2B5EF4-FFF2-40B4-BE49-F238E27FC236}">
                <a16:creationId xmlns:a16="http://schemas.microsoft.com/office/drawing/2014/main" id="{1BDC7D69-921A-22B1-2091-08D05BA3C4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9" b="24129"/>
          <a:stretch/>
        </p:blipFill>
        <p:spPr>
          <a:xfrm>
            <a:off x="239290" y="5150319"/>
            <a:ext cx="3340671" cy="1598778"/>
          </a:xfrm>
          <a:prstGeom prst="rect">
            <a:avLst/>
          </a:prstGeom>
          <a:ln w="28575" cap="sq" cmpd="thickThin">
            <a:solidFill>
              <a:srgbClr val="06AA8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9077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3" grpId="0"/>
      <p:bldP spid="4" grpId="0"/>
      <p:bldP spid="4" grpId="1"/>
    </p:bldLst>
  </p:timing>
</p:sld>
</file>

<file path=ppt/theme/theme1.xml><?xml version="1.0" encoding="utf-8"?>
<a:theme xmlns:a="http://schemas.openxmlformats.org/drawingml/2006/main" name="Tema de Office">
  <a:themeElements>
    <a:clrScheme name="Marquesina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9223</TotalTime>
  <Words>7148</Words>
  <Application>Microsoft Office PowerPoint</Application>
  <PresentationFormat>Panorámica</PresentationFormat>
  <Paragraphs>202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8" baseType="lpstr">
      <vt:lpstr>Abadi</vt:lpstr>
      <vt:lpstr>Calibri Light</vt:lpstr>
      <vt:lpstr>AireBoldPro</vt:lpstr>
      <vt:lpstr>Tempus Sans ITC</vt:lpstr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 Fustero Carreras</cp:lastModifiedBy>
  <cp:revision>783</cp:revision>
  <dcterms:created xsi:type="dcterms:W3CDTF">2023-04-21T18:29:57Z</dcterms:created>
  <dcterms:modified xsi:type="dcterms:W3CDTF">2023-05-12T17:07:36Z</dcterms:modified>
</cp:coreProperties>
</file>