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78" r:id="rId4"/>
    <p:sldId id="362" r:id="rId5"/>
    <p:sldId id="259" r:id="rId6"/>
    <p:sldId id="260" r:id="rId7"/>
    <p:sldId id="261" r:id="rId8"/>
    <p:sldId id="262" r:id="rId9"/>
    <p:sldId id="263" r:id="rId10"/>
    <p:sldId id="264" r:id="rId11"/>
    <p:sldId id="265" r:id="rId12"/>
    <p:sldId id="363" r:id="rId13"/>
    <p:sldId id="266" r:id="rId14"/>
    <p:sldId id="366" r:id="rId15"/>
    <p:sldId id="367" r:id="rId16"/>
    <p:sldId id="267" r:id="rId17"/>
    <p:sldId id="268" r:id="rId18"/>
    <p:sldId id="269" r:id="rId19"/>
    <p:sldId id="368" r:id="rId20"/>
    <p:sldId id="369" r:id="rId21"/>
    <p:sldId id="364" r:id="rId22"/>
    <p:sldId id="270" r:id="rId23"/>
    <p:sldId id="370" r:id="rId24"/>
    <p:sldId id="374" r:id="rId25"/>
    <p:sldId id="287" r:id="rId26"/>
    <p:sldId id="375" r:id="rId27"/>
    <p:sldId id="376" r:id="rId28"/>
    <p:sldId id="377" r:id="rId29"/>
    <p:sldId id="288" r:id="rId30"/>
    <p:sldId id="378" r:id="rId31"/>
    <p:sldId id="289" r:id="rId32"/>
    <p:sldId id="379" r:id="rId33"/>
    <p:sldId id="365" r:id="rId34"/>
    <p:sldId id="281" r:id="rId35"/>
    <p:sldId id="371" r:id="rId36"/>
    <p:sldId id="380" r:id="rId37"/>
    <p:sldId id="381" r:id="rId38"/>
    <p:sldId id="372" r:id="rId39"/>
    <p:sldId id="283" r:id="rId40"/>
    <p:sldId id="277" r:id="rId41"/>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scadia Code" panose="020B0609020000020004" pitchFamily="49" charset="0"/>
      <p:regular r:id="rId48"/>
      <p:bold r:id="rId49"/>
      <p:italic r:id="rId50"/>
      <p:boldItalic r:id="rId51"/>
    </p:embeddedFont>
    <p:embeddedFont>
      <p:font typeface="Sitka Subheading" pitchFamily="2" charset="0"/>
      <p:regular r:id="rId52"/>
      <p:bold r:id="rId53"/>
      <p:italic r:id="rId54"/>
      <p:boldItalic r:id="rId5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955"/>
    <a:srgbClr val="744500"/>
    <a:srgbClr val="DA0000"/>
    <a:srgbClr val="5C4187"/>
    <a:srgbClr val="987EC1"/>
    <a:srgbClr val="734187"/>
    <a:srgbClr val="AD7DC1"/>
    <a:srgbClr val="893F87"/>
    <a:srgbClr val="C47FC3"/>
    <a:srgbClr val="7E3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49" autoAdjust="0"/>
    <p:restoredTop sz="94660"/>
  </p:normalViewPr>
  <p:slideViewPr>
    <p:cSldViewPr snapToGrid="0">
      <p:cViewPr varScale="1">
        <p:scale>
          <a:sx n="107" d="100"/>
          <a:sy n="107" d="100"/>
        </p:scale>
        <p:origin x="3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B748E-48BF-46A8-AF4E-3523FA1F179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0862463C-B6CD-4C11-A874-1FBCD1B9D3EE}">
      <dgm:prSet custT="1"/>
      <dgm:spPr>
        <a:scene3d>
          <a:camera prst="orthographicFront"/>
          <a:lightRig rig="threePt" dir="t"/>
        </a:scene3d>
        <a:sp3d>
          <a:bevelT/>
        </a:sp3d>
      </dgm:spPr>
      <dgm:t>
        <a:bodyPr/>
        <a:lstStyle/>
        <a:p>
          <a:r>
            <a:rPr lang="cs-CZ" sz="1800" b="1" dirty="0">
              <a:solidFill>
                <a:schemeClr val="tx1"/>
              </a:solidFill>
            </a:rPr>
            <a:t>O</a:t>
          </a:r>
          <a:r>
            <a:rPr lang="es-ES" sz="1800" b="1" dirty="0" err="1">
              <a:solidFill>
                <a:schemeClr val="tx1"/>
              </a:solidFill>
            </a:rPr>
            <a:t>blečení</a:t>
          </a:r>
          <a:r>
            <a:rPr lang="es-ES" sz="1800" b="1" dirty="0">
              <a:solidFill>
                <a:schemeClr val="tx1"/>
              </a:solidFill>
            </a:rPr>
            <a:t> </a:t>
          </a:r>
          <a:r>
            <a:rPr lang="cs-CZ" sz="1800" b="1" dirty="0">
              <a:solidFill>
                <a:schemeClr val="tx1"/>
              </a:solidFill>
            </a:rPr>
            <a:t>má být</a:t>
          </a:r>
          <a:r>
            <a:rPr lang="es-ES" sz="1800" b="1" dirty="0">
              <a:solidFill>
                <a:schemeClr val="tx1"/>
              </a:solidFill>
            </a:rPr>
            <a:t> </a:t>
          </a:r>
          <a:r>
            <a:rPr lang="es-ES" sz="1800" b="1" dirty="0" err="1">
              <a:solidFill>
                <a:schemeClr val="tx1"/>
              </a:solidFill>
            </a:rPr>
            <a:t>čisté</a:t>
          </a:r>
          <a:r>
            <a:rPr lang="es-ES" sz="1800" b="1" dirty="0">
              <a:solidFill>
                <a:schemeClr val="tx1"/>
              </a:solidFill>
            </a:rPr>
            <a:t> a </a:t>
          </a:r>
          <a:r>
            <a:rPr lang="cs-CZ" sz="1800" b="1" dirty="0">
              <a:solidFill>
                <a:schemeClr val="tx1"/>
              </a:solidFill>
            </a:rPr>
            <a:t>pestré</a:t>
          </a:r>
          <a:r>
            <a:rPr lang="es-ES" sz="1800" b="1" dirty="0">
              <a:solidFill>
                <a:schemeClr val="tx1"/>
              </a:solidFill>
            </a:rPr>
            <a:t>. </a:t>
          </a:r>
          <a:r>
            <a:rPr lang="es-ES" sz="1800" b="1" dirty="0" err="1">
              <a:solidFill>
                <a:schemeClr val="tx1"/>
              </a:solidFill>
            </a:rPr>
            <a:t>Skromn</a:t>
          </a:r>
          <a:r>
            <a:rPr lang="cs-CZ" sz="1800" b="1" dirty="0">
              <a:solidFill>
                <a:schemeClr val="tx1"/>
              </a:solidFill>
            </a:rPr>
            <a:t>é</a:t>
          </a:r>
          <a:r>
            <a:rPr lang="es-ES" sz="1800" b="1" dirty="0">
              <a:solidFill>
                <a:schemeClr val="tx1"/>
              </a:solidFill>
            </a:rPr>
            <a:t>, </a:t>
          </a:r>
          <a:r>
            <a:rPr lang="es-ES" sz="1800" b="1" dirty="0" err="1">
              <a:solidFill>
                <a:schemeClr val="tx1"/>
              </a:solidFill>
            </a:rPr>
            <a:t>ne</a:t>
          </a:r>
          <a:r>
            <a:rPr lang="es-ES" sz="1800" b="1" dirty="0">
              <a:solidFill>
                <a:schemeClr val="tx1"/>
              </a:solidFill>
            </a:rPr>
            <a:t> </a:t>
          </a:r>
          <a:r>
            <a:rPr lang="es-ES" sz="1800" b="1" dirty="0" err="1">
              <a:solidFill>
                <a:schemeClr val="tx1"/>
              </a:solidFill>
            </a:rPr>
            <a:t>honosn</a:t>
          </a:r>
          <a:r>
            <a:rPr lang="cs-CZ" sz="1800" b="1" dirty="0">
              <a:solidFill>
                <a:schemeClr val="tx1"/>
              </a:solidFill>
            </a:rPr>
            <a:t>é</a:t>
          </a:r>
          <a:r>
            <a:rPr lang="es-ES" sz="1800" b="1" dirty="0">
              <a:solidFill>
                <a:schemeClr val="tx1"/>
              </a:solidFill>
            </a:rPr>
            <a:t>.</a:t>
          </a:r>
          <a:endParaRPr lang="es-ES" sz="1800" dirty="0">
            <a:solidFill>
              <a:schemeClr val="tx1"/>
            </a:solidFill>
          </a:endParaRPr>
        </a:p>
      </dgm:t>
    </dgm:pt>
    <dgm:pt modelId="{0A7C34E0-89AF-4F37-B6AC-C7D350176DF5}" type="parTrans" cxnId="{C977E67E-4684-409D-ACAC-9734C19B69DD}">
      <dgm:prSet/>
      <dgm:spPr/>
      <dgm:t>
        <a:bodyPr/>
        <a:lstStyle/>
        <a:p>
          <a:endParaRPr lang="es-ES" sz="1800">
            <a:solidFill>
              <a:schemeClr val="tx1"/>
            </a:solidFill>
          </a:endParaRPr>
        </a:p>
      </dgm:t>
    </dgm:pt>
    <dgm:pt modelId="{629E31A9-1FC2-42DF-91BD-D8C452579853}" type="sibTrans" cxnId="{C977E67E-4684-409D-ACAC-9734C19B69DD}">
      <dgm:prSet/>
      <dgm:spPr/>
      <dgm:t>
        <a:bodyPr/>
        <a:lstStyle/>
        <a:p>
          <a:endParaRPr lang="es-ES" sz="1800">
            <a:solidFill>
              <a:schemeClr val="tx1"/>
            </a:solidFill>
          </a:endParaRPr>
        </a:p>
      </dgm:t>
    </dgm:pt>
    <dgm:pt modelId="{B956E316-CBBE-477C-95ED-E3B7C6FF2E0C}">
      <dgm:prSet custT="1"/>
      <dgm:spPr>
        <a:scene3d>
          <a:camera prst="orthographicFront"/>
          <a:lightRig rig="threePt" dir="t"/>
        </a:scene3d>
        <a:sp3d>
          <a:bevelT/>
        </a:sp3d>
      </dgm:spPr>
      <dgm:t>
        <a:bodyPr/>
        <a:lstStyle/>
        <a:p>
          <a:r>
            <a:rPr lang="es-ES" sz="1800" b="1" dirty="0" err="1">
              <a:solidFill>
                <a:schemeClr val="tx1"/>
              </a:solidFill>
            </a:rPr>
            <a:t>Učiňte</a:t>
          </a:r>
          <a:r>
            <a:rPr lang="es-ES" sz="1800" b="1" dirty="0">
              <a:solidFill>
                <a:schemeClr val="tx1"/>
              </a:solidFill>
            </a:rPr>
            <a:t> </a:t>
          </a:r>
          <a:r>
            <a:rPr lang="cs-CZ" sz="1800" b="1" dirty="0">
              <a:solidFill>
                <a:schemeClr val="tx1"/>
              </a:solidFill>
            </a:rPr>
            <a:t>je</a:t>
          </a:r>
          <a:r>
            <a:rPr lang="es-ES" sz="1800" b="1" dirty="0">
              <a:solidFill>
                <a:schemeClr val="tx1"/>
              </a:solidFill>
            </a:rPr>
            <a:t> </a:t>
          </a:r>
          <a:r>
            <a:rPr lang="es-ES" sz="1800" b="1" dirty="0" err="1">
              <a:solidFill>
                <a:schemeClr val="tx1"/>
              </a:solidFill>
            </a:rPr>
            <a:t>vhodn</a:t>
          </a:r>
          <a:r>
            <a:rPr lang="cs-CZ" sz="1800" b="1" dirty="0" err="1">
              <a:solidFill>
                <a:schemeClr val="tx1"/>
              </a:solidFill>
            </a:rPr>
            <a:t>ým</a:t>
          </a:r>
          <a:r>
            <a:rPr lang="es-ES" sz="1800" b="1" dirty="0">
              <a:solidFill>
                <a:schemeClr val="tx1"/>
              </a:solidFill>
            </a:rPr>
            <a:t>. </a:t>
          </a:r>
          <a:r>
            <a:rPr lang="es-ES" sz="1800" b="1" dirty="0" err="1">
              <a:solidFill>
                <a:schemeClr val="tx1"/>
              </a:solidFill>
            </a:rPr>
            <a:t>Vyhněte</a:t>
          </a:r>
          <a:r>
            <a:rPr lang="es-ES" sz="1800" b="1" dirty="0">
              <a:solidFill>
                <a:schemeClr val="tx1"/>
              </a:solidFill>
            </a:rPr>
            <a:t> se </a:t>
          </a:r>
          <a:r>
            <a:rPr lang="es-ES" sz="1800" b="1" dirty="0" err="1">
              <a:solidFill>
                <a:schemeClr val="tx1"/>
              </a:solidFill>
            </a:rPr>
            <a:t>nadbytečným</a:t>
          </a:r>
          <a:r>
            <a:rPr lang="es-ES" sz="1800" b="1" dirty="0">
              <a:solidFill>
                <a:schemeClr val="tx1"/>
              </a:solidFill>
            </a:rPr>
            <a:t> a </a:t>
          </a:r>
          <a:r>
            <a:rPr lang="es-ES" sz="1800" b="1" dirty="0" err="1">
              <a:solidFill>
                <a:schemeClr val="tx1"/>
              </a:solidFill>
            </a:rPr>
            <a:t>okázalým</a:t>
          </a:r>
          <a:r>
            <a:rPr lang="cs-CZ" sz="1800" b="1" dirty="0">
              <a:solidFill>
                <a:schemeClr val="tx1"/>
              </a:solidFill>
            </a:rPr>
            <a:t> doplňkům</a:t>
          </a:r>
          <a:r>
            <a:rPr lang="es-ES" sz="1800" b="1" dirty="0">
              <a:solidFill>
                <a:schemeClr val="tx1"/>
              </a:solidFill>
            </a:rPr>
            <a:t>.</a:t>
          </a:r>
        </a:p>
      </dgm:t>
    </dgm:pt>
    <dgm:pt modelId="{A011145F-00D0-4F3D-9E21-F7B85E9E3A15}" type="parTrans" cxnId="{D63BE153-D518-4058-92F7-0C7787DF8280}">
      <dgm:prSet/>
      <dgm:spPr/>
      <dgm:t>
        <a:bodyPr/>
        <a:lstStyle/>
        <a:p>
          <a:endParaRPr lang="es-ES" sz="1800">
            <a:solidFill>
              <a:schemeClr val="tx1"/>
            </a:solidFill>
          </a:endParaRPr>
        </a:p>
      </dgm:t>
    </dgm:pt>
    <dgm:pt modelId="{7AC412DD-BC22-4B35-A759-EF40C51FF45F}" type="sibTrans" cxnId="{D63BE153-D518-4058-92F7-0C7787DF8280}">
      <dgm:prSet/>
      <dgm:spPr/>
      <dgm:t>
        <a:bodyPr/>
        <a:lstStyle/>
        <a:p>
          <a:endParaRPr lang="es-ES" sz="1800">
            <a:solidFill>
              <a:schemeClr val="tx1"/>
            </a:solidFill>
          </a:endParaRPr>
        </a:p>
      </dgm:t>
    </dgm:pt>
    <dgm:pt modelId="{5971DB65-4C3A-4BD8-A9BE-F6D34A717B1C}">
      <dgm:prSet custT="1"/>
      <dgm:spPr>
        <a:scene3d>
          <a:camera prst="orthographicFront"/>
          <a:lightRig rig="threePt" dir="t"/>
        </a:scene3d>
        <a:sp3d>
          <a:bevelT/>
        </a:sp3d>
      </dgm:spPr>
      <dgm:t>
        <a:bodyPr/>
        <a:lstStyle/>
        <a:p>
          <a:r>
            <a:rPr lang="es-ES" sz="1800" b="1" dirty="0" err="1">
              <a:solidFill>
                <a:schemeClr val="tx1"/>
              </a:solidFill>
            </a:rPr>
            <a:t>Dobr</a:t>
          </a:r>
          <a:r>
            <a:rPr lang="cs-CZ" sz="1800" b="1" dirty="0">
              <a:solidFill>
                <a:schemeClr val="tx1"/>
              </a:solidFill>
            </a:rPr>
            <a:t>ý vkus</a:t>
          </a:r>
          <a:r>
            <a:rPr lang="es-ES" sz="1800" b="1" dirty="0">
              <a:solidFill>
                <a:schemeClr val="tx1"/>
              </a:solidFill>
            </a:rPr>
            <a:t> </a:t>
          </a:r>
          <a:r>
            <a:rPr lang="es-ES" sz="1800" b="1" dirty="0" err="1">
              <a:solidFill>
                <a:schemeClr val="tx1"/>
              </a:solidFill>
            </a:rPr>
            <a:t>by</a:t>
          </a:r>
          <a:r>
            <a:rPr lang="es-ES" sz="1800" b="1" dirty="0">
              <a:solidFill>
                <a:schemeClr val="tx1"/>
              </a:solidFill>
            </a:rPr>
            <a:t> se </a:t>
          </a:r>
          <a:r>
            <a:rPr lang="es-ES" sz="1800" b="1" dirty="0" err="1">
              <a:solidFill>
                <a:schemeClr val="tx1"/>
              </a:solidFill>
            </a:rPr>
            <a:t>měl</a:t>
          </a:r>
          <a:r>
            <a:rPr lang="es-ES" sz="1800" b="1" dirty="0">
              <a:solidFill>
                <a:schemeClr val="tx1"/>
              </a:solidFill>
            </a:rPr>
            <a:t> </a:t>
          </a:r>
          <a:r>
            <a:rPr lang="es-ES" sz="1800" b="1" dirty="0" err="1">
              <a:solidFill>
                <a:schemeClr val="tx1"/>
              </a:solidFill>
            </a:rPr>
            <a:t>projevit</a:t>
          </a:r>
          <a:r>
            <a:rPr lang="es-ES" sz="1800" b="1" dirty="0">
              <a:solidFill>
                <a:schemeClr val="tx1"/>
              </a:solidFill>
            </a:rPr>
            <a:t> v </a:t>
          </a:r>
          <a:r>
            <a:rPr lang="es-ES" sz="1800" b="1" dirty="0" err="1">
              <a:solidFill>
                <a:schemeClr val="tx1"/>
              </a:solidFill>
            </a:rPr>
            <a:t>barvách</a:t>
          </a:r>
          <a:r>
            <a:rPr lang="es-ES" sz="1800" b="1" dirty="0">
              <a:solidFill>
                <a:schemeClr val="tx1"/>
              </a:solidFill>
            </a:rPr>
            <a:t> a </a:t>
          </a:r>
          <a:r>
            <a:rPr lang="cs-CZ" sz="1800" b="1" dirty="0">
              <a:solidFill>
                <a:schemeClr val="tx1"/>
              </a:solidFill>
            </a:rPr>
            <a:t>střihu</a:t>
          </a:r>
          <a:r>
            <a:rPr lang="es-ES" sz="1800" b="1" dirty="0">
              <a:solidFill>
                <a:schemeClr val="tx1"/>
              </a:solidFill>
            </a:rPr>
            <a:t>.</a:t>
          </a:r>
          <a:endParaRPr lang="es-ES" sz="1800" dirty="0">
            <a:solidFill>
              <a:schemeClr val="tx1"/>
            </a:solidFill>
          </a:endParaRPr>
        </a:p>
      </dgm:t>
    </dgm:pt>
    <dgm:pt modelId="{5C546117-B1BD-479A-88D2-CD9B63AAA837}" type="parTrans" cxnId="{EBCAF330-D7A4-4672-BD38-4AA6CFF27F26}">
      <dgm:prSet/>
      <dgm:spPr/>
      <dgm:t>
        <a:bodyPr/>
        <a:lstStyle/>
        <a:p>
          <a:endParaRPr lang="es-ES" sz="1800">
            <a:solidFill>
              <a:schemeClr val="tx1"/>
            </a:solidFill>
          </a:endParaRPr>
        </a:p>
      </dgm:t>
    </dgm:pt>
    <dgm:pt modelId="{A343137C-56EB-46EF-A7E2-DA1DCFACAF86}" type="sibTrans" cxnId="{EBCAF330-D7A4-4672-BD38-4AA6CFF27F26}">
      <dgm:prSet/>
      <dgm:spPr/>
      <dgm:t>
        <a:bodyPr/>
        <a:lstStyle/>
        <a:p>
          <a:endParaRPr lang="es-ES" sz="1800">
            <a:solidFill>
              <a:schemeClr val="tx1"/>
            </a:solidFill>
          </a:endParaRPr>
        </a:p>
      </dgm:t>
    </dgm:pt>
    <dgm:pt modelId="{0A1869FA-3B53-440C-ABF1-49602F0BB3EF}">
      <dgm:prSet custT="1"/>
      <dgm:spPr>
        <a:scene3d>
          <a:camera prst="orthographicFront"/>
          <a:lightRig rig="threePt" dir="t"/>
        </a:scene3d>
        <a:sp3d>
          <a:bevelT/>
        </a:sp3d>
      </dgm:spPr>
      <dgm:t>
        <a:bodyPr/>
        <a:lstStyle/>
        <a:p>
          <a:r>
            <a:rPr lang="es-ES" sz="1800" b="1" dirty="0" err="1">
              <a:solidFill>
                <a:schemeClr val="tx1"/>
              </a:solidFill>
            </a:rPr>
            <a:t>Dobrá</a:t>
          </a:r>
          <a:r>
            <a:rPr lang="es-ES" sz="1800" b="1" dirty="0">
              <a:solidFill>
                <a:schemeClr val="tx1"/>
              </a:solidFill>
            </a:rPr>
            <a:t> </a:t>
          </a:r>
          <a:r>
            <a:rPr lang="es-ES" sz="1800" b="1" dirty="0" err="1">
              <a:solidFill>
                <a:schemeClr val="tx1"/>
              </a:solidFill>
            </a:rPr>
            <a:t>kvalita</a:t>
          </a:r>
          <a:r>
            <a:rPr lang="es-ES" sz="1800" b="1" dirty="0">
              <a:solidFill>
                <a:schemeClr val="tx1"/>
              </a:solidFill>
            </a:rPr>
            <a:t> a </a:t>
          </a:r>
          <a:r>
            <a:rPr lang="es-ES" sz="1800" b="1" dirty="0" err="1">
              <a:solidFill>
                <a:schemeClr val="tx1"/>
              </a:solidFill>
            </a:rPr>
            <a:t>vhodné</a:t>
          </a:r>
          <a:r>
            <a:rPr lang="es-ES" sz="1800" b="1" dirty="0">
              <a:solidFill>
                <a:schemeClr val="tx1"/>
              </a:solidFill>
            </a:rPr>
            <a:t> pro </a:t>
          </a:r>
          <a:r>
            <a:rPr lang="es-ES" sz="1800" b="1" dirty="0" err="1">
              <a:solidFill>
                <a:schemeClr val="tx1"/>
              </a:solidFill>
            </a:rPr>
            <a:t>použití</a:t>
          </a:r>
          <a:r>
            <a:rPr lang="es-ES" sz="1800" b="1" dirty="0">
              <a:solidFill>
                <a:schemeClr val="tx1"/>
              </a:solidFill>
            </a:rPr>
            <a:t>.</a:t>
          </a:r>
          <a:endParaRPr lang="es-ES" sz="1800" dirty="0">
            <a:solidFill>
              <a:schemeClr val="tx1"/>
            </a:solidFill>
          </a:endParaRPr>
        </a:p>
      </dgm:t>
    </dgm:pt>
    <dgm:pt modelId="{4EA4503E-02E7-46E7-8DFE-EB07647F62B1}" type="parTrans" cxnId="{7843F3E7-1C33-47F9-915C-541C5F723857}">
      <dgm:prSet/>
      <dgm:spPr/>
      <dgm:t>
        <a:bodyPr/>
        <a:lstStyle/>
        <a:p>
          <a:endParaRPr lang="es-ES" sz="1800">
            <a:solidFill>
              <a:schemeClr val="tx1"/>
            </a:solidFill>
          </a:endParaRPr>
        </a:p>
      </dgm:t>
    </dgm:pt>
    <dgm:pt modelId="{ADF4B1C7-F75D-4667-9FD8-EA9647B1E8C7}" type="sibTrans" cxnId="{7843F3E7-1C33-47F9-915C-541C5F723857}">
      <dgm:prSet/>
      <dgm:spPr/>
      <dgm:t>
        <a:bodyPr/>
        <a:lstStyle/>
        <a:p>
          <a:endParaRPr lang="es-ES" sz="1800">
            <a:solidFill>
              <a:schemeClr val="tx1"/>
            </a:solidFill>
          </a:endParaRPr>
        </a:p>
      </dgm:t>
    </dgm:pt>
    <dgm:pt modelId="{59A42B64-188F-42C8-8095-DE370C213C96}">
      <dgm:prSet custT="1"/>
      <dgm:spPr>
        <a:scene3d>
          <a:camera prst="orthographicFront"/>
          <a:lightRig rig="threePt" dir="t"/>
        </a:scene3d>
        <a:sp3d>
          <a:bevelT/>
        </a:sp3d>
      </dgm:spPr>
      <dgm:t>
        <a:bodyPr/>
        <a:lstStyle/>
        <a:p>
          <a:r>
            <a:rPr lang="es-ES" sz="1800" b="1" dirty="0">
              <a:solidFill>
                <a:schemeClr val="tx1"/>
              </a:solidFill>
            </a:rPr>
            <a:t>Musí </a:t>
          </a:r>
          <a:r>
            <a:rPr lang="es-ES" sz="1800" b="1" dirty="0" err="1">
              <a:solidFill>
                <a:schemeClr val="tx1"/>
              </a:solidFill>
            </a:rPr>
            <a:t>nám</a:t>
          </a:r>
          <a:r>
            <a:rPr lang="es-ES" sz="1800" b="1" dirty="0">
              <a:solidFill>
                <a:schemeClr val="tx1"/>
              </a:solidFill>
            </a:rPr>
            <a:t> </a:t>
          </a:r>
          <a:r>
            <a:rPr lang="es-ES" sz="1800" b="1" dirty="0" err="1">
              <a:solidFill>
                <a:schemeClr val="tx1"/>
              </a:solidFill>
            </a:rPr>
            <a:t>poskytnout</a:t>
          </a:r>
          <a:r>
            <a:rPr lang="es-ES" sz="1800" b="1" dirty="0">
              <a:solidFill>
                <a:schemeClr val="tx1"/>
              </a:solidFill>
            </a:rPr>
            <a:t> </a:t>
          </a:r>
          <a:r>
            <a:rPr lang="es-ES" sz="1800" b="1" dirty="0" err="1">
              <a:solidFill>
                <a:schemeClr val="tx1"/>
              </a:solidFill>
            </a:rPr>
            <a:t>odpovídající</a:t>
          </a:r>
          <a:r>
            <a:rPr lang="es-ES" sz="1800" b="1" dirty="0">
              <a:solidFill>
                <a:schemeClr val="tx1"/>
              </a:solidFill>
            </a:rPr>
            <a:t> </a:t>
          </a:r>
          <a:r>
            <a:rPr lang="cs-CZ" sz="1800" b="1" dirty="0">
              <a:solidFill>
                <a:schemeClr val="tx1"/>
              </a:solidFill>
            </a:rPr>
            <a:t>úkryt</a:t>
          </a:r>
          <a:r>
            <a:rPr lang="es-ES" sz="1800" b="1" dirty="0">
              <a:solidFill>
                <a:schemeClr val="tx1"/>
              </a:solidFill>
            </a:rPr>
            <a:t> a </a:t>
          </a:r>
          <a:r>
            <a:rPr lang="es-ES" sz="1800" b="1" dirty="0" err="1">
              <a:solidFill>
                <a:schemeClr val="tx1"/>
              </a:solidFill>
            </a:rPr>
            <a:t>ochranu</a:t>
          </a:r>
          <a:r>
            <a:rPr lang="es-ES" sz="1800" b="1" dirty="0">
              <a:solidFill>
                <a:schemeClr val="tx1"/>
              </a:solidFill>
            </a:rPr>
            <a:t>.</a:t>
          </a:r>
          <a:endParaRPr lang="es-ES" sz="1800" dirty="0">
            <a:solidFill>
              <a:schemeClr val="tx1"/>
            </a:solidFill>
          </a:endParaRPr>
        </a:p>
      </dgm:t>
    </dgm:pt>
    <dgm:pt modelId="{5FAB4D72-5102-44B2-BA7C-E24DAA65E454}" type="parTrans" cxnId="{C7FD976A-030B-471B-857C-AEFF8AB27BFB}">
      <dgm:prSet/>
      <dgm:spPr/>
      <dgm:t>
        <a:bodyPr/>
        <a:lstStyle/>
        <a:p>
          <a:endParaRPr lang="es-ES" sz="1800">
            <a:solidFill>
              <a:schemeClr val="tx1"/>
            </a:solidFill>
          </a:endParaRPr>
        </a:p>
      </dgm:t>
    </dgm:pt>
    <dgm:pt modelId="{AC594B42-09EF-48A8-B7B5-AA8C437BF2A9}" type="sibTrans" cxnId="{C7FD976A-030B-471B-857C-AEFF8AB27BFB}">
      <dgm:prSet/>
      <dgm:spPr/>
      <dgm:t>
        <a:bodyPr/>
        <a:lstStyle/>
        <a:p>
          <a:endParaRPr lang="es-ES" sz="1800">
            <a:solidFill>
              <a:schemeClr val="tx1"/>
            </a:solidFill>
          </a:endParaRPr>
        </a:p>
      </dgm:t>
    </dgm:pt>
    <dgm:pt modelId="{50080495-184D-4B07-8A6A-7A891EA8591A}">
      <dgm:prSet custT="1"/>
      <dgm:spPr>
        <a:scene3d>
          <a:camera prst="orthographicFront"/>
          <a:lightRig rig="threePt" dir="t"/>
        </a:scene3d>
        <a:sp3d>
          <a:bevelT/>
        </a:sp3d>
      </dgm:spPr>
      <dgm:t>
        <a:bodyPr/>
        <a:lstStyle/>
        <a:p>
          <a:r>
            <a:rPr lang="es-ES" sz="1800" b="1" dirty="0" err="1">
              <a:solidFill>
                <a:schemeClr val="tx1"/>
              </a:solidFill>
            </a:rPr>
            <a:t>Procvičujte</a:t>
          </a:r>
          <a:r>
            <a:rPr lang="es-ES" sz="1800" b="1" dirty="0">
              <a:solidFill>
                <a:schemeClr val="tx1"/>
              </a:solidFill>
            </a:rPr>
            <a:t> si </a:t>
          </a:r>
          <a:r>
            <a:rPr lang="es-ES" sz="1800" b="1" dirty="0" err="1">
              <a:solidFill>
                <a:schemeClr val="tx1"/>
              </a:solidFill>
            </a:rPr>
            <a:t>ekonomiku</a:t>
          </a:r>
          <a:r>
            <a:rPr lang="es-ES" sz="1800" b="1" dirty="0">
              <a:solidFill>
                <a:schemeClr val="tx1"/>
              </a:solidFill>
            </a:rPr>
            <a:t> v </a:t>
          </a:r>
          <a:r>
            <a:rPr lang="es-ES" sz="1800" b="1" dirty="0" err="1">
              <a:solidFill>
                <a:schemeClr val="tx1"/>
              </a:solidFill>
            </a:rPr>
            <a:t>tom</a:t>
          </a:r>
          <a:r>
            <a:rPr lang="es-ES" sz="1800" b="1" dirty="0">
              <a:solidFill>
                <a:schemeClr val="tx1"/>
              </a:solidFill>
            </a:rPr>
            <a:t>, </a:t>
          </a:r>
          <a:r>
            <a:rPr lang="es-ES" sz="1800" b="1" dirty="0" err="1">
              <a:solidFill>
                <a:schemeClr val="tx1"/>
              </a:solidFill>
            </a:rPr>
            <a:t>co</a:t>
          </a:r>
          <a:r>
            <a:rPr lang="es-ES" sz="1800" b="1" dirty="0">
              <a:solidFill>
                <a:schemeClr val="tx1"/>
              </a:solidFill>
            </a:rPr>
            <a:t> </a:t>
          </a:r>
          <a:r>
            <a:rPr lang="es-ES" sz="1800" b="1" dirty="0" err="1">
              <a:solidFill>
                <a:schemeClr val="tx1"/>
              </a:solidFill>
            </a:rPr>
            <a:t>utratíte</a:t>
          </a:r>
          <a:r>
            <a:rPr lang="es-ES" sz="1800" b="1" dirty="0">
              <a:solidFill>
                <a:schemeClr val="tx1"/>
              </a:solidFill>
            </a:rPr>
            <a:t> </a:t>
          </a:r>
          <a:r>
            <a:rPr lang="es-ES" sz="1800" b="1" dirty="0" err="1">
              <a:solidFill>
                <a:schemeClr val="tx1"/>
              </a:solidFill>
            </a:rPr>
            <a:t>za</a:t>
          </a:r>
          <a:r>
            <a:rPr lang="es-ES" sz="1800" b="1" dirty="0">
              <a:solidFill>
                <a:schemeClr val="tx1"/>
              </a:solidFill>
            </a:rPr>
            <a:t> </a:t>
          </a:r>
          <a:r>
            <a:rPr lang="es-ES" sz="1800" b="1" dirty="0" err="1">
              <a:solidFill>
                <a:schemeClr val="tx1"/>
              </a:solidFill>
            </a:rPr>
            <a:t>oblečení</a:t>
          </a:r>
          <a:r>
            <a:rPr lang="es-ES" sz="1800" b="1" dirty="0">
              <a:solidFill>
                <a:schemeClr val="tx1"/>
              </a:solidFill>
            </a:rPr>
            <a:t>. </a:t>
          </a:r>
          <a:r>
            <a:rPr lang="es-ES" sz="1800" b="1" dirty="0" err="1">
              <a:solidFill>
                <a:schemeClr val="tx1"/>
              </a:solidFill>
            </a:rPr>
            <a:t>Neplýtvejte</a:t>
          </a:r>
          <a:r>
            <a:rPr lang="es-ES" sz="1800" b="1" dirty="0">
              <a:solidFill>
                <a:schemeClr val="tx1"/>
              </a:solidFill>
            </a:rPr>
            <a:t> </a:t>
          </a:r>
          <a:r>
            <a:rPr lang="es-ES" sz="1800" b="1" dirty="0" err="1">
              <a:solidFill>
                <a:schemeClr val="tx1"/>
              </a:solidFill>
            </a:rPr>
            <a:t>na</a:t>
          </a:r>
          <a:r>
            <a:rPr lang="es-ES" sz="1800" b="1" dirty="0">
              <a:solidFill>
                <a:schemeClr val="tx1"/>
              </a:solidFill>
            </a:rPr>
            <a:t> sebe </a:t>
          </a:r>
          <a:r>
            <a:rPr lang="es-ES" sz="1800" b="1" dirty="0" err="1">
              <a:solidFill>
                <a:schemeClr val="tx1"/>
              </a:solidFill>
            </a:rPr>
            <a:t>prostředky</a:t>
          </a:r>
          <a:r>
            <a:rPr lang="es-ES" sz="1800" b="1" dirty="0">
              <a:solidFill>
                <a:schemeClr val="tx1"/>
              </a:solidFill>
            </a:rPr>
            <a:t>, </a:t>
          </a:r>
          <a:r>
            <a:rPr lang="es-ES" sz="1800" b="1" dirty="0" err="1">
              <a:solidFill>
                <a:schemeClr val="tx1"/>
              </a:solidFill>
            </a:rPr>
            <a:t>které</a:t>
          </a:r>
          <a:r>
            <a:rPr lang="es-ES" sz="1800" b="1" dirty="0">
              <a:solidFill>
                <a:schemeClr val="tx1"/>
              </a:solidFill>
            </a:rPr>
            <a:t> </a:t>
          </a:r>
          <a:r>
            <a:rPr lang="es-ES" sz="1800" b="1" dirty="0" err="1">
              <a:solidFill>
                <a:schemeClr val="tx1"/>
              </a:solidFill>
            </a:rPr>
            <a:t>jsou</a:t>
          </a:r>
          <a:r>
            <a:rPr lang="es-ES" sz="1800" b="1" dirty="0">
              <a:solidFill>
                <a:schemeClr val="tx1"/>
              </a:solidFill>
            </a:rPr>
            <a:t> </a:t>
          </a:r>
          <a:r>
            <a:rPr lang="es-ES" sz="1800" b="1" dirty="0" err="1">
              <a:solidFill>
                <a:schemeClr val="tx1"/>
              </a:solidFill>
            </a:rPr>
            <a:t>velmi</a:t>
          </a:r>
          <a:r>
            <a:rPr lang="es-ES" sz="1800" b="1" dirty="0">
              <a:solidFill>
                <a:schemeClr val="tx1"/>
              </a:solidFill>
            </a:rPr>
            <a:t> </a:t>
          </a:r>
          <a:r>
            <a:rPr lang="es-ES" sz="1800" b="1" dirty="0" err="1">
              <a:solidFill>
                <a:schemeClr val="tx1"/>
              </a:solidFill>
            </a:rPr>
            <a:t>potřebné</a:t>
          </a:r>
          <a:r>
            <a:rPr lang="es-ES" sz="1800" b="1" dirty="0">
              <a:solidFill>
                <a:schemeClr val="tx1"/>
              </a:solidFill>
            </a:rPr>
            <a:t> pro </a:t>
          </a:r>
          <a:r>
            <a:rPr lang="es-ES" sz="1800" b="1" dirty="0" err="1">
              <a:solidFill>
                <a:schemeClr val="tx1"/>
              </a:solidFill>
            </a:rPr>
            <a:t>Boží</a:t>
          </a:r>
          <a:r>
            <a:rPr lang="es-ES" sz="1800" b="1" dirty="0">
              <a:solidFill>
                <a:schemeClr val="tx1"/>
              </a:solidFill>
            </a:rPr>
            <a:t> </a:t>
          </a:r>
          <a:r>
            <a:rPr lang="es-ES" sz="1800" b="1" dirty="0" err="1">
              <a:solidFill>
                <a:schemeClr val="tx1"/>
              </a:solidFill>
            </a:rPr>
            <a:t>dílo</a:t>
          </a:r>
          <a:r>
            <a:rPr lang="es-ES" sz="1800" b="1" dirty="0">
              <a:solidFill>
                <a:schemeClr val="tx1"/>
              </a:solidFill>
            </a:rPr>
            <a:t>. </a:t>
          </a:r>
          <a:endParaRPr lang="es-ES" sz="1800" dirty="0">
            <a:solidFill>
              <a:schemeClr val="tx1"/>
            </a:solidFill>
          </a:endParaRPr>
        </a:p>
      </dgm:t>
    </dgm:pt>
    <dgm:pt modelId="{A68D9F71-D369-4557-BA1A-69EB975AC014}" type="parTrans" cxnId="{9216B266-95DC-4BFA-9A55-3B7D7280818E}">
      <dgm:prSet/>
      <dgm:spPr/>
      <dgm:t>
        <a:bodyPr/>
        <a:lstStyle/>
        <a:p>
          <a:endParaRPr lang="es-ES" sz="1800">
            <a:solidFill>
              <a:schemeClr val="tx1"/>
            </a:solidFill>
          </a:endParaRPr>
        </a:p>
      </dgm:t>
    </dgm:pt>
    <dgm:pt modelId="{5F173977-8956-48A6-8F7A-709F4E7C73AE}" type="sibTrans" cxnId="{9216B266-95DC-4BFA-9A55-3B7D7280818E}">
      <dgm:prSet/>
      <dgm:spPr/>
      <dgm:t>
        <a:bodyPr/>
        <a:lstStyle/>
        <a:p>
          <a:endParaRPr lang="es-ES" sz="1800">
            <a:solidFill>
              <a:schemeClr val="tx1"/>
            </a:solidFill>
          </a:endParaRPr>
        </a:p>
      </dgm:t>
    </dgm:pt>
    <dgm:pt modelId="{54489B58-467B-43FC-B2B7-BE32AB4A8DFF}">
      <dgm:prSet custT="1"/>
      <dgm:spPr>
        <a:scene3d>
          <a:camera prst="orthographicFront"/>
          <a:lightRig rig="threePt" dir="t"/>
        </a:scene3d>
        <a:sp3d>
          <a:bevelT/>
        </a:sp3d>
      </dgm:spPr>
      <dgm:t>
        <a:bodyPr/>
        <a:lstStyle/>
        <a:p>
          <a:r>
            <a:rPr lang="es-ES" sz="1800" b="1" dirty="0" err="1">
              <a:solidFill>
                <a:schemeClr val="tx1"/>
              </a:solidFill>
            </a:rPr>
            <a:t>Lidé</a:t>
          </a:r>
          <a:r>
            <a:rPr lang="es-ES" sz="1800" b="1" dirty="0">
              <a:solidFill>
                <a:schemeClr val="tx1"/>
              </a:solidFill>
            </a:rPr>
            <a:t> s </a:t>
          </a:r>
          <a:r>
            <a:rPr lang="es-ES" sz="1800" b="1" dirty="0" err="1">
              <a:solidFill>
                <a:schemeClr val="tx1"/>
              </a:solidFill>
            </a:rPr>
            <a:t>dobrým</a:t>
          </a:r>
          <a:r>
            <a:rPr lang="es-ES" sz="1800" b="1" dirty="0">
              <a:solidFill>
                <a:schemeClr val="tx1"/>
              </a:solidFill>
            </a:rPr>
            <a:t> </a:t>
          </a:r>
          <a:r>
            <a:rPr lang="es-ES" sz="1800" b="1" dirty="0" err="1">
              <a:solidFill>
                <a:schemeClr val="tx1"/>
              </a:solidFill>
            </a:rPr>
            <a:t>úsudkem</a:t>
          </a:r>
          <a:r>
            <a:rPr lang="es-ES" sz="1800" b="1" dirty="0">
              <a:solidFill>
                <a:schemeClr val="tx1"/>
              </a:solidFill>
            </a:rPr>
            <a:t> </a:t>
          </a:r>
          <a:r>
            <a:rPr lang="es-ES" sz="1800" b="1" dirty="0" err="1">
              <a:solidFill>
                <a:schemeClr val="tx1"/>
              </a:solidFill>
            </a:rPr>
            <a:t>budou</a:t>
          </a:r>
          <a:r>
            <a:rPr lang="es-ES" sz="1800" b="1" dirty="0">
              <a:solidFill>
                <a:schemeClr val="tx1"/>
              </a:solidFill>
            </a:rPr>
            <a:t> </a:t>
          </a:r>
          <a:r>
            <a:rPr lang="es-ES" sz="1800" b="1" dirty="0" err="1">
              <a:solidFill>
                <a:schemeClr val="tx1"/>
              </a:solidFill>
            </a:rPr>
            <a:t>považovat</a:t>
          </a:r>
          <a:r>
            <a:rPr lang="es-ES" sz="1800" b="1" dirty="0">
              <a:solidFill>
                <a:schemeClr val="tx1"/>
              </a:solidFill>
            </a:rPr>
            <a:t> </a:t>
          </a:r>
          <a:r>
            <a:rPr lang="es-ES" sz="1800" b="1" dirty="0" err="1">
              <a:solidFill>
                <a:schemeClr val="tx1"/>
              </a:solidFill>
            </a:rPr>
            <a:t>vaše</a:t>
          </a:r>
          <a:r>
            <a:rPr lang="es-ES" sz="1800" b="1" dirty="0">
              <a:solidFill>
                <a:schemeClr val="tx1"/>
              </a:solidFill>
            </a:rPr>
            <a:t> </a:t>
          </a:r>
          <a:r>
            <a:rPr lang="es-ES" sz="1800" b="1" dirty="0" err="1">
              <a:solidFill>
                <a:schemeClr val="tx1"/>
              </a:solidFill>
            </a:rPr>
            <a:t>pokusy</a:t>
          </a:r>
          <a:r>
            <a:rPr lang="es-ES" sz="1800" b="1" dirty="0">
              <a:solidFill>
                <a:schemeClr val="tx1"/>
              </a:solidFill>
            </a:rPr>
            <a:t> o </a:t>
          </a:r>
          <a:r>
            <a:rPr lang="es-ES" sz="1800" b="1" dirty="0" err="1">
              <a:solidFill>
                <a:schemeClr val="tx1"/>
              </a:solidFill>
            </a:rPr>
            <a:t>zkrášlení</a:t>
          </a:r>
          <a:r>
            <a:rPr lang="es-ES" sz="1800" b="1" dirty="0">
              <a:solidFill>
                <a:schemeClr val="tx1"/>
              </a:solidFill>
            </a:rPr>
            <a:t> </a:t>
          </a:r>
          <a:r>
            <a:rPr lang="es-ES" sz="1800" b="1" dirty="0" err="1">
              <a:solidFill>
                <a:schemeClr val="tx1"/>
              </a:solidFill>
            </a:rPr>
            <a:t>zevnějšku</a:t>
          </a:r>
          <a:r>
            <a:rPr lang="es-ES" sz="1800" b="1" dirty="0">
              <a:solidFill>
                <a:schemeClr val="tx1"/>
              </a:solidFill>
            </a:rPr>
            <a:t> </a:t>
          </a:r>
          <a:r>
            <a:rPr lang="es-ES" sz="1800" b="1" dirty="0" err="1">
              <a:solidFill>
                <a:schemeClr val="tx1"/>
              </a:solidFill>
            </a:rPr>
            <a:t>za</a:t>
          </a:r>
          <a:r>
            <a:rPr lang="es-ES" sz="1800" b="1" dirty="0">
              <a:solidFill>
                <a:schemeClr val="tx1"/>
              </a:solidFill>
            </a:rPr>
            <a:t> </a:t>
          </a:r>
          <a:r>
            <a:rPr lang="es-ES" sz="1800" b="1" dirty="0" err="1">
              <a:solidFill>
                <a:schemeClr val="tx1"/>
              </a:solidFill>
            </a:rPr>
            <a:t>důkaz</a:t>
          </a:r>
          <a:r>
            <a:rPr lang="es-ES" sz="1800" b="1" dirty="0">
              <a:solidFill>
                <a:schemeClr val="tx1"/>
              </a:solidFill>
            </a:rPr>
            <a:t> </a:t>
          </a:r>
          <a:r>
            <a:rPr lang="es-ES" sz="1800" b="1" dirty="0" err="1">
              <a:solidFill>
                <a:schemeClr val="tx1"/>
              </a:solidFill>
            </a:rPr>
            <a:t>slabé</a:t>
          </a:r>
          <a:r>
            <a:rPr lang="es-ES" sz="1800" b="1" dirty="0">
              <a:solidFill>
                <a:schemeClr val="tx1"/>
              </a:solidFill>
            </a:rPr>
            <a:t> </a:t>
          </a:r>
          <a:r>
            <a:rPr lang="es-ES" sz="1800" b="1" dirty="0" err="1">
              <a:solidFill>
                <a:schemeClr val="tx1"/>
              </a:solidFill>
            </a:rPr>
            <a:t>mysli</a:t>
          </a:r>
          <a:r>
            <a:rPr lang="es-ES" sz="1800" b="1" dirty="0">
              <a:solidFill>
                <a:schemeClr val="tx1"/>
              </a:solidFill>
            </a:rPr>
            <a:t> a </a:t>
          </a:r>
          <a:r>
            <a:rPr lang="es-ES" sz="1800" b="1" dirty="0" err="1">
              <a:solidFill>
                <a:schemeClr val="tx1"/>
              </a:solidFill>
            </a:rPr>
            <a:t>pyšného</a:t>
          </a:r>
          <a:r>
            <a:rPr lang="es-ES" sz="1800" b="1" dirty="0">
              <a:solidFill>
                <a:schemeClr val="tx1"/>
              </a:solidFill>
            </a:rPr>
            <a:t> </a:t>
          </a:r>
          <a:r>
            <a:rPr lang="es-ES" sz="1800" b="1" dirty="0" err="1">
              <a:solidFill>
                <a:schemeClr val="tx1"/>
              </a:solidFill>
            </a:rPr>
            <a:t>srdce</a:t>
          </a:r>
          <a:r>
            <a:rPr lang="es-ES" sz="1800" b="1" dirty="0">
              <a:solidFill>
                <a:schemeClr val="tx1"/>
              </a:solidFill>
            </a:rPr>
            <a:t>.</a:t>
          </a:r>
          <a:endParaRPr lang="es-ES" sz="1800" dirty="0">
            <a:solidFill>
              <a:schemeClr val="tx1"/>
            </a:solidFill>
          </a:endParaRPr>
        </a:p>
      </dgm:t>
    </dgm:pt>
    <dgm:pt modelId="{FF0D93B9-F01F-4A6C-BFFD-3C41FC139C71}" type="parTrans" cxnId="{B992DECE-71BD-4019-9A45-783EB27E6637}">
      <dgm:prSet/>
      <dgm:spPr/>
      <dgm:t>
        <a:bodyPr/>
        <a:lstStyle/>
        <a:p>
          <a:endParaRPr lang="es-ES" sz="1800">
            <a:solidFill>
              <a:schemeClr val="tx1"/>
            </a:solidFill>
          </a:endParaRPr>
        </a:p>
      </dgm:t>
    </dgm:pt>
    <dgm:pt modelId="{F47E0208-B2EB-4412-9A8E-4DC453554163}" type="sibTrans" cxnId="{B992DECE-71BD-4019-9A45-783EB27E6637}">
      <dgm:prSet/>
      <dgm:spPr/>
      <dgm:t>
        <a:bodyPr/>
        <a:lstStyle/>
        <a:p>
          <a:endParaRPr lang="es-ES" sz="1800">
            <a:solidFill>
              <a:schemeClr val="tx1"/>
            </a:solidFill>
          </a:endParaRPr>
        </a:p>
      </dgm:t>
    </dgm:pt>
    <dgm:pt modelId="{9E540B47-FA68-4B2D-9783-5C8D3194AB32}">
      <dgm:prSet custT="1"/>
      <dgm:spPr>
        <a:scene3d>
          <a:camera prst="orthographicFront"/>
          <a:lightRig rig="threePt" dir="t"/>
        </a:scene3d>
        <a:sp3d>
          <a:bevelT/>
        </a:sp3d>
      </dgm:spPr>
      <dgm:t>
        <a:bodyPr/>
        <a:lstStyle/>
        <a:p>
          <a:r>
            <a:rPr lang="es-ES" sz="1800" b="1" dirty="0" err="1">
              <a:solidFill>
                <a:schemeClr val="tx1"/>
              </a:solidFill>
            </a:rPr>
            <a:t>Když</a:t>
          </a:r>
          <a:r>
            <a:rPr lang="es-ES" sz="1800" b="1" dirty="0">
              <a:solidFill>
                <a:schemeClr val="tx1"/>
              </a:solidFill>
            </a:rPr>
            <a:t> </a:t>
          </a:r>
          <a:r>
            <a:rPr lang="es-ES" sz="1800" b="1" dirty="0" err="1">
              <a:solidFill>
                <a:schemeClr val="tx1"/>
              </a:solidFill>
            </a:rPr>
            <a:t>věnujete</a:t>
          </a:r>
          <a:r>
            <a:rPr lang="es-ES" sz="1800" b="1" dirty="0">
              <a:solidFill>
                <a:schemeClr val="tx1"/>
              </a:solidFill>
            </a:rPr>
            <a:t> </a:t>
          </a:r>
          <a:r>
            <a:rPr lang="es-ES" sz="1800" b="1" dirty="0" err="1">
              <a:solidFill>
                <a:schemeClr val="tx1"/>
              </a:solidFill>
            </a:rPr>
            <a:t>drahocenný</a:t>
          </a:r>
          <a:r>
            <a:rPr lang="es-ES" sz="1800" b="1" dirty="0">
              <a:solidFill>
                <a:schemeClr val="tx1"/>
              </a:solidFill>
            </a:rPr>
            <a:t> </a:t>
          </a:r>
          <a:r>
            <a:rPr lang="es-ES" sz="1800" b="1" dirty="0" err="1">
              <a:solidFill>
                <a:schemeClr val="tx1"/>
              </a:solidFill>
            </a:rPr>
            <a:t>čas</a:t>
          </a:r>
          <a:r>
            <a:rPr lang="es-ES" sz="1800" b="1" dirty="0">
              <a:solidFill>
                <a:schemeClr val="tx1"/>
              </a:solidFill>
            </a:rPr>
            <a:t> </a:t>
          </a:r>
          <a:r>
            <a:rPr lang="es-ES" sz="1800" b="1" dirty="0" err="1">
              <a:solidFill>
                <a:schemeClr val="tx1"/>
              </a:solidFill>
            </a:rPr>
            <a:t>úpravě</a:t>
          </a:r>
          <a:r>
            <a:rPr lang="es-ES" sz="1800" b="1" dirty="0">
              <a:solidFill>
                <a:schemeClr val="tx1"/>
              </a:solidFill>
            </a:rPr>
            <a:t> </a:t>
          </a:r>
          <a:r>
            <a:rPr lang="es-ES" sz="1800" b="1" dirty="0" err="1">
              <a:solidFill>
                <a:schemeClr val="tx1"/>
              </a:solidFill>
            </a:rPr>
            <a:t>svého</a:t>
          </a:r>
          <a:r>
            <a:rPr lang="es-ES" sz="1800" b="1" dirty="0">
              <a:solidFill>
                <a:schemeClr val="tx1"/>
              </a:solidFill>
            </a:rPr>
            <a:t> </a:t>
          </a:r>
          <a:r>
            <a:rPr lang="es-ES" sz="1800" b="1" dirty="0" err="1">
              <a:solidFill>
                <a:schemeClr val="tx1"/>
              </a:solidFill>
            </a:rPr>
            <a:t>oděvu</a:t>
          </a:r>
          <a:r>
            <a:rPr lang="es-ES" sz="1800" b="1" dirty="0">
              <a:solidFill>
                <a:schemeClr val="tx1"/>
              </a:solidFill>
            </a:rPr>
            <a:t>, </a:t>
          </a:r>
          <a:r>
            <a:rPr lang="es-ES" sz="1800" b="1" dirty="0" err="1">
              <a:solidFill>
                <a:schemeClr val="tx1"/>
              </a:solidFill>
            </a:rPr>
            <a:t>pamatujte</a:t>
          </a:r>
          <a:r>
            <a:rPr lang="es-ES" sz="1800" b="1" dirty="0">
              <a:solidFill>
                <a:schemeClr val="tx1"/>
              </a:solidFill>
            </a:rPr>
            <a:t> </a:t>
          </a:r>
          <a:r>
            <a:rPr lang="es-ES" sz="1800" b="1" dirty="0" err="1">
              <a:solidFill>
                <a:schemeClr val="tx1"/>
              </a:solidFill>
            </a:rPr>
            <a:t>na</a:t>
          </a:r>
          <a:r>
            <a:rPr lang="es-ES" sz="1800" b="1" dirty="0">
              <a:solidFill>
                <a:schemeClr val="tx1"/>
              </a:solidFill>
            </a:rPr>
            <a:t> </a:t>
          </a:r>
          <a:r>
            <a:rPr lang="es-ES" sz="1800" b="1" dirty="0" err="1">
              <a:solidFill>
                <a:schemeClr val="tx1"/>
              </a:solidFill>
            </a:rPr>
            <a:t>to</a:t>
          </a:r>
          <a:r>
            <a:rPr lang="es-ES" sz="1800" b="1" dirty="0">
              <a:solidFill>
                <a:schemeClr val="tx1"/>
              </a:solidFill>
            </a:rPr>
            <a:t>, </a:t>
          </a:r>
          <a:r>
            <a:rPr lang="es-ES" sz="1800" b="1" dirty="0" err="1">
              <a:solidFill>
                <a:schemeClr val="tx1"/>
              </a:solidFill>
            </a:rPr>
            <a:t>že</a:t>
          </a:r>
          <a:r>
            <a:rPr lang="es-ES" sz="1800" b="1" dirty="0">
              <a:solidFill>
                <a:schemeClr val="tx1"/>
              </a:solidFill>
            </a:rPr>
            <a:t> </a:t>
          </a:r>
          <a:r>
            <a:rPr lang="es-ES" sz="1800" b="1" dirty="0" err="1">
              <a:solidFill>
                <a:schemeClr val="tx1"/>
              </a:solidFill>
            </a:rPr>
            <a:t>Král</a:t>
          </a:r>
          <a:r>
            <a:rPr lang="es-ES" sz="1800" b="1" dirty="0">
              <a:solidFill>
                <a:schemeClr val="tx1"/>
              </a:solidFill>
            </a:rPr>
            <a:t> </a:t>
          </a:r>
          <a:r>
            <a:rPr lang="es-ES" sz="1800" b="1" dirty="0" err="1">
              <a:solidFill>
                <a:schemeClr val="tx1"/>
              </a:solidFill>
            </a:rPr>
            <a:t>slávy</a:t>
          </a:r>
          <a:r>
            <a:rPr lang="es-ES" sz="1800" b="1" dirty="0">
              <a:solidFill>
                <a:schemeClr val="tx1"/>
              </a:solidFill>
            </a:rPr>
            <a:t> </a:t>
          </a:r>
          <a:r>
            <a:rPr lang="es-ES" sz="1800" b="1" dirty="0" err="1">
              <a:solidFill>
                <a:schemeClr val="tx1"/>
              </a:solidFill>
            </a:rPr>
            <a:t>nosil</a:t>
          </a:r>
          <a:r>
            <a:rPr lang="es-ES" sz="1800" b="1" dirty="0">
              <a:solidFill>
                <a:schemeClr val="tx1"/>
              </a:solidFill>
            </a:rPr>
            <a:t> </a:t>
          </a:r>
          <a:r>
            <a:rPr lang="es-ES" sz="1800" b="1" dirty="0" err="1">
              <a:solidFill>
                <a:schemeClr val="tx1"/>
              </a:solidFill>
            </a:rPr>
            <a:t>jednoduché</a:t>
          </a:r>
          <a:r>
            <a:rPr lang="es-ES" sz="1800" b="1" dirty="0">
              <a:solidFill>
                <a:schemeClr val="tx1"/>
              </a:solidFill>
            </a:rPr>
            <a:t>, </a:t>
          </a:r>
          <a:r>
            <a:rPr lang="es-ES" sz="1800" b="1" dirty="0" err="1">
              <a:solidFill>
                <a:schemeClr val="tx1"/>
              </a:solidFill>
            </a:rPr>
            <a:t>bezešvé</a:t>
          </a:r>
          <a:r>
            <a:rPr lang="es-ES" sz="1800" b="1" dirty="0">
              <a:solidFill>
                <a:schemeClr val="tx1"/>
              </a:solidFill>
            </a:rPr>
            <a:t> </a:t>
          </a:r>
          <a:r>
            <a:rPr lang="es-ES" sz="1800" b="1" dirty="0" err="1">
              <a:solidFill>
                <a:schemeClr val="tx1"/>
              </a:solidFill>
            </a:rPr>
            <a:t>roucho</a:t>
          </a:r>
          <a:r>
            <a:rPr lang="es-ES" sz="1800" b="1" dirty="0">
              <a:solidFill>
                <a:schemeClr val="tx1"/>
              </a:solidFill>
            </a:rPr>
            <a:t>.</a:t>
          </a:r>
          <a:endParaRPr lang="es-ES" sz="1800" dirty="0">
            <a:solidFill>
              <a:schemeClr val="tx1"/>
            </a:solidFill>
          </a:endParaRPr>
        </a:p>
      </dgm:t>
    </dgm:pt>
    <dgm:pt modelId="{50D538CE-59E1-44FC-B5AE-EC191EB05FD8}" type="parTrans" cxnId="{032BBF0D-352C-4AF5-BA30-C87CBB2CC0EB}">
      <dgm:prSet/>
      <dgm:spPr/>
      <dgm:t>
        <a:bodyPr/>
        <a:lstStyle/>
        <a:p>
          <a:endParaRPr lang="es-ES" sz="1800">
            <a:solidFill>
              <a:schemeClr val="tx1"/>
            </a:solidFill>
          </a:endParaRPr>
        </a:p>
      </dgm:t>
    </dgm:pt>
    <dgm:pt modelId="{7509E227-6C19-4B79-BE23-9D37E8DE1137}" type="sibTrans" cxnId="{032BBF0D-352C-4AF5-BA30-C87CBB2CC0EB}">
      <dgm:prSet/>
      <dgm:spPr/>
      <dgm:t>
        <a:bodyPr/>
        <a:lstStyle/>
        <a:p>
          <a:endParaRPr lang="es-ES" sz="1800">
            <a:solidFill>
              <a:schemeClr val="tx1"/>
            </a:solidFill>
          </a:endParaRPr>
        </a:p>
      </dgm:t>
    </dgm:pt>
    <dgm:pt modelId="{0973712E-0E83-49BD-80FF-8AB0DFC11CD5}">
      <dgm:prSet custT="1"/>
      <dgm:spPr>
        <a:scene3d>
          <a:camera prst="orthographicFront"/>
          <a:lightRig rig="threePt" dir="t"/>
        </a:scene3d>
        <a:sp3d>
          <a:bevelT/>
        </a:sp3d>
      </dgm:spPr>
      <dgm:t>
        <a:bodyPr/>
        <a:lstStyle/>
        <a:p>
          <a:r>
            <a:rPr lang="cs-CZ" sz="1800" b="1" dirty="0">
              <a:solidFill>
                <a:schemeClr val="tx1"/>
              </a:solidFill>
            </a:rPr>
            <a:t>Odkládejme</a:t>
          </a:r>
          <a:r>
            <a:rPr lang="es-ES" sz="1800" b="1" dirty="0">
              <a:solidFill>
                <a:schemeClr val="tx1"/>
              </a:solidFill>
            </a:rPr>
            <a:t> </a:t>
          </a:r>
          <a:r>
            <a:rPr lang="es-ES" sz="1800" b="1" dirty="0" err="1">
              <a:solidFill>
                <a:schemeClr val="tx1"/>
              </a:solidFill>
            </a:rPr>
            <a:t>ozdoby</a:t>
          </a:r>
          <a:r>
            <a:rPr lang="cs-CZ" sz="1800" b="1" dirty="0">
              <a:solidFill>
                <a:schemeClr val="tx1"/>
              </a:solidFill>
            </a:rPr>
            <a:t>,</a:t>
          </a:r>
          <a:r>
            <a:rPr lang="es-ES" sz="1800" b="1" dirty="0">
              <a:solidFill>
                <a:schemeClr val="tx1"/>
              </a:solidFill>
            </a:rPr>
            <a:t> i </a:t>
          </a:r>
          <a:r>
            <a:rPr lang="es-ES" sz="1800" b="1" dirty="0" err="1">
              <a:solidFill>
                <a:schemeClr val="tx1"/>
              </a:solidFill>
            </a:rPr>
            <a:t>když</a:t>
          </a:r>
          <a:r>
            <a:rPr lang="es-ES" sz="1800" b="1" dirty="0">
              <a:solidFill>
                <a:schemeClr val="tx1"/>
              </a:solidFill>
            </a:rPr>
            <a:t> </a:t>
          </a:r>
          <a:r>
            <a:rPr lang="cs-CZ" sz="1800" b="1" dirty="0">
              <a:solidFill>
                <a:schemeClr val="tx1"/>
              </a:solidFill>
            </a:rPr>
            <a:t>jde o</a:t>
          </a:r>
          <a:r>
            <a:rPr lang="es-ES" sz="1800" b="1" dirty="0">
              <a:solidFill>
                <a:schemeClr val="tx1"/>
              </a:solidFill>
            </a:rPr>
            <a:t> </a:t>
          </a:r>
          <a:r>
            <a:rPr lang="es-ES" sz="1800" b="1" dirty="0" err="1">
              <a:solidFill>
                <a:schemeClr val="tx1"/>
              </a:solidFill>
            </a:rPr>
            <a:t>maličkost</a:t>
          </a:r>
          <a:r>
            <a:rPr lang="cs-CZ" sz="1800" b="1" dirty="0">
              <a:solidFill>
                <a:schemeClr val="tx1"/>
              </a:solidFill>
            </a:rPr>
            <a:t>i</a:t>
          </a:r>
          <a:r>
            <a:rPr lang="es-ES" sz="1800" b="1" dirty="0">
              <a:solidFill>
                <a:schemeClr val="tx1"/>
              </a:solidFill>
            </a:rPr>
            <a:t>. </a:t>
          </a:r>
          <a:r>
            <a:rPr lang="es-ES" sz="1800" b="1" dirty="0" err="1">
              <a:solidFill>
                <a:schemeClr val="tx1"/>
              </a:solidFill>
            </a:rPr>
            <a:t>Zbavte</a:t>
          </a:r>
          <a:r>
            <a:rPr lang="es-ES" sz="1800" b="1" dirty="0">
              <a:solidFill>
                <a:schemeClr val="tx1"/>
              </a:solidFill>
            </a:rPr>
            <a:t> se </a:t>
          </a:r>
          <a:r>
            <a:rPr lang="es-ES" sz="1800" b="1" dirty="0" err="1">
              <a:solidFill>
                <a:schemeClr val="tx1"/>
              </a:solidFill>
            </a:rPr>
            <a:t>zbytečných</a:t>
          </a:r>
          <a:r>
            <a:rPr lang="es-ES" sz="1800" b="1" dirty="0">
              <a:solidFill>
                <a:schemeClr val="tx1"/>
              </a:solidFill>
            </a:rPr>
            <a:t> </a:t>
          </a:r>
          <a:r>
            <a:rPr lang="es-ES" sz="1800" b="1" dirty="0" err="1">
              <a:solidFill>
                <a:schemeClr val="tx1"/>
              </a:solidFill>
            </a:rPr>
            <a:t>ozdob</a:t>
          </a:r>
          <a:r>
            <a:rPr lang="es-ES" sz="1800" b="1" dirty="0">
              <a:solidFill>
                <a:schemeClr val="tx1"/>
              </a:solidFill>
            </a:rPr>
            <a:t> </a:t>
          </a:r>
          <a:r>
            <a:rPr lang="cs-CZ" sz="1800" b="1" dirty="0">
              <a:solidFill>
                <a:schemeClr val="tx1"/>
              </a:solidFill>
            </a:rPr>
            <a:t>       </a:t>
          </a:r>
          <a:r>
            <a:rPr lang="es-ES" sz="1800" b="1" dirty="0">
              <a:solidFill>
                <a:schemeClr val="tx1"/>
              </a:solidFill>
            </a:rPr>
            <a:t>a </a:t>
          </a:r>
          <a:r>
            <a:rPr lang="cs-CZ" sz="1800" b="1" dirty="0">
              <a:solidFill>
                <a:schemeClr val="tx1"/>
              </a:solidFill>
            </a:rPr>
            <a:t>ušetřené </a:t>
          </a:r>
          <a:r>
            <a:rPr lang="es-ES" sz="1800" b="1" dirty="0" err="1">
              <a:solidFill>
                <a:schemeClr val="tx1"/>
              </a:solidFill>
            </a:rPr>
            <a:t>prostředky</a:t>
          </a:r>
          <a:r>
            <a:rPr lang="cs-CZ" sz="1800" b="1" dirty="0">
              <a:solidFill>
                <a:schemeClr val="tx1"/>
              </a:solidFill>
            </a:rPr>
            <a:t> si odkládejte </a:t>
          </a:r>
          <a:r>
            <a:rPr lang="es-ES" sz="1800" b="1" dirty="0">
              <a:solidFill>
                <a:schemeClr val="tx1"/>
              </a:solidFill>
            </a:rPr>
            <a:t>pro </a:t>
          </a:r>
          <a:r>
            <a:rPr lang="es-ES" sz="1800" b="1" dirty="0" err="1">
              <a:solidFill>
                <a:schemeClr val="tx1"/>
              </a:solidFill>
            </a:rPr>
            <a:t>pokrok</a:t>
          </a:r>
          <a:r>
            <a:rPr lang="es-ES" sz="1800" b="1" dirty="0">
              <a:solidFill>
                <a:schemeClr val="tx1"/>
              </a:solidFill>
            </a:rPr>
            <a:t> </a:t>
          </a:r>
          <a:r>
            <a:rPr lang="es-ES" sz="1800" b="1" dirty="0" err="1">
              <a:solidFill>
                <a:schemeClr val="tx1"/>
              </a:solidFill>
            </a:rPr>
            <a:t>Božího</a:t>
          </a:r>
          <a:r>
            <a:rPr lang="cs-CZ" sz="1800" b="1" dirty="0">
              <a:solidFill>
                <a:schemeClr val="tx1"/>
              </a:solidFill>
            </a:rPr>
            <a:t> </a:t>
          </a:r>
          <a:r>
            <a:rPr lang="es-ES" sz="1800" b="1" dirty="0" err="1">
              <a:solidFill>
                <a:schemeClr val="tx1"/>
              </a:solidFill>
            </a:rPr>
            <a:t>díla</a:t>
          </a:r>
          <a:r>
            <a:rPr lang="es-ES" sz="1800" b="1" dirty="0">
              <a:solidFill>
                <a:schemeClr val="tx1"/>
              </a:solidFill>
            </a:rPr>
            <a:t>. </a:t>
          </a:r>
          <a:r>
            <a:rPr lang="es-ES" sz="1800" b="1" dirty="0" err="1">
              <a:solidFill>
                <a:schemeClr val="tx1"/>
              </a:solidFill>
            </a:rPr>
            <a:t>Naučte</a:t>
          </a:r>
          <a:r>
            <a:rPr lang="es-ES" sz="1800" b="1" dirty="0">
              <a:solidFill>
                <a:schemeClr val="tx1"/>
              </a:solidFill>
            </a:rPr>
            <a:t> se </a:t>
          </a:r>
          <a:r>
            <a:rPr lang="es-ES" sz="1800" b="1" dirty="0" err="1">
              <a:solidFill>
                <a:schemeClr val="tx1"/>
              </a:solidFill>
            </a:rPr>
            <a:t>lekci</a:t>
          </a:r>
          <a:r>
            <a:rPr lang="es-ES" sz="1800" b="1" dirty="0">
              <a:solidFill>
                <a:schemeClr val="tx1"/>
              </a:solidFill>
            </a:rPr>
            <a:t> </a:t>
          </a:r>
          <a:r>
            <a:rPr lang="es-ES" sz="1800" b="1" dirty="0" err="1">
              <a:solidFill>
                <a:schemeClr val="tx1"/>
              </a:solidFill>
            </a:rPr>
            <a:t>sebezapření</a:t>
          </a:r>
          <a:r>
            <a:rPr lang="es-ES" sz="1800" b="1" dirty="0">
              <a:solidFill>
                <a:schemeClr val="tx1"/>
              </a:solidFill>
            </a:rPr>
            <a:t> a </a:t>
          </a:r>
          <a:r>
            <a:rPr lang="es-ES" sz="1800" b="1" dirty="0" err="1">
              <a:solidFill>
                <a:schemeClr val="tx1"/>
              </a:solidFill>
            </a:rPr>
            <a:t>učte</a:t>
          </a:r>
          <a:r>
            <a:rPr lang="es-ES" sz="1800" b="1" dirty="0">
              <a:solidFill>
                <a:schemeClr val="tx1"/>
              </a:solidFill>
            </a:rPr>
            <a:t> ji</a:t>
          </a:r>
          <a:r>
            <a:rPr lang="cs-CZ" sz="1800" b="1" dirty="0">
              <a:solidFill>
                <a:schemeClr val="tx1"/>
              </a:solidFill>
            </a:rPr>
            <a:t> i</a:t>
          </a:r>
          <a:r>
            <a:rPr lang="es-ES" sz="1800" b="1" dirty="0">
              <a:solidFill>
                <a:schemeClr val="tx1"/>
              </a:solidFill>
            </a:rPr>
            <a:t> </a:t>
          </a:r>
          <a:r>
            <a:rPr lang="es-ES" sz="1800" b="1" dirty="0" err="1">
              <a:solidFill>
                <a:schemeClr val="tx1"/>
              </a:solidFill>
            </a:rPr>
            <a:t>své</a:t>
          </a:r>
          <a:r>
            <a:rPr lang="es-ES" sz="1800" b="1" dirty="0">
              <a:solidFill>
                <a:schemeClr val="tx1"/>
              </a:solidFill>
            </a:rPr>
            <a:t> </a:t>
          </a:r>
          <a:r>
            <a:rPr lang="es-ES" sz="1800" b="1" dirty="0" err="1">
              <a:solidFill>
                <a:schemeClr val="tx1"/>
              </a:solidFill>
            </a:rPr>
            <a:t>děti</a:t>
          </a:r>
          <a:r>
            <a:rPr lang="es-ES" sz="1800" b="1" dirty="0">
              <a:solidFill>
                <a:schemeClr val="tx1"/>
              </a:solidFill>
            </a:rPr>
            <a:t>. </a:t>
          </a:r>
          <a:endParaRPr lang="es-ES" sz="1800" dirty="0">
            <a:solidFill>
              <a:schemeClr val="tx1"/>
            </a:solidFill>
          </a:endParaRPr>
        </a:p>
      </dgm:t>
    </dgm:pt>
    <dgm:pt modelId="{FEADD5BC-2C8A-43EE-9368-7CD87BAE03B0}" type="parTrans" cxnId="{46DE41B8-D860-40DD-A91B-59749F9F1A46}">
      <dgm:prSet/>
      <dgm:spPr/>
      <dgm:t>
        <a:bodyPr/>
        <a:lstStyle/>
        <a:p>
          <a:endParaRPr lang="es-ES" sz="1800">
            <a:solidFill>
              <a:schemeClr val="tx1"/>
            </a:solidFill>
          </a:endParaRPr>
        </a:p>
      </dgm:t>
    </dgm:pt>
    <dgm:pt modelId="{8B0A538F-7D51-4CE8-9033-923F7DD97710}" type="sibTrans" cxnId="{46DE41B8-D860-40DD-A91B-59749F9F1A46}">
      <dgm:prSet/>
      <dgm:spPr/>
      <dgm:t>
        <a:bodyPr/>
        <a:lstStyle/>
        <a:p>
          <a:endParaRPr lang="es-ES" sz="1800">
            <a:solidFill>
              <a:schemeClr val="tx1"/>
            </a:solidFill>
          </a:endParaRPr>
        </a:p>
      </dgm:t>
    </dgm:pt>
    <dgm:pt modelId="{C940599D-8D6D-427A-9C88-49526576C3E9}" type="pres">
      <dgm:prSet presAssocID="{51EB748E-48BF-46A8-AF4E-3523FA1F179B}" presName="linear" presStyleCnt="0">
        <dgm:presLayoutVars>
          <dgm:animLvl val="lvl"/>
          <dgm:resizeHandles val="exact"/>
        </dgm:presLayoutVars>
      </dgm:prSet>
      <dgm:spPr/>
    </dgm:pt>
    <dgm:pt modelId="{C6BC21AB-65EB-4276-9090-C0D8409EF124}" type="pres">
      <dgm:prSet presAssocID="{0862463C-B6CD-4C11-A874-1FBCD1B9D3EE}" presName="parentText" presStyleLbl="node1" presStyleIdx="0" presStyleCnt="9" custScaleY="69016">
        <dgm:presLayoutVars>
          <dgm:chMax val="0"/>
          <dgm:bulletEnabled val="1"/>
        </dgm:presLayoutVars>
      </dgm:prSet>
      <dgm:spPr/>
    </dgm:pt>
    <dgm:pt modelId="{BEBFCDCE-F9AB-4AC0-8001-2F2922F82983}" type="pres">
      <dgm:prSet presAssocID="{629E31A9-1FC2-42DF-91BD-D8C452579853}" presName="spacer" presStyleCnt="0"/>
      <dgm:spPr>
        <a:scene3d>
          <a:camera prst="orthographicFront"/>
          <a:lightRig rig="threePt" dir="t"/>
        </a:scene3d>
        <a:sp3d>
          <a:bevelT/>
        </a:sp3d>
      </dgm:spPr>
    </dgm:pt>
    <dgm:pt modelId="{A6059B5E-BD2B-4ADC-B168-21962F8B0F6A}" type="pres">
      <dgm:prSet presAssocID="{B956E316-CBBE-477C-95ED-E3B7C6FF2E0C}" presName="parentText" presStyleLbl="node1" presStyleIdx="1" presStyleCnt="9" custScaleY="69016">
        <dgm:presLayoutVars>
          <dgm:chMax val="0"/>
          <dgm:bulletEnabled val="1"/>
        </dgm:presLayoutVars>
      </dgm:prSet>
      <dgm:spPr/>
    </dgm:pt>
    <dgm:pt modelId="{BFFBFFF4-3B81-4C2A-AAF6-B12C2855833F}" type="pres">
      <dgm:prSet presAssocID="{7AC412DD-BC22-4B35-A759-EF40C51FF45F}" presName="spacer" presStyleCnt="0"/>
      <dgm:spPr>
        <a:scene3d>
          <a:camera prst="orthographicFront"/>
          <a:lightRig rig="threePt" dir="t"/>
        </a:scene3d>
        <a:sp3d>
          <a:bevelT/>
        </a:sp3d>
      </dgm:spPr>
    </dgm:pt>
    <dgm:pt modelId="{FCC6A5CD-C356-4AB1-8380-4CEF690D4542}" type="pres">
      <dgm:prSet presAssocID="{5971DB65-4C3A-4BD8-A9BE-F6D34A717B1C}" presName="parentText" presStyleLbl="node1" presStyleIdx="2" presStyleCnt="9" custScaleY="69016">
        <dgm:presLayoutVars>
          <dgm:chMax val="0"/>
          <dgm:bulletEnabled val="1"/>
        </dgm:presLayoutVars>
      </dgm:prSet>
      <dgm:spPr/>
    </dgm:pt>
    <dgm:pt modelId="{B364D918-D332-4D07-AB95-17A96538F13F}" type="pres">
      <dgm:prSet presAssocID="{A343137C-56EB-46EF-A7E2-DA1DCFACAF86}" presName="spacer" presStyleCnt="0"/>
      <dgm:spPr>
        <a:scene3d>
          <a:camera prst="orthographicFront"/>
          <a:lightRig rig="threePt" dir="t"/>
        </a:scene3d>
        <a:sp3d>
          <a:bevelT/>
        </a:sp3d>
      </dgm:spPr>
    </dgm:pt>
    <dgm:pt modelId="{78D99540-0812-42AB-9512-13F0CAAFADF0}" type="pres">
      <dgm:prSet presAssocID="{0A1869FA-3B53-440C-ABF1-49602F0BB3EF}" presName="parentText" presStyleLbl="node1" presStyleIdx="3" presStyleCnt="9" custScaleY="69016">
        <dgm:presLayoutVars>
          <dgm:chMax val="0"/>
          <dgm:bulletEnabled val="1"/>
        </dgm:presLayoutVars>
      </dgm:prSet>
      <dgm:spPr/>
    </dgm:pt>
    <dgm:pt modelId="{A90E225F-0F94-4632-B810-24BAAA11CC31}" type="pres">
      <dgm:prSet presAssocID="{ADF4B1C7-F75D-4667-9FD8-EA9647B1E8C7}" presName="spacer" presStyleCnt="0"/>
      <dgm:spPr>
        <a:scene3d>
          <a:camera prst="orthographicFront"/>
          <a:lightRig rig="threePt" dir="t"/>
        </a:scene3d>
        <a:sp3d>
          <a:bevelT/>
        </a:sp3d>
      </dgm:spPr>
    </dgm:pt>
    <dgm:pt modelId="{2EEA2017-6750-48EC-B610-65CDE732BB47}" type="pres">
      <dgm:prSet presAssocID="{59A42B64-188F-42C8-8095-DE370C213C96}" presName="parentText" presStyleLbl="node1" presStyleIdx="4" presStyleCnt="9" custScaleY="69016">
        <dgm:presLayoutVars>
          <dgm:chMax val="0"/>
          <dgm:bulletEnabled val="1"/>
        </dgm:presLayoutVars>
      </dgm:prSet>
      <dgm:spPr/>
    </dgm:pt>
    <dgm:pt modelId="{E4831D8A-28D1-47CB-A89E-9CE4660C6AF7}" type="pres">
      <dgm:prSet presAssocID="{AC594B42-09EF-48A8-B7B5-AA8C437BF2A9}" presName="spacer" presStyleCnt="0"/>
      <dgm:spPr>
        <a:scene3d>
          <a:camera prst="orthographicFront"/>
          <a:lightRig rig="threePt" dir="t"/>
        </a:scene3d>
        <a:sp3d>
          <a:bevelT/>
        </a:sp3d>
      </dgm:spPr>
    </dgm:pt>
    <dgm:pt modelId="{8FF142FF-280C-464B-8AEE-838B95A48EB0}" type="pres">
      <dgm:prSet presAssocID="{50080495-184D-4B07-8A6A-7A891EA8591A}" presName="parentText" presStyleLbl="node1" presStyleIdx="5" presStyleCnt="9">
        <dgm:presLayoutVars>
          <dgm:chMax val="0"/>
          <dgm:bulletEnabled val="1"/>
        </dgm:presLayoutVars>
      </dgm:prSet>
      <dgm:spPr/>
    </dgm:pt>
    <dgm:pt modelId="{2767EDCE-F4C6-45D6-A68D-DACCF4EA48B2}" type="pres">
      <dgm:prSet presAssocID="{5F173977-8956-48A6-8F7A-709F4E7C73AE}" presName="spacer" presStyleCnt="0"/>
      <dgm:spPr>
        <a:scene3d>
          <a:camera prst="orthographicFront"/>
          <a:lightRig rig="threePt" dir="t"/>
        </a:scene3d>
        <a:sp3d>
          <a:bevelT/>
        </a:sp3d>
      </dgm:spPr>
    </dgm:pt>
    <dgm:pt modelId="{69917D77-2D02-49D4-97A4-28C3EB37B298}" type="pres">
      <dgm:prSet presAssocID="{54489B58-467B-43FC-B2B7-BE32AB4A8DFF}" presName="parentText" presStyleLbl="node1" presStyleIdx="6" presStyleCnt="9">
        <dgm:presLayoutVars>
          <dgm:chMax val="0"/>
          <dgm:bulletEnabled val="1"/>
        </dgm:presLayoutVars>
      </dgm:prSet>
      <dgm:spPr/>
    </dgm:pt>
    <dgm:pt modelId="{1E76D6C2-B4B1-4EF4-9EF3-7476A1F07D1C}" type="pres">
      <dgm:prSet presAssocID="{F47E0208-B2EB-4412-9A8E-4DC453554163}" presName="spacer" presStyleCnt="0"/>
      <dgm:spPr>
        <a:scene3d>
          <a:camera prst="orthographicFront"/>
          <a:lightRig rig="threePt" dir="t"/>
        </a:scene3d>
        <a:sp3d>
          <a:bevelT/>
        </a:sp3d>
      </dgm:spPr>
    </dgm:pt>
    <dgm:pt modelId="{388242DB-4BDD-442B-9FBF-B41D1C0CF917}" type="pres">
      <dgm:prSet presAssocID="{9E540B47-FA68-4B2D-9783-5C8D3194AB32}" presName="parentText" presStyleLbl="node1" presStyleIdx="7" presStyleCnt="9" custScaleY="144953">
        <dgm:presLayoutVars>
          <dgm:chMax val="0"/>
          <dgm:bulletEnabled val="1"/>
        </dgm:presLayoutVars>
      </dgm:prSet>
      <dgm:spPr/>
    </dgm:pt>
    <dgm:pt modelId="{9B4F9F47-24F2-44DA-A174-A29677CF552A}" type="pres">
      <dgm:prSet presAssocID="{7509E227-6C19-4B79-BE23-9D37E8DE1137}" presName="spacer" presStyleCnt="0"/>
      <dgm:spPr>
        <a:scene3d>
          <a:camera prst="orthographicFront"/>
          <a:lightRig rig="threePt" dir="t"/>
        </a:scene3d>
        <a:sp3d>
          <a:bevelT/>
        </a:sp3d>
      </dgm:spPr>
    </dgm:pt>
    <dgm:pt modelId="{95BB56E6-DD29-4A3F-B65C-0285C72F6AC5}" type="pres">
      <dgm:prSet presAssocID="{0973712E-0E83-49BD-80FF-8AB0DFC11CD5}" presName="parentText" presStyleLbl="node1" presStyleIdx="8" presStyleCnt="9" custScaleY="195975">
        <dgm:presLayoutVars>
          <dgm:chMax val="0"/>
          <dgm:bulletEnabled val="1"/>
        </dgm:presLayoutVars>
      </dgm:prSet>
      <dgm:spPr/>
    </dgm:pt>
  </dgm:ptLst>
  <dgm:cxnLst>
    <dgm:cxn modelId="{4980E90C-8A3D-46F6-8306-8EBDE09B507E}" type="presOf" srcId="{B956E316-CBBE-477C-95ED-E3B7C6FF2E0C}" destId="{A6059B5E-BD2B-4ADC-B168-21962F8B0F6A}" srcOrd="0" destOrd="0" presId="urn:microsoft.com/office/officeart/2005/8/layout/vList2"/>
    <dgm:cxn modelId="{032BBF0D-352C-4AF5-BA30-C87CBB2CC0EB}" srcId="{51EB748E-48BF-46A8-AF4E-3523FA1F179B}" destId="{9E540B47-FA68-4B2D-9783-5C8D3194AB32}" srcOrd="7" destOrd="0" parTransId="{50D538CE-59E1-44FC-B5AE-EC191EB05FD8}" sibTransId="{7509E227-6C19-4B79-BE23-9D37E8DE1137}"/>
    <dgm:cxn modelId="{2E26A61E-096D-4BC0-908A-8E91B90473B6}" type="presOf" srcId="{51EB748E-48BF-46A8-AF4E-3523FA1F179B}" destId="{C940599D-8D6D-427A-9C88-49526576C3E9}" srcOrd="0" destOrd="0" presId="urn:microsoft.com/office/officeart/2005/8/layout/vList2"/>
    <dgm:cxn modelId="{EBCAF330-D7A4-4672-BD38-4AA6CFF27F26}" srcId="{51EB748E-48BF-46A8-AF4E-3523FA1F179B}" destId="{5971DB65-4C3A-4BD8-A9BE-F6D34A717B1C}" srcOrd="2" destOrd="0" parTransId="{5C546117-B1BD-479A-88D2-CD9B63AAA837}" sibTransId="{A343137C-56EB-46EF-A7E2-DA1DCFACAF86}"/>
    <dgm:cxn modelId="{E2851538-0D18-4FB9-98FB-216FE2E952B0}" type="presOf" srcId="{5971DB65-4C3A-4BD8-A9BE-F6D34A717B1C}" destId="{FCC6A5CD-C356-4AB1-8380-4CEF690D4542}" srcOrd="0" destOrd="0" presId="urn:microsoft.com/office/officeart/2005/8/layout/vList2"/>
    <dgm:cxn modelId="{89FE1364-AD3D-4754-BACF-B87F6EC33EBA}" type="presOf" srcId="{54489B58-467B-43FC-B2B7-BE32AB4A8DFF}" destId="{69917D77-2D02-49D4-97A4-28C3EB37B298}" srcOrd="0" destOrd="0" presId="urn:microsoft.com/office/officeart/2005/8/layout/vList2"/>
    <dgm:cxn modelId="{9216B266-95DC-4BFA-9A55-3B7D7280818E}" srcId="{51EB748E-48BF-46A8-AF4E-3523FA1F179B}" destId="{50080495-184D-4B07-8A6A-7A891EA8591A}" srcOrd="5" destOrd="0" parTransId="{A68D9F71-D369-4557-BA1A-69EB975AC014}" sibTransId="{5F173977-8956-48A6-8F7A-709F4E7C73AE}"/>
    <dgm:cxn modelId="{DE536B4A-ADC3-4783-8D65-0C3BE5589FFC}" type="presOf" srcId="{9E540B47-FA68-4B2D-9783-5C8D3194AB32}" destId="{388242DB-4BDD-442B-9FBF-B41D1C0CF917}" srcOrd="0" destOrd="0" presId="urn:microsoft.com/office/officeart/2005/8/layout/vList2"/>
    <dgm:cxn modelId="{C7FD976A-030B-471B-857C-AEFF8AB27BFB}" srcId="{51EB748E-48BF-46A8-AF4E-3523FA1F179B}" destId="{59A42B64-188F-42C8-8095-DE370C213C96}" srcOrd="4" destOrd="0" parTransId="{5FAB4D72-5102-44B2-BA7C-E24DAA65E454}" sibTransId="{AC594B42-09EF-48A8-B7B5-AA8C437BF2A9}"/>
    <dgm:cxn modelId="{D63BE153-D518-4058-92F7-0C7787DF8280}" srcId="{51EB748E-48BF-46A8-AF4E-3523FA1F179B}" destId="{B956E316-CBBE-477C-95ED-E3B7C6FF2E0C}" srcOrd="1" destOrd="0" parTransId="{A011145F-00D0-4F3D-9E21-F7B85E9E3A15}" sibTransId="{7AC412DD-BC22-4B35-A759-EF40C51FF45F}"/>
    <dgm:cxn modelId="{C977E67E-4684-409D-ACAC-9734C19B69DD}" srcId="{51EB748E-48BF-46A8-AF4E-3523FA1F179B}" destId="{0862463C-B6CD-4C11-A874-1FBCD1B9D3EE}" srcOrd="0" destOrd="0" parTransId="{0A7C34E0-89AF-4F37-B6AC-C7D350176DF5}" sibTransId="{629E31A9-1FC2-42DF-91BD-D8C452579853}"/>
    <dgm:cxn modelId="{0ECF278C-FB75-42AD-9630-805593F8D103}" type="presOf" srcId="{0862463C-B6CD-4C11-A874-1FBCD1B9D3EE}" destId="{C6BC21AB-65EB-4276-9090-C0D8409EF124}" srcOrd="0" destOrd="0" presId="urn:microsoft.com/office/officeart/2005/8/layout/vList2"/>
    <dgm:cxn modelId="{DB4FF397-EE3D-484D-810C-54463DEC614E}" type="presOf" srcId="{0A1869FA-3B53-440C-ABF1-49602F0BB3EF}" destId="{78D99540-0812-42AB-9512-13F0CAAFADF0}" srcOrd="0" destOrd="0" presId="urn:microsoft.com/office/officeart/2005/8/layout/vList2"/>
    <dgm:cxn modelId="{46DE41B8-D860-40DD-A91B-59749F9F1A46}" srcId="{51EB748E-48BF-46A8-AF4E-3523FA1F179B}" destId="{0973712E-0E83-49BD-80FF-8AB0DFC11CD5}" srcOrd="8" destOrd="0" parTransId="{FEADD5BC-2C8A-43EE-9368-7CD87BAE03B0}" sibTransId="{8B0A538F-7D51-4CE8-9033-923F7DD97710}"/>
    <dgm:cxn modelId="{3D7AB7C2-5AA2-41E2-9F43-CBDF71972767}" type="presOf" srcId="{0973712E-0E83-49BD-80FF-8AB0DFC11CD5}" destId="{95BB56E6-DD29-4A3F-B65C-0285C72F6AC5}" srcOrd="0" destOrd="0" presId="urn:microsoft.com/office/officeart/2005/8/layout/vList2"/>
    <dgm:cxn modelId="{B992DECE-71BD-4019-9A45-783EB27E6637}" srcId="{51EB748E-48BF-46A8-AF4E-3523FA1F179B}" destId="{54489B58-467B-43FC-B2B7-BE32AB4A8DFF}" srcOrd="6" destOrd="0" parTransId="{FF0D93B9-F01F-4A6C-BFFD-3C41FC139C71}" sibTransId="{F47E0208-B2EB-4412-9A8E-4DC453554163}"/>
    <dgm:cxn modelId="{DE3B8DDF-3057-4D11-83D5-4683D9DC3EF2}" type="presOf" srcId="{59A42B64-188F-42C8-8095-DE370C213C96}" destId="{2EEA2017-6750-48EC-B610-65CDE732BB47}" srcOrd="0" destOrd="0" presId="urn:microsoft.com/office/officeart/2005/8/layout/vList2"/>
    <dgm:cxn modelId="{7843F3E7-1C33-47F9-915C-541C5F723857}" srcId="{51EB748E-48BF-46A8-AF4E-3523FA1F179B}" destId="{0A1869FA-3B53-440C-ABF1-49602F0BB3EF}" srcOrd="3" destOrd="0" parTransId="{4EA4503E-02E7-46E7-8DFE-EB07647F62B1}" sibTransId="{ADF4B1C7-F75D-4667-9FD8-EA9647B1E8C7}"/>
    <dgm:cxn modelId="{ABCA39FB-F4D2-4223-A112-D7F15775F3CB}" type="presOf" srcId="{50080495-184D-4B07-8A6A-7A891EA8591A}" destId="{8FF142FF-280C-464B-8AEE-838B95A48EB0}" srcOrd="0" destOrd="0" presId="urn:microsoft.com/office/officeart/2005/8/layout/vList2"/>
    <dgm:cxn modelId="{D64C2DB6-DECA-4FEF-B33C-B42F94FB7091}" type="presParOf" srcId="{C940599D-8D6D-427A-9C88-49526576C3E9}" destId="{C6BC21AB-65EB-4276-9090-C0D8409EF124}" srcOrd="0" destOrd="0" presId="urn:microsoft.com/office/officeart/2005/8/layout/vList2"/>
    <dgm:cxn modelId="{A5C745BC-46E1-43ED-830F-513C01B67F3D}" type="presParOf" srcId="{C940599D-8D6D-427A-9C88-49526576C3E9}" destId="{BEBFCDCE-F9AB-4AC0-8001-2F2922F82983}" srcOrd="1" destOrd="0" presId="urn:microsoft.com/office/officeart/2005/8/layout/vList2"/>
    <dgm:cxn modelId="{CB4AD4BE-D995-48C6-BE53-19C3BECD7344}" type="presParOf" srcId="{C940599D-8D6D-427A-9C88-49526576C3E9}" destId="{A6059B5E-BD2B-4ADC-B168-21962F8B0F6A}" srcOrd="2" destOrd="0" presId="urn:microsoft.com/office/officeart/2005/8/layout/vList2"/>
    <dgm:cxn modelId="{BF22A2CD-14BC-42B9-AFD1-CABE1E2D7897}" type="presParOf" srcId="{C940599D-8D6D-427A-9C88-49526576C3E9}" destId="{BFFBFFF4-3B81-4C2A-AAF6-B12C2855833F}" srcOrd="3" destOrd="0" presId="urn:microsoft.com/office/officeart/2005/8/layout/vList2"/>
    <dgm:cxn modelId="{31A38CA1-DB01-42B7-8625-74BBA4596A8E}" type="presParOf" srcId="{C940599D-8D6D-427A-9C88-49526576C3E9}" destId="{FCC6A5CD-C356-4AB1-8380-4CEF690D4542}" srcOrd="4" destOrd="0" presId="urn:microsoft.com/office/officeart/2005/8/layout/vList2"/>
    <dgm:cxn modelId="{4A636A8A-83BE-4E91-9D6A-47507A2DD792}" type="presParOf" srcId="{C940599D-8D6D-427A-9C88-49526576C3E9}" destId="{B364D918-D332-4D07-AB95-17A96538F13F}" srcOrd="5" destOrd="0" presId="urn:microsoft.com/office/officeart/2005/8/layout/vList2"/>
    <dgm:cxn modelId="{F16FAF73-4C8A-43F6-9BE7-615F85B3592D}" type="presParOf" srcId="{C940599D-8D6D-427A-9C88-49526576C3E9}" destId="{78D99540-0812-42AB-9512-13F0CAAFADF0}" srcOrd="6" destOrd="0" presId="urn:microsoft.com/office/officeart/2005/8/layout/vList2"/>
    <dgm:cxn modelId="{3FB904EF-1F42-44AE-9A70-567F7F7820AC}" type="presParOf" srcId="{C940599D-8D6D-427A-9C88-49526576C3E9}" destId="{A90E225F-0F94-4632-B810-24BAAA11CC31}" srcOrd="7" destOrd="0" presId="urn:microsoft.com/office/officeart/2005/8/layout/vList2"/>
    <dgm:cxn modelId="{99F2A317-11C2-42A5-A1CC-DE0491BE2E2D}" type="presParOf" srcId="{C940599D-8D6D-427A-9C88-49526576C3E9}" destId="{2EEA2017-6750-48EC-B610-65CDE732BB47}" srcOrd="8" destOrd="0" presId="urn:microsoft.com/office/officeart/2005/8/layout/vList2"/>
    <dgm:cxn modelId="{7533263E-FCB5-483A-983C-4EE2EE84957C}" type="presParOf" srcId="{C940599D-8D6D-427A-9C88-49526576C3E9}" destId="{E4831D8A-28D1-47CB-A89E-9CE4660C6AF7}" srcOrd="9" destOrd="0" presId="urn:microsoft.com/office/officeart/2005/8/layout/vList2"/>
    <dgm:cxn modelId="{BD25870E-710E-4321-B379-8BC25FE79035}" type="presParOf" srcId="{C940599D-8D6D-427A-9C88-49526576C3E9}" destId="{8FF142FF-280C-464B-8AEE-838B95A48EB0}" srcOrd="10" destOrd="0" presId="urn:microsoft.com/office/officeart/2005/8/layout/vList2"/>
    <dgm:cxn modelId="{6B03CF77-DFF9-4C76-B8AB-758283C95A3C}" type="presParOf" srcId="{C940599D-8D6D-427A-9C88-49526576C3E9}" destId="{2767EDCE-F4C6-45D6-A68D-DACCF4EA48B2}" srcOrd="11" destOrd="0" presId="urn:microsoft.com/office/officeart/2005/8/layout/vList2"/>
    <dgm:cxn modelId="{542CEC97-EDBA-4B57-BEE4-442A317BE1B3}" type="presParOf" srcId="{C940599D-8D6D-427A-9C88-49526576C3E9}" destId="{69917D77-2D02-49D4-97A4-28C3EB37B298}" srcOrd="12" destOrd="0" presId="urn:microsoft.com/office/officeart/2005/8/layout/vList2"/>
    <dgm:cxn modelId="{3C9FB013-9EAA-4260-A69D-6A533227D03D}" type="presParOf" srcId="{C940599D-8D6D-427A-9C88-49526576C3E9}" destId="{1E76D6C2-B4B1-4EF4-9EF3-7476A1F07D1C}" srcOrd="13" destOrd="0" presId="urn:microsoft.com/office/officeart/2005/8/layout/vList2"/>
    <dgm:cxn modelId="{A6CB5730-3CEC-456A-869C-DA5F11ACCBAA}" type="presParOf" srcId="{C940599D-8D6D-427A-9C88-49526576C3E9}" destId="{388242DB-4BDD-442B-9FBF-B41D1C0CF917}" srcOrd="14" destOrd="0" presId="urn:microsoft.com/office/officeart/2005/8/layout/vList2"/>
    <dgm:cxn modelId="{A9A28BFF-C79A-4755-A867-7704D903B1C5}" type="presParOf" srcId="{C940599D-8D6D-427A-9C88-49526576C3E9}" destId="{9B4F9F47-24F2-44DA-A174-A29677CF552A}" srcOrd="15" destOrd="0" presId="urn:microsoft.com/office/officeart/2005/8/layout/vList2"/>
    <dgm:cxn modelId="{8F7A36D2-A2BB-456D-AF3C-ACEDAEFACFC0}" type="presParOf" srcId="{C940599D-8D6D-427A-9C88-49526576C3E9}" destId="{95BB56E6-DD29-4A3F-B65C-0285C72F6AC5}" srcOrd="16"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C4F52-34B4-4F83-86ED-870C4A80D085}" type="doc">
      <dgm:prSet loTypeId="urn:microsoft.com/office/officeart/2005/8/layout/lProcess3" loCatId="process" qsTypeId="urn:microsoft.com/office/officeart/2005/8/quickstyle/simple5" qsCatId="simple" csTypeId="urn:microsoft.com/office/officeart/2005/8/colors/colorful2" csCatId="colorful" phldr="1"/>
      <dgm:spPr/>
      <dgm:t>
        <a:bodyPr/>
        <a:lstStyle/>
        <a:p>
          <a:endParaRPr lang="es-ES"/>
        </a:p>
      </dgm:t>
    </dgm:pt>
    <dgm:pt modelId="{6DBAE824-D06E-43A1-A940-1FB2E5C90099}">
      <dgm:prSet custT="1"/>
      <dgm:spPr>
        <a:solidFill>
          <a:schemeClr val="tx2">
            <a:lumMod val="40000"/>
            <a:lumOff val="60000"/>
          </a:schemeClr>
        </a:solidFill>
      </dgm:spPr>
      <dgm:t>
        <a:bodyPr/>
        <a:lstStyle/>
        <a:p>
          <a:r>
            <a:rPr lang="es-ES" sz="1800" b="1" dirty="0" err="1">
              <a:solidFill>
                <a:schemeClr val="tx1"/>
              </a:solidFill>
              <a:effectLst/>
            </a:rPr>
            <a:t>Jakýkoli</a:t>
          </a:r>
          <a:r>
            <a:rPr lang="es-ES" sz="1800" b="1" dirty="0">
              <a:solidFill>
                <a:schemeClr val="tx1"/>
              </a:solidFill>
              <a:effectLst/>
            </a:rPr>
            <a:t> </a:t>
          </a:r>
          <a:r>
            <a:rPr lang="es-ES" sz="1800" b="1" dirty="0" err="1">
              <a:solidFill>
                <a:schemeClr val="tx1"/>
              </a:solidFill>
              <a:effectLst/>
            </a:rPr>
            <a:t>prostředek</a:t>
          </a:r>
          <a:r>
            <a:rPr lang="es-ES" sz="1800" b="1" dirty="0">
              <a:solidFill>
                <a:schemeClr val="tx1"/>
              </a:solidFill>
              <a:effectLst/>
            </a:rPr>
            <a:t>, </a:t>
          </a:r>
          <a:r>
            <a:rPr lang="es-ES" sz="1800" b="1" dirty="0" err="1">
              <a:solidFill>
                <a:schemeClr val="tx1"/>
              </a:solidFill>
              <a:effectLst/>
            </a:rPr>
            <a:t>který</a:t>
          </a:r>
          <a:r>
            <a:rPr lang="es-ES" sz="1800" b="1" dirty="0">
              <a:solidFill>
                <a:schemeClr val="tx1"/>
              </a:solidFill>
              <a:effectLst/>
            </a:rPr>
            <a:t> </a:t>
          </a:r>
          <a:r>
            <a:rPr lang="es-ES" sz="1800" b="1" dirty="0" err="1">
              <a:solidFill>
                <a:schemeClr val="tx1"/>
              </a:solidFill>
              <a:effectLst/>
            </a:rPr>
            <a:t>by</a:t>
          </a:r>
          <a:r>
            <a:rPr lang="es-ES" sz="1800" b="1" dirty="0">
              <a:solidFill>
                <a:schemeClr val="tx1"/>
              </a:solidFill>
              <a:effectLst/>
            </a:rPr>
            <a:t> </a:t>
          </a:r>
          <a:r>
            <a:rPr lang="es-ES" sz="1800" b="1" dirty="0" err="1">
              <a:solidFill>
                <a:schemeClr val="tx1"/>
              </a:solidFill>
              <a:effectLst/>
            </a:rPr>
            <a:t>měl</a:t>
          </a:r>
          <a:r>
            <a:rPr lang="es-ES" sz="1800" b="1" dirty="0">
              <a:solidFill>
                <a:schemeClr val="tx1"/>
              </a:solidFill>
              <a:effectLst/>
            </a:rPr>
            <a:t> </a:t>
          </a:r>
          <a:r>
            <a:rPr lang="es-ES" sz="1800" b="1" dirty="0" err="1">
              <a:solidFill>
                <a:schemeClr val="tx1"/>
              </a:solidFill>
              <a:effectLst/>
            </a:rPr>
            <a:t>upozornit</a:t>
          </a:r>
          <a:r>
            <a:rPr lang="es-ES" sz="1800" b="1" dirty="0">
              <a:solidFill>
                <a:schemeClr val="tx1"/>
              </a:solidFill>
              <a:effectLst/>
            </a:rPr>
            <a:t> </a:t>
          </a:r>
          <a:r>
            <a:rPr lang="es-ES" sz="1800" b="1" dirty="0" err="1">
              <a:solidFill>
                <a:schemeClr val="tx1"/>
              </a:solidFill>
              <a:effectLst/>
            </a:rPr>
            <a:t>na</a:t>
          </a:r>
          <a:r>
            <a:rPr lang="es-ES" sz="1800" b="1" dirty="0">
              <a:solidFill>
                <a:schemeClr val="tx1"/>
              </a:solidFill>
              <a:effectLst/>
            </a:rPr>
            <a:t> </a:t>
          </a:r>
          <a:r>
            <a:rPr lang="es-ES" sz="1800" b="1" dirty="0" err="1">
              <a:solidFill>
                <a:schemeClr val="tx1"/>
              </a:solidFill>
              <a:effectLst/>
            </a:rPr>
            <a:t>takto</a:t>
          </a:r>
          <a:r>
            <a:rPr lang="es-ES" sz="1800" b="1" dirty="0">
              <a:solidFill>
                <a:schemeClr val="tx1"/>
              </a:solidFill>
              <a:effectLst/>
            </a:rPr>
            <a:t> </a:t>
          </a:r>
          <a:r>
            <a:rPr lang="es-ES" sz="1800" b="1" dirty="0" err="1">
              <a:solidFill>
                <a:schemeClr val="tx1"/>
              </a:solidFill>
              <a:effectLst/>
            </a:rPr>
            <a:t>oblečenou</a:t>
          </a:r>
          <a:r>
            <a:rPr lang="es-ES" sz="1800" b="1" dirty="0">
              <a:solidFill>
                <a:schemeClr val="tx1"/>
              </a:solidFill>
              <a:effectLst/>
            </a:rPr>
            <a:t> </a:t>
          </a:r>
          <a:r>
            <a:rPr lang="es-ES" sz="1800" b="1" dirty="0" err="1">
              <a:solidFill>
                <a:schemeClr val="tx1"/>
              </a:solidFill>
              <a:effectLst/>
            </a:rPr>
            <a:t>osobu</a:t>
          </a:r>
          <a:r>
            <a:rPr lang="es-ES" sz="1800" b="1" dirty="0">
              <a:solidFill>
                <a:schemeClr val="tx1"/>
              </a:solidFill>
              <a:effectLst/>
            </a:rPr>
            <a:t> </a:t>
          </a:r>
          <a:r>
            <a:rPr lang="es-ES" sz="1800" b="1" dirty="0" err="1">
              <a:solidFill>
                <a:schemeClr val="tx1"/>
              </a:solidFill>
              <a:effectLst/>
            </a:rPr>
            <a:t>nebo</a:t>
          </a:r>
          <a:r>
            <a:rPr lang="es-ES" sz="1800" b="1" dirty="0">
              <a:solidFill>
                <a:schemeClr val="tx1"/>
              </a:solidFill>
              <a:effectLst/>
            </a:rPr>
            <a:t> </a:t>
          </a:r>
          <a:r>
            <a:rPr lang="es-ES" sz="1800" b="1" dirty="0" err="1">
              <a:solidFill>
                <a:schemeClr val="tx1"/>
              </a:solidFill>
              <a:effectLst/>
            </a:rPr>
            <a:t>vzbudit</a:t>
          </a:r>
          <a:r>
            <a:rPr lang="es-ES" sz="1800" b="1" dirty="0">
              <a:solidFill>
                <a:schemeClr val="tx1"/>
              </a:solidFill>
              <a:effectLst/>
            </a:rPr>
            <a:t> </a:t>
          </a:r>
          <a:r>
            <a:rPr lang="es-ES" sz="1800" b="1" dirty="0" err="1">
              <a:solidFill>
                <a:schemeClr val="tx1"/>
              </a:solidFill>
              <a:effectLst/>
            </a:rPr>
            <a:t>obdiv</a:t>
          </a:r>
          <a:r>
            <a:rPr lang="es-ES" sz="1800" b="1" dirty="0">
              <a:solidFill>
                <a:schemeClr val="tx1"/>
              </a:solidFill>
              <a:effectLst/>
            </a:rPr>
            <a:t>, je </a:t>
          </a:r>
          <a:r>
            <a:rPr lang="es-ES" sz="1800" b="1" dirty="0" err="1">
              <a:solidFill>
                <a:schemeClr val="tx1"/>
              </a:solidFill>
              <a:effectLst/>
            </a:rPr>
            <a:t>vyloučen</a:t>
          </a:r>
          <a:r>
            <a:rPr lang="es-ES" sz="1800" b="1" dirty="0">
              <a:solidFill>
                <a:schemeClr val="tx1"/>
              </a:solidFill>
              <a:effectLst/>
            </a:rPr>
            <a:t> </a:t>
          </a:r>
          <a:r>
            <a:rPr lang="es-ES" sz="1800" b="1" dirty="0" err="1">
              <a:solidFill>
                <a:schemeClr val="tx1"/>
              </a:solidFill>
              <a:effectLst/>
            </a:rPr>
            <a:t>ze</a:t>
          </a:r>
          <a:r>
            <a:rPr lang="es-ES" sz="1800" b="1" dirty="0">
              <a:solidFill>
                <a:schemeClr val="tx1"/>
              </a:solidFill>
              <a:effectLst/>
            </a:rPr>
            <a:t> </a:t>
          </a:r>
          <a:r>
            <a:rPr lang="es-ES" sz="1800" b="1" dirty="0" err="1">
              <a:solidFill>
                <a:schemeClr val="tx1"/>
              </a:solidFill>
              <a:effectLst/>
            </a:rPr>
            <a:t>skromného</a:t>
          </a:r>
          <a:r>
            <a:rPr lang="es-ES" sz="1800" b="1" dirty="0">
              <a:solidFill>
                <a:schemeClr val="tx1"/>
              </a:solidFill>
              <a:effectLst/>
            </a:rPr>
            <a:t> </a:t>
          </a:r>
          <a:r>
            <a:rPr lang="es-ES" sz="1800" b="1" dirty="0" err="1">
              <a:solidFill>
                <a:schemeClr val="tx1"/>
              </a:solidFill>
              <a:effectLst/>
            </a:rPr>
            <a:t>oděvu</a:t>
          </a:r>
          <a:r>
            <a:rPr lang="es-ES" sz="1800" b="1" dirty="0">
              <a:solidFill>
                <a:schemeClr val="tx1"/>
              </a:solidFill>
              <a:effectLst/>
            </a:rPr>
            <a:t> </a:t>
          </a:r>
          <a:r>
            <a:rPr lang="es-ES" sz="1800" b="1" dirty="0" err="1">
              <a:solidFill>
                <a:schemeClr val="tx1"/>
              </a:solidFill>
              <a:effectLst/>
            </a:rPr>
            <a:t>uloženého</a:t>
          </a:r>
          <a:r>
            <a:rPr lang="es-ES" sz="1800" b="1" dirty="0">
              <a:solidFill>
                <a:schemeClr val="tx1"/>
              </a:solidFill>
              <a:effectLst/>
            </a:rPr>
            <a:t> </a:t>
          </a:r>
          <a:r>
            <a:rPr lang="es-ES" sz="1800" b="1" dirty="0" err="1">
              <a:solidFill>
                <a:schemeClr val="tx1"/>
              </a:solidFill>
              <a:effectLst/>
            </a:rPr>
            <a:t>Božím</a:t>
          </a:r>
          <a:r>
            <a:rPr lang="es-ES" sz="1800" b="1" dirty="0">
              <a:solidFill>
                <a:schemeClr val="tx1"/>
              </a:solidFill>
              <a:effectLst/>
            </a:rPr>
            <a:t> </a:t>
          </a:r>
          <a:r>
            <a:rPr lang="es-ES" sz="1800" b="1" dirty="0" err="1">
              <a:solidFill>
                <a:schemeClr val="tx1"/>
              </a:solidFill>
              <a:effectLst/>
            </a:rPr>
            <a:t>slovem</a:t>
          </a:r>
          <a:r>
            <a:rPr lang="es-ES" sz="1800" b="1" dirty="0">
              <a:solidFill>
                <a:schemeClr val="tx1"/>
              </a:solidFill>
              <a:effectLst/>
            </a:rPr>
            <a:t>.</a:t>
          </a:r>
          <a:endParaRPr lang="es-ES" sz="1800" dirty="0">
            <a:solidFill>
              <a:schemeClr val="tx1"/>
            </a:solidFill>
            <a:effectLst/>
          </a:endParaRPr>
        </a:p>
      </dgm:t>
    </dgm:pt>
    <dgm:pt modelId="{8F0BCEBD-B281-4CA0-B3DC-17B12888A661}" type="parTrans" cxnId="{23733796-203C-4658-B02D-13410045E703}">
      <dgm:prSet/>
      <dgm:spPr/>
      <dgm:t>
        <a:bodyPr/>
        <a:lstStyle/>
        <a:p>
          <a:endParaRPr lang="es-ES" sz="1800">
            <a:solidFill>
              <a:schemeClr val="tx1"/>
            </a:solidFill>
            <a:effectLst>
              <a:glow rad="63500">
                <a:srgbClr val="0F3955"/>
              </a:glow>
            </a:effectLst>
          </a:endParaRPr>
        </a:p>
      </dgm:t>
    </dgm:pt>
    <dgm:pt modelId="{5CC73ECE-AB83-4608-8B87-DBAFAADC11DC}" type="sibTrans" cxnId="{23733796-203C-4658-B02D-13410045E703}">
      <dgm:prSet/>
      <dgm:spPr/>
      <dgm:t>
        <a:bodyPr/>
        <a:lstStyle/>
        <a:p>
          <a:endParaRPr lang="es-ES" sz="1800">
            <a:solidFill>
              <a:schemeClr val="tx1"/>
            </a:solidFill>
            <a:effectLst>
              <a:glow rad="63500">
                <a:srgbClr val="0F3955"/>
              </a:glow>
            </a:effectLst>
          </a:endParaRPr>
        </a:p>
      </dgm:t>
    </dgm:pt>
    <dgm:pt modelId="{59B5B913-A162-4A4D-A7C0-BF20C380FD1D}">
      <dgm:prSet custT="1"/>
      <dgm:spPr/>
      <dgm:t>
        <a:bodyPr/>
        <a:lstStyle/>
        <a:p>
          <a:endParaRPr lang="cs-CZ" sz="1800" b="1" dirty="0">
            <a:solidFill>
              <a:schemeClr val="tx1"/>
            </a:solidFill>
            <a:effectLst/>
          </a:endParaRPr>
        </a:p>
        <a:p>
          <a:r>
            <a:rPr lang="es-ES" sz="1800" b="1" dirty="0" err="1">
              <a:solidFill>
                <a:schemeClr val="tx1"/>
              </a:solidFill>
              <a:effectLst/>
            </a:rPr>
            <a:t>Existuje</a:t>
          </a:r>
          <a:r>
            <a:rPr lang="es-ES" sz="1800" b="1" dirty="0">
              <a:solidFill>
                <a:schemeClr val="tx1"/>
              </a:solidFill>
              <a:effectLst/>
            </a:rPr>
            <a:t> </a:t>
          </a:r>
          <a:r>
            <a:rPr lang="es-ES" sz="1800" b="1" dirty="0" err="1">
              <a:solidFill>
                <a:schemeClr val="tx1"/>
              </a:solidFill>
              <a:effectLst/>
            </a:rPr>
            <a:t>ozdoba</a:t>
          </a:r>
          <a:r>
            <a:rPr lang="es-ES" sz="1800" b="1" dirty="0">
              <a:solidFill>
                <a:schemeClr val="tx1"/>
              </a:solidFill>
              <a:effectLst/>
            </a:rPr>
            <a:t>, </a:t>
          </a:r>
          <a:r>
            <a:rPr lang="es-ES" sz="1800" b="1" dirty="0" err="1">
              <a:solidFill>
                <a:schemeClr val="tx1"/>
              </a:solidFill>
              <a:effectLst/>
            </a:rPr>
            <a:t>která</a:t>
          </a:r>
          <a:r>
            <a:rPr lang="es-ES" sz="1800" b="1" dirty="0">
              <a:solidFill>
                <a:schemeClr val="tx1"/>
              </a:solidFill>
              <a:effectLst/>
            </a:rPr>
            <a:t> </a:t>
          </a:r>
          <a:r>
            <a:rPr lang="es-ES" sz="1800" b="1" dirty="0" err="1">
              <a:solidFill>
                <a:schemeClr val="tx1"/>
              </a:solidFill>
              <a:effectLst/>
            </a:rPr>
            <a:t>nikdy</a:t>
          </a:r>
          <a:r>
            <a:rPr lang="es-ES" sz="1800" b="1" dirty="0">
              <a:solidFill>
                <a:schemeClr val="tx1"/>
              </a:solidFill>
              <a:effectLst/>
            </a:rPr>
            <a:t> </a:t>
          </a:r>
          <a:r>
            <a:rPr lang="es-ES" sz="1800" b="1" dirty="0" err="1">
              <a:solidFill>
                <a:schemeClr val="tx1"/>
              </a:solidFill>
              <a:effectLst/>
            </a:rPr>
            <a:t>nezanikne</a:t>
          </a:r>
          <a:r>
            <a:rPr lang="es-ES" sz="1800" b="1" dirty="0">
              <a:solidFill>
                <a:schemeClr val="tx1"/>
              </a:solidFill>
              <a:effectLst/>
            </a:rPr>
            <a:t>, </a:t>
          </a:r>
          <a:r>
            <a:rPr lang="es-ES" sz="1800" b="1" dirty="0" err="1">
              <a:solidFill>
                <a:schemeClr val="tx1"/>
              </a:solidFill>
              <a:effectLst/>
            </a:rPr>
            <a:t>která</a:t>
          </a:r>
          <a:r>
            <a:rPr lang="es-ES" sz="1800" b="1" dirty="0">
              <a:solidFill>
                <a:schemeClr val="tx1"/>
              </a:solidFill>
              <a:effectLst/>
            </a:rPr>
            <a:t> </a:t>
          </a:r>
          <a:r>
            <a:rPr lang="es-ES" sz="1800" b="1" dirty="0" err="1">
              <a:solidFill>
                <a:schemeClr val="tx1"/>
              </a:solidFill>
              <a:effectLst/>
            </a:rPr>
            <a:t>bude</a:t>
          </a:r>
          <a:r>
            <a:rPr lang="es-ES" sz="1800" b="1" dirty="0">
              <a:solidFill>
                <a:schemeClr val="tx1"/>
              </a:solidFill>
              <a:effectLst/>
            </a:rPr>
            <a:t> </a:t>
          </a:r>
          <a:r>
            <a:rPr lang="es-ES" sz="1800" b="1" dirty="0" err="1">
              <a:solidFill>
                <a:schemeClr val="tx1"/>
              </a:solidFill>
              <a:effectLst/>
            </a:rPr>
            <a:t>podporovat</a:t>
          </a:r>
          <a:r>
            <a:rPr lang="es-ES" sz="1800" b="1" dirty="0">
              <a:solidFill>
                <a:schemeClr val="tx1"/>
              </a:solidFill>
              <a:effectLst/>
            </a:rPr>
            <a:t> </a:t>
          </a:r>
          <a:r>
            <a:rPr lang="es-ES" sz="1800" b="1" dirty="0" err="1">
              <a:solidFill>
                <a:schemeClr val="tx1"/>
              </a:solidFill>
              <a:effectLst/>
            </a:rPr>
            <a:t>štěstí</a:t>
          </a:r>
          <a:r>
            <a:rPr lang="es-ES" sz="1800" b="1" dirty="0">
              <a:solidFill>
                <a:schemeClr val="tx1"/>
              </a:solidFill>
              <a:effectLst/>
            </a:rPr>
            <a:t> </a:t>
          </a:r>
          <a:r>
            <a:rPr lang="es-ES" sz="1800" b="1" dirty="0" err="1">
              <a:solidFill>
                <a:schemeClr val="tx1"/>
              </a:solidFill>
              <a:effectLst/>
            </a:rPr>
            <a:t>všech</a:t>
          </a:r>
          <a:r>
            <a:rPr lang="es-ES" sz="1800" b="1" dirty="0">
              <a:solidFill>
                <a:schemeClr val="tx1"/>
              </a:solidFill>
              <a:effectLst/>
            </a:rPr>
            <a:t> </a:t>
          </a:r>
          <a:r>
            <a:rPr lang="es-ES" sz="1800" b="1" dirty="0" err="1">
              <a:solidFill>
                <a:schemeClr val="tx1"/>
              </a:solidFill>
              <a:effectLst/>
            </a:rPr>
            <a:t>kolem</a:t>
          </a:r>
          <a:r>
            <a:rPr lang="es-ES" sz="1800" b="1" dirty="0">
              <a:solidFill>
                <a:schemeClr val="tx1"/>
              </a:solidFill>
              <a:effectLst/>
            </a:rPr>
            <a:t> </a:t>
          </a:r>
          <a:r>
            <a:rPr lang="es-ES" sz="1800" b="1" dirty="0" err="1">
              <a:solidFill>
                <a:schemeClr val="tx1"/>
              </a:solidFill>
              <a:effectLst/>
            </a:rPr>
            <a:t>nás</a:t>
          </a:r>
          <a:r>
            <a:rPr lang="es-ES" sz="1800" b="1" dirty="0">
              <a:solidFill>
                <a:schemeClr val="tx1"/>
              </a:solidFill>
              <a:effectLst/>
            </a:rPr>
            <a:t> v </a:t>
          </a:r>
          <a:r>
            <a:rPr lang="es-ES" sz="1800" b="1" dirty="0" err="1">
              <a:solidFill>
                <a:schemeClr val="tx1"/>
              </a:solidFill>
              <a:effectLst/>
            </a:rPr>
            <a:t>tomto</a:t>
          </a:r>
          <a:r>
            <a:rPr lang="es-ES" sz="1800" b="1" dirty="0">
              <a:solidFill>
                <a:schemeClr val="tx1"/>
              </a:solidFill>
              <a:effectLst/>
            </a:rPr>
            <a:t> </a:t>
          </a:r>
          <a:r>
            <a:rPr lang="es-ES" sz="1800" b="1" dirty="0" err="1">
              <a:solidFill>
                <a:schemeClr val="tx1"/>
              </a:solidFill>
              <a:effectLst/>
            </a:rPr>
            <a:t>životě</a:t>
          </a:r>
          <a:r>
            <a:rPr lang="es-ES" sz="1800" b="1" dirty="0">
              <a:solidFill>
                <a:schemeClr val="tx1"/>
              </a:solidFill>
              <a:effectLst/>
            </a:rPr>
            <a:t> a </a:t>
          </a:r>
          <a:r>
            <a:rPr lang="es-ES" sz="1800" b="1" dirty="0" err="1">
              <a:solidFill>
                <a:schemeClr val="tx1"/>
              </a:solidFill>
              <a:effectLst/>
            </a:rPr>
            <a:t>zářit</a:t>
          </a:r>
          <a:r>
            <a:rPr lang="es-ES" sz="1800" b="1" dirty="0">
              <a:solidFill>
                <a:schemeClr val="tx1"/>
              </a:solidFill>
              <a:effectLst/>
            </a:rPr>
            <a:t> </a:t>
          </a:r>
          <a:r>
            <a:rPr lang="es-ES" sz="1800" b="1" dirty="0" err="1">
              <a:solidFill>
                <a:schemeClr val="tx1"/>
              </a:solidFill>
              <a:effectLst/>
            </a:rPr>
            <a:t>leskem</a:t>
          </a:r>
          <a:r>
            <a:rPr lang="es-ES" sz="1800" b="1" dirty="0">
              <a:solidFill>
                <a:schemeClr val="tx1"/>
              </a:solidFill>
              <a:effectLst/>
            </a:rPr>
            <a:t>, </a:t>
          </a:r>
          <a:r>
            <a:rPr lang="es-ES" sz="1800" b="1" dirty="0" err="1">
              <a:solidFill>
                <a:schemeClr val="tx1"/>
              </a:solidFill>
              <a:effectLst/>
            </a:rPr>
            <a:t>nevadnoucím</a:t>
          </a:r>
          <a:r>
            <a:rPr lang="es-ES" sz="1800" b="1" dirty="0">
              <a:solidFill>
                <a:schemeClr val="tx1"/>
              </a:solidFill>
              <a:effectLst/>
            </a:rPr>
            <a:t> v </a:t>
          </a:r>
          <a:r>
            <a:rPr lang="es-ES" sz="1800" b="1" dirty="0" err="1">
              <a:solidFill>
                <a:schemeClr val="tx1"/>
              </a:solidFill>
              <a:effectLst/>
            </a:rPr>
            <a:t>ne</a:t>
          </a:r>
          <a:r>
            <a:rPr lang="cs-CZ" sz="1800" b="1" dirty="0">
              <a:solidFill>
                <a:schemeClr val="tx1"/>
              </a:solidFill>
              <a:effectLst/>
            </a:rPr>
            <a:t>-</a:t>
          </a:r>
          <a:r>
            <a:rPr lang="es-ES" sz="1800" b="1" dirty="0" err="1">
              <a:solidFill>
                <a:schemeClr val="tx1"/>
              </a:solidFill>
              <a:effectLst/>
            </a:rPr>
            <a:t>smrtelné</a:t>
          </a:r>
          <a:r>
            <a:rPr lang="es-ES" sz="1800" b="1" dirty="0">
              <a:solidFill>
                <a:schemeClr val="tx1"/>
              </a:solidFill>
              <a:effectLst/>
            </a:rPr>
            <a:t> </a:t>
          </a:r>
          <a:r>
            <a:rPr lang="es-ES" sz="1800" b="1" dirty="0" err="1">
              <a:solidFill>
                <a:schemeClr val="tx1"/>
              </a:solidFill>
              <a:effectLst/>
            </a:rPr>
            <a:t>budoucnosti</a:t>
          </a:r>
          <a:r>
            <a:rPr lang="es-ES" sz="1800" b="1" dirty="0">
              <a:solidFill>
                <a:schemeClr val="tx1"/>
              </a:solidFill>
              <a:effectLst/>
            </a:rPr>
            <a:t>. Je </a:t>
          </a:r>
          <a:r>
            <a:rPr lang="es-ES" sz="1800" b="1" dirty="0" err="1">
              <a:solidFill>
                <a:schemeClr val="tx1"/>
              </a:solidFill>
              <a:effectLst/>
            </a:rPr>
            <a:t>ozdobou</a:t>
          </a:r>
          <a:r>
            <a:rPr lang="es-ES" sz="1800" b="1" dirty="0">
              <a:solidFill>
                <a:schemeClr val="tx1"/>
              </a:solidFill>
              <a:effectLst/>
            </a:rPr>
            <a:t> </a:t>
          </a:r>
          <a:r>
            <a:rPr lang="es-ES" sz="1800" b="1" dirty="0" err="1">
              <a:solidFill>
                <a:schemeClr val="tx1"/>
              </a:solidFill>
              <a:effectLst/>
            </a:rPr>
            <a:t>mírného</a:t>
          </a:r>
          <a:r>
            <a:rPr lang="es-ES" sz="1800" b="1" dirty="0">
              <a:solidFill>
                <a:schemeClr val="tx1"/>
              </a:solidFill>
              <a:effectLst/>
            </a:rPr>
            <a:t> a </a:t>
          </a:r>
          <a:r>
            <a:rPr lang="es-ES" sz="1800" b="1" dirty="0" err="1">
              <a:solidFill>
                <a:schemeClr val="tx1"/>
              </a:solidFill>
              <a:effectLst/>
            </a:rPr>
            <a:t>pokorného</a:t>
          </a:r>
          <a:r>
            <a:rPr lang="es-ES" sz="1800" b="1" dirty="0">
              <a:solidFill>
                <a:schemeClr val="tx1"/>
              </a:solidFill>
              <a:effectLst/>
            </a:rPr>
            <a:t> ducha. </a:t>
          </a:r>
          <a:r>
            <a:rPr lang="es-ES" sz="1800" b="1" dirty="0" err="1">
              <a:solidFill>
                <a:schemeClr val="tx1"/>
              </a:solidFill>
              <a:effectLst/>
            </a:rPr>
            <a:t>Namísto</a:t>
          </a:r>
          <a:r>
            <a:rPr lang="es-ES" sz="1800" b="1" dirty="0">
              <a:solidFill>
                <a:schemeClr val="tx1"/>
              </a:solidFill>
              <a:effectLst/>
            </a:rPr>
            <a:t> </a:t>
          </a:r>
          <a:r>
            <a:rPr lang="es-ES" sz="1800" b="1" dirty="0" err="1">
              <a:solidFill>
                <a:schemeClr val="tx1"/>
              </a:solidFill>
              <a:effectLst/>
            </a:rPr>
            <a:t>hledání</a:t>
          </a:r>
          <a:r>
            <a:rPr lang="es-ES" sz="1800" b="1" dirty="0">
              <a:solidFill>
                <a:schemeClr val="tx1"/>
              </a:solidFill>
              <a:effectLst/>
            </a:rPr>
            <a:t> </a:t>
          </a:r>
          <a:r>
            <a:rPr lang="es-ES" sz="1800" b="1" dirty="0" err="1">
              <a:solidFill>
                <a:schemeClr val="tx1"/>
              </a:solidFill>
              <a:effectLst/>
            </a:rPr>
            <a:t>zlatých</a:t>
          </a:r>
          <a:r>
            <a:rPr lang="es-ES" sz="1800" b="1" dirty="0">
              <a:solidFill>
                <a:schemeClr val="tx1"/>
              </a:solidFill>
              <a:effectLst/>
            </a:rPr>
            <a:t> </a:t>
          </a:r>
          <a:r>
            <a:rPr lang="es-ES" sz="1800" b="1" dirty="0" err="1">
              <a:solidFill>
                <a:schemeClr val="tx1"/>
              </a:solidFill>
              <a:effectLst/>
            </a:rPr>
            <a:t>ozdob</a:t>
          </a:r>
          <a:r>
            <a:rPr lang="es-ES" sz="1800" b="1" dirty="0">
              <a:solidFill>
                <a:schemeClr val="tx1"/>
              </a:solidFill>
              <a:effectLst/>
            </a:rPr>
            <a:t> pro </a:t>
          </a:r>
          <a:r>
            <a:rPr lang="es-ES" sz="1800" b="1" dirty="0" err="1">
              <a:solidFill>
                <a:schemeClr val="tx1"/>
              </a:solidFill>
              <a:effectLst/>
            </a:rPr>
            <a:t>oko</a:t>
          </a:r>
          <a:r>
            <a:rPr lang="es-ES" sz="1800" b="1" dirty="0">
              <a:solidFill>
                <a:schemeClr val="tx1"/>
              </a:solidFill>
              <a:effectLst/>
            </a:rPr>
            <a:t> je </a:t>
          </a:r>
          <a:r>
            <a:rPr lang="es-ES" sz="1800" b="1" dirty="0" err="1">
              <a:solidFill>
                <a:schemeClr val="tx1"/>
              </a:solidFill>
              <a:effectLst/>
            </a:rPr>
            <a:t>třeba</a:t>
          </a:r>
          <a:r>
            <a:rPr lang="es-ES" sz="1800" b="1" dirty="0">
              <a:solidFill>
                <a:schemeClr val="tx1"/>
              </a:solidFill>
              <a:effectLst/>
            </a:rPr>
            <a:t> </a:t>
          </a:r>
          <a:r>
            <a:rPr lang="es-ES" sz="1800" b="1" dirty="0" err="1">
              <a:solidFill>
                <a:schemeClr val="tx1"/>
              </a:solidFill>
              <a:effectLst/>
            </a:rPr>
            <a:t>vynaložit</a:t>
          </a:r>
          <a:r>
            <a:rPr lang="es-ES" sz="1800" b="1" dirty="0">
              <a:solidFill>
                <a:schemeClr val="tx1"/>
              </a:solidFill>
              <a:effectLst/>
            </a:rPr>
            <a:t> </a:t>
          </a:r>
          <a:r>
            <a:rPr lang="es-ES" sz="1800" b="1" dirty="0" err="1">
              <a:solidFill>
                <a:schemeClr val="tx1"/>
              </a:solidFill>
              <a:effectLst/>
            </a:rPr>
            <a:t>vroucí</a:t>
          </a:r>
          <a:r>
            <a:rPr lang="es-ES" sz="1800" b="1" dirty="0">
              <a:solidFill>
                <a:schemeClr val="tx1"/>
              </a:solidFill>
              <a:effectLst/>
            </a:rPr>
            <a:t> </a:t>
          </a:r>
          <a:r>
            <a:rPr lang="es-ES" sz="1800" b="1" dirty="0" err="1">
              <a:solidFill>
                <a:schemeClr val="tx1"/>
              </a:solidFill>
              <a:effectLst/>
            </a:rPr>
            <a:t>úsilí</a:t>
          </a:r>
          <a:r>
            <a:rPr lang="es-ES" sz="1800" b="1" dirty="0">
              <a:solidFill>
                <a:schemeClr val="tx1"/>
              </a:solidFill>
              <a:effectLst/>
            </a:rPr>
            <a:t> </a:t>
          </a:r>
          <a:r>
            <a:rPr lang="cs-CZ" sz="1800" b="1" dirty="0">
              <a:solidFill>
                <a:schemeClr val="tx1"/>
              </a:solidFill>
              <a:effectLst/>
            </a:rPr>
            <a:t>     </a:t>
          </a:r>
          <a:r>
            <a:rPr lang="es-ES" sz="1800" b="1" dirty="0">
              <a:solidFill>
                <a:schemeClr val="tx1"/>
              </a:solidFill>
              <a:effectLst/>
            </a:rPr>
            <a:t>k </a:t>
          </a:r>
          <a:r>
            <a:rPr lang="es-ES" sz="1800" b="1" dirty="0" err="1">
              <a:solidFill>
                <a:schemeClr val="tx1"/>
              </a:solidFill>
              <a:effectLst/>
            </a:rPr>
            <a:t>získání</a:t>
          </a:r>
          <a:r>
            <a:rPr lang="es-ES" sz="1800" b="1" dirty="0">
              <a:solidFill>
                <a:schemeClr val="tx1"/>
              </a:solidFill>
              <a:effectLst/>
            </a:rPr>
            <a:t> </a:t>
          </a:r>
          <a:r>
            <a:rPr lang="es-ES" sz="1800" b="1" dirty="0" err="1">
              <a:solidFill>
                <a:schemeClr val="tx1"/>
              </a:solidFill>
              <a:effectLst/>
            </a:rPr>
            <a:t>moudrosti</a:t>
          </a:r>
          <a:r>
            <a:rPr lang="es-ES" sz="1800" b="1" dirty="0">
              <a:solidFill>
                <a:schemeClr val="tx1"/>
              </a:solidFill>
              <a:effectLst/>
            </a:rPr>
            <a:t>, </a:t>
          </a:r>
          <a:r>
            <a:rPr lang="es-ES" sz="1800" b="1" dirty="0" err="1">
              <a:solidFill>
                <a:schemeClr val="tx1"/>
              </a:solidFill>
              <a:effectLst/>
            </a:rPr>
            <a:t>která</a:t>
          </a:r>
          <a:r>
            <a:rPr lang="es-ES" sz="1800" b="1" dirty="0">
              <a:solidFill>
                <a:schemeClr val="tx1"/>
              </a:solidFill>
              <a:effectLst/>
            </a:rPr>
            <a:t> </a:t>
          </a:r>
          <a:r>
            <a:rPr lang="es-ES" sz="1800" b="1" dirty="0" err="1">
              <a:solidFill>
                <a:schemeClr val="tx1"/>
              </a:solidFill>
              <a:effectLst/>
            </a:rPr>
            <a:t>má</a:t>
          </a:r>
          <a:r>
            <a:rPr lang="es-ES" sz="1800" b="1" dirty="0">
              <a:solidFill>
                <a:schemeClr val="tx1"/>
              </a:solidFill>
              <a:effectLst/>
            </a:rPr>
            <a:t> </a:t>
          </a:r>
          <a:r>
            <a:rPr lang="es-ES" sz="1800" b="1" dirty="0" err="1">
              <a:solidFill>
                <a:schemeClr val="tx1"/>
              </a:solidFill>
              <a:effectLst/>
            </a:rPr>
            <a:t>větší</a:t>
          </a:r>
          <a:r>
            <a:rPr lang="es-ES" sz="1800" b="1" dirty="0">
              <a:solidFill>
                <a:schemeClr val="tx1"/>
              </a:solidFill>
              <a:effectLst/>
            </a:rPr>
            <a:t> </a:t>
          </a:r>
          <a:r>
            <a:rPr lang="es-ES" sz="1800" b="1" dirty="0" err="1">
              <a:solidFill>
                <a:schemeClr val="tx1"/>
              </a:solidFill>
              <a:effectLst/>
            </a:rPr>
            <a:t>cenu</a:t>
          </a:r>
          <a:r>
            <a:rPr lang="es-ES" sz="1800" b="1" dirty="0">
              <a:solidFill>
                <a:schemeClr val="tx1"/>
              </a:solidFill>
              <a:effectLst/>
            </a:rPr>
            <a:t> </a:t>
          </a:r>
          <a:r>
            <a:rPr lang="es-ES" sz="1800" b="1" dirty="0" err="1">
              <a:solidFill>
                <a:schemeClr val="tx1"/>
              </a:solidFill>
              <a:effectLst/>
            </a:rPr>
            <a:t>než</a:t>
          </a:r>
          <a:r>
            <a:rPr lang="es-ES" sz="1800" b="1" dirty="0">
              <a:solidFill>
                <a:schemeClr val="tx1"/>
              </a:solidFill>
              <a:effectLst/>
            </a:rPr>
            <a:t> </a:t>
          </a:r>
          <a:r>
            <a:rPr lang="es-ES" sz="1800" b="1" dirty="0" err="1">
              <a:solidFill>
                <a:schemeClr val="tx1"/>
              </a:solidFill>
              <a:effectLst/>
            </a:rPr>
            <a:t>ryzí</a:t>
          </a:r>
          <a:r>
            <a:rPr lang="es-ES" sz="1800" b="1" dirty="0">
              <a:solidFill>
                <a:schemeClr val="tx1"/>
              </a:solidFill>
              <a:effectLst/>
            </a:rPr>
            <a:t> </a:t>
          </a:r>
          <a:r>
            <a:rPr lang="es-ES" sz="1800" b="1" dirty="0" err="1">
              <a:solidFill>
                <a:schemeClr val="tx1"/>
              </a:solidFill>
              <a:effectLst/>
            </a:rPr>
            <a:t>zlato</a:t>
          </a:r>
          <a:r>
            <a:rPr lang="cs-CZ" sz="1800" b="1" dirty="0">
              <a:solidFill>
                <a:schemeClr val="tx1"/>
              </a:solidFill>
              <a:effectLst/>
            </a:rPr>
            <a:t>. J</a:t>
          </a:r>
          <a:r>
            <a:rPr lang="es-ES" sz="1800" b="1" dirty="0">
              <a:solidFill>
                <a:schemeClr val="tx1"/>
              </a:solidFill>
              <a:effectLst/>
            </a:rPr>
            <a:t>e </a:t>
          </a:r>
          <a:r>
            <a:rPr lang="es-ES" sz="1800" b="1" dirty="0" err="1">
              <a:solidFill>
                <a:schemeClr val="tx1"/>
              </a:solidFill>
              <a:effectLst/>
            </a:rPr>
            <a:t>cennější</a:t>
          </a:r>
          <a:r>
            <a:rPr lang="es-ES" sz="1800" b="1" dirty="0">
              <a:solidFill>
                <a:schemeClr val="tx1"/>
              </a:solidFill>
              <a:effectLst/>
            </a:rPr>
            <a:t> </a:t>
          </a:r>
          <a:r>
            <a:rPr lang="cs-CZ" sz="1800" b="1" dirty="0">
              <a:solidFill>
                <a:schemeClr val="tx1"/>
              </a:solidFill>
              <a:effectLst/>
            </a:rPr>
            <a:t>         </a:t>
          </a:r>
          <a:r>
            <a:rPr lang="es-ES" sz="1800" b="1" dirty="0" err="1">
              <a:solidFill>
                <a:schemeClr val="tx1"/>
              </a:solidFill>
              <a:effectLst/>
            </a:rPr>
            <a:t>než</a:t>
          </a:r>
          <a:r>
            <a:rPr lang="es-ES" sz="1800" b="1" dirty="0">
              <a:solidFill>
                <a:schemeClr val="tx1"/>
              </a:solidFill>
              <a:effectLst/>
            </a:rPr>
            <a:t> </a:t>
          </a:r>
          <a:r>
            <a:rPr lang="cs-CZ" sz="1800" b="1" dirty="0">
              <a:solidFill>
                <a:schemeClr val="tx1"/>
              </a:solidFill>
              <a:effectLst/>
            </a:rPr>
            <a:t>rubíny</a:t>
          </a:r>
          <a:r>
            <a:rPr lang="es-ES" sz="1800" b="1" dirty="0">
              <a:solidFill>
                <a:schemeClr val="tx1"/>
              </a:solidFill>
              <a:effectLst/>
            </a:rPr>
            <a:t>.</a:t>
          </a:r>
          <a:endParaRPr lang="es-ES" sz="1800" dirty="0">
            <a:solidFill>
              <a:schemeClr val="tx1"/>
            </a:solidFill>
            <a:effectLst/>
          </a:endParaRPr>
        </a:p>
      </dgm:t>
    </dgm:pt>
    <dgm:pt modelId="{C28E296B-BF8A-4373-B0C4-715026693995}" type="parTrans" cxnId="{9980CA1B-9843-43B1-8161-50CEC0A97EED}">
      <dgm:prSet/>
      <dgm:spPr/>
      <dgm:t>
        <a:bodyPr/>
        <a:lstStyle/>
        <a:p>
          <a:endParaRPr lang="es-ES" sz="1800">
            <a:solidFill>
              <a:schemeClr val="tx1"/>
            </a:solidFill>
            <a:effectLst>
              <a:glow rad="63500">
                <a:srgbClr val="0F3955"/>
              </a:glow>
            </a:effectLst>
          </a:endParaRPr>
        </a:p>
      </dgm:t>
    </dgm:pt>
    <dgm:pt modelId="{D887D4B3-5D8E-4FA3-BCA0-EC9AF87614F8}" type="sibTrans" cxnId="{9980CA1B-9843-43B1-8161-50CEC0A97EED}">
      <dgm:prSet/>
      <dgm:spPr/>
      <dgm:t>
        <a:bodyPr/>
        <a:lstStyle/>
        <a:p>
          <a:endParaRPr lang="es-ES" sz="1800">
            <a:solidFill>
              <a:schemeClr val="tx1"/>
            </a:solidFill>
            <a:effectLst>
              <a:glow rad="63500">
                <a:srgbClr val="0F3955"/>
              </a:glow>
            </a:effectLst>
          </a:endParaRPr>
        </a:p>
      </dgm:t>
    </dgm:pt>
    <dgm:pt modelId="{0A3212A9-1429-4BFE-BE1B-8BA855A1F9AA}">
      <dgm:prSet custT="1"/>
      <dgm:spPr/>
      <dgm:t>
        <a:bodyPr/>
        <a:lstStyle/>
        <a:p>
          <a:r>
            <a:rPr lang="es-ES" sz="1800" b="1" dirty="0" err="1">
              <a:solidFill>
                <a:schemeClr val="tx1"/>
              </a:solidFill>
              <a:effectLst/>
            </a:rPr>
            <a:t>Učte</a:t>
          </a:r>
          <a:r>
            <a:rPr lang="es-ES" sz="1800" b="1" dirty="0">
              <a:solidFill>
                <a:schemeClr val="tx1"/>
              </a:solidFill>
              <a:effectLst/>
            </a:rPr>
            <a:t> </a:t>
          </a:r>
          <a:r>
            <a:rPr lang="es-ES" sz="1800" b="1" dirty="0" err="1">
              <a:solidFill>
                <a:schemeClr val="tx1"/>
              </a:solidFill>
              <a:effectLst/>
            </a:rPr>
            <a:t>své</a:t>
          </a:r>
          <a:r>
            <a:rPr lang="es-ES" sz="1800" b="1" dirty="0">
              <a:solidFill>
                <a:schemeClr val="tx1"/>
              </a:solidFill>
              <a:effectLst/>
            </a:rPr>
            <a:t> </a:t>
          </a:r>
          <a:r>
            <a:rPr lang="es-ES" sz="1800" b="1" dirty="0" err="1">
              <a:solidFill>
                <a:schemeClr val="tx1"/>
              </a:solidFill>
              <a:effectLst/>
            </a:rPr>
            <a:t>děti</a:t>
          </a:r>
          <a:r>
            <a:rPr lang="es-ES" sz="1800" b="1" dirty="0">
              <a:solidFill>
                <a:schemeClr val="tx1"/>
              </a:solidFill>
              <a:effectLst/>
            </a:rPr>
            <a:t> </a:t>
          </a:r>
          <a:r>
            <a:rPr lang="es-ES" sz="1800" b="1" dirty="0" err="1">
              <a:solidFill>
                <a:schemeClr val="tx1"/>
              </a:solidFill>
              <a:effectLst/>
            </a:rPr>
            <a:t>rozlišovat</a:t>
          </a:r>
          <a:r>
            <a:rPr lang="es-ES" sz="1800" b="1" dirty="0">
              <a:solidFill>
                <a:schemeClr val="tx1"/>
              </a:solidFill>
              <a:effectLst/>
            </a:rPr>
            <a:t> </a:t>
          </a:r>
          <a:r>
            <a:rPr lang="es-ES" sz="1800" b="1" dirty="0" err="1">
              <a:solidFill>
                <a:schemeClr val="tx1"/>
              </a:solidFill>
              <a:effectLst/>
            </a:rPr>
            <a:t>mezi</a:t>
          </a:r>
          <a:r>
            <a:rPr lang="es-ES" sz="1800" b="1" dirty="0">
              <a:solidFill>
                <a:schemeClr val="tx1"/>
              </a:solidFill>
              <a:effectLst/>
            </a:rPr>
            <a:t> </a:t>
          </a:r>
          <a:r>
            <a:rPr lang="es-ES" sz="1800" b="1" dirty="0" err="1">
              <a:solidFill>
                <a:schemeClr val="tx1"/>
              </a:solidFill>
              <a:effectLst/>
            </a:rPr>
            <a:t>tím</a:t>
          </a:r>
          <a:r>
            <a:rPr lang="es-ES" sz="1800" b="1" dirty="0">
              <a:solidFill>
                <a:schemeClr val="tx1"/>
              </a:solidFill>
              <a:effectLst/>
            </a:rPr>
            <a:t>, </a:t>
          </a:r>
          <a:r>
            <a:rPr lang="es-ES" sz="1800" b="1" dirty="0" err="1">
              <a:solidFill>
                <a:schemeClr val="tx1"/>
              </a:solidFill>
              <a:effectLst/>
            </a:rPr>
            <a:t>co</a:t>
          </a:r>
          <a:r>
            <a:rPr lang="es-ES" sz="1800" b="1" dirty="0">
              <a:solidFill>
                <a:schemeClr val="tx1"/>
              </a:solidFill>
              <a:effectLst/>
            </a:rPr>
            <a:t> je </a:t>
          </a:r>
          <a:r>
            <a:rPr lang="es-ES" sz="1800" b="1" dirty="0" err="1">
              <a:solidFill>
                <a:schemeClr val="tx1"/>
              </a:solidFill>
              <a:effectLst/>
            </a:rPr>
            <a:t>rozumné</a:t>
          </a:r>
          <a:r>
            <a:rPr lang="es-ES" sz="1800" b="1" dirty="0">
              <a:solidFill>
                <a:schemeClr val="tx1"/>
              </a:solidFill>
              <a:effectLst/>
            </a:rPr>
            <a:t> a </a:t>
          </a:r>
          <a:r>
            <a:rPr lang="es-ES" sz="1800" b="1" dirty="0" err="1">
              <a:solidFill>
                <a:schemeClr val="tx1"/>
              </a:solidFill>
              <a:effectLst/>
            </a:rPr>
            <a:t>co</a:t>
          </a:r>
          <a:r>
            <a:rPr lang="es-ES" sz="1800" b="1" dirty="0">
              <a:solidFill>
                <a:schemeClr val="tx1"/>
              </a:solidFill>
              <a:effectLst/>
            </a:rPr>
            <a:t> je </a:t>
          </a:r>
          <a:r>
            <a:rPr lang="es-ES" sz="1800" b="1" dirty="0" err="1">
              <a:solidFill>
                <a:schemeClr val="tx1"/>
              </a:solidFill>
              <a:effectLst/>
            </a:rPr>
            <a:t>pošetilé</a:t>
          </a:r>
          <a:r>
            <a:rPr lang="es-ES" sz="1800" b="1" dirty="0">
              <a:solidFill>
                <a:schemeClr val="tx1"/>
              </a:solidFill>
              <a:effectLst/>
            </a:rPr>
            <a:t> ve </a:t>
          </a:r>
          <a:r>
            <a:rPr lang="es-ES" sz="1800" b="1" dirty="0" err="1">
              <a:solidFill>
                <a:schemeClr val="tx1"/>
              </a:solidFill>
              <a:effectLst/>
            </a:rPr>
            <a:t>věci</a:t>
          </a:r>
          <a:r>
            <a:rPr lang="es-ES" sz="1800" b="1" dirty="0">
              <a:solidFill>
                <a:schemeClr val="tx1"/>
              </a:solidFill>
              <a:effectLst/>
            </a:rPr>
            <a:t> </a:t>
          </a:r>
          <a:r>
            <a:rPr lang="es-ES" sz="1800" b="1" dirty="0" err="1">
              <a:solidFill>
                <a:schemeClr val="tx1"/>
              </a:solidFill>
              <a:effectLst/>
            </a:rPr>
            <a:t>oblékání</a:t>
          </a:r>
          <a:r>
            <a:rPr lang="es-ES" sz="1800" b="1" dirty="0">
              <a:solidFill>
                <a:schemeClr val="tx1"/>
              </a:solidFill>
              <a:effectLst/>
            </a:rPr>
            <a:t>.</a:t>
          </a:r>
          <a:endParaRPr lang="es-ES" sz="1800" dirty="0">
            <a:solidFill>
              <a:schemeClr val="tx1"/>
            </a:solidFill>
            <a:effectLst/>
          </a:endParaRPr>
        </a:p>
      </dgm:t>
    </dgm:pt>
    <dgm:pt modelId="{E8D52401-15AD-40FC-ABFE-CFDA4A62B044}" type="parTrans" cxnId="{97998F8C-B781-4773-BD45-92C2204F58BC}">
      <dgm:prSet/>
      <dgm:spPr/>
      <dgm:t>
        <a:bodyPr/>
        <a:lstStyle/>
        <a:p>
          <a:endParaRPr lang="es-ES" sz="1800">
            <a:solidFill>
              <a:schemeClr val="tx1"/>
            </a:solidFill>
            <a:effectLst>
              <a:glow rad="63500">
                <a:srgbClr val="0F3955"/>
              </a:glow>
            </a:effectLst>
          </a:endParaRPr>
        </a:p>
      </dgm:t>
    </dgm:pt>
    <dgm:pt modelId="{01656BD0-5E15-4AF1-A097-7096EE632BFB}" type="sibTrans" cxnId="{97998F8C-B781-4773-BD45-92C2204F58BC}">
      <dgm:prSet/>
      <dgm:spPr/>
      <dgm:t>
        <a:bodyPr/>
        <a:lstStyle/>
        <a:p>
          <a:endParaRPr lang="es-ES" sz="1800">
            <a:solidFill>
              <a:schemeClr val="tx1"/>
            </a:solidFill>
            <a:effectLst>
              <a:glow rad="63500">
                <a:srgbClr val="0F3955"/>
              </a:glow>
            </a:effectLst>
          </a:endParaRPr>
        </a:p>
      </dgm:t>
    </dgm:pt>
    <dgm:pt modelId="{B4A46458-514E-4B7A-A83C-BB4385D0BE0C}">
      <dgm:prSet custT="1"/>
      <dgm:spPr/>
      <dgm:t>
        <a:bodyPr/>
        <a:lstStyle/>
        <a:p>
          <a:r>
            <a:rPr lang="es-ES" sz="1800" b="1" dirty="0" err="1">
              <a:solidFill>
                <a:schemeClr val="tx1"/>
              </a:solidFill>
              <a:effectLst/>
            </a:rPr>
            <a:t>Noste</a:t>
          </a:r>
          <a:r>
            <a:rPr lang="es-ES" sz="1800" b="1" dirty="0">
              <a:solidFill>
                <a:schemeClr val="tx1"/>
              </a:solidFill>
              <a:effectLst/>
            </a:rPr>
            <a:t> </a:t>
          </a:r>
          <a:r>
            <a:rPr lang="es-ES" sz="1800" b="1" dirty="0" err="1">
              <a:solidFill>
                <a:schemeClr val="tx1"/>
              </a:solidFill>
              <a:effectLst/>
            </a:rPr>
            <a:t>šaty</a:t>
          </a:r>
          <a:r>
            <a:rPr lang="es-ES" sz="1800" b="1" dirty="0">
              <a:solidFill>
                <a:schemeClr val="tx1"/>
              </a:solidFill>
              <a:effectLst/>
            </a:rPr>
            <a:t>, </a:t>
          </a:r>
          <a:r>
            <a:rPr lang="es-ES" sz="1800" b="1" dirty="0" err="1">
              <a:solidFill>
                <a:schemeClr val="tx1"/>
              </a:solidFill>
              <a:effectLst/>
            </a:rPr>
            <a:t>které</a:t>
          </a:r>
          <a:r>
            <a:rPr lang="es-ES" sz="1800" b="1" dirty="0">
              <a:solidFill>
                <a:schemeClr val="tx1"/>
              </a:solidFill>
              <a:effectLst/>
            </a:rPr>
            <a:t> se </a:t>
          </a:r>
          <a:r>
            <a:rPr lang="es-ES" sz="1800" b="1" dirty="0" err="1">
              <a:solidFill>
                <a:schemeClr val="tx1"/>
              </a:solidFill>
              <a:effectLst/>
            </a:rPr>
            <a:t>cítí</a:t>
          </a:r>
          <a:r>
            <a:rPr lang="es-ES" sz="1800" b="1" dirty="0">
              <a:solidFill>
                <a:schemeClr val="tx1"/>
              </a:solidFill>
              <a:effectLst/>
            </a:rPr>
            <a:t> </a:t>
          </a:r>
          <a:r>
            <a:rPr lang="es-ES" sz="1800" b="1" dirty="0" err="1">
              <a:solidFill>
                <a:schemeClr val="tx1"/>
              </a:solidFill>
              <a:effectLst/>
            </a:rPr>
            <a:t>dobře</a:t>
          </a:r>
          <a:r>
            <a:rPr lang="es-ES" sz="1800" b="1" dirty="0">
              <a:solidFill>
                <a:schemeClr val="tx1"/>
              </a:solidFill>
              <a:effectLst/>
            </a:rPr>
            <a:t>, </a:t>
          </a:r>
          <a:r>
            <a:rPr lang="es-ES" sz="1800" b="1" dirty="0" err="1">
              <a:solidFill>
                <a:schemeClr val="tx1"/>
              </a:solidFill>
              <a:effectLst/>
            </a:rPr>
            <a:t>odpovídají</a:t>
          </a:r>
          <a:r>
            <a:rPr lang="es-ES" sz="1800" b="1" dirty="0">
              <a:solidFill>
                <a:schemeClr val="tx1"/>
              </a:solidFill>
              <a:effectLst/>
            </a:rPr>
            <a:t> </a:t>
          </a:r>
          <a:r>
            <a:rPr lang="es-ES" sz="1800" b="1" dirty="0" err="1">
              <a:solidFill>
                <a:schemeClr val="tx1"/>
              </a:solidFill>
              <a:effectLst/>
            </a:rPr>
            <a:t>vašemu</a:t>
          </a:r>
          <a:r>
            <a:rPr lang="es-ES" sz="1800" b="1" dirty="0">
              <a:solidFill>
                <a:schemeClr val="tx1"/>
              </a:solidFill>
              <a:effectLst/>
            </a:rPr>
            <a:t> </a:t>
          </a:r>
          <a:r>
            <a:rPr lang="es-ES" sz="1800" b="1" dirty="0" err="1">
              <a:solidFill>
                <a:schemeClr val="tx1"/>
              </a:solidFill>
              <a:effectLst/>
            </a:rPr>
            <a:t>věku</a:t>
          </a:r>
          <a:r>
            <a:rPr lang="es-ES" sz="1800" b="1" dirty="0">
              <a:solidFill>
                <a:schemeClr val="tx1"/>
              </a:solidFill>
              <a:effectLst/>
            </a:rPr>
            <a:t> a </a:t>
          </a:r>
          <a:r>
            <a:rPr lang="es-ES" sz="1800" b="1" dirty="0" err="1">
              <a:solidFill>
                <a:schemeClr val="tx1"/>
              </a:solidFill>
              <a:effectLst/>
            </a:rPr>
            <a:t>životním</a:t>
          </a:r>
          <a:r>
            <a:rPr lang="es-ES" sz="1800" b="1" dirty="0">
              <a:solidFill>
                <a:schemeClr val="tx1"/>
              </a:solidFill>
              <a:effectLst/>
            </a:rPr>
            <a:t> </a:t>
          </a:r>
          <a:r>
            <a:rPr lang="es-ES" sz="1800" b="1" dirty="0" err="1">
              <a:solidFill>
                <a:schemeClr val="tx1"/>
              </a:solidFill>
              <a:effectLst/>
            </a:rPr>
            <a:t>okolnostem</a:t>
          </a:r>
          <a:r>
            <a:rPr lang="es-ES" sz="1800" b="1" dirty="0">
              <a:solidFill>
                <a:schemeClr val="tx1"/>
              </a:solidFill>
              <a:effectLst/>
            </a:rPr>
            <a:t>.</a:t>
          </a:r>
          <a:endParaRPr lang="es-ES" sz="1800" dirty="0">
            <a:solidFill>
              <a:schemeClr val="tx1"/>
            </a:solidFill>
            <a:effectLst/>
          </a:endParaRPr>
        </a:p>
      </dgm:t>
    </dgm:pt>
    <dgm:pt modelId="{37E2AE24-D77B-46DE-9F3D-2298AB564256}" type="parTrans" cxnId="{FF979195-AFD3-4A0F-BD04-EE5CEBBB7CA3}">
      <dgm:prSet/>
      <dgm:spPr/>
      <dgm:t>
        <a:bodyPr/>
        <a:lstStyle/>
        <a:p>
          <a:endParaRPr lang="es-ES" sz="1800">
            <a:solidFill>
              <a:schemeClr val="tx1"/>
            </a:solidFill>
            <a:effectLst>
              <a:glow rad="63500">
                <a:srgbClr val="0F3955"/>
              </a:glow>
            </a:effectLst>
          </a:endParaRPr>
        </a:p>
      </dgm:t>
    </dgm:pt>
    <dgm:pt modelId="{3B801C45-422E-49B5-A0FA-4C20FE6EDD77}" type="sibTrans" cxnId="{FF979195-AFD3-4A0F-BD04-EE5CEBBB7CA3}">
      <dgm:prSet/>
      <dgm:spPr/>
      <dgm:t>
        <a:bodyPr/>
        <a:lstStyle/>
        <a:p>
          <a:endParaRPr lang="es-ES" sz="1800">
            <a:solidFill>
              <a:schemeClr val="tx1"/>
            </a:solidFill>
            <a:effectLst>
              <a:glow rad="63500">
                <a:srgbClr val="0F3955"/>
              </a:glow>
            </a:effectLst>
          </a:endParaRPr>
        </a:p>
      </dgm:t>
    </dgm:pt>
    <dgm:pt modelId="{DDE56118-8523-47DA-A0A8-6707E1D16886}">
      <dgm:prSet custT="1"/>
      <dgm:spPr/>
      <dgm:t>
        <a:bodyPr/>
        <a:lstStyle/>
        <a:p>
          <a:r>
            <a:rPr lang="es-ES" sz="1800" b="1" dirty="0" err="1">
              <a:solidFill>
                <a:schemeClr val="tx1"/>
              </a:solidFill>
              <a:effectLst/>
            </a:rPr>
            <a:t>Šaty</a:t>
          </a:r>
          <a:r>
            <a:rPr lang="es-ES" sz="1800" b="1" dirty="0">
              <a:solidFill>
                <a:schemeClr val="tx1"/>
              </a:solidFill>
              <a:effectLst/>
            </a:rPr>
            <a:t> </a:t>
          </a:r>
          <a:r>
            <a:rPr lang="es-ES" sz="1800" b="1" dirty="0" err="1">
              <a:solidFill>
                <a:schemeClr val="tx1"/>
              </a:solidFill>
              <a:effectLst/>
            </a:rPr>
            <a:t>by</a:t>
          </a:r>
          <a:r>
            <a:rPr lang="es-ES" sz="1800" b="1" dirty="0">
              <a:solidFill>
                <a:schemeClr val="tx1"/>
              </a:solidFill>
              <a:effectLst/>
            </a:rPr>
            <a:t> </a:t>
          </a:r>
          <a:r>
            <a:rPr lang="es-ES" sz="1800" b="1" dirty="0" err="1">
              <a:solidFill>
                <a:schemeClr val="tx1"/>
              </a:solidFill>
              <a:effectLst/>
            </a:rPr>
            <a:t>měly</a:t>
          </a:r>
          <a:r>
            <a:rPr lang="es-ES" sz="1800" b="1" dirty="0">
              <a:solidFill>
                <a:schemeClr val="tx1"/>
              </a:solidFill>
              <a:effectLst/>
            </a:rPr>
            <a:t> </a:t>
          </a:r>
          <a:r>
            <a:rPr lang="es-ES" sz="1800" b="1" dirty="0" err="1">
              <a:solidFill>
                <a:schemeClr val="tx1"/>
              </a:solidFill>
              <a:effectLst/>
            </a:rPr>
            <a:t>být</a:t>
          </a:r>
          <a:r>
            <a:rPr lang="es-ES" sz="1800" b="1" dirty="0">
              <a:solidFill>
                <a:schemeClr val="tx1"/>
              </a:solidFill>
              <a:effectLst/>
            </a:rPr>
            <a:t> </a:t>
          </a:r>
          <a:r>
            <a:rPr lang="es-ES" sz="1800" b="1" dirty="0" err="1">
              <a:solidFill>
                <a:schemeClr val="tx1"/>
              </a:solidFill>
              <a:effectLst/>
            </a:rPr>
            <a:t>volné</a:t>
          </a:r>
          <a:r>
            <a:rPr lang="es-ES" sz="1800" b="1" dirty="0">
              <a:solidFill>
                <a:schemeClr val="tx1"/>
              </a:solidFill>
              <a:effectLst/>
            </a:rPr>
            <a:t>, </a:t>
          </a:r>
          <a:r>
            <a:rPr lang="es-ES" sz="1800" b="1" dirty="0" err="1">
              <a:solidFill>
                <a:schemeClr val="tx1"/>
              </a:solidFill>
              <a:effectLst/>
            </a:rPr>
            <a:t>aniž</a:t>
          </a:r>
          <a:r>
            <a:rPr lang="es-ES" sz="1800" b="1" dirty="0">
              <a:solidFill>
                <a:schemeClr val="tx1"/>
              </a:solidFill>
              <a:effectLst/>
            </a:rPr>
            <a:t> </a:t>
          </a:r>
          <a:r>
            <a:rPr lang="es-ES" sz="1800" b="1" dirty="0" err="1">
              <a:solidFill>
                <a:schemeClr val="tx1"/>
              </a:solidFill>
              <a:effectLst/>
            </a:rPr>
            <a:t>by</a:t>
          </a:r>
          <a:r>
            <a:rPr lang="es-ES" sz="1800" b="1" dirty="0">
              <a:solidFill>
                <a:schemeClr val="tx1"/>
              </a:solidFill>
              <a:effectLst/>
            </a:rPr>
            <a:t> </a:t>
          </a:r>
          <a:r>
            <a:rPr lang="es-ES" sz="1800" b="1" dirty="0" err="1">
              <a:solidFill>
                <a:schemeClr val="tx1"/>
              </a:solidFill>
              <a:effectLst/>
            </a:rPr>
            <a:t>bránily</a:t>
          </a:r>
          <a:r>
            <a:rPr lang="es-ES" sz="1800" b="1" dirty="0">
              <a:solidFill>
                <a:schemeClr val="tx1"/>
              </a:solidFill>
              <a:effectLst/>
            </a:rPr>
            <a:t> </a:t>
          </a:r>
          <a:r>
            <a:rPr lang="es-ES" sz="1800" b="1" dirty="0" err="1">
              <a:solidFill>
                <a:schemeClr val="tx1"/>
              </a:solidFill>
              <a:effectLst/>
            </a:rPr>
            <a:t>krevnímu</a:t>
          </a:r>
          <a:r>
            <a:rPr lang="es-ES" sz="1800" b="1" dirty="0">
              <a:solidFill>
                <a:schemeClr val="tx1"/>
              </a:solidFill>
              <a:effectLst/>
            </a:rPr>
            <a:t> </a:t>
          </a:r>
          <a:r>
            <a:rPr lang="es-ES" sz="1800" b="1" dirty="0" err="1">
              <a:solidFill>
                <a:schemeClr val="tx1"/>
              </a:solidFill>
              <a:effectLst/>
            </a:rPr>
            <a:t>oběhu</a:t>
          </a:r>
          <a:r>
            <a:rPr lang="es-ES" sz="1800" b="1" dirty="0">
              <a:solidFill>
                <a:schemeClr val="tx1"/>
              </a:solidFill>
              <a:effectLst/>
            </a:rPr>
            <a:t> </a:t>
          </a:r>
          <a:r>
            <a:rPr lang="es-ES" sz="1800" b="1" dirty="0" err="1">
              <a:solidFill>
                <a:schemeClr val="tx1"/>
              </a:solidFill>
              <a:effectLst/>
            </a:rPr>
            <a:t>nebo</a:t>
          </a:r>
          <a:r>
            <a:rPr lang="es-ES" sz="1800" b="1" dirty="0">
              <a:solidFill>
                <a:schemeClr val="tx1"/>
              </a:solidFill>
              <a:effectLst/>
            </a:rPr>
            <a:t> </a:t>
          </a:r>
          <a:r>
            <a:rPr lang="es-ES" sz="1800" b="1" dirty="0" err="1">
              <a:solidFill>
                <a:schemeClr val="tx1"/>
              </a:solidFill>
              <a:effectLst/>
            </a:rPr>
            <a:t>volnému</a:t>
          </a:r>
          <a:r>
            <a:rPr lang="es-ES" sz="1800" b="1" dirty="0">
              <a:solidFill>
                <a:schemeClr val="tx1"/>
              </a:solidFill>
              <a:effectLst/>
            </a:rPr>
            <a:t>, </a:t>
          </a:r>
          <a:r>
            <a:rPr lang="es-ES" sz="1800" b="1" dirty="0" err="1">
              <a:solidFill>
                <a:schemeClr val="tx1"/>
              </a:solidFill>
              <a:effectLst/>
            </a:rPr>
            <a:t>plnému</a:t>
          </a:r>
          <a:r>
            <a:rPr lang="es-ES" sz="1800" b="1" dirty="0">
              <a:solidFill>
                <a:schemeClr val="tx1"/>
              </a:solidFill>
              <a:effectLst/>
            </a:rPr>
            <a:t> a </a:t>
          </a:r>
          <a:r>
            <a:rPr lang="es-ES" sz="1800" b="1" dirty="0" err="1">
              <a:solidFill>
                <a:schemeClr val="tx1"/>
              </a:solidFill>
              <a:effectLst/>
            </a:rPr>
            <a:t>přirozenému</a:t>
          </a:r>
          <a:r>
            <a:rPr lang="es-ES" sz="1800" b="1" dirty="0">
              <a:solidFill>
                <a:schemeClr val="tx1"/>
              </a:solidFill>
              <a:effectLst/>
            </a:rPr>
            <a:t> </a:t>
          </a:r>
          <a:r>
            <a:rPr lang="es-ES" sz="1800" b="1" dirty="0" err="1">
              <a:solidFill>
                <a:schemeClr val="tx1"/>
              </a:solidFill>
              <a:effectLst/>
            </a:rPr>
            <a:t>dýchání</a:t>
          </a:r>
          <a:r>
            <a:rPr lang="es-ES" sz="1800" b="1" dirty="0">
              <a:solidFill>
                <a:schemeClr val="tx1"/>
              </a:solidFill>
              <a:effectLst/>
            </a:rPr>
            <a:t>. </a:t>
          </a:r>
          <a:r>
            <a:rPr lang="es-ES" sz="1800" b="1" dirty="0" err="1">
              <a:solidFill>
                <a:schemeClr val="tx1"/>
              </a:solidFill>
              <a:effectLst/>
            </a:rPr>
            <a:t>Nohy</a:t>
          </a:r>
          <a:r>
            <a:rPr lang="es-ES" sz="1800" b="1" dirty="0">
              <a:solidFill>
                <a:schemeClr val="tx1"/>
              </a:solidFill>
              <a:effectLst/>
            </a:rPr>
            <a:t> </a:t>
          </a:r>
          <a:r>
            <a:rPr lang="es-ES" sz="1800" b="1" dirty="0" err="1">
              <a:solidFill>
                <a:schemeClr val="tx1"/>
              </a:solidFill>
              <a:effectLst/>
            </a:rPr>
            <a:t>by</a:t>
          </a:r>
          <a:r>
            <a:rPr lang="es-ES" sz="1800" b="1" dirty="0">
              <a:solidFill>
                <a:schemeClr val="tx1"/>
              </a:solidFill>
              <a:effectLst/>
            </a:rPr>
            <a:t> </a:t>
          </a:r>
          <a:r>
            <a:rPr lang="es-ES" sz="1800" b="1" dirty="0" err="1">
              <a:solidFill>
                <a:schemeClr val="tx1"/>
              </a:solidFill>
              <a:effectLst/>
            </a:rPr>
            <a:t>měly</a:t>
          </a:r>
          <a:r>
            <a:rPr lang="es-ES" sz="1800" b="1" dirty="0">
              <a:solidFill>
                <a:schemeClr val="tx1"/>
              </a:solidFill>
              <a:effectLst/>
            </a:rPr>
            <a:t> </a:t>
          </a:r>
          <a:r>
            <a:rPr lang="es-ES" sz="1800" b="1" dirty="0" err="1">
              <a:solidFill>
                <a:schemeClr val="tx1"/>
              </a:solidFill>
              <a:effectLst/>
            </a:rPr>
            <a:t>být</a:t>
          </a:r>
          <a:r>
            <a:rPr lang="es-ES" sz="1800" b="1" dirty="0">
              <a:solidFill>
                <a:schemeClr val="tx1"/>
              </a:solidFill>
              <a:effectLst/>
            </a:rPr>
            <a:t> </a:t>
          </a:r>
          <a:r>
            <a:rPr lang="es-ES" sz="1800" b="1" dirty="0" err="1">
              <a:solidFill>
                <a:schemeClr val="tx1"/>
              </a:solidFill>
              <a:effectLst/>
            </a:rPr>
            <a:t>dostatečně</a:t>
          </a:r>
          <a:r>
            <a:rPr lang="es-ES" sz="1800" b="1" dirty="0">
              <a:solidFill>
                <a:schemeClr val="tx1"/>
              </a:solidFill>
              <a:effectLst/>
            </a:rPr>
            <a:t> </a:t>
          </a:r>
          <a:r>
            <a:rPr lang="es-ES" sz="1800" b="1" dirty="0" err="1">
              <a:solidFill>
                <a:schemeClr val="tx1"/>
              </a:solidFill>
              <a:effectLst/>
            </a:rPr>
            <a:t>chráněny</a:t>
          </a:r>
          <a:r>
            <a:rPr lang="es-ES" sz="1800" b="1" dirty="0">
              <a:solidFill>
                <a:schemeClr val="tx1"/>
              </a:solidFill>
              <a:effectLst/>
            </a:rPr>
            <a:t> </a:t>
          </a:r>
          <a:r>
            <a:rPr lang="es-ES" sz="1800" b="1" dirty="0" err="1">
              <a:solidFill>
                <a:schemeClr val="tx1"/>
              </a:solidFill>
              <a:effectLst/>
            </a:rPr>
            <a:t>před</a:t>
          </a:r>
          <a:r>
            <a:rPr lang="es-ES" sz="1800" b="1" dirty="0">
              <a:solidFill>
                <a:schemeClr val="tx1"/>
              </a:solidFill>
              <a:effectLst/>
            </a:rPr>
            <a:t> </a:t>
          </a:r>
          <a:r>
            <a:rPr lang="es-ES" sz="1800" b="1" dirty="0" err="1">
              <a:solidFill>
                <a:schemeClr val="tx1"/>
              </a:solidFill>
              <a:effectLst/>
            </a:rPr>
            <a:t>chladem</a:t>
          </a:r>
          <a:r>
            <a:rPr lang="es-ES" sz="1800" b="1" dirty="0">
              <a:solidFill>
                <a:schemeClr val="tx1"/>
              </a:solidFill>
              <a:effectLst/>
            </a:rPr>
            <a:t> a </a:t>
          </a:r>
          <a:r>
            <a:rPr lang="es-ES" sz="1800" b="1" dirty="0" err="1">
              <a:solidFill>
                <a:schemeClr val="tx1"/>
              </a:solidFill>
              <a:effectLst/>
            </a:rPr>
            <a:t>vlhkostí</a:t>
          </a:r>
          <a:r>
            <a:rPr lang="es-ES" sz="1800" b="1" dirty="0">
              <a:solidFill>
                <a:schemeClr val="tx1"/>
              </a:solidFill>
              <a:effectLst/>
            </a:rPr>
            <a:t>.</a:t>
          </a:r>
          <a:endParaRPr lang="es-ES" sz="1800" dirty="0">
            <a:solidFill>
              <a:schemeClr val="tx1"/>
            </a:solidFill>
            <a:effectLst/>
          </a:endParaRPr>
        </a:p>
      </dgm:t>
    </dgm:pt>
    <dgm:pt modelId="{7F367894-2E2F-4CFD-89B2-CD86C1A5B904}" type="parTrans" cxnId="{AC74EB70-C569-4F1F-A6B9-963A265FA47A}">
      <dgm:prSet/>
      <dgm:spPr/>
      <dgm:t>
        <a:bodyPr/>
        <a:lstStyle/>
        <a:p>
          <a:endParaRPr lang="es-ES" sz="1800">
            <a:solidFill>
              <a:schemeClr val="tx1"/>
            </a:solidFill>
            <a:effectLst>
              <a:glow rad="63500">
                <a:srgbClr val="0F3955"/>
              </a:glow>
            </a:effectLst>
          </a:endParaRPr>
        </a:p>
      </dgm:t>
    </dgm:pt>
    <dgm:pt modelId="{BE67FAD5-50F8-4CAE-9CC0-7BDAAF02FF60}" type="sibTrans" cxnId="{AC74EB70-C569-4F1F-A6B9-963A265FA47A}">
      <dgm:prSet/>
      <dgm:spPr/>
      <dgm:t>
        <a:bodyPr/>
        <a:lstStyle/>
        <a:p>
          <a:endParaRPr lang="es-ES" sz="1800">
            <a:solidFill>
              <a:schemeClr val="tx1"/>
            </a:solidFill>
            <a:effectLst>
              <a:glow rad="63500">
                <a:srgbClr val="0F3955"/>
              </a:glow>
            </a:effectLst>
          </a:endParaRPr>
        </a:p>
      </dgm:t>
    </dgm:pt>
    <dgm:pt modelId="{7FF841DA-0974-41AD-B3C3-5B3A39792D61}" type="pres">
      <dgm:prSet presAssocID="{7AFC4F52-34B4-4F83-86ED-870C4A80D085}" presName="Name0" presStyleCnt="0">
        <dgm:presLayoutVars>
          <dgm:chPref val="3"/>
          <dgm:dir/>
          <dgm:animLvl val="lvl"/>
          <dgm:resizeHandles/>
        </dgm:presLayoutVars>
      </dgm:prSet>
      <dgm:spPr/>
    </dgm:pt>
    <dgm:pt modelId="{76CADCC6-B5B1-4AEE-A71B-5559B01AC96E}" type="pres">
      <dgm:prSet presAssocID="{6DBAE824-D06E-43A1-A940-1FB2E5C90099}" presName="horFlow" presStyleCnt="0"/>
      <dgm:spPr/>
    </dgm:pt>
    <dgm:pt modelId="{870EBB98-1F6B-4187-941E-830AAC710F30}" type="pres">
      <dgm:prSet presAssocID="{6DBAE824-D06E-43A1-A940-1FB2E5C90099}" presName="bigChev" presStyleLbl="node1" presStyleIdx="0" presStyleCnt="5" custScaleX="265692" custScaleY="76527"/>
      <dgm:spPr>
        <a:prstGeom prst="homePlate">
          <a:avLst/>
        </a:prstGeom>
      </dgm:spPr>
    </dgm:pt>
    <dgm:pt modelId="{E23C0A8E-7278-40DB-8FC3-8C8F3AB256BB}" type="pres">
      <dgm:prSet presAssocID="{6DBAE824-D06E-43A1-A940-1FB2E5C90099}" presName="vSp" presStyleCnt="0"/>
      <dgm:spPr/>
    </dgm:pt>
    <dgm:pt modelId="{D66A399A-EB6F-415E-AE05-52D3010448E8}" type="pres">
      <dgm:prSet presAssocID="{59B5B913-A162-4A4D-A7C0-BF20C380FD1D}" presName="horFlow" presStyleCnt="0"/>
      <dgm:spPr/>
    </dgm:pt>
    <dgm:pt modelId="{87C4CA99-829F-48AB-92F0-3725F81AF9DD}" type="pres">
      <dgm:prSet presAssocID="{59B5B913-A162-4A4D-A7C0-BF20C380FD1D}" presName="bigChev" presStyleLbl="node1" presStyleIdx="1" presStyleCnt="5" custScaleX="265692" custScaleY="191727"/>
      <dgm:spPr>
        <a:prstGeom prst="homePlate">
          <a:avLst/>
        </a:prstGeom>
      </dgm:spPr>
    </dgm:pt>
    <dgm:pt modelId="{9C24CB7E-0082-458D-9C5C-425DAF3EB98A}" type="pres">
      <dgm:prSet presAssocID="{59B5B913-A162-4A4D-A7C0-BF20C380FD1D}" presName="vSp" presStyleCnt="0"/>
      <dgm:spPr/>
    </dgm:pt>
    <dgm:pt modelId="{F6C86117-F34A-4E3F-9C09-DAD76909C2DB}" type="pres">
      <dgm:prSet presAssocID="{0A3212A9-1429-4BFE-BE1B-8BA855A1F9AA}" presName="horFlow" presStyleCnt="0"/>
      <dgm:spPr/>
    </dgm:pt>
    <dgm:pt modelId="{096EB040-2747-4E44-980F-19DF624ADA36}" type="pres">
      <dgm:prSet presAssocID="{0A3212A9-1429-4BFE-BE1B-8BA855A1F9AA}" presName="bigChev" presStyleLbl="node1" presStyleIdx="2" presStyleCnt="5" custScaleX="265692" custScaleY="63750"/>
      <dgm:spPr>
        <a:prstGeom prst="homePlate">
          <a:avLst/>
        </a:prstGeom>
      </dgm:spPr>
    </dgm:pt>
    <dgm:pt modelId="{29D0393F-3CE1-4564-AAF1-C97FBE70BFDD}" type="pres">
      <dgm:prSet presAssocID="{0A3212A9-1429-4BFE-BE1B-8BA855A1F9AA}" presName="vSp" presStyleCnt="0"/>
      <dgm:spPr/>
    </dgm:pt>
    <dgm:pt modelId="{E7ED3D51-C534-43C3-AD6E-EA5340C32454}" type="pres">
      <dgm:prSet presAssocID="{B4A46458-514E-4B7A-A83C-BB4385D0BE0C}" presName="horFlow" presStyleCnt="0"/>
      <dgm:spPr/>
    </dgm:pt>
    <dgm:pt modelId="{BC390AA9-EF37-4F03-90F2-EB61B6101978}" type="pres">
      <dgm:prSet presAssocID="{B4A46458-514E-4B7A-A83C-BB4385D0BE0C}" presName="bigChev" presStyleLbl="node1" presStyleIdx="3" presStyleCnt="5" custScaleX="265692" custScaleY="49913"/>
      <dgm:spPr>
        <a:prstGeom prst="homePlate">
          <a:avLst/>
        </a:prstGeom>
      </dgm:spPr>
    </dgm:pt>
    <dgm:pt modelId="{81FEAE2B-43C4-426D-8782-8E04C4F7A5D2}" type="pres">
      <dgm:prSet presAssocID="{B4A46458-514E-4B7A-A83C-BB4385D0BE0C}" presName="vSp" presStyleCnt="0"/>
      <dgm:spPr/>
    </dgm:pt>
    <dgm:pt modelId="{8E025F37-2719-411E-BECF-8F6E8B29CCAD}" type="pres">
      <dgm:prSet presAssocID="{DDE56118-8523-47DA-A0A8-6707E1D16886}" presName="horFlow" presStyleCnt="0"/>
      <dgm:spPr/>
    </dgm:pt>
    <dgm:pt modelId="{1A2550EB-C12D-4610-8359-3C2B27FB53F9}" type="pres">
      <dgm:prSet presAssocID="{DDE56118-8523-47DA-A0A8-6707E1D16886}" presName="bigChev" presStyleLbl="node1" presStyleIdx="4" presStyleCnt="5" custScaleX="265692"/>
      <dgm:spPr>
        <a:prstGeom prst="homePlate">
          <a:avLst/>
        </a:prstGeom>
      </dgm:spPr>
    </dgm:pt>
  </dgm:ptLst>
  <dgm:cxnLst>
    <dgm:cxn modelId="{9980CA1B-9843-43B1-8161-50CEC0A97EED}" srcId="{7AFC4F52-34B4-4F83-86ED-870C4A80D085}" destId="{59B5B913-A162-4A4D-A7C0-BF20C380FD1D}" srcOrd="1" destOrd="0" parTransId="{C28E296B-BF8A-4373-B0C4-715026693995}" sibTransId="{D887D4B3-5D8E-4FA3-BCA0-EC9AF87614F8}"/>
    <dgm:cxn modelId="{6D182762-6FF8-4BA6-BD8A-C75781B456A5}" type="presOf" srcId="{0A3212A9-1429-4BFE-BE1B-8BA855A1F9AA}" destId="{096EB040-2747-4E44-980F-19DF624ADA36}" srcOrd="0" destOrd="0" presId="urn:microsoft.com/office/officeart/2005/8/layout/lProcess3"/>
    <dgm:cxn modelId="{AC74EB70-C569-4F1F-A6B9-963A265FA47A}" srcId="{7AFC4F52-34B4-4F83-86ED-870C4A80D085}" destId="{DDE56118-8523-47DA-A0A8-6707E1D16886}" srcOrd="4" destOrd="0" parTransId="{7F367894-2E2F-4CFD-89B2-CD86C1A5B904}" sibTransId="{BE67FAD5-50F8-4CAE-9CC0-7BDAAF02FF60}"/>
    <dgm:cxn modelId="{34A5EC85-B9EF-48A1-899F-3D5E96FF1CB9}" type="presOf" srcId="{6DBAE824-D06E-43A1-A940-1FB2E5C90099}" destId="{870EBB98-1F6B-4187-941E-830AAC710F30}" srcOrd="0" destOrd="0" presId="urn:microsoft.com/office/officeart/2005/8/layout/lProcess3"/>
    <dgm:cxn modelId="{97998F8C-B781-4773-BD45-92C2204F58BC}" srcId="{7AFC4F52-34B4-4F83-86ED-870C4A80D085}" destId="{0A3212A9-1429-4BFE-BE1B-8BA855A1F9AA}" srcOrd="2" destOrd="0" parTransId="{E8D52401-15AD-40FC-ABFE-CFDA4A62B044}" sibTransId="{01656BD0-5E15-4AF1-A097-7096EE632BFB}"/>
    <dgm:cxn modelId="{FF979195-AFD3-4A0F-BD04-EE5CEBBB7CA3}" srcId="{7AFC4F52-34B4-4F83-86ED-870C4A80D085}" destId="{B4A46458-514E-4B7A-A83C-BB4385D0BE0C}" srcOrd="3" destOrd="0" parTransId="{37E2AE24-D77B-46DE-9F3D-2298AB564256}" sibTransId="{3B801C45-422E-49B5-A0FA-4C20FE6EDD77}"/>
    <dgm:cxn modelId="{23733796-203C-4658-B02D-13410045E703}" srcId="{7AFC4F52-34B4-4F83-86ED-870C4A80D085}" destId="{6DBAE824-D06E-43A1-A940-1FB2E5C90099}" srcOrd="0" destOrd="0" parTransId="{8F0BCEBD-B281-4CA0-B3DC-17B12888A661}" sibTransId="{5CC73ECE-AB83-4608-8B87-DBAFAADC11DC}"/>
    <dgm:cxn modelId="{93E5A4C3-8824-4354-9B21-D9A15CA737C4}" type="presOf" srcId="{7AFC4F52-34B4-4F83-86ED-870C4A80D085}" destId="{7FF841DA-0974-41AD-B3C3-5B3A39792D61}" srcOrd="0" destOrd="0" presId="urn:microsoft.com/office/officeart/2005/8/layout/lProcess3"/>
    <dgm:cxn modelId="{601BADDA-AB40-446A-8BF1-F4B0D12D98E4}" type="presOf" srcId="{B4A46458-514E-4B7A-A83C-BB4385D0BE0C}" destId="{BC390AA9-EF37-4F03-90F2-EB61B6101978}" srcOrd="0" destOrd="0" presId="urn:microsoft.com/office/officeart/2005/8/layout/lProcess3"/>
    <dgm:cxn modelId="{CE342EE8-9989-446F-AA7B-24E4C8A6D035}" type="presOf" srcId="{59B5B913-A162-4A4D-A7C0-BF20C380FD1D}" destId="{87C4CA99-829F-48AB-92F0-3725F81AF9DD}" srcOrd="0" destOrd="0" presId="urn:microsoft.com/office/officeart/2005/8/layout/lProcess3"/>
    <dgm:cxn modelId="{80E377F3-750B-444E-83D0-D220793F6658}" type="presOf" srcId="{DDE56118-8523-47DA-A0A8-6707E1D16886}" destId="{1A2550EB-C12D-4610-8359-3C2B27FB53F9}" srcOrd="0" destOrd="0" presId="urn:microsoft.com/office/officeart/2005/8/layout/lProcess3"/>
    <dgm:cxn modelId="{706D5A13-E933-4097-A476-64201D2BE0E2}" type="presParOf" srcId="{7FF841DA-0974-41AD-B3C3-5B3A39792D61}" destId="{76CADCC6-B5B1-4AEE-A71B-5559B01AC96E}" srcOrd="0" destOrd="0" presId="urn:microsoft.com/office/officeart/2005/8/layout/lProcess3"/>
    <dgm:cxn modelId="{5F310F7B-F6BA-408F-B0C6-D12AA33F3C1C}" type="presParOf" srcId="{76CADCC6-B5B1-4AEE-A71B-5559B01AC96E}" destId="{870EBB98-1F6B-4187-941E-830AAC710F30}" srcOrd="0" destOrd="0" presId="urn:microsoft.com/office/officeart/2005/8/layout/lProcess3"/>
    <dgm:cxn modelId="{17A5F028-2409-495E-9C08-EDC719DE939F}" type="presParOf" srcId="{7FF841DA-0974-41AD-B3C3-5B3A39792D61}" destId="{E23C0A8E-7278-40DB-8FC3-8C8F3AB256BB}" srcOrd="1" destOrd="0" presId="urn:microsoft.com/office/officeart/2005/8/layout/lProcess3"/>
    <dgm:cxn modelId="{2AE21D37-9982-443D-8605-1BD61DDC12FE}" type="presParOf" srcId="{7FF841DA-0974-41AD-B3C3-5B3A39792D61}" destId="{D66A399A-EB6F-415E-AE05-52D3010448E8}" srcOrd="2" destOrd="0" presId="urn:microsoft.com/office/officeart/2005/8/layout/lProcess3"/>
    <dgm:cxn modelId="{59714AA2-C27C-4222-980D-1E4E668595E2}" type="presParOf" srcId="{D66A399A-EB6F-415E-AE05-52D3010448E8}" destId="{87C4CA99-829F-48AB-92F0-3725F81AF9DD}" srcOrd="0" destOrd="0" presId="urn:microsoft.com/office/officeart/2005/8/layout/lProcess3"/>
    <dgm:cxn modelId="{FFB1C2DE-C829-4D00-B715-EA320674B094}" type="presParOf" srcId="{7FF841DA-0974-41AD-B3C3-5B3A39792D61}" destId="{9C24CB7E-0082-458D-9C5C-425DAF3EB98A}" srcOrd="3" destOrd="0" presId="urn:microsoft.com/office/officeart/2005/8/layout/lProcess3"/>
    <dgm:cxn modelId="{379B58C9-F187-4B89-ADB4-201C90E33100}" type="presParOf" srcId="{7FF841DA-0974-41AD-B3C3-5B3A39792D61}" destId="{F6C86117-F34A-4E3F-9C09-DAD76909C2DB}" srcOrd="4" destOrd="0" presId="urn:microsoft.com/office/officeart/2005/8/layout/lProcess3"/>
    <dgm:cxn modelId="{FAA54C96-7206-4757-A6B3-A5C05199E18C}" type="presParOf" srcId="{F6C86117-F34A-4E3F-9C09-DAD76909C2DB}" destId="{096EB040-2747-4E44-980F-19DF624ADA36}" srcOrd="0" destOrd="0" presId="urn:microsoft.com/office/officeart/2005/8/layout/lProcess3"/>
    <dgm:cxn modelId="{31C9E9C5-7B3A-4DF4-BCFC-D3A5C56C5DB5}" type="presParOf" srcId="{7FF841DA-0974-41AD-B3C3-5B3A39792D61}" destId="{29D0393F-3CE1-4564-AAF1-C97FBE70BFDD}" srcOrd="5" destOrd="0" presId="urn:microsoft.com/office/officeart/2005/8/layout/lProcess3"/>
    <dgm:cxn modelId="{1BF0FCA0-8DDE-45FE-9D0E-117811B1D379}" type="presParOf" srcId="{7FF841DA-0974-41AD-B3C3-5B3A39792D61}" destId="{E7ED3D51-C534-43C3-AD6E-EA5340C32454}" srcOrd="6" destOrd="0" presId="urn:microsoft.com/office/officeart/2005/8/layout/lProcess3"/>
    <dgm:cxn modelId="{FB401D10-AC07-4E18-B463-ECD5FBF8F516}" type="presParOf" srcId="{E7ED3D51-C534-43C3-AD6E-EA5340C32454}" destId="{BC390AA9-EF37-4F03-90F2-EB61B6101978}" srcOrd="0" destOrd="0" presId="urn:microsoft.com/office/officeart/2005/8/layout/lProcess3"/>
    <dgm:cxn modelId="{17677BB5-8386-4CE9-9F75-279124B3B3FD}" type="presParOf" srcId="{7FF841DA-0974-41AD-B3C3-5B3A39792D61}" destId="{81FEAE2B-43C4-426D-8782-8E04C4F7A5D2}" srcOrd="7" destOrd="0" presId="urn:microsoft.com/office/officeart/2005/8/layout/lProcess3"/>
    <dgm:cxn modelId="{EC9B4A93-2176-4083-BC0D-FD1670BBC677}" type="presParOf" srcId="{7FF841DA-0974-41AD-B3C3-5B3A39792D61}" destId="{8E025F37-2719-411E-BECF-8F6E8B29CCAD}" srcOrd="8" destOrd="0" presId="urn:microsoft.com/office/officeart/2005/8/layout/lProcess3"/>
    <dgm:cxn modelId="{9FEDB667-B6E5-4898-B19B-24FE9E2F5DE6}" type="presParOf" srcId="{8E025F37-2719-411E-BECF-8F6E8B29CCAD}" destId="{1A2550EB-C12D-4610-8359-3C2B27FB53F9}" srcOrd="0"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9D70F-43F2-4EAC-ABD5-A4F16DF851E4}" type="doc">
      <dgm:prSet loTypeId="urn:microsoft.com/office/officeart/2005/8/layout/vList4" loCatId="list" qsTypeId="urn:microsoft.com/office/officeart/2005/8/quickstyle/3d2" qsCatId="3D" csTypeId="urn:microsoft.com/office/officeart/2005/8/colors/colorful4" csCatId="colorful" phldr="1"/>
      <dgm:spPr/>
      <dgm:t>
        <a:bodyPr/>
        <a:lstStyle/>
        <a:p>
          <a:endParaRPr lang="es-ES"/>
        </a:p>
      </dgm:t>
    </dgm:pt>
    <dgm:pt modelId="{E752841D-778A-489C-8C1C-29D215E9416F}">
      <dgm:prSet custT="1"/>
      <dgm:spPr/>
      <dgm:t>
        <a:bodyPr lIns="0"/>
        <a:lstStyle/>
        <a:p>
          <a:r>
            <a:rPr lang="es-ES" sz="1800" b="1" dirty="0" err="1">
              <a:solidFill>
                <a:schemeClr val="tx1"/>
              </a:solidFill>
            </a:rPr>
            <a:t>Pokud</a:t>
          </a:r>
          <a:r>
            <a:rPr lang="es-ES" sz="1800" b="1" dirty="0">
              <a:solidFill>
                <a:schemeClr val="tx1"/>
              </a:solidFill>
            </a:rPr>
            <a:t> </a:t>
          </a:r>
          <a:r>
            <a:rPr lang="es-ES" sz="1800" b="1" dirty="0" err="1">
              <a:solidFill>
                <a:schemeClr val="tx1"/>
              </a:solidFill>
            </a:rPr>
            <a:t>oblečení</a:t>
          </a:r>
          <a:r>
            <a:rPr lang="es-ES" sz="1800" b="1" dirty="0">
              <a:solidFill>
                <a:schemeClr val="tx1"/>
              </a:solidFill>
            </a:rPr>
            <a:t> </a:t>
          </a:r>
          <a:r>
            <a:rPr lang="es-ES" sz="1800" b="1" dirty="0" err="1">
              <a:solidFill>
                <a:schemeClr val="tx1"/>
              </a:solidFill>
            </a:rPr>
            <a:t>dítěte</a:t>
          </a:r>
          <a:r>
            <a:rPr lang="es-ES" sz="1800" b="1" dirty="0">
              <a:solidFill>
                <a:schemeClr val="tx1"/>
              </a:solidFill>
            </a:rPr>
            <a:t> </a:t>
          </a:r>
          <a:r>
            <a:rPr lang="es-ES" sz="1800" b="1" dirty="0" err="1">
              <a:solidFill>
                <a:schemeClr val="tx1"/>
              </a:solidFill>
            </a:rPr>
            <a:t>poskytuje</a:t>
          </a:r>
          <a:r>
            <a:rPr lang="es-ES" sz="1800" b="1" dirty="0">
              <a:solidFill>
                <a:schemeClr val="tx1"/>
              </a:solidFill>
            </a:rPr>
            <a:t> </a:t>
          </a:r>
          <a:r>
            <a:rPr lang="es-ES" sz="1800" b="1" dirty="0" err="1">
              <a:solidFill>
                <a:schemeClr val="tx1"/>
              </a:solidFill>
            </a:rPr>
            <a:t>teplo</a:t>
          </a:r>
          <a:r>
            <a:rPr lang="es-ES" sz="1800" b="1" dirty="0">
              <a:solidFill>
                <a:schemeClr val="tx1"/>
              </a:solidFill>
            </a:rPr>
            <a:t>, </a:t>
          </a:r>
          <a:r>
            <a:rPr lang="es-ES" sz="1800" b="1" dirty="0" err="1">
              <a:solidFill>
                <a:schemeClr val="tx1"/>
              </a:solidFill>
            </a:rPr>
            <a:t>přístřeší</a:t>
          </a:r>
          <a:r>
            <a:rPr lang="es-ES" sz="1800" b="1" dirty="0">
              <a:solidFill>
                <a:schemeClr val="tx1"/>
              </a:solidFill>
            </a:rPr>
            <a:t> a </a:t>
          </a:r>
          <a:r>
            <a:rPr lang="es-ES" sz="1800" b="1" dirty="0" err="1">
              <a:solidFill>
                <a:schemeClr val="tx1"/>
              </a:solidFill>
            </a:rPr>
            <a:t>pohodlí</a:t>
          </a:r>
          <a:r>
            <a:rPr lang="es-ES" sz="1800" b="1" dirty="0">
              <a:solidFill>
                <a:schemeClr val="tx1"/>
              </a:solidFill>
            </a:rPr>
            <a:t>, </a:t>
          </a:r>
          <a:r>
            <a:rPr lang="es-ES" sz="1800" b="1" dirty="0" err="1">
              <a:solidFill>
                <a:schemeClr val="tx1"/>
              </a:solidFill>
            </a:rPr>
            <a:t>jedna</a:t>
          </a:r>
          <a:r>
            <a:rPr lang="es-ES" sz="1800" b="1" dirty="0">
              <a:solidFill>
                <a:schemeClr val="tx1"/>
              </a:solidFill>
            </a:rPr>
            <a:t> z </a:t>
          </a:r>
          <a:r>
            <a:rPr lang="es-ES" sz="1800" b="1" dirty="0" err="1">
              <a:solidFill>
                <a:schemeClr val="tx1"/>
              </a:solidFill>
            </a:rPr>
            <a:t>hlavních</a:t>
          </a:r>
          <a:r>
            <a:rPr lang="es-ES" sz="1800" b="1" dirty="0">
              <a:solidFill>
                <a:schemeClr val="tx1"/>
              </a:solidFill>
            </a:rPr>
            <a:t> </a:t>
          </a:r>
          <a:r>
            <a:rPr lang="es-ES" sz="1800" b="1" dirty="0" err="1">
              <a:solidFill>
                <a:schemeClr val="tx1"/>
              </a:solidFill>
            </a:rPr>
            <a:t>příčin</a:t>
          </a:r>
          <a:r>
            <a:rPr lang="es-ES" sz="1800" b="1" dirty="0">
              <a:solidFill>
                <a:schemeClr val="tx1"/>
              </a:solidFill>
            </a:rPr>
            <a:t> </a:t>
          </a:r>
          <a:r>
            <a:rPr lang="es-ES" sz="1800" b="1" dirty="0" err="1">
              <a:solidFill>
                <a:schemeClr val="tx1"/>
              </a:solidFill>
            </a:rPr>
            <a:t>podráždění</a:t>
          </a:r>
          <a:r>
            <a:rPr lang="es-ES" sz="1800" b="1" dirty="0">
              <a:solidFill>
                <a:schemeClr val="tx1"/>
              </a:solidFill>
            </a:rPr>
            <a:t> a </a:t>
          </a:r>
          <a:r>
            <a:rPr lang="es-ES" sz="1800" b="1" dirty="0" err="1">
              <a:solidFill>
                <a:schemeClr val="tx1"/>
              </a:solidFill>
            </a:rPr>
            <a:t>neklidu</a:t>
          </a:r>
          <a:r>
            <a:rPr lang="es-ES" sz="1800" b="1" dirty="0">
              <a:solidFill>
                <a:schemeClr val="tx1"/>
              </a:solidFill>
            </a:rPr>
            <a:t> </a:t>
          </a:r>
          <a:r>
            <a:rPr lang="es-ES" sz="1800" b="1" dirty="0" err="1">
              <a:solidFill>
                <a:schemeClr val="tx1"/>
              </a:solidFill>
            </a:rPr>
            <a:t>bude</a:t>
          </a:r>
          <a:r>
            <a:rPr lang="es-ES" sz="1800" b="1" dirty="0">
              <a:solidFill>
                <a:schemeClr val="tx1"/>
              </a:solidFill>
            </a:rPr>
            <a:t> </a:t>
          </a:r>
          <a:r>
            <a:rPr lang="es-ES" sz="1800" b="1" dirty="0" err="1">
              <a:solidFill>
                <a:schemeClr val="tx1"/>
              </a:solidFill>
            </a:rPr>
            <a:t>odstraněna</a:t>
          </a:r>
          <a:r>
            <a:rPr lang="es-ES" sz="1800" b="1" dirty="0">
              <a:solidFill>
                <a:schemeClr val="tx1"/>
              </a:solidFill>
            </a:rPr>
            <a:t>.</a:t>
          </a:r>
          <a:endParaRPr lang="es-ES" sz="1800" dirty="0">
            <a:solidFill>
              <a:schemeClr val="tx1"/>
            </a:solidFill>
          </a:endParaRPr>
        </a:p>
      </dgm:t>
    </dgm:pt>
    <dgm:pt modelId="{D416FC8A-9F33-43A6-B188-DE9C134A33D8}" type="parTrans" cxnId="{8232FEEC-106C-453F-8EA7-CF9CD0D0B3F9}">
      <dgm:prSet/>
      <dgm:spPr/>
      <dgm:t>
        <a:bodyPr/>
        <a:lstStyle/>
        <a:p>
          <a:endParaRPr lang="es-ES"/>
        </a:p>
      </dgm:t>
    </dgm:pt>
    <dgm:pt modelId="{5B24AE4A-183F-4AFA-A5F7-BFD60D598AE1}" type="sibTrans" cxnId="{8232FEEC-106C-453F-8EA7-CF9CD0D0B3F9}">
      <dgm:prSet/>
      <dgm:spPr/>
      <dgm:t>
        <a:bodyPr/>
        <a:lstStyle/>
        <a:p>
          <a:endParaRPr lang="es-ES"/>
        </a:p>
      </dgm:t>
    </dgm:pt>
    <dgm:pt modelId="{3F41052F-D3AF-4D2B-A066-0FEF07F75ACE}">
      <dgm:prSet custT="1"/>
      <dgm:spPr/>
      <dgm:t>
        <a:bodyPr lIns="0"/>
        <a:lstStyle/>
        <a:p>
          <a:r>
            <a:rPr lang="es-ES" sz="1800" b="1" dirty="0" err="1">
              <a:solidFill>
                <a:schemeClr val="tx1"/>
              </a:solidFill>
            </a:rPr>
            <a:t>Oděv</a:t>
          </a:r>
          <a:r>
            <a:rPr lang="es-ES" sz="1800" b="1" dirty="0">
              <a:solidFill>
                <a:schemeClr val="tx1"/>
              </a:solidFill>
            </a:rPr>
            <a:t> </a:t>
          </a:r>
          <a:r>
            <a:rPr lang="es-ES" sz="1800" b="1" dirty="0" err="1">
              <a:solidFill>
                <a:schemeClr val="tx1"/>
              </a:solidFill>
            </a:rPr>
            <a:t>všech</a:t>
          </a:r>
          <a:r>
            <a:rPr lang="es-ES" sz="1800" b="1" dirty="0">
              <a:solidFill>
                <a:schemeClr val="tx1"/>
              </a:solidFill>
            </a:rPr>
            <a:t> </a:t>
          </a:r>
          <a:r>
            <a:rPr lang="es-ES" sz="1800" b="1" dirty="0" err="1">
              <a:solidFill>
                <a:schemeClr val="tx1"/>
              </a:solidFill>
            </a:rPr>
            <a:t>dětí</a:t>
          </a:r>
          <a:r>
            <a:rPr lang="es-ES" sz="1800" b="1" dirty="0">
              <a:solidFill>
                <a:schemeClr val="tx1"/>
              </a:solidFill>
            </a:rPr>
            <a:t> </a:t>
          </a:r>
          <a:r>
            <a:rPr lang="es-ES" sz="1800" b="1" dirty="0" err="1">
              <a:solidFill>
                <a:schemeClr val="tx1"/>
              </a:solidFill>
            </a:rPr>
            <a:t>by</a:t>
          </a:r>
          <a:r>
            <a:rPr lang="es-ES" sz="1800" b="1" dirty="0">
              <a:solidFill>
                <a:schemeClr val="tx1"/>
              </a:solidFill>
            </a:rPr>
            <a:t> </a:t>
          </a:r>
          <a:r>
            <a:rPr lang="es-ES" sz="1800" b="1" dirty="0" err="1">
              <a:solidFill>
                <a:schemeClr val="tx1"/>
              </a:solidFill>
            </a:rPr>
            <a:t>měl</a:t>
          </a:r>
          <a:r>
            <a:rPr lang="es-ES" sz="1800" b="1" dirty="0">
              <a:solidFill>
                <a:schemeClr val="tx1"/>
              </a:solidFill>
            </a:rPr>
            <a:t> </a:t>
          </a:r>
          <a:r>
            <a:rPr lang="es-ES" sz="1800" b="1" dirty="0" err="1">
              <a:solidFill>
                <a:schemeClr val="tx1"/>
              </a:solidFill>
            </a:rPr>
            <a:t>být</a:t>
          </a:r>
          <a:r>
            <a:rPr lang="es-ES" sz="1800" b="1" dirty="0">
              <a:solidFill>
                <a:schemeClr val="tx1"/>
              </a:solidFill>
            </a:rPr>
            <a:t> </a:t>
          </a:r>
          <a:r>
            <a:rPr lang="es-ES" sz="1800" b="1" dirty="0" err="1">
              <a:solidFill>
                <a:schemeClr val="tx1"/>
              </a:solidFill>
            </a:rPr>
            <a:t>tak</a:t>
          </a:r>
          <a:r>
            <a:rPr lang="es-ES" sz="1800" b="1" dirty="0">
              <a:solidFill>
                <a:schemeClr val="tx1"/>
              </a:solidFill>
            </a:rPr>
            <a:t> </a:t>
          </a:r>
          <a:r>
            <a:rPr lang="es-ES" sz="1800" b="1" dirty="0" err="1">
              <a:solidFill>
                <a:schemeClr val="tx1"/>
              </a:solidFill>
            </a:rPr>
            <a:t>volný</a:t>
          </a:r>
          <a:r>
            <a:rPr lang="es-ES" sz="1800" b="1" dirty="0">
              <a:solidFill>
                <a:schemeClr val="tx1"/>
              </a:solidFill>
            </a:rPr>
            <a:t>, </a:t>
          </a:r>
          <a:r>
            <a:rPr lang="es-ES" sz="1800" b="1" dirty="0" err="1">
              <a:solidFill>
                <a:schemeClr val="tx1"/>
              </a:solidFill>
            </a:rPr>
            <a:t>aby</a:t>
          </a:r>
          <a:r>
            <a:rPr lang="es-ES" sz="1800" b="1" dirty="0">
              <a:solidFill>
                <a:schemeClr val="tx1"/>
              </a:solidFill>
            </a:rPr>
            <a:t> </a:t>
          </a:r>
          <a:r>
            <a:rPr lang="es-ES" sz="1800" b="1" dirty="0" err="1">
              <a:solidFill>
                <a:schemeClr val="tx1"/>
              </a:solidFill>
            </a:rPr>
            <a:t>umožňoval</a:t>
          </a:r>
          <a:r>
            <a:rPr lang="es-ES" sz="1800" b="1" dirty="0">
              <a:solidFill>
                <a:schemeClr val="tx1"/>
              </a:solidFill>
            </a:rPr>
            <a:t> </a:t>
          </a:r>
          <a:r>
            <a:rPr lang="es-ES" sz="1800" b="1" dirty="0" err="1">
              <a:solidFill>
                <a:schemeClr val="tx1"/>
              </a:solidFill>
            </a:rPr>
            <a:t>co</a:t>
          </a:r>
          <a:r>
            <a:rPr lang="es-ES" sz="1800" b="1" dirty="0">
              <a:solidFill>
                <a:schemeClr val="tx1"/>
              </a:solidFill>
            </a:rPr>
            <a:t> </a:t>
          </a:r>
          <a:r>
            <a:rPr lang="es-ES" sz="1800" b="1" dirty="0" err="1">
              <a:solidFill>
                <a:schemeClr val="tx1"/>
              </a:solidFill>
            </a:rPr>
            <a:t>nejvolnější</a:t>
          </a:r>
          <a:r>
            <a:rPr lang="es-ES" sz="1800" b="1" dirty="0">
              <a:solidFill>
                <a:schemeClr val="tx1"/>
              </a:solidFill>
            </a:rPr>
            <a:t> a </a:t>
          </a:r>
          <a:r>
            <a:rPr lang="es-ES" sz="1800" b="1" dirty="0" err="1">
              <a:solidFill>
                <a:schemeClr val="tx1"/>
              </a:solidFill>
            </a:rPr>
            <a:t>nejplnější</a:t>
          </a:r>
          <a:r>
            <a:rPr lang="es-ES" sz="1800" b="1" dirty="0">
              <a:solidFill>
                <a:schemeClr val="tx1"/>
              </a:solidFill>
            </a:rPr>
            <a:t> </a:t>
          </a:r>
          <a:r>
            <a:rPr lang="es-ES" sz="1800" b="1" dirty="0" err="1">
              <a:solidFill>
                <a:schemeClr val="tx1"/>
              </a:solidFill>
            </a:rPr>
            <a:t>dýchání</a:t>
          </a:r>
          <a:r>
            <a:rPr lang="cs-CZ" sz="1800" b="1" dirty="0">
              <a:solidFill>
                <a:schemeClr val="tx1"/>
              </a:solidFill>
            </a:rPr>
            <a:t>. M</a:t>
          </a:r>
          <a:r>
            <a:rPr lang="es-ES" sz="1800" b="1" dirty="0" err="1">
              <a:solidFill>
                <a:schemeClr val="tx1"/>
              </a:solidFill>
            </a:rPr>
            <a:t>usí</a:t>
          </a:r>
          <a:r>
            <a:rPr lang="es-ES" sz="1800" b="1" dirty="0">
              <a:solidFill>
                <a:schemeClr val="tx1"/>
              </a:solidFill>
            </a:rPr>
            <a:t> se </a:t>
          </a:r>
          <a:r>
            <a:rPr lang="es-ES" sz="1800" b="1" dirty="0" err="1">
              <a:solidFill>
                <a:schemeClr val="tx1"/>
              </a:solidFill>
            </a:rPr>
            <a:t>přizpůsobit</a:t>
          </a:r>
          <a:r>
            <a:rPr lang="es-ES" sz="1800" b="1" dirty="0">
              <a:solidFill>
                <a:schemeClr val="tx1"/>
              </a:solidFill>
            </a:rPr>
            <a:t> </a:t>
          </a:r>
          <a:r>
            <a:rPr lang="es-ES" sz="1800" b="1" dirty="0" err="1">
              <a:solidFill>
                <a:schemeClr val="tx1"/>
              </a:solidFill>
            </a:rPr>
            <a:t>tělu</a:t>
          </a:r>
          <a:r>
            <a:rPr lang="es-ES" sz="1800" b="1" dirty="0">
              <a:solidFill>
                <a:schemeClr val="tx1"/>
              </a:solidFill>
            </a:rPr>
            <a:t> </a:t>
          </a:r>
          <a:r>
            <a:rPr lang="es-ES" sz="1800" b="1" dirty="0" err="1">
              <a:solidFill>
                <a:schemeClr val="tx1"/>
              </a:solidFill>
            </a:rPr>
            <a:t>tak</a:t>
          </a:r>
          <a:r>
            <a:rPr lang="es-ES" sz="1800" b="1" dirty="0">
              <a:solidFill>
                <a:schemeClr val="tx1"/>
              </a:solidFill>
            </a:rPr>
            <a:t>, </a:t>
          </a:r>
          <a:r>
            <a:rPr lang="es-ES" sz="1800" b="1" dirty="0" err="1">
              <a:solidFill>
                <a:schemeClr val="tx1"/>
              </a:solidFill>
            </a:rPr>
            <a:t>aby</a:t>
          </a:r>
          <a:r>
            <a:rPr lang="es-ES" sz="1800" b="1" dirty="0">
              <a:solidFill>
                <a:schemeClr val="tx1"/>
              </a:solidFill>
            </a:rPr>
            <a:t> </a:t>
          </a:r>
          <a:r>
            <a:rPr lang="es-ES" sz="1800" b="1" dirty="0" err="1">
              <a:solidFill>
                <a:schemeClr val="tx1"/>
              </a:solidFill>
            </a:rPr>
            <a:t>ramena</a:t>
          </a:r>
          <a:r>
            <a:rPr lang="es-ES" sz="1800" b="1" dirty="0">
              <a:solidFill>
                <a:schemeClr val="tx1"/>
              </a:solidFill>
            </a:rPr>
            <a:t> </a:t>
          </a:r>
          <a:r>
            <a:rPr lang="es-ES" sz="1800" b="1" dirty="0" err="1">
              <a:solidFill>
                <a:schemeClr val="tx1"/>
              </a:solidFill>
            </a:rPr>
            <a:t>nesla</a:t>
          </a:r>
          <a:r>
            <a:rPr lang="es-ES" sz="1800" b="1" dirty="0">
              <a:solidFill>
                <a:schemeClr val="tx1"/>
              </a:solidFill>
            </a:rPr>
            <a:t> </a:t>
          </a:r>
          <a:r>
            <a:rPr lang="es-ES" sz="1800" b="1" dirty="0" err="1">
              <a:solidFill>
                <a:schemeClr val="tx1"/>
              </a:solidFill>
            </a:rPr>
            <a:t>veškerou</a:t>
          </a:r>
          <a:r>
            <a:rPr lang="es-ES" sz="1800" b="1" dirty="0">
              <a:solidFill>
                <a:schemeClr val="tx1"/>
              </a:solidFill>
            </a:rPr>
            <a:t> </a:t>
          </a:r>
          <a:r>
            <a:rPr lang="es-ES" sz="1800" b="1" dirty="0" err="1">
              <a:solidFill>
                <a:schemeClr val="tx1"/>
              </a:solidFill>
            </a:rPr>
            <a:t>jeho</a:t>
          </a:r>
          <a:r>
            <a:rPr lang="es-ES" sz="1800" b="1" dirty="0">
              <a:solidFill>
                <a:schemeClr val="tx1"/>
              </a:solidFill>
            </a:rPr>
            <a:t> </a:t>
          </a:r>
          <a:r>
            <a:rPr lang="es-ES" sz="1800" b="1" dirty="0" err="1">
              <a:solidFill>
                <a:schemeClr val="tx1"/>
              </a:solidFill>
            </a:rPr>
            <a:t>váhu</a:t>
          </a:r>
          <a:r>
            <a:rPr lang="es-ES" sz="1800" b="1" dirty="0">
              <a:solidFill>
                <a:schemeClr val="tx1"/>
              </a:solidFill>
            </a:rPr>
            <a:t>.</a:t>
          </a:r>
          <a:endParaRPr lang="es-ES" sz="1800" dirty="0">
            <a:solidFill>
              <a:schemeClr val="tx1"/>
            </a:solidFill>
          </a:endParaRPr>
        </a:p>
      </dgm:t>
    </dgm:pt>
    <dgm:pt modelId="{BFD7DEEB-9DA5-439B-80B8-E7EFA3775927}" type="parTrans" cxnId="{CEC5A269-F537-45CA-AB80-4AB4450D47E2}">
      <dgm:prSet/>
      <dgm:spPr/>
      <dgm:t>
        <a:bodyPr/>
        <a:lstStyle/>
        <a:p>
          <a:endParaRPr lang="es-ES"/>
        </a:p>
      </dgm:t>
    </dgm:pt>
    <dgm:pt modelId="{19FDF7C4-B87E-4850-94D4-81BAFFDFDA28}" type="sibTrans" cxnId="{CEC5A269-F537-45CA-AB80-4AB4450D47E2}">
      <dgm:prSet/>
      <dgm:spPr/>
      <dgm:t>
        <a:bodyPr/>
        <a:lstStyle/>
        <a:p>
          <a:endParaRPr lang="es-ES"/>
        </a:p>
      </dgm:t>
    </dgm:pt>
    <dgm:pt modelId="{71B4193F-2537-4F82-949B-94781470C1A3}">
      <dgm:prSet custT="1"/>
      <dgm:spPr/>
      <dgm:t>
        <a:bodyPr lIns="0"/>
        <a:lstStyle/>
        <a:p>
          <a:r>
            <a:rPr lang="es-ES" sz="1800" b="1" dirty="0" err="1">
              <a:solidFill>
                <a:schemeClr val="tx1"/>
              </a:solidFill>
            </a:rPr>
            <a:t>Rodiče</a:t>
          </a:r>
          <a:r>
            <a:rPr lang="es-ES" sz="1800" b="1" dirty="0">
              <a:solidFill>
                <a:schemeClr val="tx1"/>
              </a:solidFill>
            </a:rPr>
            <a:t>, </a:t>
          </a:r>
          <a:r>
            <a:rPr lang="es-ES" sz="1800" b="1" dirty="0" err="1">
              <a:solidFill>
                <a:schemeClr val="tx1"/>
              </a:solidFill>
            </a:rPr>
            <a:t>kteří</a:t>
          </a:r>
          <a:r>
            <a:rPr lang="es-ES" sz="1800" b="1" dirty="0">
              <a:solidFill>
                <a:schemeClr val="tx1"/>
              </a:solidFill>
            </a:rPr>
            <a:t> </a:t>
          </a:r>
          <a:r>
            <a:rPr lang="es-ES" sz="1800" b="1" dirty="0" err="1">
              <a:solidFill>
                <a:schemeClr val="tx1"/>
              </a:solidFill>
            </a:rPr>
            <a:t>nechávají</a:t>
          </a:r>
          <a:r>
            <a:rPr lang="es-ES" sz="1800" b="1" dirty="0">
              <a:solidFill>
                <a:schemeClr val="tx1"/>
              </a:solidFill>
            </a:rPr>
            <a:t> </a:t>
          </a:r>
          <a:r>
            <a:rPr lang="es-ES" sz="1800" b="1" dirty="0" err="1">
              <a:solidFill>
                <a:schemeClr val="tx1"/>
              </a:solidFill>
            </a:rPr>
            <a:t>své</a:t>
          </a:r>
          <a:r>
            <a:rPr lang="es-ES" sz="1800" b="1" dirty="0">
              <a:solidFill>
                <a:schemeClr val="tx1"/>
              </a:solidFill>
            </a:rPr>
            <a:t> </a:t>
          </a:r>
          <a:r>
            <a:rPr lang="es-ES" sz="1800" b="1" dirty="0" err="1">
              <a:solidFill>
                <a:schemeClr val="tx1"/>
              </a:solidFill>
            </a:rPr>
            <a:t>děti</a:t>
          </a:r>
          <a:r>
            <a:rPr lang="es-ES" sz="1800" b="1" dirty="0">
              <a:solidFill>
                <a:schemeClr val="tx1"/>
              </a:solidFill>
            </a:rPr>
            <a:t> s </a:t>
          </a:r>
          <a:r>
            <a:rPr lang="es-ES" sz="1800" b="1" dirty="0" err="1">
              <a:solidFill>
                <a:schemeClr val="tx1"/>
              </a:solidFill>
            </a:rPr>
            <a:t>holými</a:t>
          </a:r>
          <a:r>
            <a:rPr lang="es-ES" sz="1800" b="1" dirty="0">
              <a:solidFill>
                <a:schemeClr val="tx1"/>
              </a:solidFill>
            </a:rPr>
            <a:t> </a:t>
          </a:r>
          <a:r>
            <a:rPr lang="es-ES" sz="1800" b="1" dirty="0" err="1">
              <a:solidFill>
                <a:schemeClr val="tx1"/>
              </a:solidFill>
            </a:rPr>
            <a:t>nebo</a:t>
          </a:r>
          <a:r>
            <a:rPr lang="es-ES" sz="1800" b="1" dirty="0">
              <a:solidFill>
                <a:schemeClr val="tx1"/>
              </a:solidFill>
            </a:rPr>
            <a:t> </a:t>
          </a:r>
          <a:r>
            <a:rPr lang="es-ES" sz="1800" b="1" dirty="0" err="1">
              <a:solidFill>
                <a:schemeClr val="tx1"/>
              </a:solidFill>
            </a:rPr>
            <a:t>téměř</a:t>
          </a:r>
          <a:r>
            <a:rPr lang="es-ES" sz="1800" b="1" dirty="0">
              <a:solidFill>
                <a:schemeClr val="tx1"/>
              </a:solidFill>
            </a:rPr>
            <a:t> </a:t>
          </a:r>
          <a:r>
            <a:rPr lang="es-ES" sz="1800" b="1" dirty="0" err="1">
              <a:solidFill>
                <a:schemeClr val="tx1"/>
              </a:solidFill>
            </a:rPr>
            <a:t>holými</a:t>
          </a:r>
          <a:r>
            <a:rPr lang="es-ES" sz="1800" b="1" dirty="0">
              <a:solidFill>
                <a:schemeClr val="tx1"/>
              </a:solidFill>
            </a:rPr>
            <a:t> </a:t>
          </a:r>
          <a:r>
            <a:rPr lang="es-ES" sz="1800" b="1" dirty="0" err="1">
              <a:solidFill>
                <a:schemeClr val="tx1"/>
              </a:solidFill>
            </a:rPr>
            <a:t>končetinami</a:t>
          </a:r>
          <a:r>
            <a:rPr lang="es-ES" sz="1800" b="1" dirty="0">
              <a:solidFill>
                <a:schemeClr val="tx1"/>
              </a:solidFill>
            </a:rPr>
            <a:t>, </a:t>
          </a:r>
          <a:r>
            <a:rPr lang="es-ES" sz="1800" b="1" dirty="0" err="1">
              <a:solidFill>
                <a:schemeClr val="tx1"/>
              </a:solidFill>
            </a:rPr>
            <a:t>obětují</a:t>
          </a:r>
          <a:r>
            <a:rPr lang="es-ES" sz="1800" b="1" dirty="0">
              <a:solidFill>
                <a:schemeClr val="tx1"/>
              </a:solidFill>
            </a:rPr>
            <a:t> </a:t>
          </a:r>
          <a:r>
            <a:rPr lang="es-ES" sz="1800" b="1" dirty="0" err="1">
              <a:solidFill>
                <a:schemeClr val="tx1"/>
              </a:solidFill>
            </a:rPr>
            <a:t>zdraví</a:t>
          </a:r>
          <a:r>
            <a:rPr lang="es-ES" sz="1800" b="1" dirty="0">
              <a:solidFill>
                <a:schemeClr val="tx1"/>
              </a:solidFill>
            </a:rPr>
            <a:t> </a:t>
          </a:r>
          <a:r>
            <a:rPr lang="es-ES" sz="1800" b="1" dirty="0" err="1">
              <a:solidFill>
                <a:schemeClr val="tx1"/>
              </a:solidFill>
            </a:rPr>
            <a:t>svých</a:t>
          </a:r>
          <a:r>
            <a:rPr lang="es-ES" sz="1800" b="1" dirty="0">
              <a:solidFill>
                <a:schemeClr val="tx1"/>
              </a:solidFill>
            </a:rPr>
            <a:t> </a:t>
          </a:r>
          <a:r>
            <a:rPr lang="es-ES" sz="1800" b="1" dirty="0" err="1">
              <a:solidFill>
                <a:schemeClr val="tx1"/>
              </a:solidFill>
            </a:rPr>
            <a:t>dětí</a:t>
          </a:r>
          <a:r>
            <a:rPr lang="es-ES" sz="1800" b="1" dirty="0">
              <a:solidFill>
                <a:schemeClr val="tx1"/>
              </a:solidFill>
            </a:rPr>
            <a:t>... </a:t>
          </a:r>
          <a:r>
            <a:rPr lang="es-ES" sz="1800" b="1" dirty="0" err="1">
              <a:solidFill>
                <a:schemeClr val="tx1"/>
              </a:solidFill>
            </a:rPr>
            <a:t>Pokud</a:t>
          </a:r>
          <a:r>
            <a:rPr lang="es-ES" sz="1800" b="1" dirty="0">
              <a:solidFill>
                <a:schemeClr val="tx1"/>
              </a:solidFill>
            </a:rPr>
            <a:t> </a:t>
          </a:r>
          <a:r>
            <a:rPr lang="cs-CZ" sz="1800" b="1" dirty="0">
              <a:solidFill>
                <a:schemeClr val="tx1"/>
              </a:solidFill>
            </a:rPr>
            <a:t>  </a:t>
          </a:r>
          <a:r>
            <a:rPr lang="es-ES" sz="1800" b="1" dirty="0" err="1">
              <a:solidFill>
                <a:schemeClr val="tx1"/>
              </a:solidFill>
            </a:rPr>
            <a:t>tyto</a:t>
          </a:r>
          <a:r>
            <a:rPr lang="es-ES" sz="1800" b="1" dirty="0">
              <a:solidFill>
                <a:schemeClr val="tx1"/>
              </a:solidFill>
            </a:rPr>
            <a:t> </a:t>
          </a:r>
          <a:r>
            <a:rPr lang="es-ES" sz="1800" b="1" dirty="0" err="1">
              <a:solidFill>
                <a:schemeClr val="tx1"/>
              </a:solidFill>
            </a:rPr>
            <a:t>části</a:t>
          </a:r>
          <a:r>
            <a:rPr lang="es-ES" sz="1800" b="1" dirty="0">
              <a:solidFill>
                <a:schemeClr val="tx1"/>
              </a:solidFill>
            </a:rPr>
            <a:t> </a:t>
          </a:r>
          <a:r>
            <a:rPr lang="es-ES" sz="1800" b="1" dirty="0" err="1">
              <a:solidFill>
                <a:schemeClr val="tx1"/>
              </a:solidFill>
            </a:rPr>
            <a:t>nejsou</a:t>
          </a:r>
          <a:r>
            <a:rPr lang="es-ES" sz="1800" b="1" dirty="0">
              <a:solidFill>
                <a:schemeClr val="tx1"/>
              </a:solidFill>
            </a:rPr>
            <a:t> </a:t>
          </a:r>
          <a:r>
            <a:rPr lang="es-ES" sz="1800" b="1" dirty="0" err="1">
              <a:solidFill>
                <a:schemeClr val="tx1"/>
              </a:solidFill>
            </a:rPr>
            <a:t>tak</a:t>
          </a:r>
          <a:r>
            <a:rPr lang="es-ES" sz="1800" b="1" dirty="0">
              <a:solidFill>
                <a:schemeClr val="tx1"/>
              </a:solidFill>
            </a:rPr>
            <a:t> </a:t>
          </a:r>
          <a:r>
            <a:rPr lang="es-ES" sz="1800" b="1" dirty="0" err="1">
              <a:solidFill>
                <a:schemeClr val="tx1"/>
              </a:solidFill>
            </a:rPr>
            <a:t>teplé</a:t>
          </a:r>
          <a:r>
            <a:rPr lang="es-ES" sz="1800" b="1" dirty="0">
              <a:solidFill>
                <a:schemeClr val="tx1"/>
              </a:solidFill>
            </a:rPr>
            <a:t> </a:t>
          </a:r>
          <a:r>
            <a:rPr lang="es-ES" sz="1800" b="1" dirty="0" err="1">
              <a:solidFill>
                <a:schemeClr val="tx1"/>
              </a:solidFill>
            </a:rPr>
            <a:t>jako</a:t>
          </a:r>
          <a:r>
            <a:rPr lang="es-ES" sz="1800" b="1" dirty="0">
              <a:solidFill>
                <a:schemeClr val="tx1"/>
              </a:solidFill>
            </a:rPr>
            <a:t> </a:t>
          </a:r>
          <a:r>
            <a:rPr lang="es-ES" sz="1800" b="1" dirty="0" err="1">
              <a:solidFill>
                <a:schemeClr val="tx1"/>
              </a:solidFill>
            </a:rPr>
            <a:t>tělo</a:t>
          </a:r>
          <a:r>
            <a:rPr lang="es-ES" sz="1800" b="1" dirty="0">
              <a:solidFill>
                <a:schemeClr val="tx1"/>
              </a:solidFill>
            </a:rPr>
            <a:t>, </a:t>
          </a:r>
          <a:r>
            <a:rPr lang="es-ES" sz="1800" b="1" dirty="0" err="1">
              <a:solidFill>
                <a:schemeClr val="tx1"/>
              </a:solidFill>
            </a:rPr>
            <a:t>oběh</a:t>
          </a:r>
          <a:r>
            <a:rPr lang="es-ES" sz="1800" b="1" dirty="0">
              <a:solidFill>
                <a:schemeClr val="tx1"/>
              </a:solidFill>
            </a:rPr>
            <a:t> </a:t>
          </a:r>
          <a:r>
            <a:rPr lang="es-ES" sz="1800" b="1" dirty="0" err="1">
              <a:solidFill>
                <a:schemeClr val="tx1"/>
              </a:solidFill>
            </a:rPr>
            <a:t>není</a:t>
          </a:r>
          <a:r>
            <a:rPr lang="es-ES" sz="1800" b="1" dirty="0">
              <a:solidFill>
                <a:schemeClr val="tx1"/>
              </a:solidFill>
            </a:rPr>
            <a:t> </a:t>
          </a:r>
          <a:r>
            <a:rPr lang="es-ES" sz="1800" b="1" dirty="0" err="1">
              <a:solidFill>
                <a:schemeClr val="tx1"/>
              </a:solidFill>
            </a:rPr>
            <a:t>vyvážený</a:t>
          </a:r>
          <a:r>
            <a:rPr lang="es-ES" sz="1800" b="1" dirty="0">
              <a:solidFill>
                <a:schemeClr val="tx1"/>
              </a:solidFill>
            </a:rPr>
            <a:t>, </a:t>
          </a:r>
          <a:r>
            <a:rPr lang="es-ES" sz="1800" b="1" dirty="0" err="1">
              <a:solidFill>
                <a:schemeClr val="tx1"/>
              </a:solidFill>
            </a:rPr>
            <a:t>krev</a:t>
          </a:r>
          <a:r>
            <a:rPr lang="es-ES" sz="1800" b="1" dirty="0">
              <a:solidFill>
                <a:schemeClr val="tx1"/>
              </a:solidFill>
            </a:rPr>
            <a:t> </a:t>
          </a:r>
          <a:r>
            <a:rPr lang="cs-CZ" sz="1800" b="1" dirty="0">
              <a:solidFill>
                <a:schemeClr val="tx1"/>
              </a:solidFill>
            </a:rPr>
            <a:t>s</a:t>
          </a:r>
          <a:r>
            <a:rPr lang="es-ES" sz="1800" b="1" dirty="0">
              <a:solidFill>
                <a:schemeClr val="tx1"/>
              </a:solidFill>
            </a:rPr>
            <a:t>e vede do </a:t>
          </a:r>
          <a:r>
            <a:rPr lang="es-ES" sz="1800" b="1" dirty="0" err="1">
              <a:solidFill>
                <a:schemeClr val="tx1"/>
              </a:solidFill>
            </a:rPr>
            <a:t>hlavy</a:t>
          </a:r>
          <a:r>
            <a:rPr lang="es-ES" sz="1800" b="1" dirty="0">
              <a:solidFill>
                <a:schemeClr val="tx1"/>
              </a:solidFill>
            </a:rPr>
            <a:t>, </a:t>
          </a:r>
          <a:r>
            <a:rPr lang="es-ES" sz="1800" b="1" dirty="0" err="1">
              <a:solidFill>
                <a:schemeClr val="tx1"/>
              </a:solidFill>
            </a:rPr>
            <a:t>což</a:t>
          </a:r>
          <a:r>
            <a:rPr lang="es-ES" sz="1800" b="1" dirty="0">
              <a:solidFill>
                <a:schemeClr val="tx1"/>
              </a:solidFill>
            </a:rPr>
            <a:t> </a:t>
          </a:r>
          <a:r>
            <a:rPr lang="es-ES" sz="1800" b="1" dirty="0" err="1">
              <a:solidFill>
                <a:schemeClr val="tx1"/>
              </a:solidFill>
            </a:rPr>
            <a:t>způsobuje</a:t>
          </a:r>
          <a:r>
            <a:rPr lang="es-ES" sz="1800" b="1" dirty="0">
              <a:solidFill>
                <a:schemeClr val="tx1"/>
              </a:solidFill>
            </a:rPr>
            <a:t> </a:t>
          </a:r>
          <a:r>
            <a:rPr lang="es-ES" sz="1800" b="1" dirty="0" err="1">
              <a:solidFill>
                <a:schemeClr val="tx1"/>
              </a:solidFill>
            </a:rPr>
            <a:t>bolesti</a:t>
          </a:r>
          <a:r>
            <a:rPr lang="es-ES" sz="1800" b="1" dirty="0">
              <a:solidFill>
                <a:schemeClr val="tx1"/>
              </a:solidFill>
            </a:rPr>
            <a:t> </a:t>
          </a:r>
          <a:r>
            <a:rPr lang="es-ES" sz="1800" b="1" dirty="0" err="1">
              <a:solidFill>
                <a:schemeClr val="tx1"/>
              </a:solidFill>
            </a:rPr>
            <a:t>hlavy</a:t>
          </a:r>
          <a:r>
            <a:rPr lang="es-ES" sz="1800" b="1" dirty="0">
              <a:solidFill>
                <a:schemeClr val="tx1"/>
              </a:solidFill>
            </a:rPr>
            <a:t> </a:t>
          </a:r>
          <a:r>
            <a:rPr lang="es-ES" sz="1800" b="1" dirty="0" err="1">
              <a:solidFill>
                <a:schemeClr val="tx1"/>
              </a:solidFill>
            </a:rPr>
            <a:t>nebo</a:t>
          </a:r>
          <a:r>
            <a:rPr lang="es-ES" sz="1800" b="1" dirty="0">
              <a:solidFill>
                <a:schemeClr val="tx1"/>
              </a:solidFill>
            </a:rPr>
            <a:t> </a:t>
          </a:r>
          <a:r>
            <a:rPr lang="es-ES" sz="1800" b="1" dirty="0" err="1">
              <a:solidFill>
                <a:schemeClr val="tx1"/>
              </a:solidFill>
            </a:rPr>
            <a:t>krvácení</a:t>
          </a:r>
          <a:r>
            <a:rPr lang="es-ES" sz="1800" b="1" dirty="0">
              <a:solidFill>
                <a:schemeClr val="tx1"/>
              </a:solidFill>
            </a:rPr>
            <a:t> z </a:t>
          </a:r>
          <a:r>
            <a:rPr lang="es-ES" sz="1800" b="1" dirty="0" err="1">
              <a:solidFill>
                <a:schemeClr val="tx1"/>
              </a:solidFill>
            </a:rPr>
            <a:t>nosu</a:t>
          </a:r>
          <a:r>
            <a:rPr lang="es-ES" sz="1800" b="1" dirty="0">
              <a:solidFill>
                <a:schemeClr val="tx1"/>
              </a:solidFill>
            </a:rPr>
            <a:t>, </a:t>
          </a:r>
          <a:r>
            <a:rPr lang="es-ES" sz="1800" b="1" dirty="0" err="1">
              <a:solidFill>
                <a:schemeClr val="tx1"/>
              </a:solidFill>
            </a:rPr>
            <a:t>kašel</a:t>
          </a:r>
          <a:r>
            <a:rPr lang="es-ES" sz="1800" b="1" dirty="0">
              <a:solidFill>
                <a:schemeClr val="tx1"/>
              </a:solidFill>
            </a:rPr>
            <a:t>, </a:t>
          </a:r>
          <a:r>
            <a:rPr lang="es-ES" sz="1800" b="1" dirty="0" err="1">
              <a:solidFill>
                <a:schemeClr val="tx1"/>
              </a:solidFill>
            </a:rPr>
            <a:t>žaludek</a:t>
          </a:r>
          <a:r>
            <a:rPr lang="es-ES" sz="1800" b="1" dirty="0">
              <a:solidFill>
                <a:schemeClr val="tx1"/>
              </a:solidFill>
            </a:rPr>
            <a:t> se </a:t>
          </a:r>
          <a:r>
            <a:rPr lang="es-ES" sz="1800" b="1" dirty="0" err="1">
              <a:solidFill>
                <a:schemeClr val="tx1"/>
              </a:solidFill>
            </a:rPr>
            <a:t>přetíží</a:t>
          </a:r>
          <a:r>
            <a:rPr lang="es-ES" sz="1800" b="1" dirty="0">
              <a:solidFill>
                <a:schemeClr val="tx1"/>
              </a:solidFill>
            </a:rPr>
            <a:t> </a:t>
          </a:r>
          <a:r>
            <a:rPr lang="es-ES" sz="1800" b="1" dirty="0" err="1">
              <a:solidFill>
                <a:schemeClr val="tx1"/>
              </a:solidFill>
            </a:rPr>
            <a:t>krví</a:t>
          </a:r>
          <a:r>
            <a:rPr lang="es-ES" sz="1800" b="1" dirty="0">
              <a:solidFill>
                <a:schemeClr val="tx1"/>
              </a:solidFill>
            </a:rPr>
            <a:t> a </a:t>
          </a:r>
          <a:r>
            <a:rPr lang="es-ES" sz="1800" b="1" dirty="0" err="1">
              <a:solidFill>
                <a:schemeClr val="tx1"/>
              </a:solidFill>
            </a:rPr>
            <a:t>způsobuje</a:t>
          </a:r>
          <a:r>
            <a:rPr lang="es-ES" sz="1800" b="1" dirty="0">
              <a:solidFill>
                <a:schemeClr val="tx1"/>
              </a:solidFill>
            </a:rPr>
            <a:t> </a:t>
          </a:r>
          <a:r>
            <a:rPr lang="es-ES" sz="1800" b="1" dirty="0" err="1">
              <a:solidFill>
                <a:schemeClr val="tx1"/>
              </a:solidFill>
            </a:rPr>
            <a:t>poruchy</a:t>
          </a:r>
          <a:r>
            <a:rPr lang="es-ES" sz="1800" b="1" dirty="0">
              <a:solidFill>
                <a:schemeClr val="tx1"/>
              </a:solidFill>
            </a:rPr>
            <a:t> </a:t>
          </a:r>
          <a:r>
            <a:rPr lang="es-ES" sz="1800" b="1" dirty="0" err="1">
              <a:solidFill>
                <a:schemeClr val="tx1"/>
              </a:solidFill>
            </a:rPr>
            <a:t>trávení</a:t>
          </a:r>
          <a:r>
            <a:rPr lang="es-ES" sz="1800" b="1" dirty="0">
              <a:solidFill>
                <a:schemeClr val="tx1"/>
              </a:solidFill>
            </a:rPr>
            <a:t>.</a:t>
          </a:r>
          <a:endParaRPr lang="es-ES" sz="1800" dirty="0">
            <a:solidFill>
              <a:schemeClr val="tx1"/>
            </a:solidFill>
          </a:endParaRPr>
        </a:p>
      </dgm:t>
    </dgm:pt>
    <dgm:pt modelId="{D885964F-4B01-48ED-95C2-D37FE770922D}" type="parTrans" cxnId="{502F7D21-9E3E-429E-B067-C8985D184279}">
      <dgm:prSet/>
      <dgm:spPr/>
      <dgm:t>
        <a:bodyPr/>
        <a:lstStyle/>
        <a:p>
          <a:endParaRPr lang="es-ES"/>
        </a:p>
      </dgm:t>
    </dgm:pt>
    <dgm:pt modelId="{415F18E3-1FF3-46DC-8529-E5A26360C709}" type="sibTrans" cxnId="{502F7D21-9E3E-429E-B067-C8985D184279}">
      <dgm:prSet/>
      <dgm:spPr/>
      <dgm:t>
        <a:bodyPr/>
        <a:lstStyle/>
        <a:p>
          <a:endParaRPr lang="es-ES"/>
        </a:p>
      </dgm:t>
    </dgm:pt>
    <dgm:pt modelId="{D2187B8E-A072-459B-AD43-1EADB31673EB}">
      <dgm:prSet custT="1"/>
      <dgm:spPr/>
      <dgm:t>
        <a:bodyPr lIns="0"/>
        <a:lstStyle/>
        <a:p>
          <a:r>
            <a:rPr lang="es-ES" sz="1800" b="1" dirty="0" err="1">
              <a:solidFill>
                <a:schemeClr val="tx1"/>
              </a:solidFill>
            </a:rPr>
            <a:t>Bůh</a:t>
          </a:r>
          <a:r>
            <a:rPr lang="es-ES" sz="1800" b="1" dirty="0">
              <a:solidFill>
                <a:schemeClr val="tx1"/>
              </a:solidFill>
            </a:rPr>
            <a:t> </a:t>
          </a:r>
          <a:r>
            <a:rPr lang="es-ES" sz="1800" b="1" dirty="0" err="1">
              <a:solidFill>
                <a:schemeClr val="tx1"/>
              </a:solidFill>
            </a:rPr>
            <a:t>chtěl</a:t>
          </a:r>
          <a:r>
            <a:rPr lang="es-ES" sz="1800" b="1" dirty="0">
              <a:solidFill>
                <a:schemeClr val="tx1"/>
              </a:solidFill>
            </a:rPr>
            <a:t>, </a:t>
          </a:r>
          <a:r>
            <a:rPr lang="es-ES" sz="1800" b="1" dirty="0" err="1">
              <a:solidFill>
                <a:schemeClr val="tx1"/>
              </a:solidFill>
            </a:rPr>
            <a:t>aby</a:t>
          </a:r>
          <a:r>
            <a:rPr lang="es-ES" sz="1800" b="1" dirty="0">
              <a:solidFill>
                <a:schemeClr val="tx1"/>
              </a:solidFill>
            </a:rPr>
            <a:t> </a:t>
          </a:r>
          <a:r>
            <a:rPr lang="es-ES" sz="1800" b="1" dirty="0" err="1">
              <a:solidFill>
                <a:schemeClr val="tx1"/>
              </a:solidFill>
            </a:rPr>
            <a:t>existoval</a:t>
          </a:r>
          <a:r>
            <a:rPr lang="es-ES" sz="1800" b="1" dirty="0">
              <a:solidFill>
                <a:schemeClr val="tx1"/>
              </a:solidFill>
            </a:rPr>
            <a:t> </a:t>
          </a:r>
          <a:r>
            <a:rPr lang="es-ES" sz="1800" b="1" dirty="0" err="1">
              <a:solidFill>
                <a:schemeClr val="tx1"/>
              </a:solidFill>
            </a:rPr>
            <a:t>jasný</a:t>
          </a:r>
          <a:r>
            <a:rPr lang="es-ES" sz="1800" b="1" dirty="0">
              <a:solidFill>
                <a:schemeClr val="tx1"/>
              </a:solidFill>
            </a:rPr>
            <a:t> </a:t>
          </a:r>
          <a:r>
            <a:rPr lang="es-ES" sz="1800" b="1" dirty="0" err="1">
              <a:solidFill>
                <a:schemeClr val="tx1"/>
              </a:solidFill>
            </a:rPr>
            <a:t>rozdíl</a:t>
          </a:r>
          <a:r>
            <a:rPr lang="es-ES" sz="1800" b="1" dirty="0">
              <a:solidFill>
                <a:schemeClr val="tx1"/>
              </a:solidFill>
            </a:rPr>
            <a:t> </a:t>
          </a:r>
          <a:r>
            <a:rPr lang="es-ES" sz="1800" b="1" dirty="0" err="1">
              <a:solidFill>
                <a:schemeClr val="tx1"/>
              </a:solidFill>
            </a:rPr>
            <a:t>mezi</a:t>
          </a:r>
          <a:r>
            <a:rPr lang="es-ES" sz="1800" b="1" dirty="0">
              <a:solidFill>
                <a:schemeClr val="tx1"/>
              </a:solidFill>
            </a:rPr>
            <a:t> </a:t>
          </a:r>
          <a:r>
            <a:rPr lang="es-ES" sz="1800" b="1" dirty="0" err="1">
              <a:solidFill>
                <a:schemeClr val="tx1"/>
              </a:solidFill>
            </a:rPr>
            <a:t>oblékáním</a:t>
          </a:r>
          <a:r>
            <a:rPr lang="es-ES" sz="1800" b="1" dirty="0">
              <a:solidFill>
                <a:schemeClr val="tx1"/>
              </a:solidFill>
            </a:rPr>
            <a:t> </a:t>
          </a:r>
          <a:r>
            <a:rPr lang="es-ES" sz="1800" b="1" dirty="0" err="1">
              <a:solidFill>
                <a:schemeClr val="tx1"/>
              </a:solidFill>
            </a:rPr>
            <a:t>mužů</a:t>
          </a:r>
          <a:r>
            <a:rPr lang="es-ES" sz="1800" b="1" dirty="0">
              <a:solidFill>
                <a:schemeClr val="tx1"/>
              </a:solidFill>
            </a:rPr>
            <a:t> a </a:t>
          </a:r>
          <a:r>
            <a:rPr lang="es-ES" sz="1800" b="1" dirty="0" err="1">
              <a:solidFill>
                <a:schemeClr val="tx1"/>
              </a:solidFill>
            </a:rPr>
            <a:t>žen</a:t>
          </a:r>
          <a:r>
            <a:rPr lang="es-ES" sz="1800" b="1" dirty="0">
              <a:solidFill>
                <a:schemeClr val="tx1"/>
              </a:solidFill>
            </a:rPr>
            <a:t>, a </a:t>
          </a:r>
          <a:r>
            <a:rPr lang="es-ES" sz="1800" b="1" dirty="0" err="1">
              <a:solidFill>
                <a:schemeClr val="tx1"/>
              </a:solidFill>
            </a:rPr>
            <a:t>považoval</a:t>
          </a:r>
          <a:r>
            <a:rPr lang="es-ES" sz="1800" b="1" dirty="0">
              <a:solidFill>
                <a:schemeClr val="tx1"/>
              </a:solidFill>
            </a:rPr>
            <a:t> tuto </a:t>
          </a:r>
          <a:r>
            <a:rPr lang="es-ES" sz="1800" b="1" dirty="0" err="1">
              <a:solidFill>
                <a:schemeClr val="tx1"/>
              </a:solidFill>
            </a:rPr>
            <a:t>záležitost</a:t>
          </a:r>
          <a:r>
            <a:rPr lang="es-ES" sz="1800" b="1" dirty="0">
              <a:solidFill>
                <a:schemeClr val="tx1"/>
              </a:solidFill>
            </a:rPr>
            <a:t> </a:t>
          </a:r>
          <a:r>
            <a:rPr lang="es-ES" sz="1800" b="1" dirty="0" err="1">
              <a:solidFill>
                <a:schemeClr val="tx1"/>
              </a:solidFill>
            </a:rPr>
            <a:t>za</a:t>
          </a:r>
          <a:r>
            <a:rPr lang="es-ES" sz="1800" b="1" dirty="0">
              <a:solidFill>
                <a:schemeClr val="tx1"/>
              </a:solidFill>
            </a:rPr>
            <a:t> </a:t>
          </a:r>
          <a:r>
            <a:rPr lang="es-ES" sz="1800" b="1" dirty="0" err="1">
              <a:solidFill>
                <a:schemeClr val="tx1"/>
              </a:solidFill>
            </a:rPr>
            <a:t>dostatečně</a:t>
          </a:r>
          <a:r>
            <a:rPr lang="es-ES" sz="1800" b="1" dirty="0">
              <a:solidFill>
                <a:schemeClr val="tx1"/>
              </a:solidFill>
            </a:rPr>
            <a:t> </a:t>
          </a:r>
          <a:r>
            <a:rPr lang="es-ES" sz="1800" b="1" dirty="0" err="1">
              <a:solidFill>
                <a:schemeClr val="tx1"/>
              </a:solidFill>
            </a:rPr>
            <a:t>důležitou</a:t>
          </a:r>
          <a:r>
            <a:rPr lang="es-ES" sz="1800" b="1" dirty="0">
              <a:solidFill>
                <a:schemeClr val="tx1"/>
              </a:solidFill>
            </a:rPr>
            <a:t>, </a:t>
          </a:r>
          <a:r>
            <a:rPr lang="es-ES" sz="1800" b="1" dirty="0" err="1">
              <a:solidFill>
                <a:schemeClr val="tx1"/>
              </a:solidFill>
            </a:rPr>
            <a:t>aby</a:t>
          </a:r>
          <a:r>
            <a:rPr lang="es-ES" sz="1800" b="1" dirty="0">
              <a:solidFill>
                <a:schemeClr val="tx1"/>
              </a:solidFill>
            </a:rPr>
            <a:t> o </a:t>
          </a:r>
          <a:r>
            <a:rPr lang="es-ES" sz="1800" b="1" dirty="0" err="1">
              <a:solidFill>
                <a:schemeClr val="tx1"/>
              </a:solidFill>
            </a:rPr>
            <a:t>ní</a:t>
          </a:r>
          <a:r>
            <a:rPr lang="es-ES" sz="1800" b="1" dirty="0">
              <a:solidFill>
                <a:schemeClr val="tx1"/>
              </a:solidFill>
            </a:rPr>
            <a:t> </a:t>
          </a:r>
          <a:r>
            <a:rPr lang="es-ES" sz="1800" b="1" dirty="0" err="1">
              <a:solidFill>
                <a:schemeClr val="tx1"/>
              </a:solidFill>
            </a:rPr>
            <a:t>dal</a:t>
          </a:r>
          <a:r>
            <a:rPr lang="es-ES" sz="1800" b="1" dirty="0">
              <a:solidFill>
                <a:schemeClr val="tx1"/>
              </a:solidFill>
            </a:rPr>
            <a:t> </a:t>
          </a:r>
          <a:r>
            <a:rPr lang="es-ES" sz="1800" b="1" dirty="0" err="1">
              <a:solidFill>
                <a:schemeClr val="tx1"/>
              </a:solidFill>
            </a:rPr>
            <a:t>výslovné</a:t>
          </a:r>
          <a:r>
            <a:rPr lang="es-ES" sz="1800" b="1" dirty="0">
              <a:solidFill>
                <a:schemeClr val="tx1"/>
              </a:solidFill>
            </a:rPr>
            <a:t> </a:t>
          </a:r>
          <a:r>
            <a:rPr lang="es-ES" sz="1800" b="1" dirty="0" err="1">
              <a:solidFill>
                <a:schemeClr val="tx1"/>
              </a:solidFill>
            </a:rPr>
            <a:t>pokyny</a:t>
          </a:r>
          <a:r>
            <a:rPr lang="es-ES" sz="1800" b="1" dirty="0">
              <a:solidFill>
                <a:schemeClr val="tx1"/>
              </a:solidFill>
            </a:rPr>
            <a:t>; </a:t>
          </a:r>
          <a:r>
            <a:rPr lang="es-ES" sz="1800" b="1" dirty="0" err="1">
              <a:solidFill>
                <a:schemeClr val="tx1"/>
              </a:solidFill>
            </a:rPr>
            <a:t>Neboť</a:t>
          </a:r>
          <a:r>
            <a:rPr lang="es-ES" sz="1800" b="1" dirty="0">
              <a:solidFill>
                <a:schemeClr val="tx1"/>
              </a:solidFill>
            </a:rPr>
            <a:t> </a:t>
          </a:r>
          <a:r>
            <a:rPr lang="es-ES" sz="1800" b="1" dirty="0" err="1">
              <a:solidFill>
                <a:schemeClr val="tx1"/>
              </a:solidFill>
            </a:rPr>
            <a:t>stejné</a:t>
          </a:r>
          <a:r>
            <a:rPr lang="es-ES" sz="1800" b="1" dirty="0">
              <a:solidFill>
                <a:schemeClr val="tx1"/>
              </a:solidFill>
            </a:rPr>
            <a:t> </a:t>
          </a:r>
          <a:r>
            <a:rPr lang="es-ES" sz="1800" b="1" dirty="0" err="1">
              <a:solidFill>
                <a:schemeClr val="tx1"/>
              </a:solidFill>
            </a:rPr>
            <a:t>oblečení</a:t>
          </a:r>
          <a:r>
            <a:rPr lang="es-ES" sz="1800" b="1" dirty="0">
              <a:solidFill>
                <a:schemeClr val="tx1"/>
              </a:solidFill>
            </a:rPr>
            <a:t>, </a:t>
          </a:r>
          <a:r>
            <a:rPr lang="es-ES" sz="1800" b="1" dirty="0" err="1">
              <a:solidFill>
                <a:schemeClr val="tx1"/>
              </a:solidFill>
            </a:rPr>
            <a:t>které</a:t>
          </a:r>
          <a:r>
            <a:rPr lang="es-ES" sz="1800" b="1" dirty="0">
              <a:solidFill>
                <a:schemeClr val="tx1"/>
              </a:solidFill>
            </a:rPr>
            <a:t> </a:t>
          </a:r>
          <a:r>
            <a:rPr lang="es-ES" sz="1800" b="1" dirty="0" err="1">
              <a:solidFill>
                <a:schemeClr val="tx1"/>
              </a:solidFill>
            </a:rPr>
            <a:t>nosí</a:t>
          </a:r>
          <a:r>
            <a:rPr lang="es-ES" sz="1800" b="1" dirty="0">
              <a:solidFill>
                <a:schemeClr val="tx1"/>
              </a:solidFill>
            </a:rPr>
            <a:t> </a:t>
          </a:r>
          <a:r>
            <a:rPr lang="es-ES" sz="1800" b="1" dirty="0" err="1">
              <a:solidFill>
                <a:schemeClr val="tx1"/>
              </a:solidFill>
            </a:rPr>
            <a:t>obě</a:t>
          </a:r>
          <a:r>
            <a:rPr lang="es-ES" sz="1800" b="1" dirty="0">
              <a:solidFill>
                <a:schemeClr val="tx1"/>
              </a:solidFill>
            </a:rPr>
            <a:t> </a:t>
          </a:r>
          <a:r>
            <a:rPr lang="es-ES" sz="1800" b="1" dirty="0" err="1">
              <a:solidFill>
                <a:schemeClr val="tx1"/>
              </a:solidFill>
            </a:rPr>
            <a:t>pohlaví</a:t>
          </a:r>
          <a:r>
            <a:rPr lang="es-ES" sz="1800" b="1" dirty="0">
              <a:solidFill>
                <a:schemeClr val="tx1"/>
              </a:solidFill>
            </a:rPr>
            <a:t>, </a:t>
          </a:r>
          <a:r>
            <a:rPr lang="es-ES" sz="1800" b="1" dirty="0" err="1">
              <a:solidFill>
                <a:schemeClr val="tx1"/>
              </a:solidFill>
            </a:rPr>
            <a:t>by</a:t>
          </a:r>
          <a:r>
            <a:rPr lang="es-ES" sz="1800" b="1" dirty="0">
              <a:solidFill>
                <a:schemeClr val="tx1"/>
              </a:solidFill>
            </a:rPr>
            <a:t> </a:t>
          </a:r>
          <a:r>
            <a:rPr lang="es-ES" sz="1800" b="1" dirty="0" err="1">
              <a:solidFill>
                <a:schemeClr val="tx1"/>
              </a:solidFill>
            </a:rPr>
            <a:t>způsobilo</a:t>
          </a:r>
          <a:r>
            <a:rPr lang="es-ES" sz="1800" b="1" dirty="0">
              <a:solidFill>
                <a:schemeClr val="tx1"/>
              </a:solidFill>
            </a:rPr>
            <a:t> </a:t>
          </a:r>
          <a:r>
            <a:rPr lang="es-ES" sz="1800" b="1" dirty="0" err="1">
              <a:solidFill>
                <a:schemeClr val="tx1"/>
              </a:solidFill>
            </a:rPr>
            <a:t>zmatek</a:t>
          </a:r>
          <a:r>
            <a:rPr lang="es-ES" sz="1800" b="1" dirty="0">
              <a:solidFill>
                <a:schemeClr val="tx1"/>
              </a:solidFill>
            </a:rPr>
            <a:t> a </a:t>
          </a:r>
          <a:r>
            <a:rPr lang="es-ES" sz="1800" b="1" dirty="0" err="1">
              <a:solidFill>
                <a:schemeClr val="tx1"/>
              </a:solidFill>
            </a:rPr>
            <a:t>značně</a:t>
          </a:r>
          <a:r>
            <a:rPr lang="es-ES" sz="1800" b="1" dirty="0">
              <a:solidFill>
                <a:schemeClr val="tx1"/>
              </a:solidFill>
            </a:rPr>
            <a:t> </a:t>
          </a:r>
          <a:r>
            <a:rPr lang="es-ES" sz="1800" b="1" dirty="0" err="1">
              <a:solidFill>
                <a:schemeClr val="tx1"/>
              </a:solidFill>
            </a:rPr>
            <a:t>zvýšilo</a:t>
          </a:r>
          <a:r>
            <a:rPr lang="es-ES" sz="1800" b="1" dirty="0">
              <a:solidFill>
                <a:schemeClr val="tx1"/>
              </a:solidFill>
            </a:rPr>
            <a:t> </a:t>
          </a:r>
          <a:r>
            <a:rPr lang="es-ES" sz="1800" b="1" dirty="0" err="1">
              <a:solidFill>
                <a:schemeClr val="tx1"/>
              </a:solidFill>
            </a:rPr>
            <a:t>zločinnost</a:t>
          </a:r>
          <a:r>
            <a:rPr lang="es-ES" sz="1800" b="1" dirty="0">
              <a:solidFill>
                <a:schemeClr val="tx1"/>
              </a:solidFill>
            </a:rPr>
            <a:t>.</a:t>
          </a:r>
          <a:endParaRPr lang="es-ES" sz="1800" dirty="0">
            <a:solidFill>
              <a:schemeClr val="tx1"/>
            </a:solidFill>
          </a:endParaRPr>
        </a:p>
      </dgm:t>
    </dgm:pt>
    <dgm:pt modelId="{D8B9D5BA-C24A-430A-81BA-957CCFB9B9FD}" type="parTrans" cxnId="{A01F62B7-DA9F-4D16-8F7F-005EF6216DAD}">
      <dgm:prSet/>
      <dgm:spPr/>
      <dgm:t>
        <a:bodyPr/>
        <a:lstStyle/>
        <a:p>
          <a:endParaRPr lang="es-ES"/>
        </a:p>
      </dgm:t>
    </dgm:pt>
    <dgm:pt modelId="{16E12E31-B7D2-4A83-9952-723F5651257E}" type="sibTrans" cxnId="{A01F62B7-DA9F-4D16-8F7F-005EF6216DAD}">
      <dgm:prSet/>
      <dgm:spPr/>
      <dgm:t>
        <a:bodyPr/>
        <a:lstStyle/>
        <a:p>
          <a:endParaRPr lang="es-ES"/>
        </a:p>
      </dgm:t>
    </dgm:pt>
    <dgm:pt modelId="{BADD0CA6-DE6B-4B71-9DF9-CBE96D25CE24}">
      <dgm:prSet custT="1"/>
      <dgm:spPr/>
      <dgm:t>
        <a:bodyPr lIns="0"/>
        <a:lstStyle/>
        <a:p>
          <a:r>
            <a:rPr lang="es-ES" sz="1800" b="1" dirty="0" err="1">
              <a:solidFill>
                <a:schemeClr val="tx1"/>
              </a:solidFill>
            </a:rPr>
            <a:t>Mluvte</a:t>
          </a:r>
          <a:r>
            <a:rPr lang="es-ES" sz="1800" b="1" dirty="0">
              <a:solidFill>
                <a:schemeClr val="tx1"/>
              </a:solidFill>
            </a:rPr>
            <a:t> o </a:t>
          </a:r>
          <a:r>
            <a:rPr lang="es-ES" sz="1800" b="1" dirty="0" err="1">
              <a:solidFill>
                <a:schemeClr val="tx1"/>
              </a:solidFill>
            </a:rPr>
            <a:t>Ježíšově</a:t>
          </a:r>
          <a:r>
            <a:rPr lang="es-ES" sz="1800" b="1" dirty="0">
              <a:solidFill>
                <a:schemeClr val="tx1"/>
              </a:solidFill>
            </a:rPr>
            <a:t> </a:t>
          </a:r>
          <a:r>
            <a:rPr lang="es-ES" sz="1800" b="1" dirty="0" err="1">
              <a:solidFill>
                <a:schemeClr val="tx1"/>
              </a:solidFill>
            </a:rPr>
            <a:t>lásce</a:t>
          </a:r>
          <a:r>
            <a:rPr lang="es-ES" sz="1800" b="1" dirty="0">
              <a:solidFill>
                <a:schemeClr val="tx1"/>
              </a:solidFill>
            </a:rPr>
            <a:t> a </a:t>
          </a:r>
          <a:r>
            <a:rPr lang="es-ES" sz="1800" b="1" dirty="0" err="1">
              <a:solidFill>
                <a:schemeClr val="tx1"/>
              </a:solidFill>
            </a:rPr>
            <a:t>pokoře</a:t>
          </a:r>
          <a:r>
            <a:rPr lang="es-ES" sz="1800" b="1" dirty="0">
              <a:solidFill>
                <a:schemeClr val="tx1"/>
              </a:solidFill>
            </a:rPr>
            <a:t>, ale </a:t>
          </a:r>
          <a:r>
            <a:rPr lang="es-ES" sz="1800" b="1" dirty="0" err="1">
              <a:solidFill>
                <a:schemeClr val="tx1"/>
              </a:solidFill>
            </a:rPr>
            <a:t>nepovzbuzujte</a:t>
          </a:r>
          <a:r>
            <a:rPr lang="es-ES" sz="1800" b="1" dirty="0">
              <a:solidFill>
                <a:schemeClr val="tx1"/>
              </a:solidFill>
            </a:rPr>
            <a:t> </a:t>
          </a:r>
          <a:r>
            <a:rPr lang="es-ES" sz="1800" b="1" dirty="0" err="1">
              <a:solidFill>
                <a:schemeClr val="tx1"/>
              </a:solidFill>
            </a:rPr>
            <a:t>bratry</a:t>
          </a:r>
          <a:r>
            <a:rPr lang="es-ES" sz="1800" b="1" dirty="0">
              <a:solidFill>
                <a:schemeClr val="tx1"/>
              </a:solidFill>
            </a:rPr>
            <a:t> a </a:t>
          </a:r>
          <a:r>
            <a:rPr lang="es-ES" sz="1800" b="1" dirty="0" err="1">
              <a:solidFill>
                <a:schemeClr val="tx1"/>
              </a:solidFill>
            </a:rPr>
            <a:t>sestry</a:t>
          </a:r>
          <a:r>
            <a:rPr lang="es-ES" sz="1800" b="1" dirty="0">
              <a:solidFill>
                <a:schemeClr val="tx1"/>
              </a:solidFill>
            </a:rPr>
            <a:t>, </a:t>
          </a:r>
          <a:r>
            <a:rPr lang="es-ES" sz="1800" b="1" dirty="0" err="1">
              <a:solidFill>
                <a:schemeClr val="tx1"/>
              </a:solidFill>
            </a:rPr>
            <a:t>aby</a:t>
          </a:r>
          <a:r>
            <a:rPr lang="es-ES" sz="1800" b="1" dirty="0">
              <a:solidFill>
                <a:schemeClr val="tx1"/>
              </a:solidFill>
            </a:rPr>
            <a:t> </a:t>
          </a:r>
          <a:r>
            <a:rPr lang="es-ES" sz="1800" b="1" dirty="0" err="1">
              <a:solidFill>
                <a:schemeClr val="tx1"/>
              </a:solidFill>
            </a:rPr>
            <a:t>hledali</a:t>
          </a:r>
          <a:r>
            <a:rPr lang="es-ES" sz="1800" b="1" dirty="0">
              <a:solidFill>
                <a:schemeClr val="tx1"/>
              </a:solidFill>
            </a:rPr>
            <a:t> </a:t>
          </a:r>
          <a:r>
            <a:rPr lang="es-ES" sz="1800" b="1" dirty="0" err="1">
              <a:solidFill>
                <a:schemeClr val="tx1"/>
              </a:solidFill>
            </a:rPr>
            <a:t>chyby</a:t>
          </a:r>
          <a:r>
            <a:rPr lang="es-ES" sz="1800" b="1" dirty="0">
              <a:solidFill>
                <a:schemeClr val="tx1"/>
              </a:solidFill>
            </a:rPr>
            <a:t> v </a:t>
          </a:r>
          <a:r>
            <a:rPr lang="es-ES" sz="1800" b="1" dirty="0" err="1">
              <a:solidFill>
                <a:schemeClr val="tx1"/>
              </a:solidFill>
            </a:rPr>
            <a:t>oblékání</a:t>
          </a:r>
          <a:r>
            <a:rPr lang="es-ES" sz="1800" b="1" dirty="0">
              <a:solidFill>
                <a:schemeClr val="tx1"/>
              </a:solidFill>
            </a:rPr>
            <a:t> </a:t>
          </a:r>
          <a:r>
            <a:rPr lang="es-ES" sz="1800" b="1" dirty="0" err="1">
              <a:solidFill>
                <a:schemeClr val="tx1"/>
              </a:solidFill>
            </a:rPr>
            <a:t>nebo</a:t>
          </a:r>
          <a:r>
            <a:rPr lang="es-ES" sz="1800" b="1" dirty="0">
              <a:solidFill>
                <a:schemeClr val="tx1"/>
              </a:solidFill>
            </a:rPr>
            <a:t> </a:t>
          </a:r>
          <a:r>
            <a:rPr lang="es-ES" sz="1800" b="1" dirty="0" err="1">
              <a:solidFill>
                <a:schemeClr val="tx1"/>
              </a:solidFill>
            </a:rPr>
            <a:t>vzhledu</a:t>
          </a:r>
          <a:r>
            <a:rPr lang="es-ES" sz="1800" b="1" dirty="0">
              <a:solidFill>
                <a:schemeClr val="tx1"/>
              </a:solidFill>
            </a:rPr>
            <a:t> </a:t>
          </a:r>
          <a:r>
            <a:rPr lang="es-ES" sz="1800" b="1" dirty="0" err="1">
              <a:solidFill>
                <a:schemeClr val="tx1"/>
              </a:solidFill>
            </a:rPr>
            <a:t>druhých</a:t>
          </a:r>
          <a:r>
            <a:rPr lang="es-ES" sz="1800" b="1" dirty="0">
              <a:solidFill>
                <a:schemeClr val="tx1"/>
              </a:solidFill>
            </a:rPr>
            <a:t>.</a:t>
          </a:r>
          <a:endParaRPr lang="es-ES" sz="1800" dirty="0">
            <a:solidFill>
              <a:schemeClr val="tx1"/>
            </a:solidFill>
          </a:endParaRPr>
        </a:p>
      </dgm:t>
    </dgm:pt>
    <dgm:pt modelId="{7A844003-0001-4B8F-9E1B-D13373063B50}" type="parTrans" cxnId="{E8BF9830-3081-43DF-9679-F61B32EE43FE}">
      <dgm:prSet/>
      <dgm:spPr/>
      <dgm:t>
        <a:bodyPr/>
        <a:lstStyle/>
        <a:p>
          <a:endParaRPr lang="es-ES"/>
        </a:p>
      </dgm:t>
    </dgm:pt>
    <dgm:pt modelId="{FD73B921-07EB-47B3-87F4-29B9B38C0143}" type="sibTrans" cxnId="{E8BF9830-3081-43DF-9679-F61B32EE43FE}">
      <dgm:prSet/>
      <dgm:spPr/>
      <dgm:t>
        <a:bodyPr/>
        <a:lstStyle/>
        <a:p>
          <a:endParaRPr lang="es-ES"/>
        </a:p>
      </dgm:t>
    </dgm:pt>
    <dgm:pt modelId="{B72473D7-1FE1-4BC5-BB07-EC99AD3DBDDC}" type="pres">
      <dgm:prSet presAssocID="{B039D70F-43F2-4EAC-ABD5-A4F16DF851E4}" presName="linear" presStyleCnt="0">
        <dgm:presLayoutVars>
          <dgm:dir/>
          <dgm:resizeHandles val="exact"/>
        </dgm:presLayoutVars>
      </dgm:prSet>
      <dgm:spPr/>
    </dgm:pt>
    <dgm:pt modelId="{62918B90-D826-42B1-8BFE-3BFA7B6B57DF}" type="pres">
      <dgm:prSet presAssocID="{E752841D-778A-489C-8C1C-29D215E9416F}" presName="comp" presStyleCnt="0"/>
      <dgm:spPr/>
    </dgm:pt>
    <dgm:pt modelId="{AC76FB05-82AD-4627-B021-CC98E0E11D01}" type="pres">
      <dgm:prSet presAssocID="{E752841D-778A-489C-8C1C-29D215E9416F}" presName="box" presStyleLbl="node1" presStyleIdx="0" presStyleCnt="5" custScaleY="76174"/>
      <dgm:spPr/>
    </dgm:pt>
    <dgm:pt modelId="{DBDC25D0-BD24-439E-B680-AF1C1421B08F}" type="pres">
      <dgm:prSet presAssocID="{E752841D-778A-489C-8C1C-29D215E9416F}" presName="img" presStyleLbl="fgImgPlace1" presStyleIdx="0" presStyleCnt="5" custFlipVert="1" custScaleX="50045" custScaleY="89709" custLinFactNeighborX="-6333" custLinFactNeighborY="0"/>
      <dgm:spPr>
        <a:prstGeom prst="star6">
          <a:avLst/>
        </a:prstGeom>
        <a:solidFill>
          <a:srgbClr val="953B59"/>
        </a:solidFill>
      </dgm:spPr>
    </dgm:pt>
    <dgm:pt modelId="{EEA4E706-5ECC-40E0-AAE9-3258429461EC}" type="pres">
      <dgm:prSet presAssocID="{E752841D-778A-489C-8C1C-29D215E9416F}" presName="text" presStyleLbl="node1" presStyleIdx="0" presStyleCnt="5">
        <dgm:presLayoutVars>
          <dgm:bulletEnabled val="1"/>
        </dgm:presLayoutVars>
      </dgm:prSet>
      <dgm:spPr/>
    </dgm:pt>
    <dgm:pt modelId="{544C3D95-5DC9-4667-8C9E-BB1497A6B867}" type="pres">
      <dgm:prSet presAssocID="{5B24AE4A-183F-4AFA-A5F7-BFD60D598AE1}" presName="spacer" presStyleCnt="0"/>
      <dgm:spPr/>
    </dgm:pt>
    <dgm:pt modelId="{1524EE31-37A8-4711-A06A-67064920207D}" type="pres">
      <dgm:prSet presAssocID="{3F41052F-D3AF-4D2B-A066-0FEF07F75ACE}" presName="comp" presStyleCnt="0"/>
      <dgm:spPr/>
    </dgm:pt>
    <dgm:pt modelId="{F6FFE740-6F33-4E1F-8FFA-8A778439CC88}" type="pres">
      <dgm:prSet presAssocID="{3F41052F-D3AF-4D2B-A066-0FEF07F75ACE}" presName="box" presStyleLbl="node1" presStyleIdx="1" presStyleCnt="5" custScaleY="100042"/>
      <dgm:spPr/>
    </dgm:pt>
    <dgm:pt modelId="{23F900B0-476D-42C1-BD58-902D600116B2}" type="pres">
      <dgm:prSet presAssocID="{3F41052F-D3AF-4D2B-A066-0FEF07F75ACE}" presName="img" presStyleLbl="fgImgPlace1" presStyleIdx="1" presStyleCnt="5" custFlipVert="1" custScaleX="50045" custScaleY="89670" custLinFactNeighborX="-6097" custLinFactNeighborY="3432"/>
      <dgm:spPr>
        <a:prstGeom prst="star6">
          <a:avLst/>
        </a:prstGeom>
        <a:solidFill>
          <a:srgbClr val="7E3666"/>
        </a:solidFill>
      </dgm:spPr>
    </dgm:pt>
    <dgm:pt modelId="{31830EC7-90C0-4D3E-8353-6AC801ABA249}" type="pres">
      <dgm:prSet presAssocID="{3F41052F-D3AF-4D2B-A066-0FEF07F75ACE}" presName="text" presStyleLbl="node1" presStyleIdx="1" presStyleCnt="5">
        <dgm:presLayoutVars>
          <dgm:bulletEnabled val="1"/>
        </dgm:presLayoutVars>
      </dgm:prSet>
      <dgm:spPr/>
    </dgm:pt>
    <dgm:pt modelId="{EE6600AE-4784-48D3-A6BB-3D2ECB1C5C0A}" type="pres">
      <dgm:prSet presAssocID="{19FDF7C4-B87E-4850-94D4-81BAFFDFDA28}" presName="spacer" presStyleCnt="0"/>
      <dgm:spPr/>
    </dgm:pt>
    <dgm:pt modelId="{DC22A22B-AEDB-4E8D-96BF-20C49BEB46E6}" type="pres">
      <dgm:prSet presAssocID="{71B4193F-2537-4F82-949B-94781470C1A3}" presName="comp" presStyleCnt="0"/>
      <dgm:spPr/>
    </dgm:pt>
    <dgm:pt modelId="{8ACE5C83-AB8F-442C-9838-ABA68D0572EC}" type="pres">
      <dgm:prSet presAssocID="{71B4193F-2537-4F82-949B-94781470C1A3}" presName="box" presStyleLbl="node1" presStyleIdx="2" presStyleCnt="5" custScaleY="184909"/>
      <dgm:spPr/>
    </dgm:pt>
    <dgm:pt modelId="{8ADB062E-58F8-4CD2-9310-5FAE901422DA}" type="pres">
      <dgm:prSet presAssocID="{71B4193F-2537-4F82-949B-94781470C1A3}" presName="img" presStyleLbl="fgImgPlace1" presStyleIdx="2" presStyleCnt="5" custFlipVert="1" custScaleX="50045" custScaleY="89670" custLinFactNeighborX="-4277" custLinFactNeighborY="822"/>
      <dgm:spPr>
        <a:prstGeom prst="star6">
          <a:avLst/>
        </a:prstGeom>
        <a:solidFill>
          <a:srgbClr val="893F87"/>
        </a:solidFill>
      </dgm:spPr>
    </dgm:pt>
    <dgm:pt modelId="{47AA9EC1-9EEC-4522-BFA3-A735ACAE779D}" type="pres">
      <dgm:prSet presAssocID="{71B4193F-2537-4F82-949B-94781470C1A3}" presName="text" presStyleLbl="node1" presStyleIdx="2" presStyleCnt="5">
        <dgm:presLayoutVars>
          <dgm:bulletEnabled val="1"/>
        </dgm:presLayoutVars>
      </dgm:prSet>
      <dgm:spPr/>
    </dgm:pt>
    <dgm:pt modelId="{54EC6A65-A29C-4965-BB88-788670DE28E5}" type="pres">
      <dgm:prSet presAssocID="{415F18E3-1FF3-46DC-8529-E5A26360C709}" presName="spacer" presStyleCnt="0"/>
      <dgm:spPr/>
    </dgm:pt>
    <dgm:pt modelId="{94D1CA18-FF11-4915-9117-12D046F8CA29}" type="pres">
      <dgm:prSet presAssocID="{D2187B8E-A072-459B-AD43-1EADB31673EB}" presName="comp" presStyleCnt="0"/>
      <dgm:spPr/>
    </dgm:pt>
    <dgm:pt modelId="{412E5B0F-47A0-4CBA-9B81-4A77E2553D96}" type="pres">
      <dgm:prSet presAssocID="{D2187B8E-A072-459B-AD43-1EADB31673EB}" presName="box" presStyleLbl="node1" presStyleIdx="3" presStyleCnt="5" custScaleY="135358"/>
      <dgm:spPr/>
    </dgm:pt>
    <dgm:pt modelId="{1CC5BE59-63A1-4E6B-A87E-C031090837E9}" type="pres">
      <dgm:prSet presAssocID="{D2187B8E-A072-459B-AD43-1EADB31673EB}" presName="img" presStyleLbl="fgImgPlace1" presStyleIdx="3" presStyleCnt="5" custFlipVert="1" custScaleX="50045" custScaleY="89670" custLinFactNeighborX="-3793" custLinFactNeighborY="-4236"/>
      <dgm:spPr>
        <a:prstGeom prst="star6">
          <a:avLst/>
        </a:prstGeom>
        <a:solidFill>
          <a:srgbClr val="734187"/>
        </a:solidFill>
      </dgm:spPr>
    </dgm:pt>
    <dgm:pt modelId="{390B298F-E3F9-4DA8-BD43-3C0F2B373CFD}" type="pres">
      <dgm:prSet presAssocID="{D2187B8E-A072-459B-AD43-1EADB31673EB}" presName="text" presStyleLbl="node1" presStyleIdx="3" presStyleCnt="5">
        <dgm:presLayoutVars>
          <dgm:bulletEnabled val="1"/>
        </dgm:presLayoutVars>
      </dgm:prSet>
      <dgm:spPr/>
    </dgm:pt>
    <dgm:pt modelId="{82ECB3AC-1B53-48AD-AEFB-B669E87172F7}" type="pres">
      <dgm:prSet presAssocID="{16E12E31-B7D2-4A83-9952-723F5651257E}" presName="spacer" presStyleCnt="0"/>
      <dgm:spPr/>
    </dgm:pt>
    <dgm:pt modelId="{94A7C11F-852D-47CD-B046-44BF5059BB11}" type="pres">
      <dgm:prSet presAssocID="{BADD0CA6-DE6B-4B71-9DF9-CBE96D25CE24}" presName="comp" presStyleCnt="0"/>
      <dgm:spPr/>
    </dgm:pt>
    <dgm:pt modelId="{F9DDAC2C-302C-4672-A272-1D544B29A579}" type="pres">
      <dgm:prSet presAssocID="{BADD0CA6-DE6B-4B71-9DF9-CBE96D25CE24}" presName="box" presStyleLbl="node1" presStyleIdx="4" presStyleCnt="5" custScaleY="85345"/>
      <dgm:spPr/>
    </dgm:pt>
    <dgm:pt modelId="{13DF9E76-A38C-4EBA-9A36-D58D2E494070}" type="pres">
      <dgm:prSet presAssocID="{BADD0CA6-DE6B-4B71-9DF9-CBE96D25CE24}" presName="img" presStyleLbl="fgImgPlace1" presStyleIdx="4" presStyleCnt="5" custFlipVert="1" custScaleX="50045" custScaleY="89670" custLinFactNeighborX="-3970" custLinFactNeighborY="-2495"/>
      <dgm:spPr>
        <a:prstGeom prst="star6">
          <a:avLst/>
        </a:prstGeom>
        <a:solidFill>
          <a:srgbClr val="5C4187"/>
        </a:solidFill>
      </dgm:spPr>
    </dgm:pt>
    <dgm:pt modelId="{71CEBDB6-570D-4DD2-A5C4-AB74A19C9128}" type="pres">
      <dgm:prSet presAssocID="{BADD0CA6-DE6B-4B71-9DF9-CBE96D25CE24}" presName="text" presStyleLbl="node1" presStyleIdx="4" presStyleCnt="5">
        <dgm:presLayoutVars>
          <dgm:bulletEnabled val="1"/>
        </dgm:presLayoutVars>
      </dgm:prSet>
      <dgm:spPr/>
    </dgm:pt>
  </dgm:ptLst>
  <dgm:cxnLst>
    <dgm:cxn modelId="{3D77110A-C040-4029-A839-A7852E90E210}" type="presOf" srcId="{E752841D-778A-489C-8C1C-29D215E9416F}" destId="{EEA4E706-5ECC-40E0-AAE9-3258429461EC}" srcOrd="1" destOrd="0" presId="urn:microsoft.com/office/officeart/2005/8/layout/vList4"/>
    <dgm:cxn modelId="{F82DD81B-FE3E-48C5-8D81-067A6D5D657E}" type="presOf" srcId="{E752841D-778A-489C-8C1C-29D215E9416F}" destId="{AC76FB05-82AD-4627-B021-CC98E0E11D01}" srcOrd="0" destOrd="0" presId="urn:microsoft.com/office/officeart/2005/8/layout/vList4"/>
    <dgm:cxn modelId="{502F7D21-9E3E-429E-B067-C8985D184279}" srcId="{B039D70F-43F2-4EAC-ABD5-A4F16DF851E4}" destId="{71B4193F-2537-4F82-949B-94781470C1A3}" srcOrd="2" destOrd="0" parTransId="{D885964F-4B01-48ED-95C2-D37FE770922D}" sibTransId="{415F18E3-1FF3-46DC-8529-E5A26360C709}"/>
    <dgm:cxn modelId="{19800B2A-804C-4BD9-B221-42A3509ED28D}" type="presOf" srcId="{B039D70F-43F2-4EAC-ABD5-A4F16DF851E4}" destId="{B72473D7-1FE1-4BC5-BB07-EC99AD3DBDDC}" srcOrd="0" destOrd="0" presId="urn:microsoft.com/office/officeart/2005/8/layout/vList4"/>
    <dgm:cxn modelId="{E8BF9830-3081-43DF-9679-F61B32EE43FE}" srcId="{B039D70F-43F2-4EAC-ABD5-A4F16DF851E4}" destId="{BADD0CA6-DE6B-4B71-9DF9-CBE96D25CE24}" srcOrd="4" destOrd="0" parTransId="{7A844003-0001-4B8F-9E1B-D13373063B50}" sibTransId="{FD73B921-07EB-47B3-87F4-29B9B38C0143}"/>
    <dgm:cxn modelId="{CEC5A269-F537-45CA-AB80-4AB4450D47E2}" srcId="{B039D70F-43F2-4EAC-ABD5-A4F16DF851E4}" destId="{3F41052F-D3AF-4D2B-A066-0FEF07F75ACE}" srcOrd="1" destOrd="0" parTransId="{BFD7DEEB-9DA5-439B-80B8-E7EFA3775927}" sibTransId="{19FDF7C4-B87E-4850-94D4-81BAFFDFDA28}"/>
    <dgm:cxn modelId="{8AFEA56A-7BF7-47CB-B0FF-1552448FE99B}" type="presOf" srcId="{BADD0CA6-DE6B-4B71-9DF9-CBE96D25CE24}" destId="{71CEBDB6-570D-4DD2-A5C4-AB74A19C9128}" srcOrd="1" destOrd="0" presId="urn:microsoft.com/office/officeart/2005/8/layout/vList4"/>
    <dgm:cxn modelId="{8AAF1352-64B9-4D16-AA5A-A093402A063F}" type="presOf" srcId="{3F41052F-D3AF-4D2B-A066-0FEF07F75ACE}" destId="{31830EC7-90C0-4D3E-8353-6AC801ABA249}" srcOrd="1" destOrd="0" presId="urn:microsoft.com/office/officeart/2005/8/layout/vList4"/>
    <dgm:cxn modelId="{DBBFCA72-D8D6-4748-A6B8-555B09CD5AB6}" type="presOf" srcId="{71B4193F-2537-4F82-949B-94781470C1A3}" destId="{8ACE5C83-AB8F-442C-9838-ABA68D0572EC}" srcOrd="0" destOrd="0" presId="urn:microsoft.com/office/officeart/2005/8/layout/vList4"/>
    <dgm:cxn modelId="{9F845989-3934-42C8-9974-A1F6AAF0F215}" type="presOf" srcId="{3F41052F-D3AF-4D2B-A066-0FEF07F75ACE}" destId="{F6FFE740-6F33-4E1F-8FFA-8A778439CC88}" srcOrd="0" destOrd="0" presId="urn:microsoft.com/office/officeart/2005/8/layout/vList4"/>
    <dgm:cxn modelId="{9208BB98-9EC3-4C6B-AB45-B42562F67659}" type="presOf" srcId="{D2187B8E-A072-459B-AD43-1EADB31673EB}" destId="{390B298F-E3F9-4DA8-BD43-3C0F2B373CFD}" srcOrd="1" destOrd="0" presId="urn:microsoft.com/office/officeart/2005/8/layout/vList4"/>
    <dgm:cxn modelId="{A01F62B7-DA9F-4D16-8F7F-005EF6216DAD}" srcId="{B039D70F-43F2-4EAC-ABD5-A4F16DF851E4}" destId="{D2187B8E-A072-459B-AD43-1EADB31673EB}" srcOrd="3" destOrd="0" parTransId="{D8B9D5BA-C24A-430A-81BA-957CCFB9B9FD}" sibTransId="{16E12E31-B7D2-4A83-9952-723F5651257E}"/>
    <dgm:cxn modelId="{F6DCA1C7-5EBF-4C15-AF8C-1E080BA6C1B0}" type="presOf" srcId="{D2187B8E-A072-459B-AD43-1EADB31673EB}" destId="{412E5B0F-47A0-4CBA-9B81-4A77E2553D96}" srcOrd="0" destOrd="0" presId="urn:microsoft.com/office/officeart/2005/8/layout/vList4"/>
    <dgm:cxn modelId="{7C5B45D0-9441-4E25-9167-70D1041A4513}" type="presOf" srcId="{71B4193F-2537-4F82-949B-94781470C1A3}" destId="{47AA9EC1-9EEC-4522-BFA3-A735ACAE779D}" srcOrd="1" destOrd="0" presId="urn:microsoft.com/office/officeart/2005/8/layout/vList4"/>
    <dgm:cxn modelId="{8232FEEC-106C-453F-8EA7-CF9CD0D0B3F9}" srcId="{B039D70F-43F2-4EAC-ABD5-A4F16DF851E4}" destId="{E752841D-778A-489C-8C1C-29D215E9416F}" srcOrd="0" destOrd="0" parTransId="{D416FC8A-9F33-43A6-B188-DE9C134A33D8}" sibTransId="{5B24AE4A-183F-4AFA-A5F7-BFD60D598AE1}"/>
    <dgm:cxn modelId="{6349D0F8-B229-4D73-B909-4FD17D998633}" type="presOf" srcId="{BADD0CA6-DE6B-4B71-9DF9-CBE96D25CE24}" destId="{F9DDAC2C-302C-4672-A272-1D544B29A579}" srcOrd="0" destOrd="0" presId="urn:microsoft.com/office/officeart/2005/8/layout/vList4"/>
    <dgm:cxn modelId="{CEF57B4D-AADF-457A-9E9E-DDAD403B2609}" type="presParOf" srcId="{B72473D7-1FE1-4BC5-BB07-EC99AD3DBDDC}" destId="{62918B90-D826-42B1-8BFE-3BFA7B6B57DF}" srcOrd="0" destOrd="0" presId="urn:microsoft.com/office/officeart/2005/8/layout/vList4"/>
    <dgm:cxn modelId="{FDA1026E-86CC-4BD0-AE04-91909A0AA927}" type="presParOf" srcId="{62918B90-D826-42B1-8BFE-3BFA7B6B57DF}" destId="{AC76FB05-82AD-4627-B021-CC98E0E11D01}" srcOrd="0" destOrd="0" presId="urn:microsoft.com/office/officeart/2005/8/layout/vList4"/>
    <dgm:cxn modelId="{0A194D71-271F-4E07-8293-C3ED92098971}" type="presParOf" srcId="{62918B90-D826-42B1-8BFE-3BFA7B6B57DF}" destId="{DBDC25D0-BD24-439E-B680-AF1C1421B08F}" srcOrd="1" destOrd="0" presId="urn:microsoft.com/office/officeart/2005/8/layout/vList4"/>
    <dgm:cxn modelId="{920DD8FF-DB42-45DC-A836-ECE721FD8E60}" type="presParOf" srcId="{62918B90-D826-42B1-8BFE-3BFA7B6B57DF}" destId="{EEA4E706-5ECC-40E0-AAE9-3258429461EC}" srcOrd="2" destOrd="0" presId="urn:microsoft.com/office/officeart/2005/8/layout/vList4"/>
    <dgm:cxn modelId="{CF056AD8-B472-492C-A7B2-3BF58661B94E}" type="presParOf" srcId="{B72473D7-1FE1-4BC5-BB07-EC99AD3DBDDC}" destId="{544C3D95-5DC9-4667-8C9E-BB1497A6B867}" srcOrd="1" destOrd="0" presId="urn:microsoft.com/office/officeart/2005/8/layout/vList4"/>
    <dgm:cxn modelId="{BD5FCAE4-A330-40BE-B2C9-2F52D3624D97}" type="presParOf" srcId="{B72473D7-1FE1-4BC5-BB07-EC99AD3DBDDC}" destId="{1524EE31-37A8-4711-A06A-67064920207D}" srcOrd="2" destOrd="0" presId="urn:microsoft.com/office/officeart/2005/8/layout/vList4"/>
    <dgm:cxn modelId="{C33B5FE8-89D9-4820-B8E5-DA4BB7AEB8B7}" type="presParOf" srcId="{1524EE31-37A8-4711-A06A-67064920207D}" destId="{F6FFE740-6F33-4E1F-8FFA-8A778439CC88}" srcOrd="0" destOrd="0" presId="urn:microsoft.com/office/officeart/2005/8/layout/vList4"/>
    <dgm:cxn modelId="{A0206417-73D9-4FB8-8088-FBD0154A239E}" type="presParOf" srcId="{1524EE31-37A8-4711-A06A-67064920207D}" destId="{23F900B0-476D-42C1-BD58-902D600116B2}" srcOrd="1" destOrd="0" presId="urn:microsoft.com/office/officeart/2005/8/layout/vList4"/>
    <dgm:cxn modelId="{49295B13-0531-47F0-8318-986AFAF61294}" type="presParOf" srcId="{1524EE31-37A8-4711-A06A-67064920207D}" destId="{31830EC7-90C0-4D3E-8353-6AC801ABA249}" srcOrd="2" destOrd="0" presId="urn:microsoft.com/office/officeart/2005/8/layout/vList4"/>
    <dgm:cxn modelId="{65A6BBAE-CC08-40D1-9D29-5F8A5858248F}" type="presParOf" srcId="{B72473D7-1FE1-4BC5-BB07-EC99AD3DBDDC}" destId="{EE6600AE-4784-48D3-A6BB-3D2ECB1C5C0A}" srcOrd="3" destOrd="0" presId="urn:microsoft.com/office/officeart/2005/8/layout/vList4"/>
    <dgm:cxn modelId="{4C41AF57-7741-4516-A50E-C1BAD69DAFE9}" type="presParOf" srcId="{B72473D7-1FE1-4BC5-BB07-EC99AD3DBDDC}" destId="{DC22A22B-AEDB-4E8D-96BF-20C49BEB46E6}" srcOrd="4" destOrd="0" presId="urn:microsoft.com/office/officeart/2005/8/layout/vList4"/>
    <dgm:cxn modelId="{EF4418AA-504C-4D37-A0C9-CB83DC22E006}" type="presParOf" srcId="{DC22A22B-AEDB-4E8D-96BF-20C49BEB46E6}" destId="{8ACE5C83-AB8F-442C-9838-ABA68D0572EC}" srcOrd="0" destOrd="0" presId="urn:microsoft.com/office/officeart/2005/8/layout/vList4"/>
    <dgm:cxn modelId="{B4D448F3-6405-4B60-B84F-E67DA9F65564}" type="presParOf" srcId="{DC22A22B-AEDB-4E8D-96BF-20C49BEB46E6}" destId="{8ADB062E-58F8-4CD2-9310-5FAE901422DA}" srcOrd="1" destOrd="0" presId="urn:microsoft.com/office/officeart/2005/8/layout/vList4"/>
    <dgm:cxn modelId="{396CB244-39C2-4A95-80CA-797B57D71996}" type="presParOf" srcId="{DC22A22B-AEDB-4E8D-96BF-20C49BEB46E6}" destId="{47AA9EC1-9EEC-4522-BFA3-A735ACAE779D}" srcOrd="2" destOrd="0" presId="urn:microsoft.com/office/officeart/2005/8/layout/vList4"/>
    <dgm:cxn modelId="{66F2A909-E45B-4125-BFC3-938707DCFA37}" type="presParOf" srcId="{B72473D7-1FE1-4BC5-BB07-EC99AD3DBDDC}" destId="{54EC6A65-A29C-4965-BB88-788670DE28E5}" srcOrd="5" destOrd="0" presId="urn:microsoft.com/office/officeart/2005/8/layout/vList4"/>
    <dgm:cxn modelId="{4B08692B-064D-4476-89C2-43B64C884FD1}" type="presParOf" srcId="{B72473D7-1FE1-4BC5-BB07-EC99AD3DBDDC}" destId="{94D1CA18-FF11-4915-9117-12D046F8CA29}" srcOrd="6" destOrd="0" presId="urn:microsoft.com/office/officeart/2005/8/layout/vList4"/>
    <dgm:cxn modelId="{02FE1E0D-E062-4F53-847F-F492B20A4496}" type="presParOf" srcId="{94D1CA18-FF11-4915-9117-12D046F8CA29}" destId="{412E5B0F-47A0-4CBA-9B81-4A77E2553D96}" srcOrd="0" destOrd="0" presId="urn:microsoft.com/office/officeart/2005/8/layout/vList4"/>
    <dgm:cxn modelId="{2EDD5BB2-69F3-4408-9903-3A9969DD2D4A}" type="presParOf" srcId="{94D1CA18-FF11-4915-9117-12D046F8CA29}" destId="{1CC5BE59-63A1-4E6B-A87E-C031090837E9}" srcOrd="1" destOrd="0" presId="urn:microsoft.com/office/officeart/2005/8/layout/vList4"/>
    <dgm:cxn modelId="{703A7800-1523-464B-95E6-9EF63EB662E8}" type="presParOf" srcId="{94D1CA18-FF11-4915-9117-12D046F8CA29}" destId="{390B298F-E3F9-4DA8-BD43-3C0F2B373CFD}" srcOrd="2" destOrd="0" presId="urn:microsoft.com/office/officeart/2005/8/layout/vList4"/>
    <dgm:cxn modelId="{05CB9537-61CB-4B91-B0D4-0E7CC83389A3}" type="presParOf" srcId="{B72473D7-1FE1-4BC5-BB07-EC99AD3DBDDC}" destId="{82ECB3AC-1B53-48AD-AEFB-B669E87172F7}" srcOrd="7" destOrd="0" presId="urn:microsoft.com/office/officeart/2005/8/layout/vList4"/>
    <dgm:cxn modelId="{E37D4402-6546-44F6-93FE-E1CEEE534370}" type="presParOf" srcId="{B72473D7-1FE1-4BC5-BB07-EC99AD3DBDDC}" destId="{94A7C11F-852D-47CD-B046-44BF5059BB11}" srcOrd="8" destOrd="0" presId="urn:microsoft.com/office/officeart/2005/8/layout/vList4"/>
    <dgm:cxn modelId="{5AE1E026-C4AE-4B6B-9D4C-840336F3213F}" type="presParOf" srcId="{94A7C11F-852D-47CD-B046-44BF5059BB11}" destId="{F9DDAC2C-302C-4672-A272-1D544B29A579}" srcOrd="0" destOrd="0" presId="urn:microsoft.com/office/officeart/2005/8/layout/vList4"/>
    <dgm:cxn modelId="{58047906-24AE-4869-BEDB-E87C3226095D}" type="presParOf" srcId="{94A7C11F-852D-47CD-B046-44BF5059BB11}" destId="{13DF9E76-A38C-4EBA-9A36-D58D2E494070}" srcOrd="1" destOrd="0" presId="urn:microsoft.com/office/officeart/2005/8/layout/vList4"/>
    <dgm:cxn modelId="{09BEB383-7D5E-4035-9AAD-82A59B87F528}" type="presParOf" srcId="{94A7C11F-852D-47CD-B046-44BF5059BB11}" destId="{71CEBDB6-570D-4DD2-A5C4-AB74A19C9128}"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C21AB-65EB-4276-9090-C0D8409EF124}">
      <dsp:nvSpPr>
        <dsp:cNvPr id="0" name=""/>
        <dsp:cNvSpPr/>
      </dsp:nvSpPr>
      <dsp:spPr>
        <a:xfrm>
          <a:off x="0" y="3689"/>
          <a:ext cx="7590113" cy="49152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cs-CZ" sz="1800" b="1" kern="1200" dirty="0">
              <a:solidFill>
                <a:schemeClr val="tx1"/>
              </a:solidFill>
            </a:rPr>
            <a:t>O</a:t>
          </a:r>
          <a:r>
            <a:rPr lang="es-ES" sz="1800" b="1" kern="1200" dirty="0" err="1">
              <a:solidFill>
                <a:schemeClr val="tx1"/>
              </a:solidFill>
            </a:rPr>
            <a:t>blečení</a:t>
          </a:r>
          <a:r>
            <a:rPr lang="es-ES" sz="1800" b="1" kern="1200" dirty="0">
              <a:solidFill>
                <a:schemeClr val="tx1"/>
              </a:solidFill>
            </a:rPr>
            <a:t> </a:t>
          </a:r>
          <a:r>
            <a:rPr lang="cs-CZ" sz="1800" b="1" kern="1200" dirty="0">
              <a:solidFill>
                <a:schemeClr val="tx1"/>
              </a:solidFill>
            </a:rPr>
            <a:t>má být</a:t>
          </a:r>
          <a:r>
            <a:rPr lang="es-ES" sz="1800" b="1" kern="1200" dirty="0">
              <a:solidFill>
                <a:schemeClr val="tx1"/>
              </a:solidFill>
            </a:rPr>
            <a:t> </a:t>
          </a:r>
          <a:r>
            <a:rPr lang="es-ES" sz="1800" b="1" kern="1200" dirty="0" err="1">
              <a:solidFill>
                <a:schemeClr val="tx1"/>
              </a:solidFill>
            </a:rPr>
            <a:t>čisté</a:t>
          </a:r>
          <a:r>
            <a:rPr lang="es-ES" sz="1800" b="1" kern="1200" dirty="0">
              <a:solidFill>
                <a:schemeClr val="tx1"/>
              </a:solidFill>
            </a:rPr>
            <a:t> a </a:t>
          </a:r>
          <a:r>
            <a:rPr lang="cs-CZ" sz="1800" b="1" kern="1200" dirty="0">
              <a:solidFill>
                <a:schemeClr val="tx1"/>
              </a:solidFill>
            </a:rPr>
            <a:t>pestré</a:t>
          </a:r>
          <a:r>
            <a:rPr lang="es-ES" sz="1800" b="1" kern="1200" dirty="0">
              <a:solidFill>
                <a:schemeClr val="tx1"/>
              </a:solidFill>
            </a:rPr>
            <a:t>. </a:t>
          </a:r>
          <a:r>
            <a:rPr lang="es-ES" sz="1800" b="1" kern="1200" dirty="0" err="1">
              <a:solidFill>
                <a:schemeClr val="tx1"/>
              </a:solidFill>
            </a:rPr>
            <a:t>Skromn</a:t>
          </a:r>
          <a:r>
            <a:rPr lang="cs-CZ" sz="1800" b="1" kern="1200" dirty="0">
              <a:solidFill>
                <a:schemeClr val="tx1"/>
              </a:solidFill>
            </a:rPr>
            <a:t>é</a:t>
          </a:r>
          <a:r>
            <a:rPr lang="es-ES" sz="1800" b="1" kern="1200" dirty="0">
              <a:solidFill>
                <a:schemeClr val="tx1"/>
              </a:solidFill>
            </a:rPr>
            <a:t>, </a:t>
          </a:r>
          <a:r>
            <a:rPr lang="es-ES" sz="1800" b="1" kern="1200" dirty="0" err="1">
              <a:solidFill>
                <a:schemeClr val="tx1"/>
              </a:solidFill>
            </a:rPr>
            <a:t>ne</a:t>
          </a:r>
          <a:r>
            <a:rPr lang="es-ES" sz="1800" b="1" kern="1200" dirty="0">
              <a:solidFill>
                <a:schemeClr val="tx1"/>
              </a:solidFill>
            </a:rPr>
            <a:t> </a:t>
          </a:r>
          <a:r>
            <a:rPr lang="es-ES" sz="1800" b="1" kern="1200" dirty="0" err="1">
              <a:solidFill>
                <a:schemeClr val="tx1"/>
              </a:solidFill>
            </a:rPr>
            <a:t>honosn</a:t>
          </a:r>
          <a:r>
            <a:rPr lang="cs-CZ" sz="1800" b="1" kern="1200" dirty="0">
              <a:solidFill>
                <a:schemeClr val="tx1"/>
              </a:solidFill>
            </a:rPr>
            <a:t>é</a:t>
          </a:r>
          <a:r>
            <a:rPr lang="es-ES" sz="1800" b="1" kern="1200" dirty="0">
              <a:solidFill>
                <a:schemeClr val="tx1"/>
              </a:solidFill>
            </a:rPr>
            <a:t>.</a:t>
          </a:r>
          <a:endParaRPr lang="es-ES" sz="1800" kern="1200" dirty="0">
            <a:solidFill>
              <a:schemeClr val="tx1"/>
            </a:solidFill>
          </a:endParaRPr>
        </a:p>
      </dsp:txBody>
      <dsp:txXfrm>
        <a:off x="23994" y="27683"/>
        <a:ext cx="7542125" cy="443536"/>
      </dsp:txXfrm>
    </dsp:sp>
    <dsp:sp modelId="{A6059B5E-BD2B-4ADC-B168-21962F8B0F6A}">
      <dsp:nvSpPr>
        <dsp:cNvPr id="0" name=""/>
        <dsp:cNvSpPr/>
      </dsp:nvSpPr>
      <dsp:spPr>
        <a:xfrm>
          <a:off x="0" y="501769"/>
          <a:ext cx="7590113" cy="491524"/>
        </a:xfrm>
        <a:prstGeom prst="roundRect">
          <a:avLst/>
        </a:prstGeom>
        <a:solidFill>
          <a:schemeClr val="accent4">
            <a:hueOff val="1225111"/>
            <a:satOff val="-5097"/>
            <a:lumOff val="1201"/>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Učiňte</a:t>
          </a:r>
          <a:r>
            <a:rPr lang="es-ES" sz="1800" b="1" kern="1200" dirty="0">
              <a:solidFill>
                <a:schemeClr val="tx1"/>
              </a:solidFill>
            </a:rPr>
            <a:t> </a:t>
          </a:r>
          <a:r>
            <a:rPr lang="cs-CZ" sz="1800" b="1" kern="1200" dirty="0">
              <a:solidFill>
                <a:schemeClr val="tx1"/>
              </a:solidFill>
            </a:rPr>
            <a:t>je</a:t>
          </a:r>
          <a:r>
            <a:rPr lang="es-ES" sz="1800" b="1" kern="1200" dirty="0">
              <a:solidFill>
                <a:schemeClr val="tx1"/>
              </a:solidFill>
            </a:rPr>
            <a:t> </a:t>
          </a:r>
          <a:r>
            <a:rPr lang="es-ES" sz="1800" b="1" kern="1200" dirty="0" err="1">
              <a:solidFill>
                <a:schemeClr val="tx1"/>
              </a:solidFill>
            </a:rPr>
            <a:t>vhodn</a:t>
          </a:r>
          <a:r>
            <a:rPr lang="cs-CZ" sz="1800" b="1" kern="1200" dirty="0" err="1">
              <a:solidFill>
                <a:schemeClr val="tx1"/>
              </a:solidFill>
            </a:rPr>
            <a:t>ým</a:t>
          </a:r>
          <a:r>
            <a:rPr lang="es-ES" sz="1800" b="1" kern="1200" dirty="0">
              <a:solidFill>
                <a:schemeClr val="tx1"/>
              </a:solidFill>
            </a:rPr>
            <a:t>. </a:t>
          </a:r>
          <a:r>
            <a:rPr lang="es-ES" sz="1800" b="1" kern="1200" dirty="0" err="1">
              <a:solidFill>
                <a:schemeClr val="tx1"/>
              </a:solidFill>
            </a:rPr>
            <a:t>Vyhněte</a:t>
          </a:r>
          <a:r>
            <a:rPr lang="es-ES" sz="1800" b="1" kern="1200" dirty="0">
              <a:solidFill>
                <a:schemeClr val="tx1"/>
              </a:solidFill>
            </a:rPr>
            <a:t> se </a:t>
          </a:r>
          <a:r>
            <a:rPr lang="es-ES" sz="1800" b="1" kern="1200" dirty="0" err="1">
              <a:solidFill>
                <a:schemeClr val="tx1"/>
              </a:solidFill>
            </a:rPr>
            <a:t>nadbytečným</a:t>
          </a:r>
          <a:r>
            <a:rPr lang="es-ES" sz="1800" b="1" kern="1200" dirty="0">
              <a:solidFill>
                <a:schemeClr val="tx1"/>
              </a:solidFill>
            </a:rPr>
            <a:t> a </a:t>
          </a:r>
          <a:r>
            <a:rPr lang="es-ES" sz="1800" b="1" kern="1200" dirty="0" err="1">
              <a:solidFill>
                <a:schemeClr val="tx1"/>
              </a:solidFill>
            </a:rPr>
            <a:t>okázalým</a:t>
          </a:r>
          <a:r>
            <a:rPr lang="cs-CZ" sz="1800" b="1" kern="1200" dirty="0">
              <a:solidFill>
                <a:schemeClr val="tx1"/>
              </a:solidFill>
            </a:rPr>
            <a:t> doplňkům</a:t>
          </a:r>
          <a:r>
            <a:rPr lang="es-ES" sz="1800" b="1" kern="1200" dirty="0">
              <a:solidFill>
                <a:schemeClr val="tx1"/>
              </a:solidFill>
            </a:rPr>
            <a:t>.</a:t>
          </a:r>
        </a:p>
      </dsp:txBody>
      <dsp:txXfrm>
        <a:off x="23994" y="525763"/>
        <a:ext cx="7542125" cy="443536"/>
      </dsp:txXfrm>
    </dsp:sp>
    <dsp:sp modelId="{FCC6A5CD-C356-4AB1-8380-4CEF690D4542}">
      <dsp:nvSpPr>
        <dsp:cNvPr id="0" name=""/>
        <dsp:cNvSpPr/>
      </dsp:nvSpPr>
      <dsp:spPr>
        <a:xfrm>
          <a:off x="0" y="999849"/>
          <a:ext cx="7590113" cy="491524"/>
        </a:xfrm>
        <a:prstGeom prst="round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Dobr</a:t>
          </a:r>
          <a:r>
            <a:rPr lang="cs-CZ" sz="1800" b="1" kern="1200" dirty="0">
              <a:solidFill>
                <a:schemeClr val="tx1"/>
              </a:solidFill>
            </a:rPr>
            <a:t>ý vkus</a:t>
          </a:r>
          <a:r>
            <a:rPr lang="es-ES" sz="1800" b="1" kern="1200" dirty="0">
              <a:solidFill>
                <a:schemeClr val="tx1"/>
              </a:solidFill>
            </a:rPr>
            <a:t> </a:t>
          </a:r>
          <a:r>
            <a:rPr lang="es-ES" sz="1800" b="1" kern="1200" dirty="0" err="1">
              <a:solidFill>
                <a:schemeClr val="tx1"/>
              </a:solidFill>
            </a:rPr>
            <a:t>by</a:t>
          </a:r>
          <a:r>
            <a:rPr lang="es-ES" sz="1800" b="1" kern="1200" dirty="0">
              <a:solidFill>
                <a:schemeClr val="tx1"/>
              </a:solidFill>
            </a:rPr>
            <a:t> se </a:t>
          </a:r>
          <a:r>
            <a:rPr lang="es-ES" sz="1800" b="1" kern="1200" dirty="0" err="1">
              <a:solidFill>
                <a:schemeClr val="tx1"/>
              </a:solidFill>
            </a:rPr>
            <a:t>měl</a:t>
          </a:r>
          <a:r>
            <a:rPr lang="es-ES" sz="1800" b="1" kern="1200" dirty="0">
              <a:solidFill>
                <a:schemeClr val="tx1"/>
              </a:solidFill>
            </a:rPr>
            <a:t> </a:t>
          </a:r>
          <a:r>
            <a:rPr lang="es-ES" sz="1800" b="1" kern="1200" dirty="0" err="1">
              <a:solidFill>
                <a:schemeClr val="tx1"/>
              </a:solidFill>
            </a:rPr>
            <a:t>projevit</a:t>
          </a:r>
          <a:r>
            <a:rPr lang="es-ES" sz="1800" b="1" kern="1200" dirty="0">
              <a:solidFill>
                <a:schemeClr val="tx1"/>
              </a:solidFill>
            </a:rPr>
            <a:t> v </a:t>
          </a:r>
          <a:r>
            <a:rPr lang="es-ES" sz="1800" b="1" kern="1200" dirty="0" err="1">
              <a:solidFill>
                <a:schemeClr val="tx1"/>
              </a:solidFill>
            </a:rPr>
            <a:t>barvách</a:t>
          </a:r>
          <a:r>
            <a:rPr lang="es-ES" sz="1800" b="1" kern="1200" dirty="0">
              <a:solidFill>
                <a:schemeClr val="tx1"/>
              </a:solidFill>
            </a:rPr>
            <a:t> a </a:t>
          </a:r>
          <a:r>
            <a:rPr lang="cs-CZ" sz="1800" b="1" kern="1200" dirty="0">
              <a:solidFill>
                <a:schemeClr val="tx1"/>
              </a:solidFill>
            </a:rPr>
            <a:t>střihu</a:t>
          </a:r>
          <a:r>
            <a:rPr lang="es-ES" sz="1800" b="1" kern="1200" dirty="0">
              <a:solidFill>
                <a:schemeClr val="tx1"/>
              </a:solidFill>
            </a:rPr>
            <a:t>.</a:t>
          </a:r>
          <a:endParaRPr lang="es-ES" sz="1800" kern="1200" dirty="0">
            <a:solidFill>
              <a:schemeClr val="tx1"/>
            </a:solidFill>
          </a:endParaRPr>
        </a:p>
      </dsp:txBody>
      <dsp:txXfrm>
        <a:off x="23994" y="1023843"/>
        <a:ext cx="7542125" cy="443536"/>
      </dsp:txXfrm>
    </dsp:sp>
    <dsp:sp modelId="{78D99540-0812-42AB-9512-13F0CAAFADF0}">
      <dsp:nvSpPr>
        <dsp:cNvPr id="0" name=""/>
        <dsp:cNvSpPr/>
      </dsp:nvSpPr>
      <dsp:spPr>
        <a:xfrm>
          <a:off x="0" y="1497928"/>
          <a:ext cx="7590113" cy="491524"/>
        </a:xfrm>
        <a:prstGeom prst="roundRect">
          <a:avLst/>
        </a:prstGeom>
        <a:solidFill>
          <a:schemeClr val="accent4">
            <a:hueOff val="3675334"/>
            <a:satOff val="-15291"/>
            <a:lumOff val="3603"/>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Dobrá</a:t>
          </a:r>
          <a:r>
            <a:rPr lang="es-ES" sz="1800" b="1" kern="1200" dirty="0">
              <a:solidFill>
                <a:schemeClr val="tx1"/>
              </a:solidFill>
            </a:rPr>
            <a:t> </a:t>
          </a:r>
          <a:r>
            <a:rPr lang="es-ES" sz="1800" b="1" kern="1200" dirty="0" err="1">
              <a:solidFill>
                <a:schemeClr val="tx1"/>
              </a:solidFill>
            </a:rPr>
            <a:t>kvalita</a:t>
          </a:r>
          <a:r>
            <a:rPr lang="es-ES" sz="1800" b="1" kern="1200" dirty="0">
              <a:solidFill>
                <a:schemeClr val="tx1"/>
              </a:solidFill>
            </a:rPr>
            <a:t> a </a:t>
          </a:r>
          <a:r>
            <a:rPr lang="es-ES" sz="1800" b="1" kern="1200" dirty="0" err="1">
              <a:solidFill>
                <a:schemeClr val="tx1"/>
              </a:solidFill>
            </a:rPr>
            <a:t>vhodné</a:t>
          </a:r>
          <a:r>
            <a:rPr lang="es-ES" sz="1800" b="1" kern="1200" dirty="0">
              <a:solidFill>
                <a:schemeClr val="tx1"/>
              </a:solidFill>
            </a:rPr>
            <a:t> pro </a:t>
          </a:r>
          <a:r>
            <a:rPr lang="es-ES" sz="1800" b="1" kern="1200" dirty="0" err="1">
              <a:solidFill>
                <a:schemeClr val="tx1"/>
              </a:solidFill>
            </a:rPr>
            <a:t>použití</a:t>
          </a:r>
          <a:r>
            <a:rPr lang="es-ES" sz="1800" b="1" kern="1200" dirty="0">
              <a:solidFill>
                <a:schemeClr val="tx1"/>
              </a:solidFill>
            </a:rPr>
            <a:t>.</a:t>
          </a:r>
          <a:endParaRPr lang="es-ES" sz="1800" kern="1200" dirty="0">
            <a:solidFill>
              <a:schemeClr val="tx1"/>
            </a:solidFill>
          </a:endParaRPr>
        </a:p>
      </dsp:txBody>
      <dsp:txXfrm>
        <a:off x="23994" y="1521922"/>
        <a:ext cx="7542125" cy="443536"/>
      </dsp:txXfrm>
    </dsp:sp>
    <dsp:sp modelId="{2EEA2017-6750-48EC-B610-65CDE732BB47}">
      <dsp:nvSpPr>
        <dsp:cNvPr id="0" name=""/>
        <dsp:cNvSpPr/>
      </dsp:nvSpPr>
      <dsp:spPr>
        <a:xfrm>
          <a:off x="0" y="1996008"/>
          <a:ext cx="7590113" cy="491524"/>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Musí </a:t>
          </a:r>
          <a:r>
            <a:rPr lang="es-ES" sz="1800" b="1" kern="1200" dirty="0" err="1">
              <a:solidFill>
                <a:schemeClr val="tx1"/>
              </a:solidFill>
            </a:rPr>
            <a:t>nám</a:t>
          </a:r>
          <a:r>
            <a:rPr lang="es-ES" sz="1800" b="1" kern="1200" dirty="0">
              <a:solidFill>
                <a:schemeClr val="tx1"/>
              </a:solidFill>
            </a:rPr>
            <a:t> </a:t>
          </a:r>
          <a:r>
            <a:rPr lang="es-ES" sz="1800" b="1" kern="1200" dirty="0" err="1">
              <a:solidFill>
                <a:schemeClr val="tx1"/>
              </a:solidFill>
            </a:rPr>
            <a:t>poskytnout</a:t>
          </a:r>
          <a:r>
            <a:rPr lang="es-ES" sz="1800" b="1" kern="1200" dirty="0">
              <a:solidFill>
                <a:schemeClr val="tx1"/>
              </a:solidFill>
            </a:rPr>
            <a:t> </a:t>
          </a:r>
          <a:r>
            <a:rPr lang="es-ES" sz="1800" b="1" kern="1200" dirty="0" err="1">
              <a:solidFill>
                <a:schemeClr val="tx1"/>
              </a:solidFill>
            </a:rPr>
            <a:t>odpovídající</a:t>
          </a:r>
          <a:r>
            <a:rPr lang="es-ES" sz="1800" b="1" kern="1200" dirty="0">
              <a:solidFill>
                <a:schemeClr val="tx1"/>
              </a:solidFill>
            </a:rPr>
            <a:t> </a:t>
          </a:r>
          <a:r>
            <a:rPr lang="cs-CZ" sz="1800" b="1" kern="1200" dirty="0">
              <a:solidFill>
                <a:schemeClr val="tx1"/>
              </a:solidFill>
            </a:rPr>
            <a:t>úkryt</a:t>
          </a:r>
          <a:r>
            <a:rPr lang="es-ES" sz="1800" b="1" kern="1200" dirty="0">
              <a:solidFill>
                <a:schemeClr val="tx1"/>
              </a:solidFill>
            </a:rPr>
            <a:t> a </a:t>
          </a:r>
          <a:r>
            <a:rPr lang="es-ES" sz="1800" b="1" kern="1200" dirty="0" err="1">
              <a:solidFill>
                <a:schemeClr val="tx1"/>
              </a:solidFill>
            </a:rPr>
            <a:t>ochranu</a:t>
          </a:r>
          <a:r>
            <a:rPr lang="es-ES" sz="1800" b="1" kern="1200" dirty="0">
              <a:solidFill>
                <a:schemeClr val="tx1"/>
              </a:solidFill>
            </a:rPr>
            <a:t>.</a:t>
          </a:r>
          <a:endParaRPr lang="es-ES" sz="1800" kern="1200" dirty="0">
            <a:solidFill>
              <a:schemeClr val="tx1"/>
            </a:solidFill>
          </a:endParaRPr>
        </a:p>
      </dsp:txBody>
      <dsp:txXfrm>
        <a:off x="23994" y="2020002"/>
        <a:ext cx="7542125" cy="443536"/>
      </dsp:txXfrm>
    </dsp:sp>
    <dsp:sp modelId="{8FF142FF-280C-464B-8AEE-838B95A48EB0}">
      <dsp:nvSpPr>
        <dsp:cNvPr id="0" name=""/>
        <dsp:cNvSpPr/>
      </dsp:nvSpPr>
      <dsp:spPr>
        <a:xfrm>
          <a:off x="0" y="2494088"/>
          <a:ext cx="7590113" cy="712188"/>
        </a:xfrm>
        <a:prstGeom prst="roundRect">
          <a:avLst/>
        </a:prstGeom>
        <a:solidFill>
          <a:schemeClr val="accent4">
            <a:hueOff val="6125556"/>
            <a:satOff val="-25486"/>
            <a:lumOff val="6005"/>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Procvičujte</a:t>
          </a:r>
          <a:r>
            <a:rPr lang="es-ES" sz="1800" b="1" kern="1200" dirty="0">
              <a:solidFill>
                <a:schemeClr val="tx1"/>
              </a:solidFill>
            </a:rPr>
            <a:t> si </a:t>
          </a:r>
          <a:r>
            <a:rPr lang="es-ES" sz="1800" b="1" kern="1200" dirty="0" err="1">
              <a:solidFill>
                <a:schemeClr val="tx1"/>
              </a:solidFill>
            </a:rPr>
            <a:t>ekonomiku</a:t>
          </a:r>
          <a:r>
            <a:rPr lang="es-ES" sz="1800" b="1" kern="1200" dirty="0">
              <a:solidFill>
                <a:schemeClr val="tx1"/>
              </a:solidFill>
            </a:rPr>
            <a:t> v </a:t>
          </a:r>
          <a:r>
            <a:rPr lang="es-ES" sz="1800" b="1" kern="1200" dirty="0" err="1">
              <a:solidFill>
                <a:schemeClr val="tx1"/>
              </a:solidFill>
            </a:rPr>
            <a:t>tom</a:t>
          </a:r>
          <a:r>
            <a:rPr lang="es-ES" sz="1800" b="1" kern="1200" dirty="0">
              <a:solidFill>
                <a:schemeClr val="tx1"/>
              </a:solidFill>
            </a:rPr>
            <a:t>, </a:t>
          </a:r>
          <a:r>
            <a:rPr lang="es-ES" sz="1800" b="1" kern="1200" dirty="0" err="1">
              <a:solidFill>
                <a:schemeClr val="tx1"/>
              </a:solidFill>
            </a:rPr>
            <a:t>co</a:t>
          </a:r>
          <a:r>
            <a:rPr lang="es-ES" sz="1800" b="1" kern="1200" dirty="0">
              <a:solidFill>
                <a:schemeClr val="tx1"/>
              </a:solidFill>
            </a:rPr>
            <a:t> </a:t>
          </a:r>
          <a:r>
            <a:rPr lang="es-ES" sz="1800" b="1" kern="1200" dirty="0" err="1">
              <a:solidFill>
                <a:schemeClr val="tx1"/>
              </a:solidFill>
            </a:rPr>
            <a:t>utratíte</a:t>
          </a:r>
          <a:r>
            <a:rPr lang="es-ES" sz="1800" b="1" kern="1200" dirty="0">
              <a:solidFill>
                <a:schemeClr val="tx1"/>
              </a:solidFill>
            </a:rPr>
            <a:t> </a:t>
          </a:r>
          <a:r>
            <a:rPr lang="es-ES" sz="1800" b="1" kern="1200" dirty="0" err="1">
              <a:solidFill>
                <a:schemeClr val="tx1"/>
              </a:solidFill>
            </a:rPr>
            <a:t>za</a:t>
          </a:r>
          <a:r>
            <a:rPr lang="es-ES" sz="1800" b="1" kern="1200" dirty="0">
              <a:solidFill>
                <a:schemeClr val="tx1"/>
              </a:solidFill>
            </a:rPr>
            <a:t> </a:t>
          </a:r>
          <a:r>
            <a:rPr lang="es-ES" sz="1800" b="1" kern="1200" dirty="0" err="1">
              <a:solidFill>
                <a:schemeClr val="tx1"/>
              </a:solidFill>
            </a:rPr>
            <a:t>oblečení</a:t>
          </a:r>
          <a:r>
            <a:rPr lang="es-ES" sz="1800" b="1" kern="1200" dirty="0">
              <a:solidFill>
                <a:schemeClr val="tx1"/>
              </a:solidFill>
            </a:rPr>
            <a:t>. </a:t>
          </a:r>
          <a:r>
            <a:rPr lang="es-ES" sz="1800" b="1" kern="1200" dirty="0" err="1">
              <a:solidFill>
                <a:schemeClr val="tx1"/>
              </a:solidFill>
            </a:rPr>
            <a:t>Neplýtvejte</a:t>
          </a:r>
          <a:r>
            <a:rPr lang="es-ES" sz="1800" b="1" kern="1200" dirty="0">
              <a:solidFill>
                <a:schemeClr val="tx1"/>
              </a:solidFill>
            </a:rPr>
            <a:t> </a:t>
          </a:r>
          <a:r>
            <a:rPr lang="es-ES" sz="1800" b="1" kern="1200" dirty="0" err="1">
              <a:solidFill>
                <a:schemeClr val="tx1"/>
              </a:solidFill>
            </a:rPr>
            <a:t>na</a:t>
          </a:r>
          <a:r>
            <a:rPr lang="es-ES" sz="1800" b="1" kern="1200" dirty="0">
              <a:solidFill>
                <a:schemeClr val="tx1"/>
              </a:solidFill>
            </a:rPr>
            <a:t> sebe </a:t>
          </a:r>
          <a:r>
            <a:rPr lang="es-ES" sz="1800" b="1" kern="1200" dirty="0" err="1">
              <a:solidFill>
                <a:schemeClr val="tx1"/>
              </a:solidFill>
            </a:rPr>
            <a:t>prostředky</a:t>
          </a:r>
          <a:r>
            <a:rPr lang="es-ES" sz="1800" b="1" kern="1200" dirty="0">
              <a:solidFill>
                <a:schemeClr val="tx1"/>
              </a:solidFill>
            </a:rPr>
            <a:t>, </a:t>
          </a:r>
          <a:r>
            <a:rPr lang="es-ES" sz="1800" b="1" kern="1200" dirty="0" err="1">
              <a:solidFill>
                <a:schemeClr val="tx1"/>
              </a:solidFill>
            </a:rPr>
            <a:t>které</a:t>
          </a:r>
          <a:r>
            <a:rPr lang="es-ES" sz="1800" b="1" kern="1200" dirty="0">
              <a:solidFill>
                <a:schemeClr val="tx1"/>
              </a:solidFill>
            </a:rPr>
            <a:t> </a:t>
          </a:r>
          <a:r>
            <a:rPr lang="es-ES" sz="1800" b="1" kern="1200" dirty="0" err="1">
              <a:solidFill>
                <a:schemeClr val="tx1"/>
              </a:solidFill>
            </a:rPr>
            <a:t>jsou</a:t>
          </a:r>
          <a:r>
            <a:rPr lang="es-ES" sz="1800" b="1" kern="1200" dirty="0">
              <a:solidFill>
                <a:schemeClr val="tx1"/>
              </a:solidFill>
            </a:rPr>
            <a:t> </a:t>
          </a:r>
          <a:r>
            <a:rPr lang="es-ES" sz="1800" b="1" kern="1200" dirty="0" err="1">
              <a:solidFill>
                <a:schemeClr val="tx1"/>
              </a:solidFill>
            </a:rPr>
            <a:t>velmi</a:t>
          </a:r>
          <a:r>
            <a:rPr lang="es-ES" sz="1800" b="1" kern="1200" dirty="0">
              <a:solidFill>
                <a:schemeClr val="tx1"/>
              </a:solidFill>
            </a:rPr>
            <a:t> </a:t>
          </a:r>
          <a:r>
            <a:rPr lang="es-ES" sz="1800" b="1" kern="1200" dirty="0" err="1">
              <a:solidFill>
                <a:schemeClr val="tx1"/>
              </a:solidFill>
            </a:rPr>
            <a:t>potřebné</a:t>
          </a:r>
          <a:r>
            <a:rPr lang="es-ES" sz="1800" b="1" kern="1200" dirty="0">
              <a:solidFill>
                <a:schemeClr val="tx1"/>
              </a:solidFill>
            </a:rPr>
            <a:t> pro </a:t>
          </a:r>
          <a:r>
            <a:rPr lang="es-ES" sz="1800" b="1" kern="1200" dirty="0" err="1">
              <a:solidFill>
                <a:schemeClr val="tx1"/>
              </a:solidFill>
            </a:rPr>
            <a:t>Boží</a:t>
          </a:r>
          <a:r>
            <a:rPr lang="es-ES" sz="1800" b="1" kern="1200" dirty="0">
              <a:solidFill>
                <a:schemeClr val="tx1"/>
              </a:solidFill>
            </a:rPr>
            <a:t> </a:t>
          </a:r>
          <a:r>
            <a:rPr lang="es-ES" sz="1800" b="1" kern="1200" dirty="0" err="1">
              <a:solidFill>
                <a:schemeClr val="tx1"/>
              </a:solidFill>
            </a:rPr>
            <a:t>dílo</a:t>
          </a:r>
          <a:r>
            <a:rPr lang="es-ES" sz="1800" b="1" kern="1200" dirty="0">
              <a:solidFill>
                <a:schemeClr val="tx1"/>
              </a:solidFill>
            </a:rPr>
            <a:t>. </a:t>
          </a:r>
          <a:endParaRPr lang="es-ES" sz="1800" kern="1200" dirty="0">
            <a:solidFill>
              <a:schemeClr val="tx1"/>
            </a:solidFill>
          </a:endParaRPr>
        </a:p>
      </dsp:txBody>
      <dsp:txXfrm>
        <a:off x="34766" y="2528854"/>
        <a:ext cx="7520581" cy="642656"/>
      </dsp:txXfrm>
    </dsp:sp>
    <dsp:sp modelId="{69917D77-2D02-49D4-97A4-28C3EB37B298}">
      <dsp:nvSpPr>
        <dsp:cNvPr id="0" name=""/>
        <dsp:cNvSpPr/>
      </dsp:nvSpPr>
      <dsp:spPr>
        <a:xfrm>
          <a:off x="0" y="3212832"/>
          <a:ext cx="7590113" cy="712188"/>
        </a:xfrm>
        <a:prstGeom prst="round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Lidé</a:t>
          </a:r>
          <a:r>
            <a:rPr lang="es-ES" sz="1800" b="1" kern="1200" dirty="0">
              <a:solidFill>
                <a:schemeClr val="tx1"/>
              </a:solidFill>
            </a:rPr>
            <a:t> s </a:t>
          </a:r>
          <a:r>
            <a:rPr lang="es-ES" sz="1800" b="1" kern="1200" dirty="0" err="1">
              <a:solidFill>
                <a:schemeClr val="tx1"/>
              </a:solidFill>
            </a:rPr>
            <a:t>dobrým</a:t>
          </a:r>
          <a:r>
            <a:rPr lang="es-ES" sz="1800" b="1" kern="1200" dirty="0">
              <a:solidFill>
                <a:schemeClr val="tx1"/>
              </a:solidFill>
            </a:rPr>
            <a:t> </a:t>
          </a:r>
          <a:r>
            <a:rPr lang="es-ES" sz="1800" b="1" kern="1200" dirty="0" err="1">
              <a:solidFill>
                <a:schemeClr val="tx1"/>
              </a:solidFill>
            </a:rPr>
            <a:t>úsudkem</a:t>
          </a:r>
          <a:r>
            <a:rPr lang="es-ES" sz="1800" b="1" kern="1200" dirty="0">
              <a:solidFill>
                <a:schemeClr val="tx1"/>
              </a:solidFill>
            </a:rPr>
            <a:t> </a:t>
          </a:r>
          <a:r>
            <a:rPr lang="es-ES" sz="1800" b="1" kern="1200" dirty="0" err="1">
              <a:solidFill>
                <a:schemeClr val="tx1"/>
              </a:solidFill>
            </a:rPr>
            <a:t>budou</a:t>
          </a:r>
          <a:r>
            <a:rPr lang="es-ES" sz="1800" b="1" kern="1200" dirty="0">
              <a:solidFill>
                <a:schemeClr val="tx1"/>
              </a:solidFill>
            </a:rPr>
            <a:t> </a:t>
          </a:r>
          <a:r>
            <a:rPr lang="es-ES" sz="1800" b="1" kern="1200" dirty="0" err="1">
              <a:solidFill>
                <a:schemeClr val="tx1"/>
              </a:solidFill>
            </a:rPr>
            <a:t>považovat</a:t>
          </a:r>
          <a:r>
            <a:rPr lang="es-ES" sz="1800" b="1" kern="1200" dirty="0">
              <a:solidFill>
                <a:schemeClr val="tx1"/>
              </a:solidFill>
            </a:rPr>
            <a:t> </a:t>
          </a:r>
          <a:r>
            <a:rPr lang="es-ES" sz="1800" b="1" kern="1200" dirty="0" err="1">
              <a:solidFill>
                <a:schemeClr val="tx1"/>
              </a:solidFill>
            </a:rPr>
            <a:t>vaše</a:t>
          </a:r>
          <a:r>
            <a:rPr lang="es-ES" sz="1800" b="1" kern="1200" dirty="0">
              <a:solidFill>
                <a:schemeClr val="tx1"/>
              </a:solidFill>
            </a:rPr>
            <a:t> </a:t>
          </a:r>
          <a:r>
            <a:rPr lang="es-ES" sz="1800" b="1" kern="1200" dirty="0" err="1">
              <a:solidFill>
                <a:schemeClr val="tx1"/>
              </a:solidFill>
            </a:rPr>
            <a:t>pokusy</a:t>
          </a:r>
          <a:r>
            <a:rPr lang="es-ES" sz="1800" b="1" kern="1200" dirty="0">
              <a:solidFill>
                <a:schemeClr val="tx1"/>
              </a:solidFill>
            </a:rPr>
            <a:t> o </a:t>
          </a:r>
          <a:r>
            <a:rPr lang="es-ES" sz="1800" b="1" kern="1200" dirty="0" err="1">
              <a:solidFill>
                <a:schemeClr val="tx1"/>
              </a:solidFill>
            </a:rPr>
            <a:t>zkrášlení</a:t>
          </a:r>
          <a:r>
            <a:rPr lang="es-ES" sz="1800" b="1" kern="1200" dirty="0">
              <a:solidFill>
                <a:schemeClr val="tx1"/>
              </a:solidFill>
            </a:rPr>
            <a:t> </a:t>
          </a:r>
          <a:r>
            <a:rPr lang="es-ES" sz="1800" b="1" kern="1200" dirty="0" err="1">
              <a:solidFill>
                <a:schemeClr val="tx1"/>
              </a:solidFill>
            </a:rPr>
            <a:t>zevnějšku</a:t>
          </a:r>
          <a:r>
            <a:rPr lang="es-ES" sz="1800" b="1" kern="1200" dirty="0">
              <a:solidFill>
                <a:schemeClr val="tx1"/>
              </a:solidFill>
            </a:rPr>
            <a:t> </a:t>
          </a:r>
          <a:r>
            <a:rPr lang="es-ES" sz="1800" b="1" kern="1200" dirty="0" err="1">
              <a:solidFill>
                <a:schemeClr val="tx1"/>
              </a:solidFill>
            </a:rPr>
            <a:t>za</a:t>
          </a:r>
          <a:r>
            <a:rPr lang="es-ES" sz="1800" b="1" kern="1200" dirty="0">
              <a:solidFill>
                <a:schemeClr val="tx1"/>
              </a:solidFill>
            </a:rPr>
            <a:t> </a:t>
          </a:r>
          <a:r>
            <a:rPr lang="es-ES" sz="1800" b="1" kern="1200" dirty="0" err="1">
              <a:solidFill>
                <a:schemeClr val="tx1"/>
              </a:solidFill>
            </a:rPr>
            <a:t>důkaz</a:t>
          </a:r>
          <a:r>
            <a:rPr lang="es-ES" sz="1800" b="1" kern="1200" dirty="0">
              <a:solidFill>
                <a:schemeClr val="tx1"/>
              </a:solidFill>
            </a:rPr>
            <a:t> </a:t>
          </a:r>
          <a:r>
            <a:rPr lang="es-ES" sz="1800" b="1" kern="1200" dirty="0" err="1">
              <a:solidFill>
                <a:schemeClr val="tx1"/>
              </a:solidFill>
            </a:rPr>
            <a:t>slabé</a:t>
          </a:r>
          <a:r>
            <a:rPr lang="es-ES" sz="1800" b="1" kern="1200" dirty="0">
              <a:solidFill>
                <a:schemeClr val="tx1"/>
              </a:solidFill>
            </a:rPr>
            <a:t> </a:t>
          </a:r>
          <a:r>
            <a:rPr lang="es-ES" sz="1800" b="1" kern="1200" dirty="0" err="1">
              <a:solidFill>
                <a:schemeClr val="tx1"/>
              </a:solidFill>
            </a:rPr>
            <a:t>mysli</a:t>
          </a:r>
          <a:r>
            <a:rPr lang="es-ES" sz="1800" b="1" kern="1200" dirty="0">
              <a:solidFill>
                <a:schemeClr val="tx1"/>
              </a:solidFill>
            </a:rPr>
            <a:t> a </a:t>
          </a:r>
          <a:r>
            <a:rPr lang="es-ES" sz="1800" b="1" kern="1200" dirty="0" err="1">
              <a:solidFill>
                <a:schemeClr val="tx1"/>
              </a:solidFill>
            </a:rPr>
            <a:t>pyšného</a:t>
          </a:r>
          <a:r>
            <a:rPr lang="es-ES" sz="1800" b="1" kern="1200" dirty="0">
              <a:solidFill>
                <a:schemeClr val="tx1"/>
              </a:solidFill>
            </a:rPr>
            <a:t> </a:t>
          </a:r>
          <a:r>
            <a:rPr lang="es-ES" sz="1800" b="1" kern="1200" dirty="0" err="1">
              <a:solidFill>
                <a:schemeClr val="tx1"/>
              </a:solidFill>
            </a:rPr>
            <a:t>srdce</a:t>
          </a:r>
          <a:r>
            <a:rPr lang="es-ES" sz="1800" b="1" kern="1200" dirty="0">
              <a:solidFill>
                <a:schemeClr val="tx1"/>
              </a:solidFill>
            </a:rPr>
            <a:t>.</a:t>
          </a:r>
          <a:endParaRPr lang="es-ES" sz="1800" kern="1200" dirty="0">
            <a:solidFill>
              <a:schemeClr val="tx1"/>
            </a:solidFill>
          </a:endParaRPr>
        </a:p>
      </dsp:txBody>
      <dsp:txXfrm>
        <a:off x="34766" y="3247598"/>
        <a:ext cx="7520581" cy="642656"/>
      </dsp:txXfrm>
    </dsp:sp>
    <dsp:sp modelId="{388242DB-4BDD-442B-9FBF-B41D1C0CF917}">
      <dsp:nvSpPr>
        <dsp:cNvPr id="0" name=""/>
        <dsp:cNvSpPr/>
      </dsp:nvSpPr>
      <dsp:spPr>
        <a:xfrm>
          <a:off x="0" y="3931576"/>
          <a:ext cx="7590113" cy="1032338"/>
        </a:xfrm>
        <a:prstGeom prst="roundRect">
          <a:avLst/>
        </a:prstGeom>
        <a:solidFill>
          <a:schemeClr val="accent4">
            <a:hueOff val="8575779"/>
            <a:satOff val="-35680"/>
            <a:lumOff val="8407"/>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Když</a:t>
          </a:r>
          <a:r>
            <a:rPr lang="es-ES" sz="1800" b="1" kern="1200" dirty="0">
              <a:solidFill>
                <a:schemeClr val="tx1"/>
              </a:solidFill>
            </a:rPr>
            <a:t> </a:t>
          </a:r>
          <a:r>
            <a:rPr lang="es-ES" sz="1800" b="1" kern="1200" dirty="0" err="1">
              <a:solidFill>
                <a:schemeClr val="tx1"/>
              </a:solidFill>
            </a:rPr>
            <a:t>věnujete</a:t>
          </a:r>
          <a:r>
            <a:rPr lang="es-ES" sz="1800" b="1" kern="1200" dirty="0">
              <a:solidFill>
                <a:schemeClr val="tx1"/>
              </a:solidFill>
            </a:rPr>
            <a:t> </a:t>
          </a:r>
          <a:r>
            <a:rPr lang="es-ES" sz="1800" b="1" kern="1200" dirty="0" err="1">
              <a:solidFill>
                <a:schemeClr val="tx1"/>
              </a:solidFill>
            </a:rPr>
            <a:t>drahocenný</a:t>
          </a:r>
          <a:r>
            <a:rPr lang="es-ES" sz="1800" b="1" kern="1200" dirty="0">
              <a:solidFill>
                <a:schemeClr val="tx1"/>
              </a:solidFill>
            </a:rPr>
            <a:t> </a:t>
          </a:r>
          <a:r>
            <a:rPr lang="es-ES" sz="1800" b="1" kern="1200" dirty="0" err="1">
              <a:solidFill>
                <a:schemeClr val="tx1"/>
              </a:solidFill>
            </a:rPr>
            <a:t>čas</a:t>
          </a:r>
          <a:r>
            <a:rPr lang="es-ES" sz="1800" b="1" kern="1200" dirty="0">
              <a:solidFill>
                <a:schemeClr val="tx1"/>
              </a:solidFill>
            </a:rPr>
            <a:t> </a:t>
          </a:r>
          <a:r>
            <a:rPr lang="es-ES" sz="1800" b="1" kern="1200" dirty="0" err="1">
              <a:solidFill>
                <a:schemeClr val="tx1"/>
              </a:solidFill>
            </a:rPr>
            <a:t>úpravě</a:t>
          </a:r>
          <a:r>
            <a:rPr lang="es-ES" sz="1800" b="1" kern="1200" dirty="0">
              <a:solidFill>
                <a:schemeClr val="tx1"/>
              </a:solidFill>
            </a:rPr>
            <a:t> </a:t>
          </a:r>
          <a:r>
            <a:rPr lang="es-ES" sz="1800" b="1" kern="1200" dirty="0" err="1">
              <a:solidFill>
                <a:schemeClr val="tx1"/>
              </a:solidFill>
            </a:rPr>
            <a:t>svého</a:t>
          </a:r>
          <a:r>
            <a:rPr lang="es-ES" sz="1800" b="1" kern="1200" dirty="0">
              <a:solidFill>
                <a:schemeClr val="tx1"/>
              </a:solidFill>
            </a:rPr>
            <a:t> </a:t>
          </a:r>
          <a:r>
            <a:rPr lang="es-ES" sz="1800" b="1" kern="1200" dirty="0" err="1">
              <a:solidFill>
                <a:schemeClr val="tx1"/>
              </a:solidFill>
            </a:rPr>
            <a:t>oděvu</a:t>
          </a:r>
          <a:r>
            <a:rPr lang="es-ES" sz="1800" b="1" kern="1200" dirty="0">
              <a:solidFill>
                <a:schemeClr val="tx1"/>
              </a:solidFill>
            </a:rPr>
            <a:t>, </a:t>
          </a:r>
          <a:r>
            <a:rPr lang="es-ES" sz="1800" b="1" kern="1200" dirty="0" err="1">
              <a:solidFill>
                <a:schemeClr val="tx1"/>
              </a:solidFill>
            </a:rPr>
            <a:t>pamatujte</a:t>
          </a:r>
          <a:r>
            <a:rPr lang="es-ES" sz="1800" b="1" kern="1200" dirty="0">
              <a:solidFill>
                <a:schemeClr val="tx1"/>
              </a:solidFill>
            </a:rPr>
            <a:t> </a:t>
          </a:r>
          <a:r>
            <a:rPr lang="es-ES" sz="1800" b="1" kern="1200" dirty="0" err="1">
              <a:solidFill>
                <a:schemeClr val="tx1"/>
              </a:solidFill>
            </a:rPr>
            <a:t>na</a:t>
          </a:r>
          <a:r>
            <a:rPr lang="es-ES" sz="1800" b="1" kern="1200" dirty="0">
              <a:solidFill>
                <a:schemeClr val="tx1"/>
              </a:solidFill>
            </a:rPr>
            <a:t> </a:t>
          </a:r>
          <a:r>
            <a:rPr lang="es-ES" sz="1800" b="1" kern="1200" dirty="0" err="1">
              <a:solidFill>
                <a:schemeClr val="tx1"/>
              </a:solidFill>
            </a:rPr>
            <a:t>to</a:t>
          </a:r>
          <a:r>
            <a:rPr lang="es-ES" sz="1800" b="1" kern="1200" dirty="0">
              <a:solidFill>
                <a:schemeClr val="tx1"/>
              </a:solidFill>
            </a:rPr>
            <a:t>, </a:t>
          </a:r>
          <a:r>
            <a:rPr lang="es-ES" sz="1800" b="1" kern="1200" dirty="0" err="1">
              <a:solidFill>
                <a:schemeClr val="tx1"/>
              </a:solidFill>
            </a:rPr>
            <a:t>že</a:t>
          </a:r>
          <a:r>
            <a:rPr lang="es-ES" sz="1800" b="1" kern="1200" dirty="0">
              <a:solidFill>
                <a:schemeClr val="tx1"/>
              </a:solidFill>
            </a:rPr>
            <a:t> </a:t>
          </a:r>
          <a:r>
            <a:rPr lang="es-ES" sz="1800" b="1" kern="1200" dirty="0" err="1">
              <a:solidFill>
                <a:schemeClr val="tx1"/>
              </a:solidFill>
            </a:rPr>
            <a:t>Král</a:t>
          </a:r>
          <a:r>
            <a:rPr lang="es-ES" sz="1800" b="1" kern="1200" dirty="0">
              <a:solidFill>
                <a:schemeClr val="tx1"/>
              </a:solidFill>
            </a:rPr>
            <a:t> </a:t>
          </a:r>
          <a:r>
            <a:rPr lang="es-ES" sz="1800" b="1" kern="1200" dirty="0" err="1">
              <a:solidFill>
                <a:schemeClr val="tx1"/>
              </a:solidFill>
            </a:rPr>
            <a:t>slávy</a:t>
          </a:r>
          <a:r>
            <a:rPr lang="es-ES" sz="1800" b="1" kern="1200" dirty="0">
              <a:solidFill>
                <a:schemeClr val="tx1"/>
              </a:solidFill>
            </a:rPr>
            <a:t> </a:t>
          </a:r>
          <a:r>
            <a:rPr lang="es-ES" sz="1800" b="1" kern="1200" dirty="0" err="1">
              <a:solidFill>
                <a:schemeClr val="tx1"/>
              </a:solidFill>
            </a:rPr>
            <a:t>nosil</a:t>
          </a:r>
          <a:r>
            <a:rPr lang="es-ES" sz="1800" b="1" kern="1200" dirty="0">
              <a:solidFill>
                <a:schemeClr val="tx1"/>
              </a:solidFill>
            </a:rPr>
            <a:t> </a:t>
          </a:r>
          <a:r>
            <a:rPr lang="es-ES" sz="1800" b="1" kern="1200" dirty="0" err="1">
              <a:solidFill>
                <a:schemeClr val="tx1"/>
              </a:solidFill>
            </a:rPr>
            <a:t>jednoduché</a:t>
          </a:r>
          <a:r>
            <a:rPr lang="es-ES" sz="1800" b="1" kern="1200" dirty="0">
              <a:solidFill>
                <a:schemeClr val="tx1"/>
              </a:solidFill>
            </a:rPr>
            <a:t>, </a:t>
          </a:r>
          <a:r>
            <a:rPr lang="es-ES" sz="1800" b="1" kern="1200" dirty="0" err="1">
              <a:solidFill>
                <a:schemeClr val="tx1"/>
              </a:solidFill>
            </a:rPr>
            <a:t>bezešvé</a:t>
          </a:r>
          <a:r>
            <a:rPr lang="es-ES" sz="1800" b="1" kern="1200" dirty="0">
              <a:solidFill>
                <a:schemeClr val="tx1"/>
              </a:solidFill>
            </a:rPr>
            <a:t> </a:t>
          </a:r>
          <a:r>
            <a:rPr lang="es-ES" sz="1800" b="1" kern="1200" dirty="0" err="1">
              <a:solidFill>
                <a:schemeClr val="tx1"/>
              </a:solidFill>
            </a:rPr>
            <a:t>roucho</a:t>
          </a:r>
          <a:r>
            <a:rPr lang="es-ES" sz="1800" b="1" kern="1200" dirty="0">
              <a:solidFill>
                <a:schemeClr val="tx1"/>
              </a:solidFill>
            </a:rPr>
            <a:t>.</a:t>
          </a:r>
          <a:endParaRPr lang="es-ES" sz="1800" kern="1200" dirty="0">
            <a:solidFill>
              <a:schemeClr val="tx1"/>
            </a:solidFill>
          </a:endParaRPr>
        </a:p>
      </dsp:txBody>
      <dsp:txXfrm>
        <a:off x="50395" y="3981971"/>
        <a:ext cx="7489323" cy="931548"/>
      </dsp:txXfrm>
    </dsp:sp>
    <dsp:sp modelId="{95BB56E6-DD29-4A3F-B65C-0285C72F6AC5}">
      <dsp:nvSpPr>
        <dsp:cNvPr id="0" name=""/>
        <dsp:cNvSpPr/>
      </dsp:nvSpPr>
      <dsp:spPr>
        <a:xfrm>
          <a:off x="0" y="4970471"/>
          <a:ext cx="7590113" cy="1395711"/>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cs-CZ" sz="1800" b="1" kern="1200" dirty="0">
              <a:solidFill>
                <a:schemeClr val="tx1"/>
              </a:solidFill>
            </a:rPr>
            <a:t>Odkládejme</a:t>
          </a:r>
          <a:r>
            <a:rPr lang="es-ES" sz="1800" b="1" kern="1200" dirty="0">
              <a:solidFill>
                <a:schemeClr val="tx1"/>
              </a:solidFill>
            </a:rPr>
            <a:t> </a:t>
          </a:r>
          <a:r>
            <a:rPr lang="es-ES" sz="1800" b="1" kern="1200" dirty="0" err="1">
              <a:solidFill>
                <a:schemeClr val="tx1"/>
              </a:solidFill>
            </a:rPr>
            <a:t>ozdoby</a:t>
          </a:r>
          <a:r>
            <a:rPr lang="cs-CZ" sz="1800" b="1" kern="1200" dirty="0">
              <a:solidFill>
                <a:schemeClr val="tx1"/>
              </a:solidFill>
            </a:rPr>
            <a:t>,</a:t>
          </a:r>
          <a:r>
            <a:rPr lang="es-ES" sz="1800" b="1" kern="1200" dirty="0">
              <a:solidFill>
                <a:schemeClr val="tx1"/>
              </a:solidFill>
            </a:rPr>
            <a:t> i </a:t>
          </a:r>
          <a:r>
            <a:rPr lang="es-ES" sz="1800" b="1" kern="1200" dirty="0" err="1">
              <a:solidFill>
                <a:schemeClr val="tx1"/>
              </a:solidFill>
            </a:rPr>
            <a:t>když</a:t>
          </a:r>
          <a:r>
            <a:rPr lang="es-ES" sz="1800" b="1" kern="1200" dirty="0">
              <a:solidFill>
                <a:schemeClr val="tx1"/>
              </a:solidFill>
            </a:rPr>
            <a:t> </a:t>
          </a:r>
          <a:r>
            <a:rPr lang="cs-CZ" sz="1800" b="1" kern="1200" dirty="0">
              <a:solidFill>
                <a:schemeClr val="tx1"/>
              </a:solidFill>
            </a:rPr>
            <a:t>jde o</a:t>
          </a:r>
          <a:r>
            <a:rPr lang="es-ES" sz="1800" b="1" kern="1200" dirty="0">
              <a:solidFill>
                <a:schemeClr val="tx1"/>
              </a:solidFill>
            </a:rPr>
            <a:t> </a:t>
          </a:r>
          <a:r>
            <a:rPr lang="es-ES" sz="1800" b="1" kern="1200" dirty="0" err="1">
              <a:solidFill>
                <a:schemeClr val="tx1"/>
              </a:solidFill>
            </a:rPr>
            <a:t>maličkost</a:t>
          </a:r>
          <a:r>
            <a:rPr lang="cs-CZ" sz="1800" b="1" kern="1200" dirty="0">
              <a:solidFill>
                <a:schemeClr val="tx1"/>
              </a:solidFill>
            </a:rPr>
            <a:t>i</a:t>
          </a:r>
          <a:r>
            <a:rPr lang="es-ES" sz="1800" b="1" kern="1200" dirty="0">
              <a:solidFill>
                <a:schemeClr val="tx1"/>
              </a:solidFill>
            </a:rPr>
            <a:t>. </a:t>
          </a:r>
          <a:r>
            <a:rPr lang="es-ES" sz="1800" b="1" kern="1200" dirty="0" err="1">
              <a:solidFill>
                <a:schemeClr val="tx1"/>
              </a:solidFill>
            </a:rPr>
            <a:t>Zbavte</a:t>
          </a:r>
          <a:r>
            <a:rPr lang="es-ES" sz="1800" b="1" kern="1200" dirty="0">
              <a:solidFill>
                <a:schemeClr val="tx1"/>
              </a:solidFill>
            </a:rPr>
            <a:t> se </a:t>
          </a:r>
          <a:r>
            <a:rPr lang="es-ES" sz="1800" b="1" kern="1200" dirty="0" err="1">
              <a:solidFill>
                <a:schemeClr val="tx1"/>
              </a:solidFill>
            </a:rPr>
            <a:t>zbytečných</a:t>
          </a:r>
          <a:r>
            <a:rPr lang="es-ES" sz="1800" b="1" kern="1200" dirty="0">
              <a:solidFill>
                <a:schemeClr val="tx1"/>
              </a:solidFill>
            </a:rPr>
            <a:t> </a:t>
          </a:r>
          <a:r>
            <a:rPr lang="es-ES" sz="1800" b="1" kern="1200" dirty="0" err="1">
              <a:solidFill>
                <a:schemeClr val="tx1"/>
              </a:solidFill>
            </a:rPr>
            <a:t>ozdob</a:t>
          </a:r>
          <a:r>
            <a:rPr lang="es-ES" sz="1800" b="1" kern="1200" dirty="0">
              <a:solidFill>
                <a:schemeClr val="tx1"/>
              </a:solidFill>
            </a:rPr>
            <a:t> </a:t>
          </a:r>
          <a:r>
            <a:rPr lang="cs-CZ" sz="1800" b="1" kern="1200" dirty="0">
              <a:solidFill>
                <a:schemeClr val="tx1"/>
              </a:solidFill>
            </a:rPr>
            <a:t>       </a:t>
          </a:r>
          <a:r>
            <a:rPr lang="es-ES" sz="1800" b="1" kern="1200" dirty="0">
              <a:solidFill>
                <a:schemeClr val="tx1"/>
              </a:solidFill>
            </a:rPr>
            <a:t>a </a:t>
          </a:r>
          <a:r>
            <a:rPr lang="cs-CZ" sz="1800" b="1" kern="1200" dirty="0">
              <a:solidFill>
                <a:schemeClr val="tx1"/>
              </a:solidFill>
            </a:rPr>
            <a:t>ušetřené </a:t>
          </a:r>
          <a:r>
            <a:rPr lang="es-ES" sz="1800" b="1" kern="1200" dirty="0" err="1">
              <a:solidFill>
                <a:schemeClr val="tx1"/>
              </a:solidFill>
            </a:rPr>
            <a:t>prostředky</a:t>
          </a:r>
          <a:r>
            <a:rPr lang="cs-CZ" sz="1800" b="1" kern="1200" dirty="0">
              <a:solidFill>
                <a:schemeClr val="tx1"/>
              </a:solidFill>
            </a:rPr>
            <a:t> si odkládejte </a:t>
          </a:r>
          <a:r>
            <a:rPr lang="es-ES" sz="1800" b="1" kern="1200" dirty="0">
              <a:solidFill>
                <a:schemeClr val="tx1"/>
              </a:solidFill>
            </a:rPr>
            <a:t>pro </a:t>
          </a:r>
          <a:r>
            <a:rPr lang="es-ES" sz="1800" b="1" kern="1200" dirty="0" err="1">
              <a:solidFill>
                <a:schemeClr val="tx1"/>
              </a:solidFill>
            </a:rPr>
            <a:t>pokrok</a:t>
          </a:r>
          <a:r>
            <a:rPr lang="es-ES" sz="1800" b="1" kern="1200" dirty="0">
              <a:solidFill>
                <a:schemeClr val="tx1"/>
              </a:solidFill>
            </a:rPr>
            <a:t> </a:t>
          </a:r>
          <a:r>
            <a:rPr lang="es-ES" sz="1800" b="1" kern="1200" dirty="0" err="1">
              <a:solidFill>
                <a:schemeClr val="tx1"/>
              </a:solidFill>
            </a:rPr>
            <a:t>Božího</a:t>
          </a:r>
          <a:r>
            <a:rPr lang="cs-CZ" sz="1800" b="1" kern="1200" dirty="0">
              <a:solidFill>
                <a:schemeClr val="tx1"/>
              </a:solidFill>
            </a:rPr>
            <a:t> </a:t>
          </a:r>
          <a:r>
            <a:rPr lang="es-ES" sz="1800" b="1" kern="1200" dirty="0" err="1">
              <a:solidFill>
                <a:schemeClr val="tx1"/>
              </a:solidFill>
            </a:rPr>
            <a:t>díla</a:t>
          </a:r>
          <a:r>
            <a:rPr lang="es-ES" sz="1800" b="1" kern="1200" dirty="0">
              <a:solidFill>
                <a:schemeClr val="tx1"/>
              </a:solidFill>
            </a:rPr>
            <a:t>. </a:t>
          </a:r>
          <a:r>
            <a:rPr lang="es-ES" sz="1800" b="1" kern="1200" dirty="0" err="1">
              <a:solidFill>
                <a:schemeClr val="tx1"/>
              </a:solidFill>
            </a:rPr>
            <a:t>Naučte</a:t>
          </a:r>
          <a:r>
            <a:rPr lang="es-ES" sz="1800" b="1" kern="1200" dirty="0">
              <a:solidFill>
                <a:schemeClr val="tx1"/>
              </a:solidFill>
            </a:rPr>
            <a:t> se </a:t>
          </a:r>
          <a:r>
            <a:rPr lang="es-ES" sz="1800" b="1" kern="1200" dirty="0" err="1">
              <a:solidFill>
                <a:schemeClr val="tx1"/>
              </a:solidFill>
            </a:rPr>
            <a:t>lekci</a:t>
          </a:r>
          <a:r>
            <a:rPr lang="es-ES" sz="1800" b="1" kern="1200" dirty="0">
              <a:solidFill>
                <a:schemeClr val="tx1"/>
              </a:solidFill>
            </a:rPr>
            <a:t> </a:t>
          </a:r>
          <a:r>
            <a:rPr lang="es-ES" sz="1800" b="1" kern="1200" dirty="0" err="1">
              <a:solidFill>
                <a:schemeClr val="tx1"/>
              </a:solidFill>
            </a:rPr>
            <a:t>sebezapření</a:t>
          </a:r>
          <a:r>
            <a:rPr lang="es-ES" sz="1800" b="1" kern="1200" dirty="0">
              <a:solidFill>
                <a:schemeClr val="tx1"/>
              </a:solidFill>
            </a:rPr>
            <a:t> a </a:t>
          </a:r>
          <a:r>
            <a:rPr lang="es-ES" sz="1800" b="1" kern="1200" dirty="0" err="1">
              <a:solidFill>
                <a:schemeClr val="tx1"/>
              </a:solidFill>
            </a:rPr>
            <a:t>učte</a:t>
          </a:r>
          <a:r>
            <a:rPr lang="es-ES" sz="1800" b="1" kern="1200" dirty="0">
              <a:solidFill>
                <a:schemeClr val="tx1"/>
              </a:solidFill>
            </a:rPr>
            <a:t> ji</a:t>
          </a:r>
          <a:r>
            <a:rPr lang="cs-CZ" sz="1800" b="1" kern="1200" dirty="0">
              <a:solidFill>
                <a:schemeClr val="tx1"/>
              </a:solidFill>
            </a:rPr>
            <a:t> i</a:t>
          </a:r>
          <a:r>
            <a:rPr lang="es-ES" sz="1800" b="1" kern="1200" dirty="0">
              <a:solidFill>
                <a:schemeClr val="tx1"/>
              </a:solidFill>
            </a:rPr>
            <a:t> </a:t>
          </a:r>
          <a:r>
            <a:rPr lang="es-ES" sz="1800" b="1" kern="1200" dirty="0" err="1">
              <a:solidFill>
                <a:schemeClr val="tx1"/>
              </a:solidFill>
            </a:rPr>
            <a:t>své</a:t>
          </a:r>
          <a:r>
            <a:rPr lang="es-ES" sz="1800" b="1" kern="1200" dirty="0">
              <a:solidFill>
                <a:schemeClr val="tx1"/>
              </a:solidFill>
            </a:rPr>
            <a:t> </a:t>
          </a:r>
          <a:r>
            <a:rPr lang="es-ES" sz="1800" b="1" kern="1200" dirty="0" err="1">
              <a:solidFill>
                <a:schemeClr val="tx1"/>
              </a:solidFill>
            </a:rPr>
            <a:t>děti</a:t>
          </a:r>
          <a:r>
            <a:rPr lang="es-ES" sz="1800" b="1" kern="1200" dirty="0">
              <a:solidFill>
                <a:schemeClr val="tx1"/>
              </a:solidFill>
            </a:rPr>
            <a:t>. </a:t>
          </a:r>
          <a:endParaRPr lang="es-ES" sz="1800" kern="1200" dirty="0">
            <a:solidFill>
              <a:schemeClr val="tx1"/>
            </a:solidFill>
          </a:endParaRPr>
        </a:p>
      </dsp:txBody>
      <dsp:txXfrm>
        <a:off x="68133" y="5038604"/>
        <a:ext cx="7453847" cy="1259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EBB98-1F6B-4187-941E-830AAC710F30}">
      <dsp:nvSpPr>
        <dsp:cNvPr id="0" name=""/>
        <dsp:cNvSpPr/>
      </dsp:nvSpPr>
      <dsp:spPr>
        <a:xfrm>
          <a:off x="3912" y="397755"/>
          <a:ext cx="7371354" cy="849265"/>
        </a:xfrm>
        <a:prstGeom prst="homePlate">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solidFill>
                <a:schemeClr val="tx1"/>
              </a:solidFill>
              <a:effectLst/>
            </a:rPr>
            <a:t>Jakýkoli</a:t>
          </a:r>
          <a:r>
            <a:rPr lang="es-ES" sz="1800" b="1" kern="1200" dirty="0">
              <a:solidFill>
                <a:schemeClr val="tx1"/>
              </a:solidFill>
              <a:effectLst/>
            </a:rPr>
            <a:t> </a:t>
          </a:r>
          <a:r>
            <a:rPr lang="es-ES" sz="1800" b="1" kern="1200" dirty="0" err="1">
              <a:solidFill>
                <a:schemeClr val="tx1"/>
              </a:solidFill>
              <a:effectLst/>
            </a:rPr>
            <a:t>prostředek</a:t>
          </a:r>
          <a:r>
            <a:rPr lang="es-ES" sz="1800" b="1" kern="1200" dirty="0">
              <a:solidFill>
                <a:schemeClr val="tx1"/>
              </a:solidFill>
              <a:effectLst/>
            </a:rPr>
            <a:t>, </a:t>
          </a:r>
          <a:r>
            <a:rPr lang="es-ES" sz="1800" b="1" kern="1200" dirty="0" err="1">
              <a:solidFill>
                <a:schemeClr val="tx1"/>
              </a:solidFill>
              <a:effectLst/>
            </a:rPr>
            <a:t>který</a:t>
          </a:r>
          <a:r>
            <a:rPr lang="es-ES" sz="1800" b="1" kern="1200" dirty="0">
              <a:solidFill>
                <a:schemeClr val="tx1"/>
              </a:solidFill>
              <a:effectLst/>
            </a:rPr>
            <a:t> </a:t>
          </a:r>
          <a:r>
            <a:rPr lang="es-ES" sz="1800" b="1" kern="1200" dirty="0" err="1">
              <a:solidFill>
                <a:schemeClr val="tx1"/>
              </a:solidFill>
              <a:effectLst/>
            </a:rPr>
            <a:t>by</a:t>
          </a:r>
          <a:r>
            <a:rPr lang="es-ES" sz="1800" b="1" kern="1200" dirty="0">
              <a:solidFill>
                <a:schemeClr val="tx1"/>
              </a:solidFill>
              <a:effectLst/>
            </a:rPr>
            <a:t> </a:t>
          </a:r>
          <a:r>
            <a:rPr lang="es-ES" sz="1800" b="1" kern="1200" dirty="0" err="1">
              <a:solidFill>
                <a:schemeClr val="tx1"/>
              </a:solidFill>
              <a:effectLst/>
            </a:rPr>
            <a:t>měl</a:t>
          </a:r>
          <a:r>
            <a:rPr lang="es-ES" sz="1800" b="1" kern="1200" dirty="0">
              <a:solidFill>
                <a:schemeClr val="tx1"/>
              </a:solidFill>
              <a:effectLst/>
            </a:rPr>
            <a:t> </a:t>
          </a:r>
          <a:r>
            <a:rPr lang="es-ES" sz="1800" b="1" kern="1200" dirty="0" err="1">
              <a:solidFill>
                <a:schemeClr val="tx1"/>
              </a:solidFill>
              <a:effectLst/>
            </a:rPr>
            <a:t>upozornit</a:t>
          </a:r>
          <a:r>
            <a:rPr lang="es-ES" sz="1800" b="1" kern="1200" dirty="0">
              <a:solidFill>
                <a:schemeClr val="tx1"/>
              </a:solidFill>
              <a:effectLst/>
            </a:rPr>
            <a:t> </a:t>
          </a:r>
          <a:r>
            <a:rPr lang="es-ES" sz="1800" b="1" kern="1200" dirty="0" err="1">
              <a:solidFill>
                <a:schemeClr val="tx1"/>
              </a:solidFill>
              <a:effectLst/>
            </a:rPr>
            <a:t>na</a:t>
          </a:r>
          <a:r>
            <a:rPr lang="es-ES" sz="1800" b="1" kern="1200" dirty="0">
              <a:solidFill>
                <a:schemeClr val="tx1"/>
              </a:solidFill>
              <a:effectLst/>
            </a:rPr>
            <a:t> </a:t>
          </a:r>
          <a:r>
            <a:rPr lang="es-ES" sz="1800" b="1" kern="1200" dirty="0" err="1">
              <a:solidFill>
                <a:schemeClr val="tx1"/>
              </a:solidFill>
              <a:effectLst/>
            </a:rPr>
            <a:t>takto</a:t>
          </a:r>
          <a:r>
            <a:rPr lang="es-ES" sz="1800" b="1" kern="1200" dirty="0">
              <a:solidFill>
                <a:schemeClr val="tx1"/>
              </a:solidFill>
              <a:effectLst/>
            </a:rPr>
            <a:t> </a:t>
          </a:r>
          <a:r>
            <a:rPr lang="es-ES" sz="1800" b="1" kern="1200" dirty="0" err="1">
              <a:solidFill>
                <a:schemeClr val="tx1"/>
              </a:solidFill>
              <a:effectLst/>
            </a:rPr>
            <a:t>oblečenou</a:t>
          </a:r>
          <a:r>
            <a:rPr lang="es-ES" sz="1800" b="1" kern="1200" dirty="0">
              <a:solidFill>
                <a:schemeClr val="tx1"/>
              </a:solidFill>
              <a:effectLst/>
            </a:rPr>
            <a:t> </a:t>
          </a:r>
          <a:r>
            <a:rPr lang="es-ES" sz="1800" b="1" kern="1200" dirty="0" err="1">
              <a:solidFill>
                <a:schemeClr val="tx1"/>
              </a:solidFill>
              <a:effectLst/>
            </a:rPr>
            <a:t>osobu</a:t>
          </a:r>
          <a:r>
            <a:rPr lang="es-ES" sz="1800" b="1" kern="1200" dirty="0">
              <a:solidFill>
                <a:schemeClr val="tx1"/>
              </a:solidFill>
              <a:effectLst/>
            </a:rPr>
            <a:t> </a:t>
          </a:r>
          <a:r>
            <a:rPr lang="es-ES" sz="1800" b="1" kern="1200" dirty="0" err="1">
              <a:solidFill>
                <a:schemeClr val="tx1"/>
              </a:solidFill>
              <a:effectLst/>
            </a:rPr>
            <a:t>nebo</a:t>
          </a:r>
          <a:r>
            <a:rPr lang="es-ES" sz="1800" b="1" kern="1200" dirty="0">
              <a:solidFill>
                <a:schemeClr val="tx1"/>
              </a:solidFill>
              <a:effectLst/>
            </a:rPr>
            <a:t> </a:t>
          </a:r>
          <a:r>
            <a:rPr lang="es-ES" sz="1800" b="1" kern="1200" dirty="0" err="1">
              <a:solidFill>
                <a:schemeClr val="tx1"/>
              </a:solidFill>
              <a:effectLst/>
            </a:rPr>
            <a:t>vzbudit</a:t>
          </a:r>
          <a:r>
            <a:rPr lang="es-ES" sz="1800" b="1" kern="1200" dirty="0">
              <a:solidFill>
                <a:schemeClr val="tx1"/>
              </a:solidFill>
              <a:effectLst/>
            </a:rPr>
            <a:t> </a:t>
          </a:r>
          <a:r>
            <a:rPr lang="es-ES" sz="1800" b="1" kern="1200" dirty="0" err="1">
              <a:solidFill>
                <a:schemeClr val="tx1"/>
              </a:solidFill>
              <a:effectLst/>
            </a:rPr>
            <a:t>obdiv</a:t>
          </a:r>
          <a:r>
            <a:rPr lang="es-ES" sz="1800" b="1" kern="1200" dirty="0">
              <a:solidFill>
                <a:schemeClr val="tx1"/>
              </a:solidFill>
              <a:effectLst/>
            </a:rPr>
            <a:t>, je </a:t>
          </a:r>
          <a:r>
            <a:rPr lang="es-ES" sz="1800" b="1" kern="1200" dirty="0" err="1">
              <a:solidFill>
                <a:schemeClr val="tx1"/>
              </a:solidFill>
              <a:effectLst/>
            </a:rPr>
            <a:t>vyloučen</a:t>
          </a:r>
          <a:r>
            <a:rPr lang="es-ES" sz="1800" b="1" kern="1200" dirty="0">
              <a:solidFill>
                <a:schemeClr val="tx1"/>
              </a:solidFill>
              <a:effectLst/>
            </a:rPr>
            <a:t> </a:t>
          </a:r>
          <a:r>
            <a:rPr lang="es-ES" sz="1800" b="1" kern="1200" dirty="0" err="1">
              <a:solidFill>
                <a:schemeClr val="tx1"/>
              </a:solidFill>
              <a:effectLst/>
            </a:rPr>
            <a:t>ze</a:t>
          </a:r>
          <a:r>
            <a:rPr lang="es-ES" sz="1800" b="1" kern="1200" dirty="0">
              <a:solidFill>
                <a:schemeClr val="tx1"/>
              </a:solidFill>
              <a:effectLst/>
            </a:rPr>
            <a:t> </a:t>
          </a:r>
          <a:r>
            <a:rPr lang="es-ES" sz="1800" b="1" kern="1200" dirty="0" err="1">
              <a:solidFill>
                <a:schemeClr val="tx1"/>
              </a:solidFill>
              <a:effectLst/>
            </a:rPr>
            <a:t>skromného</a:t>
          </a:r>
          <a:r>
            <a:rPr lang="es-ES" sz="1800" b="1" kern="1200" dirty="0">
              <a:solidFill>
                <a:schemeClr val="tx1"/>
              </a:solidFill>
              <a:effectLst/>
            </a:rPr>
            <a:t> </a:t>
          </a:r>
          <a:r>
            <a:rPr lang="es-ES" sz="1800" b="1" kern="1200" dirty="0" err="1">
              <a:solidFill>
                <a:schemeClr val="tx1"/>
              </a:solidFill>
              <a:effectLst/>
            </a:rPr>
            <a:t>oděvu</a:t>
          </a:r>
          <a:r>
            <a:rPr lang="es-ES" sz="1800" b="1" kern="1200" dirty="0">
              <a:solidFill>
                <a:schemeClr val="tx1"/>
              </a:solidFill>
              <a:effectLst/>
            </a:rPr>
            <a:t> </a:t>
          </a:r>
          <a:r>
            <a:rPr lang="es-ES" sz="1800" b="1" kern="1200" dirty="0" err="1">
              <a:solidFill>
                <a:schemeClr val="tx1"/>
              </a:solidFill>
              <a:effectLst/>
            </a:rPr>
            <a:t>uloženého</a:t>
          </a:r>
          <a:r>
            <a:rPr lang="es-ES" sz="1800" b="1" kern="1200" dirty="0">
              <a:solidFill>
                <a:schemeClr val="tx1"/>
              </a:solidFill>
              <a:effectLst/>
            </a:rPr>
            <a:t> </a:t>
          </a:r>
          <a:r>
            <a:rPr lang="es-ES" sz="1800" b="1" kern="1200" dirty="0" err="1">
              <a:solidFill>
                <a:schemeClr val="tx1"/>
              </a:solidFill>
              <a:effectLst/>
            </a:rPr>
            <a:t>Božím</a:t>
          </a:r>
          <a:r>
            <a:rPr lang="es-ES" sz="1800" b="1" kern="1200" dirty="0">
              <a:solidFill>
                <a:schemeClr val="tx1"/>
              </a:solidFill>
              <a:effectLst/>
            </a:rPr>
            <a:t> </a:t>
          </a:r>
          <a:r>
            <a:rPr lang="es-ES" sz="1800" b="1" kern="1200" dirty="0" err="1">
              <a:solidFill>
                <a:schemeClr val="tx1"/>
              </a:solidFill>
              <a:effectLst/>
            </a:rPr>
            <a:t>slovem</a:t>
          </a:r>
          <a:r>
            <a:rPr lang="es-ES" sz="1800" b="1" kern="1200" dirty="0">
              <a:solidFill>
                <a:schemeClr val="tx1"/>
              </a:solidFill>
              <a:effectLst/>
            </a:rPr>
            <a:t>.</a:t>
          </a:r>
          <a:endParaRPr lang="es-ES" sz="1800" kern="1200" dirty="0">
            <a:solidFill>
              <a:schemeClr val="tx1"/>
            </a:solidFill>
            <a:effectLst/>
          </a:endParaRPr>
        </a:p>
      </dsp:txBody>
      <dsp:txXfrm>
        <a:off x="3912" y="397755"/>
        <a:ext cx="7159038" cy="849265"/>
      </dsp:txXfrm>
    </dsp:sp>
    <dsp:sp modelId="{87C4CA99-829F-48AB-92F0-3725F81AF9DD}">
      <dsp:nvSpPr>
        <dsp:cNvPr id="0" name=""/>
        <dsp:cNvSpPr/>
      </dsp:nvSpPr>
      <dsp:spPr>
        <a:xfrm>
          <a:off x="3912" y="1402387"/>
          <a:ext cx="7371354" cy="2127708"/>
        </a:xfrm>
        <a:prstGeom prst="homePlate">
          <a:avLst/>
        </a:prstGeom>
        <a:gradFill rotWithShape="0">
          <a:gsLst>
            <a:gs pos="0">
              <a:schemeClr val="accent2">
                <a:hueOff val="-330843"/>
                <a:satOff val="373"/>
                <a:lumOff val="882"/>
                <a:alphaOff val="0"/>
                <a:satMod val="103000"/>
                <a:lumMod val="102000"/>
                <a:tint val="94000"/>
              </a:schemeClr>
            </a:gs>
            <a:gs pos="50000">
              <a:schemeClr val="accent2">
                <a:hueOff val="-330843"/>
                <a:satOff val="373"/>
                <a:lumOff val="882"/>
                <a:alphaOff val="0"/>
                <a:satMod val="110000"/>
                <a:lumMod val="100000"/>
                <a:shade val="100000"/>
              </a:schemeClr>
            </a:gs>
            <a:gs pos="100000">
              <a:schemeClr val="accent2">
                <a:hueOff val="-330843"/>
                <a:satOff val="373"/>
                <a:lumOff val="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cs-CZ" sz="1800" b="1" kern="1200" dirty="0">
            <a:solidFill>
              <a:schemeClr val="tx1"/>
            </a:solidFill>
            <a:effectLst/>
          </a:endParaRPr>
        </a:p>
        <a:p>
          <a:pPr marL="0" lvl="0" indent="0" algn="ctr" defTabSz="800100">
            <a:lnSpc>
              <a:spcPct val="90000"/>
            </a:lnSpc>
            <a:spcBef>
              <a:spcPct val="0"/>
            </a:spcBef>
            <a:spcAft>
              <a:spcPct val="35000"/>
            </a:spcAft>
            <a:buNone/>
          </a:pPr>
          <a:r>
            <a:rPr lang="es-ES" sz="1800" b="1" kern="1200" dirty="0" err="1">
              <a:solidFill>
                <a:schemeClr val="tx1"/>
              </a:solidFill>
              <a:effectLst/>
            </a:rPr>
            <a:t>Existuje</a:t>
          </a:r>
          <a:r>
            <a:rPr lang="es-ES" sz="1800" b="1" kern="1200" dirty="0">
              <a:solidFill>
                <a:schemeClr val="tx1"/>
              </a:solidFill>
              <a:effectLst/>
            </a:rPr>
            <a:t> </a:t>
          </a:r>
          <a:r>
            <a:rPr lang="es-ES" sz="1800" b="1" kern="1200" dirty="0" err="1">
              <a:solidFill>
                <a:schemeClr val="tx1"/>
              </a:solidFill>
              <a:effectLst/>
            </a:rPr>
            <a:t>ozdoba</a:t>
          </a:r>
          <a:r>
            <a:rPr lang="es-ES" sz="1800" b="1" kern="1200" dirty="0">
              <a:solidFill>
                <a:schemeClr val="tx1"/>
              </a:solidFill>
              <a:effectLst/>
            </a:rPr>
            <a:t>, </a:t>
          </a:r>
          <a:r>
            <a:rPr lang="es-ES" sz="1800" b="1" kern="1200" dirty="0" err="1">
              <a:solidFill>
                <a:schemeClr val="tx1"/>
              </a:solidFill>
              <a:effectLst/>
            </a:rPr>
            <a:t>která</a:t>
          </a:r>
          <a:r>
            <a:rPr lang="es-ES" sz="1800" b="1" kern="1200" dirty="0">
              <a:solidFill>
                <a:schemeClr val="tx1"/>
              </a:solidFill>
              <a:effectLst/>
            </a:rPr>
            <a:t> </a:t>
          </a:r>
          <a:r>
            <a:rPr lang="es-ES" sz="1800" b="1" kern="1200" dirty="0" err="1">
              <a:solidFill>
                <a:schemeClr val="tx1"/>
              </a:solidFill>
              <a:effectLst/>
            </a:rPr>
            <a:t>nikdy</a:t>
          </a:r>
          <a:r>
            <a:rPr lang="es-ES" sz="1800" b="1" kern="1200" dirty="0">
              <a:solidFill>
                <a:schemeClr val="tx1"/>
              </a:solidFill>
              <a:effectLst/>
            </a:rPr>
            <a:t> </a:t>
          </a:r>
          <a:r>
            <a:rPr lang="es-ES" sz="1800" b="1" kern="1200" dirty="0" err="1">
              <a:solidFill>
                <a:schemeClr val="tx1"/>
              </a:solidFill>
              <a:effectLst/>
            </a:rPr>
            <a:t>nezanikne</a:t>
          </a:r>
          <a:r>
            <a:rPr lang="es-ES" sz="1800" b="1" kern="1200" dirty="0">
              <a:solidFill>
                <a:schemeClr val="tx1"/>
              </a:solidFill>
              <a:effectLst/>
            </a:rPr>
            <a:t>, </a:t>
          </a:r>
          <a:r>
            <a:rPr lang="es-ES" sz="1800" b="1" kern="1200" dirty="0" err="1">
              <a:solidFill>
                <a:schemeClr val="tx1"/>
              </a:solidFill>
              <a:effectLst/>
            </a:rPr>
            <a:t>která</a:t>
          </a:r>
          <a:r>
            <a:rPr lang="es-ES" sz="1800" b="1" kern="1200" dirty="0">
              <a:solidFill>
                <a:schemeClr val="tx1"/>
              </a:solidFill>
              <a:effectLst/>
            </a:rPr>
            <a:t> </a:t>
          </a:r>
          <a:r>
            <a:rPr lang="es-ES" sz="1800" b="1" kern="1200" dirty="0" err="1">
              <a:solidFill>
                <a:schemeClr val="tx1"/>
              </a:solidFill>
              <a:effectLst/>
            </a:rPr>
            <a:t>bude</a:t>
          </a:r>
          <a:r>
            <a:rPr lang="es-ES" sz="1800" b="1" kern="1200" dirty="0">
              <a:solidFill>
                <a:schemeClr val="tx1"/>
              </a:solidFill>
              <a:effectLst/>
            </a:rPr>
            <a:t> </a:t>
          </a:r>
          <a:r>
            <a:rPr lang="es-ES" sz="1800" b="1" kern="1200" dirty="0" err="1">
              <a:solidFill>
                <a:schemeClr val="tx1"/>
              </a:solidFill>
              <a:effectLst/>
            </a:rPr>
            <a:t>podporovat</a:t>
          </a:r>
          <a:r>
            <a:rPr lang="es-ES" sz="1800" b="1" kern="1200" dirty="0">
              <a:solidFill>
                <a:schemeClr val="tx1"/>
              </a:solidFill>
              <a:effectLst/>
            </a:rPr>
            <a:t> </a:t>
          </a:r>
          <a:r>
            <a:rPr lang="es-ES" sz="1800" b="1" kern="1200" dirty="0" err="1">
              <a:solidFill>
                <a:schemeClr val="tx1"/>
              </a:solidFill>
              <a:effectLst/>
            </a:rPr>
            <a:t>štěstí</a:t>
          </a:r>
          <a:r>
            <a:rPr lang="es-ES" sz="1800" b="1" kern="1200" dirty="0">
              <a:solidFill>
                <a:schemeClr val="tx1"/>
              </a:solidFill>
              <a:effectLst/>
            </a:rPr>
            <a:t> </a:t>
          </a:r>
          <a:r>
            <a:rPr lang="es-ES" sz="1800" b="1" kern="1200" dirty="0" err="1">
              <a:solidFill>
                <a:schemeClr val="tx1"/>
              </a:solidFill>
              <a:effectLst/>
            </a:rPr>
            <a:t>všech</a:t>
          </a:r>
          <a:r>
            <a:rPr lang="es-ES" sz="1800" b="1" kern="1200" dirty="0">
              <a:solidFill>
                <a:schemeClr val="tx1"/>
              </a:solidFill>
              <a:effectLst/>
            </a:rPr>
            <a:t> </a:t>
          </a:r>
          <a:r>
            <a:rPr lang="es-ES" sz="1800" b="1" kern="1200" dirty="0" err="1">
              <a:solidFill>
                <a:schemeClr val="tx1"/>
              </a:solidFill>
              <a:effectLst/>
            </a:rPr>
            <a:t>kolem</a:t>
          </a:r>
          <a:r>
            <a:rPr lang="es-ES" sz="1800" b="1" kern="1200" dirty="0">
              <a:solidFill>
                <a:schemeClr val="tx1"/>
              </a:solidFill>
              <a:effectLst/>
            </a:rPr>
            <a:t> </a:t>
          </a:r>
          <a:r>
            <a:rPr lang="es-ES" sz="1800" b="1" kern="1200" dirty="0" err="1">
              <a:solidFill>
                <a:schemeClr val="tx1"/>
              </a:solidFill>
              <a:effectLst/>
            </a:rPr>
            <a:t>nás</a:t>
          </a:r>
          <a:r>
            <a:rPr lang="es-ES" sz="1800" b="1" kern="1200" dirty="0">
              <a:solidFill>
                <a:schemeClr val="tx1"/>
              </a:solidFill>
              <a:effectLst/>
            </a:rPr>
            <a:t> v </a:t>
          </a:r>
          <a:r>
            <a:rPr lang="es-ES" sz="1800" b="1" kern="1200" dirty="0" err="1">
              <a:solidFill>
                <a:schemeClr val="tx1"/>
              </a:solidFill>
              <a:effectLst/>
            </a:rPr>
            <a:t>tomto</a:t>
          </a:r>
          <a:r>
            <a:rPr lang="es-ES" sz="1800" b="1" kern="1200" dirty="0">
              <a:solidFill>
                <a:schemeClr val="tx1"/>
              </a:solidFill>
              <a:effectLst/>
            </a:rPr>
            <a:t> </a:t>
          </a:r>
          <a:r>
            <a:rPr lang="es-ES" sz="1800" b="1" kern="1200" dirty="0" err="1">
              <a:solidFill>
                <a:schemeClr val="tx1"/>
              </a:solidFill>
              <a:effectLst/>
            </a:rPr>
            <a:t>životě</a:t>
          </a:r>
          <a:r>
            <a:rPr lang="es-ES" sz="1800" b="1" kern="1200" dirty="0">
              <a:solidFill>
                <a:schemeClr val="tx1"/>
              </a:solidFill>
              <a:effectLst/>
            </a:rPr>
            <a:t> a </a:t>
          </a:r>
          <a:r>
            <a:rPr lang="es-ES" sz="1800" b="1" kern="1200" dirty="0" err="1">
              <a:solidFill>
                <a:schemeClr val="tx1"/>
              </a:solidFill>
              <a:effectLst/>
            </a:rPr>
            <a:t>zářit</a:t>
          </a:r>
          <a:r>
            <a:rPr lang="es-ES" sz="1800" b="1" kern="1200" dirty="0">
              <a:solidFill>
                <a:schemeClr val="tx1"/>
              </a:solidFill>
              <a:effectLst/>
            </a:rPr>
            <a:t> </a:t>
          </a:r>
          <a:r>
            <a:rPr lang="es-ES" sz="1800" b="1" kern="1200" dirty="0" err="1">
              <a:solidFill>
                <a:schemeClr val="tx1"/>
              </a:solidFill>
              <a:effectLst/>
            </a:rPr>
            <a:t>leskem</a:t>
          </a:r>
          <a:r>
            <a:rPr lang="es-ES" sz="1800" b="1" kern="1200" dirty="0">
              <a:solidFill>
                <a:schemeClr val="tx1"/>
              </a:solidFill>
              <a:effectLst/>
            </a:rPr>
            <a:t>, </a:t>
          </a:r>
          <a:r>
            <a:rPr lang="es-ES" sz="1800" b="1" kern="1200" dirty="0" err="1">
              <a:solidFill>
                <a:schemeClr val="tx1"/>
              </a:solidFill>
              <a:effectLst/>
            </a:rPr>
            <a:t>nevadnoucím</a:t>
          </a:r>
          <a:r>
            <a:rPr lang="es-ES" sz="1800" b="1" kern="1200" dirty="0">
              <a:solidFill>
                <a:schemeClr val="tx1"/>
              </a:solidFill>
              <a:effectLst/>
            </a:rPr>
            <a:t> v </a:t>
          </a:r>
          <a:r>
            <a:rPr lang="es-ES" sz="1800" b="1" kern="1200" dirty="0" err="1">
              <a:solidFill>
                <a:schemeClr val="tx1"/>
              </a:solidFill>
              <a:effectLst/>
            </a:rPr>
            <a:t>ne</a:t>
          </a:r>
          <a:r>
            <a:rPr lang="cs-CZ" sz="1800" b="1" kern="1200" dirty="0">
              <a:solidFill>
                <a:schemeClr val="tx1"/>
              </a:solidFill>
              <a:effectLst/>
            </a:rPr>
            <a:t>-</a:t>
          </a:r>
          <a:r>
            <a:rPr lang="es-ES" sz="1800" b="1" kern="1200" dirty="0" err="1">
              <a:solidFill>
                <a:schemeClr val="tx1"/>
              </a:solidFill>
              <a:effectLst/>
            </a:rPr>
            <a:t>smrtelné</a:t>
          </a:r>
          <a:r>
            <a:rPr lang="es-ES" sz="1800" b="1" kern="1200" dirty="0">
              <a:solidFill>
                <a:schemeClr val="tx1"/>
              </a:solidFill>
              <a:effectLst/>
            </a:rPr>
            <a:t> </a:t>
          </a:r>
          <a:r>
            <a:rPr lang="es-ES" sz="1800" b="1" kern="1200" dirty="0" err="1">
              <a:solidFill>
                <a:schemeClr val="tx1"/>
              </a:solidFill>
              <a:effectLst/>
            </a:rPr>
            <a:t>budoucnosti</a:t>
          </a:r>
          <a:r>
            <a:rPr lang="es-ES" sz="1800" b="1" kern="1200" dirty="0">
              <a:solidFill>
                <a:schemeClr val="tx1"/>
              </a:solidFill>
              <a:effectLst/>
            </a:rPr>
            <a:t>. Je </a:t>
          </a:r>
          <a:r>
            <a:rPr lang="es-ES" sz="1800" b="1" kern="1200" dirty="0" err="1">
              <a:solidFill>
                <a:schemeClr val="tx1"/>
              </a:solidFill>
              <a:effectLst/>
            </a:rPr>
            <a:t>ozdobou</a:t>
          </a:r>
          <a:r>
            <a:rPr lang="es-ES" sz="1800" b="1" kern="1200" dirty="0">
              <a:solidFill>
                <a:schemeClr val="tx1"/>
              </a:solidFill>
              <a:effectLst/>
            </a:rPr>
            <a:t> </a:t>
          </a:r>
          <a:r>
            <a:rPr lang="es-ES" sz="1800" b="1" kern="1200" dirty="0" err="1">
              <a:solidFill>
                <a:schemeClr val="tx1"/>
              </a:solidFill>
              <a:effectLst/>
            </a:rPr>
            <a:t>mírného</a:t>
          </a:r>
          <a:r>
            <a:rPr lang="es-ES" sz="1800" b="1" kern="1200" dirty="0">
              <a:solidFill>
                <a:schemeClr val="tx1"/>
              </a:solidFill>
              <a:effectLst/>
            </a:rPr>
            <a:t> a </a:t>
          </a:r>
          <a:r>
            <a:rPr lang="es-ES" sz="1800" b="1" kern="1200" dirty="0" err="1">
              <a:solidFill>
                <a:schemeClr val="tx1"/>
              </a:solidFill>
              <a:effectLst/>
            </a:rPr>
            <a:t>pokorného</a:t>
          </a:r>
          <a:r>
            <a:rPr lang="es-ES" sz="1800" b="1" kern="1200" dirty="0">
              <a:solidFill>
                <a:schemeClr val="tx1"/>
              </a:solidFill>
              <a:effectLst/>
            </a:rPr>
            <a:t> ducha. </a:t>
          </a:r>
          <a:r>
            <a:rPr lang="es-ES" sz="1800" b="1" kern="1200" dirty="0" err="1">
              <a:solidFill>
                <a:schemeClr val="tx1"/>
              </a:solidFill>
              <a:effectLst/>
            </a:rPr>
            <a:t>Namísto</a:t>
          </a:r>
          <a:r>
            <a:rPr lang="es-ES" sz="1800" b="1" kern="1200" dirty="0">
              <a:solidFill>
                <a:schemeClr val="tx1"/>
              </a:solidFill>
              <a:effectLst/>
            </a:rPr>
            <a:t> </a:t>
          </a:r>
          <a:r>
            <a:rPr lang="es-ES" sz="1800" b="1" kern="1200" dirty="0" err="1">
              <a:solidFill>
                <a:schemeClr val="tx1"/>
              </a:solidFill>
              <a:effectLst/>
            </a:rPr>
            <a:t>hledání</a:t>
          </a:r>
          <a:r>
            <a:rPr lang="es-ES" sz="1800" b="1" kern="1200" dirty="0">
              <a:solidFill>
                <a:schemeClr val="tx1"/>
              </a:solidFill>
              <a:effectLst/>
            </a:rPr>
            <a:t> </a:t>
          </a:r>
          <a:r>
            <a:rPr lang="es-ES" sz="1800" b="1" kern="1200" dirty="0" err="1">
              <a:solidFill>
                <a:schemeClr val="tx1"/>
              </a:solidFill>
              <a:effectLst/>
            </a:rPr>
            <a:t>zlatých</a:t>
          </a:r>
          <a:r>
            <a:rPr lang="es-ES" sz="1800" b="1" kern="1200" dirty="0">
              <a:solidFill>
                <a:schemeClr val="tx1"/>
              </a:solidFill>
              <a:effectLst/>
            </a:rPr>
            <a:t> </a:t>
          </a:r>
          <a:r>
            <a:rPr lang="es-ES" sz="1800" b="1" kern="1200" dirty="0" err="1">
              <a:solidFill>
                <a:schemeClr val="tx1"/>
              </a:solidFill>
              <a:effectLst/>
            </a:rPr>
            <a:t>ozdob</a:t>
          </a:r>
          <a:r>
            <a:rPr lang="es-ES" sz="1800" b="1" kern="1200" dirty="0">
              <a:solidFill>
                <a:schemeClr val="tx1"/>
              </a:solidFill>
              <a:effectLst/>
            </a:rPr>
            <a:t> pro </a:t>
          </a:r>
          <a:r>
            <a:rPr lang="es-ES" sz="1800" b="1" kern="1200" dirty="0" err="1">
              <a:solidFill>
                <a:schemeClr val="tx1"/>
              </a:solidFill>
              <a:effectLst/>
            </a:rPr>
            <a:t>oko</a:t>
          </a:r>
          <a:r>
            <a:rPr lang="es-ES" sz="1800" b="1" kern="1200" dirty="0">
              <a:solidFill>
                <a:schemeClr val="tx1"/>
              </a:solidFill>
              <a:effectLst/>
            </a:rPr>
            <a:t> je </a:t>
          </a:r>
          <a:r>
            <a:rPr lang="es-ES" sz="1800" b="1" kern="1200" dirty="0" err="1">
              <a:solidFill>
                <a:schemeClr val="tx1"/>
              </a:solidFill>
              <a:effectLst/>
            </a:rPr>
            <a:t>třeba</a:t>
          </a:r>
          <a:r>
            <a:rPr lang="es-ES" sz="1800" b="1" kern="1200" dirty="0">
              <a:solidFill>
                <a:schemeClr val="tx1"/>
              </a:solidFill>
              <a:effectLst/>
            </a:rPr>
            <a:t> </a:t>
          </a:r>
          <a:r>
            <a:rPr lang="es-ES" sz="1800" b="1" kern="1200" dirty="0" err="1">
              <a:solidFill>
                <a:schemeClr val="tx1"/>
              </a:solidFill>
              <a:effectLst/>
            </a:rPr>
            <a:t>vynaložit</a:t>
          </a:r>
          <a:r>
            <a:rPr lang="es-ES" sz="1800" b="1" kern="1200" dirty="0">
              <a:solidFill>
                <a:schemeClr val="tx1"/>
              </a:solidFill>
              <a:effectLst/>
            </a:rPr>
            <a:t> </a:t>
          </a:r>
          <a:r>
            <a:rPr lang="es-ES" sz="1800" b="1" kern="1200" dirty="0" err="1">
              <a:solidFill>
                <a:schemeClr val="tx1"/>
              </a:solidFill>
              <a:effectLst/>
            </a:rPr>
            <a:t>vroucí</a:t>
          </a:r>
          <a:r>
            <a:rPr lang="es-ES" sz="1800" b="1" kern="1200" dirty="0">
              <a:solidFill>
                <a:schemeClr val="tx1"/>
              </a:solidFill>
              <a:effectLst/>
            </a:rPr>
            <a:t> </a:t>
          </a:r>
          <a:r>
            <a:rPr lang="es-ES" sz="1800" b="1" kern="1200" dirty="0" err="1">
              <a:solidFill>
                <a:schemeClr val="tx1"/>
              </a:solidFill>
              <a:effectLst/>
            </a:rPr>
            <a:t>úsilí</a:t>
          </a:r>
          <a:r>
            <a:rPr lang="es-ES" sz="1800" b="1" kern="1200" dirty="0">
              <a:solidFill>
                <a:schemeClr val="tx1"/>
              </a:solidFill>
              <a:effectLst/>
            </a:rPr>
            <a:t> </a:t>
          </a:r>
          <a:r>
            <a:rPr lang="cs-CZ" sz="1800" b="1" kern="1200" dirty="0">
              <a:solidFill>
                <a:schemeClr val="tx1"/>
              </a:solidFill>
              <a:effectLst/>
            </a:rPr>
            <a:t>     </a:t>
          </a:r>
          <a:r>
            <a:rPr lang="es-ES" sz="1800" b="1" kern="1200" dirty="0">
              <a:solidFill>
                <a:schemeClr val="tx1"/>
              </a:solidFill>
              <a:effectLst/>
            </a:rPr>
            <a:t>k </a:t>
          </a:r>
          <a:r>
            <a:rPr lang="es-ES" sz="1800" b="1" kern="1200" dirty="0" err="1">
              <a:solidFill>
                <a:schemeClr val="tx1"/>
              </a:solidFill>
              <a:effectLst/>
            </a:rPr>
            <a:t>získání</a:t>
          </a:r>
          <a:r>
            <a:rPr lang="es-ES" sz="1800" b="1" kern="1200" dirty="0">
              <a:solidFill>
                <a:schemeClr val="tx1"/>
              </a:solidFill>
              <a:effectLst/>
            </a:rPr>
            <a:t> </a:t>
          </a:r>
          <a:r>
            <a:rPr lang="es-ES" sz="1800" b="1" kern="1200" dirty="0" err="1">
              <a:solidFill>
                <a:schemeClr val="tx1"/>
              </a:solidFill>
              <a:effectLst/>
            </a:rPr>
            <a:t>moudrosti</a:t>
          </a:r>
          <a:r>
            <a:rPr lang="es-ES" sz="1800" b="1" kern="1200" dirty="0">
              <a:solidFill>
                <a:schemeClr val="tx1"/>
              </a:solidFill>
              <a:effectLst/>
            </a:rPr>
            <a:t>, </a:t>
          </a:r>
          <a:r>
            <a:rPr lang="es-ES" sz="1800" b="1" kern="1200" dirty="0" err="1">
              <a:solidFill>
                <a:schemeClr val="tx1"/>
              </a:solidFill>
              <a:effectLst/>
            </a:rPr>
            <a:t>která</a:t>
          </a:r>
          <a:r>
            <a:rPr lang="es-ES" sz="1800" b="1" kern="1200" dirty="0">
              <a:solidFill>
                <a:schemeClr val="tx1"/>
              </a:solidFill>
              <a:effectLst/>
            </a:rPr>
            <a:t> </a:t>
          </a:r>
          <a:r>
            <a:rPr lang="es-ES" sz="1800" b="1" kern="1200" dirty="0" err="1">
              <a:solidFill>
                <a:schemeClr val="tx1"/>
              </a:solidFill>
              <a:effectLst/>
            </a:rPr>
            <a:t>má</a:t>
          </a:r>
          <a:r>
            <a:rPr lang="es-ES" sz="1800" b="1" kern="1200" dirty="0">
              <a:solidFill>
                <a:schemeClr val="tx1"/>
              </a:solidFill>
              <a:effectLst/>
            </a:rPr>
            <a:t> </a:t>
          </a:r>
          <a:r>
            <a:rPr lang="es-ES" sz="1800" b="1" kern="1200" dirty="0" err="1">
              <a:solidFill>
                <a:schemeClr val="tx1"/>
              </a:solidFill>
              <a:effectLst/>
            </a:rPr>
            <a:t>větší</a:t>
          </a:r>
          <a:r>
            <a:rPr lang="es-ES" sz="1800" b="1" kern="1200" dirty="0">
              <a:solidFill>
                <a:schemeClr val="tx1"/>
              </a:solidFill>
              <a:effectLst/>
            </a:rPr>
            <a:t> </a:t>
          </a:r>
          <a:r>
            <a:rPr lang="es-ES" sz="1800" b="1" kern="1200" dirty="0" err="1">
              <a:solidFill>
                <a:schemeClr val="tx1"/>
              </a:solidFill>
              <a:effectLst/>
            </a:rPr>
            <a:t>cenu</a:t>
          </a:r>
          <a:r>
            <a:rPr lang="es-ES" sz="1800" b="1" kern="1200" dirty="0">
              <a:solidFill>
                <a:schemeClr val="tx1"/>
              </a:solidFill>
              <a:effectLst/>
            </a:rPr>
            <a:t> </a:t>
          </a:r>
          <a:r>
            <a:rPr lang="es-ES" sz="1800" b="1" kern="1200" dirty="0" err="1">
              <a:solidFill>
                <a:schemeClr val="tx1"/>
              </a:solidFill>
              <a:effectLst/>
            </a:rPr>
            <a:t>než</a:t>
          </a:r>
          <a:r>
            <a:rPr lang="es-ES" sz="1800" b="1" kern="1200" dirty="0">
              <a:solidFill>
                <a:schemeClr val="tx1"/>
              </a:solidFill>
              <a:effectLst/>
            </a:rPr>
            <a:t> </a:t>
          </a:r>
          <a:r>
            <a:rPr lang="es-ES" sz="1800" b="1" kern="1200" dirty="0" err="1">
              <a:solidFill>
                <a:schemeClr val="tx1"/>
              </a:solidFill>
              <a:effectLst/>
            </a:rPr>
            <a:t>ryzí</a:t>
          </a:r>
          <a:r>
            <a:rPr lang="es-ES" sz="1800" b="1" kern="1200" dirty="0">
              <a:solidFill>
                <a:schemeClr val="tx1"/>
              </a:solidFill>
              <a:effectLst/>
            </a:rPr>
            <a:t> </a:t>
          </a:r>
          <a:r>
            <a:rPr lang="es-ES" sz="1800" b="1" kern="1200" dirty="0" err="1">
              <a:solidFill>
                <a:schemeClr val="tx1"/>
              </a:solidFill>
              <a:effectLst/>
            </a:rPr>
            <a:t>zlato</a:t>
          </a:r>
          <a:r>
            <a:rPr lang="cs-CZ" sz="1800" b="1" kern="1200" dirty="0">
              <a:solidFill>
                <a:schemeClr val="tx1"/>
              </a:solidFill>
              <a:effectLst/>
            </a:rPr>
            <a:t>. J</a:t>
          </a:r>
          <a:r>
            <a:rPr lang="es-ES" sz="1800" b="1" kern="1200" dirty="0">
              <a:solidFill>
                <a:schemeClr val="tx1"/>
              </a:solidFill>
              <a:effectLst/>
            </a:rPr>
            <a:t>e </a:t>
          </a:r>
          <a:r>
            <a:rPr lang="es-ES" sz="1800" b="1" kern="1200" dirty="0" err="1">
              <a:solidFill>
                <a:schemeClr val="tx1"/>
              </a:solidFill>
              <a:effectLst/>
            </a:rPr>
            <a:t>cennější</a:t>
          </a:r>
          <a:r>
            <a:rPr lang="es-ES" sz="1800" b="1" kern="1200" dirty="0">
              <a:solidFill>
                <a:schemeClr val="tx1"/>
              </a:solidFill>
              <a:effectLst/>
            </a:rPr>
            <a:t> </a:t>
          </a:r>
          <a:r>
            <a:rPr lang="cs-CZ" sz="1800" b="1" kern="1200" dirty="0">
              <a:solidFill>
                <a:schemeClr val="tx1"/>
              </a:solidFill>
              <a:effectLst/>
            </a:rPr>
            <a:t>         </a:t>
          </a:r>
          <a:r>
            <a:rPr lang="es-ES" sz="1800" b="1" kern="1200" dirty="0" err="1">
              <a:solidFill>
                <a:schemeClr val="tx1"/>
              </a:solidFill>
              <a:effectLst/>
            </a:rPr>
            <a:t>než</a:t>
          </a:r>
          <a:r>
            <a:rPr lang="es-ES" sz="1800" b="1" kern="1200" dirty="0">
              <a:solidFill>
                <a:schemeClr val="tx1"/>
              </a:solidFill>
              <a:effectLst/>
            </a:rPr>
            <a:t> </a:t>
          </a:r>
          <a:r>
            <a:rPr lang="cs-CZ" sz="1800" b="1" kern="1200" dirty="0">
              <a:solidFill>
                <a:schemeClr val="tx1"/>
              </a:solidFill>
              <a:effectLst/>
            </a:rPr>
            <a:t>rubíny</a:t>
          </a:r>
          <a:r>
            <a:rPr lang="es-ES" sz="1800" b="1" kern="1200" dirty="0">
              <a:solidFill>
                <a:schemeClr val="tx1"/>
              </a:solidFill>
              <a:effectLst/>
            </a:rPr>
            <a:t>.</a:t>
          </a:r>
          <a:endParaRPr lang="es-ES" sz="1800" kern="1200" dirty="0">
            <a:solidFill>
              <a:schemeClr val="tx1"/>
            </a:solidFill>
            <a:effectLst/>
          </a:endParaRPr>
        </a:p>
      </dsp:txBody>
      <dsp:txXfrm>
        <a:off x="3912" y="1402387"/>
        <a:ext cx="6839427" cy="2127708"/>
      </dsp:txXfrm>
    </dsp:sp>
    <dsp:sp modelId="{096EB040-2747-4E44-980F-19DF624ADA36}">
      <dsp:nvSpPr>
        <dsp:cNvPr id="0" name=""/>
        <dsp:cNvSpPr/>
      </dsp:nvSpPr>
      <dsp:spPr>
        <a:xfrm>
          <a:off x="3912" y="3685461"/>
          <a:ext cx="7371354" cy="707471"/>
        </a:xfrm>
        <a:prstGeom prst="homePlate">
          <a:avLst/>
        </a:prstGeom>
        <a:gradFill rotWithShape="0">
          <a:gsLst>
            <a:gs pos="0">
              <a:schemeClr val="accent2">
                <a:hueOff val="-661686"/>
                <a:satOff val="746"/>
                <a:lumOff val="1765"/>
                <a:alphaOff val="0"/>
                <a:satMod val="103000"/>
                <a:lumMod val="102000"/>
                <a:tint val="94000"/>
              </a:schemeClr>
            </a:gs>
            <a:gs pos="50000">
              <a:schemeClr val="accent2">
                <a:hueOff val="-661686"/>
                <a:satOff val="746"/>
                <a:lumOff val="1765"/>
                <a:alphaOff val="0"/>
                <a:satMod val="110000"/>
                <a:lumMod val="100000"/>
                <a:shade val="100000"/>
              </a:schemeClr>
            </a:gs>
            <a:gs pos="100000">
              <a:schemeClr val="accent2">
                <a:hueOff val="-661686"/>
                <a:satOff val="746"/>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solidFill>
                <a:schemeClr val="tx1"/>
              </a:solidFill>
              <a:effectLst/>
            </a:rPr>
            <a:t>Učte</a:t>
          </a:r>
          <a:r>
            <a:rPr lang="es-ES" sz="1800" b="1" kern="1200" dirty="0">
              <a:solidFill>
                <a:schemeClr val="tx1"/>
              </a:solidFill>
              <a:effectLst/>
            </a:rPr>
            <a:t> </a:t>
          </a:r>
          <a:r>
            <a:rPr lang="es-ES" sz="1800" b="1" kern="1200" dirty="0" err="1">
              <a:solidFill>
                <a:schemeClr val="tx1"/>
              </a:solidFill>
              <a:effectLst/>
            </a:rPr>
            <a:t>své</a:t>
          </a:r>
          <a:r>
            <a:rPr lang="es-ES" sz="1800" b="1" kern="1200" dirty="0">
              <a:solidFill>
                <a:schemeClr val="tx1"/>
              </a:solidFill>
              <a:effectLst/>
            </a:rPr>
            <a:t> </a:t>
          </a:r>
          <a:r>
            <a:rPr lang="es-ES" sz="1800" b="1" kern="1200" dirty="0" err="1">
              <a:solidFill>
                <a:schemeClr val="tx1"/>
              </a:solidFill>
              <a:effectLst/>
            </a:rPr>
            <a:t>děti</a:t>
          </a:r>
          <a:r>
            <a:rPr lang="es-ES" sz="1800" b="1" kern="1200" dirty="0">
              <a:solidFill>
                <a:schemeClr val="tx1"/>
              </a:solidFill>
              <a:effectLst/>
            </a:rPr>
            <a:t> </a:t>
          </a:r>
          <a:r>
            <a:rPr lang="es-ES" sz="1800" b="1" kern="1200" dirty="0" err="1">
              <a:solidFill>
                <a:schemeClr val="tx1"/>
              </a:solidFill>
              <a:effectLst/>
            </a:rPr>
            <a:t>rozlišovat</a:t>
          </a:r>
          <a:r>
            <a:rPr lang="es-ES" sz="1800" b="1" kern="1200" dirty="0">
              <a:solidFill>
                <a:schemeClr val="tx1"/>
              </a:solidFill>
              <a:effectLst/>
            </a:rPr>
            <a:t> </a:t>
          </a:r>
          <a:r>
            <a:rPr lang="es-ES" sz="1800" b="1" kern="1200" dirty="0" err="1">
              <a:solidFill>
                <a:schemeClr val="tx1"/>
              </a:solidFill>
              <a:effectLst/>
            </a:rPr>
            <a:t>mezi</a:t>
          </a:r>
          <a:r>
            <a:rPr lang="es-ES" sz="1800" b="1" kern="1200" dirty="0">
              <a:solidFill>
                <a:schemeClr val="tx1"/>
              </a:solidFill>
              <a:effectLst/>
            </a:rPr>
            <a:t> </a:t>
          </a:r>
          <a:r>
            <a:rPr lang="es-ES" sz="1800" b="1" kern="1200" dirty="0" err="1">
              <a:solidFill>
                <a:schemeClr val="tx1"/>
              </a:solidFill>
              <a:effectLst/>
            </a:rPr>
            <a:t>tím</a:t>
          </a:r>
          <a:r>
            <a:rPr lang="es-ES" sz="1800" b="1" kern="1200" dirty="0">
              <a:solidFill>
                <a:schemeClr val="tx1"/>
              </a:solidFill>
              <a:effectLst/>
            </a:rPr>
            <a:t>, </a:t>
          </a:r>
          <a:r>
            <a:rPr lang="es-ES" sz="1800" b="1" kern="1200" dirty="0" err="1">
              <a:solidFill>
                <a:schemeClr val="tx1"/>
              </a:solidFill>
              <a:effectLst/>
            </a:rPr>
            <a:t>co</a:t>
          </a:r>
          <a:r>
            <a:rPr lang="es-ES" sz="1800" b="1" kern="1200" dirty="0">
              <a:solidFill>
                <a:schemeClr val="tx1"/>
              </a:solidFill>
              <a:effectLst/>
            </a:rPr>
            <a:t> je </a:t>
          </a:r>
          <a:r>
            <a:rPr lang="es-ES" sz="1800" b="1" kern="1200" dirty="0" err="1">
              <a:solidFill>
                <a:schemeClr val="tx1"/>
              </a:solidFill>
              <a:effectLst/>
            </a:rPr>
            <a:t>rozumné</a:t>
          </a:r>
          <a:r>
            <a:rPr lang="es-ES" sz="1800" b="1" kern="1200" dirty="0">
              <a:solidFill>
                <a:schemeClr val="tx1"/>
              </a:solidFill>
              <a:effectLst/>
            </a:rPr>
            <a:t> a </a:t>
          </a:r>
          <a:r>
            <a:rPr lang="es-ES" sz="1800" b="1" kern="1200" dirty="0" err="1">
              <a:solidFill>
                <a:schemeClr val="tx1"/>
              </a:solidFill>
              <a:effectLst/>
            </a:rPr>
            <a:t>co</a:t>
          </a:r>
          <a:r>
            <a:rPr lang="es-ES" sz="1800" b="1" kern="1200" dirty="0">
              <a:solidFill>
                <a:schemeClr val="tx1"/>
              </a:solidFill>
              <a:effectLst/>
            </a:rPr>
            <a:t> je </a:t>
          </a:r>
          <a:r>
            <a:rPr lang="es-ES" sz="1800" b="1" kern="1200" dirty="0" err="1">
              <a:solidFill>
                <a:schemeClr val="tx1"/>
              </a:solidFill>
              <a:effectLst/>
            </a:rPr>
            <a:t>pošetilé</a:t>
          </a:r>
          <a:r>
            <a:rPr lang="es-ES" sz="1800" b="1" kern="1200" dirty="0">
              <a:solidFill>
                <a:schemeClr val="tx1"/>
              </a:solidFill>
              <a:effectLst/>
            </a:rPr>
            <a:t> ve </a:t>
          </a:r>
          <a:r>
            <a:rPr lang="es-ES" sz="1800" b="1" kern="1200" dirty="0" err="1">
              <a:solidFill>
                <a:schemeClr val="tx1"/>
              </a:solidFill>
              <a:effectLst/>
            </a:rPr>
            <a:t>věci</a:t>
          </a:r>
          <a:r>
            <a:rPr lang="es-ES" sz="1800" b="1" kern="1200" dirty="0">
              <a:solidFill>
                <a:schemeClr val="tx1"/>
              </a:solidFill>
              <a:effectLst/>
            </a:rPr>
            <a:t> </a:t>
          </a:r>
          <a:r>
            <a:rPr lang="es-ES" sz="1800" b="1" kern="1200" dirty="0" err="1">
              <a:solidFill>
                <a:schemeClr val="tx1"/>
              </a:solidFill>
              <a:effectLst/>
            </a:rPr>
            <a:t>oblékání</a:t>
          </a:r>
          <a:r>
            <a:rPr lang="es-ES" sz="1800" b="1" kern="1200" dirty="0">
              <a:solidFill>
                <a:schemeClr val="tx1"/>
              </a:solidFill>
              <a:effectLst/>
            </a:rPr>
            <a:t>.</a:t>
          </a:r>
          <a:endParaRPr lang="es-ES" sz="1800" kern="1200" dirty="0">
            <a:solidFill>
              <a:schemeClr val="tx1"/>
            </a:solidFill>
            <a:effectLst/>
          </a:endParaRPr>
        </a:p>
      </dsp:txBody>
      <dsp:txXfrm>
        <a:off x="3912" y="3685461"/>
        <a:ext cx="7194486" cy="707471"/>
      </dsp:txXfrm>
    </dsp:sp>
    <dsp:sp modelId="{BC390AA9-EF37-4F03-90F2-EB61B6101978}">
      <dsp:nvSpPr>
        <dsp:cNvPr id="0" name=""/>
        <dsp:cNvSpPr/>
      </dsp:nvSpPr>
      <dsp:spPr>
        <a:xfrm>
          <a:off x="3912" y="4548299"/>
          <a:ext cx="7371354" cy="553914"/>
        </a:xfrm>
        <a:prstGeom prst="homePlate">
          <a:avLst/>
        </a:prstGeom>
        <a:gradFill rotWithShape="0">
          <a:gsLst>
            <a:gs pos="0">
              <a:schemeClr val="accent2">
                <a:hueOff val="-992530"/>
                <a:satOff val="1119"/>
                <a:lumOff val="2647"/>
                <a:alphaOff val="0"/>
                <a:satMod val="103000"/>
                <a:lumMod val="102000"/>
                <a:tint val="94000"/>
              </a:schemeClr>
            </a:gs>
            <a:gs pos="50000">
              <a:schemeClr val="accent2">
                <a:hueOff val="-992530"/>
                <a:satOff val="1119"/>
                <a:lumOff val="2647"/>
                <a:alphaOff val="0"/>
                <a:satMod val="110000"/>
                <a:lumMod val="100000"/>
                <a:shade val="100000"/>
              </a:schemeClr>
            </a:gs>
            <a:gs pos="100000">
              <a:schemeClr val="accent2">
                <a:hueOff val="-992530"/>
                <a:satOff val="1119"/>
                <a:lumOff val="2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solidFill>
                <a:schemeClr val="tx1"/>
              </a:solidFill>
              <a:effectLst/>
            </a:rPr>
            <a:t>Noste</a:t>
          </a:r>
          <a:r>
            <a:rPr lang="es-ES" sz="1800" b="1" kern="1200" dirty="0">
              <a:solidFill>
                <a:schemeClr val="tx1"/>
              </a:solidFill>
              <a:effectLst/>
            </a:rPr>
            <a:t> </a:t>
          </a:r>
          <a:r>
            <a:rPr lang="es-ES" sz="1800" b="1" kern="1200" dirty="0" err="1">
              <a:solidFill>
                <a:schemeClr val="tx1"/>
              </a:solidFill>
              <a:effectLst/>
            </a:rPr>
            <a:t>šaty</a:t>
          </a:r>
          <a:r>
            <a:rPr lang="es-ES" sz="1800" b="1" kern="1200" dirty="0">
              <a:solidFill>
                <a:schemeClr val="tx1"/>
              </a:solidFill>
              <a:effectLst/>
            </a:rPr>
            <a:t>, </a:t>
          </a:r>
          <a:r>
            <a:rPr lang="es-ES" sz="1800" b="1" kern="1200" dirty="0" err="1">
              <a:solidFill>
                <a:schemeClr val="tx1"/>
              </a:solidFill>
              <a:effectLst/>
            </a:rPr>
            <a:t>které</a:t>
          </a:r>
          <a:r>
            <a:rPr lang="es-ES" sz="1800" b="1" kern="1200" dirty="0">
              <a:solidFill>
                <a:schemeClr val="tx1"/>
              </a:solidFill>
              <a:effectLst/>
            </a:rPr>
            <a:t> se </a:t>
          </a:r>
          <a:r>
            <a:rPr lang="es-ES" sz="1800" b="1" kern="1200" dirty="0" err="1">
              <a:solidFill>
                <a:schemeClr val="tx1"/>
              </a:solidFill>
              <a:effectLst/>
            </a:rPr>
            <a:t>cítí</a:t>
          </a:r>
          <a:r>
            <a:rPr lang="es-ES" sz="1800" b="1" kern="1200" dirty="0">
              <a:solidFill>
                <a:schemeClr val="tx1"/>
              </a:solidFill>
              <a:effectLst/>
            </a:rPr>
            <a:t> </a:t>
          </a:r>
          <a:r>
            <a:rPr lang="es-ES" sz="1800" b="1" kern="1200" dirty="0" err="1">
              <a:solidFill>
                <a:schemeClr val="tx1"/>
              </a:solidFill>
              <a:effectLst/>
            </a:rPr>
            <a:t>dobře</a:t>
          </a:r>
          <a:r>
            <a:rPr lang="es-ES" sz="1800" b="1" kern="1200" dirty="0">
              <a:solidFill>
                <a:schemeClr val="tx1"/>
              </a:solidFill>
              <a:effectLst/>
            </a:rPr>
            <a:t>, </a:t>
          </a:r>
          <a:r>
            <a:rPr lang="es-ES" sz="1800" b="1" kern="1200" dirty="0" err="1">
              <a:solidFill>
                <a:schemeClr val="tx1"/>
              </a:solidFill>
              <a:effectLst/>
            </a:rPr>
            <a:t>odpovídají</a:t>
          </a:r>
          <a:r>
            <a:rPr lang="es-ES" sz="1800" b="1" kern="1200" dirty="0">
              <a:solidFill>
                <a:schemeClr val="tx1"/>
              </a:solidFill>
              <a:effectLst/>
            </a:rPr>
            <a:t> </a:t>
          </a:r>
          <a:r>
            <a:rPr lang="es-ES" sz="1800" b="1" kern="1200" dirty="0" err="1">
              <a:solidFill>
                <a:schemeClr val="tx1"/>
              </a:solidFill>
              <a:effectLst/>
            </a:rPr>
            <a:t>vašemu</a:t>
          </a:r>
          <a:r>
            <a:rPr lang="es-ES" sz="1800" b="1" kern="1200" dirty="0">
              <a:solidFill>
                <a:schemeClr val="tx1"/>
              </a:solidFill>
              <a:effectLst/>
            </a:rPr>
            <a:t> </a:t>
          </a:r>
          <a:r>
            <a:rPr lang="es-ES" sz="1800" b="1" kern="1200" dirty="0" err="1">
              <a:solidFill>
                <a:schemeClr val="tx1"/>
              </a:solidFill>
              <a:effectLst/>
            </a:rPr>
            <a:t>věku</a:t>
          </a:r>
          <a:r>
            <a:rPr lang="es-ES" sz="1800" b="1" kern="1200" dirty="0">
              <a:solidFill>
                <a:schemeClr val="tx1"/>
              </a:solidFill>
              <a:effectLst/>
            </a:rPr>
            <a:t> a </a:t>
          </a:r>
          <a:r>
            <a:rPr lang="es-ES" sz="1800" b="1" kern="1200" dirty="0" err="1">
              <a:solidFill>
                <a:schemeClr val="tx1"/>
              </a:solidFill>
              <a:effectLst/>
            </a:rPr>
            <a:t>životním</a:t>
          </a:r>
          <a:r>
            <a:rPr lang="es-ES" sz="1800" b="1" kern="1200" dirty="0">
              <a:solidFill>
                <a:schemeClr val="tx1"/>
              </a:solidFill>
              <a:effectLst/>
            </a:rPr>
            <a:t> </a:t>
          </a:r>
          <a:r>
            <a:rPr lang="es-ES" sz="1800" b="1" kern="1200" dirty="0" err="1">
              <a:solidFill>
                <a:schemeClr val="tx1"/>
              </a:solidFill>
              <a:effectLst/>
            </a:rPr>
            <a:t>okolnostem</a:t>
          </a:r>
          <a:r>
            <a:rPr lang="es-ES" sz="1800" b="1" kern="1200" dirty="0">
              <a:solidFill>
                <a:schemeClr val="tx1"/>
              </a:solidFill>
              <a:effectLst/>
            </a:rPr>
            <a:t>.</a:t>
          </a:r>
          <a:endParaRPr lang="es-ES" sz="1800" kern="1200" dirty="0">
            <a:solidFill>
              <a:schemeClr val="tx1"/>
            </a:solidFill>
            <a:effectLst/>
          </a:endParaRPr>
        </a:p>
      </dsp:txBody>
      <dsp:txXfrm>
        <a:off x="3912" y="4548299"/>
        <a:ext cx="7232876" cy="553914"/>
      </dsp:txXfrm>
    </dsp:sp>
    <dsp:sp modelId="{1A2550EB-C12D-4610-8359-3C2B27FB53F9}">
      <dsp:nvSpPr>
        <dsp:cNvPr id="0" name=""/>
        <dsp:cNvSpPr/>
      </dsp:nvSpPr>
      <dsp:spPr>
        <a:xfrm>
          <a:off x="3912" y="5257580"/>
          <a:ext cx="7371354" cy="1109759"/>
        </a:xfrm>
        <a:prstGeom prst="homePlate">
          <a:avLst/>
        </a:prstGeom>
        <a:gradFill rotWithShape="0">
          <a:gsLst>
            <a:gs pos="0">
              <a:schemeClr val="accent2">
                <a:hueOff val="-1323373"/>
                <a:satOff val="1492"/>
                <a:lumOff val="3530"/>
                <a:alphaOff val="0"/>
                <a:satMod val="103000"/>
                <a:lumMod val="102000"/>
                <a:tint val="94000"/>
              </a:schemeClr>
            </a:gs>
            <a:gs pos="50000">
              <a:schemeClr val="accent2">
                <a:hueOff val="-1323373"/>
                <a:satOff val="1492"/>
                <a:lumOff val="3530"/>
                <a:alphaOff val="0"/>
                <a:satMod val="110000"/>
                <a:lumMod val="100000"/>
                <a:shade val="100000"/>
              </a:schemeClr>
            </a:gs>
            <a:gs pos="100000">
              <a:schemeClr val="accent2">
                <a:hueOff val="-1323373"/>
                <a:satOff val="1492"/>
                <a:lumOff val="35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solidFill>
                <a:schemeClr val="tx1"/>
              </a:solidFill>
              <a:effectLst/>
            </a:rPr>
            <a:t>Šaty</a:t>
          </a:r>
          <a:r>
            <a:rPr lang="es-ES" sz="1800" b="1" kern="1200" dirty="0">
              <a:solidFill>
                <a:schemeClr val="tx1"/>
              </a:solidFill>
              <a:effectLst/>
            </a:rPr>
            <a:t> </a:t>
          </a:r>
          <a:r>
            <a:rPr lang="es-ES" sz="1800" b="1" kern="1200" dirty="0" err="1">
              <a:solidFill>
                <a:schemeClr val="tx1"/>
              </a:solidFill>
              <a:effectLst/>
            </a:rPr>
            <a:t>by</a:t>
          </a:r>
          <a:r>
            <a:rPr lang="es-ES" sz="1800" b="1" kern="1200" dirty="0">
              <a:solidFill>
                <a:schemeClr val="tx1"/>
              </a:solidFill>
              <a:effectLst/>
            </a:rPr>
            <a:t> </a:t>
          </a:r>
          <a:r>
            <a:rPr lang="es-ES" sz="1800" b="1" kern="1200" dirty="0" err="1">
              <a:solidFill>
                <a:schemeClr val="tx1"/>
              </a:solidFill>
              <a:effectLst/>
            </a:rPr>
            <a:t>měly</a:t>
          </a:r>
          <a:r>
            <a:rPr lang="es-ES" sz="1800" b="1" kern="1200" dirty="0">
              <a:solidFill>
                <a:schemeClr val="tx1"/>
              </a:solidFill>
              <a:effectLst/>
            </a:rPr>
            <a:t> </a:t>
          </a:r>
          <a:r>
            <a:rPr lang="es-ES" sz="1800" b="1" kern="1200" dirty="0" err="1">
              <a:solidFill>
                <a:schemeClr val="tx1"/>
              </a:solidFill>
              <a:effectLst/>
            </a:rPr>
            <a:t>být</a:t>
          </a:r>
          <a:r>
            <a:rPr lang="es-ES" sz="1800" b="1" kern="1200" dirty="0">
              <a:solidFill>
                <a:schemeClr val="tx1"/>
              </a:solidFill>
              <a:effectLst/>
            </a:rPr>
            <a:t> </a:t>
          </a:r>
          <a:r>
            <a:rPr lang="es-ES" sz="1800" b="1" kern="1200" dirty="0" err="1">
              <a:solidFill>
                <a:schemeClr val="tx1"/>
              </a:solidFill>
              <a:effectLst/>
            </a:rPr>
            <a:t>volné</a:t>
          </a:r>
          <a:r>
            <a:rPr lang="es-ES" sz="1800" b="1" kern="1200" dirty="0">
              <a:solidFill>
                <a:schemeClr val="tx1"/>
              </a:solidFill>
              <a:effectLst/>
            </a:rPr>
            <a:t>, </a:t>
          </a:r>
          <a:r>
            <a:rPr lang="es-ES" sz="1800" b="1" kern="1200" dirty="0" err="1">
              <a:solidFill>
                <a:schemeClr val="tx1"/>
              </a:solidFill>
              <a:effectLst/>
            </a:rPr>
            <a:t>aniž</a:t>
          </a:r>
          <a:r>
            <a:rPr lang="es-ES" sz="1800" b="1" kern="1200" dirty="0">
              <a:solidFill>
                <a:schemeClr val="tx1"/>
              </a:solidFill>
              <a:effectLst/>
            </a:rPr>
            <a:t> </a:t>
          </a:r>
          <a:r>
            <a:rPr lang="es-ES" sz="1800" b="1" kern="1200" dirty="0" err="1">
              <a:solidFill>
                <a:schemeClr val="tx1"/>
              </a:solidFill>
              <a:effectLst/>
            </a:rPr>
            <a:t>by</a:t>
          </a:r>
          <a:r>
            <a:rPr lang="es-ES" sz="1800" b="1" kern="1200" dirty="0">
              <a:solidFill>
                <a:schemeClr val="tx1"/>
              </a:solidFill>
              <a:effectLst/>
            </a:rPr>
            <a:t> </a:t>
          </a:r>
          <a:r>
            <a:rPr lang="es-ES" sz="1800" b="1" kern="1200" dirty="0" err="1">
              <a:solidFill>
                <a:schemeClr val="tx1"/>
              </a:solidFill>
              <a:effectLst/>
            </a:rPr>
            <a:t>bránily</a:t>
          </a:r>
          <a:r>
            <a:rPr lang="es-ES" sz="1800" b="1" kern="1200" dirty="0">
              <a:solidFill>
                <a:schemeClr val="tx1"/>
              </a:solidFill>
              <a:effectLst/>
            </a:rPr>
            <a:t> </a:t>
          </a:r>
          <a:r>
            <a:rPr lang="es-ES" sz="1800" b="1" kern="1200" dirty="0" err="1">
              <a:solidFill>
                <a:schemeClr val="tx1"/>
              </a:solidFill>
              <a:effectLst/>
            </a:rPr>
            <a:t>krevnímu</a:t>
          </a:r>
          <a:r>
            <a:rPr lang="es-ES" sz="1800" b="1" kern="1200" dirty="0">
              <a:solidFill>
                <a:schemeClr val="tx1"/>
              </a:solidFill>
              <a:effectLst/>
            </a:rPr>
            <a:t> </a:t>
          </a:r>
          <a:r>
            <a:rPr lang="es-ES" sz="1800" b="1" kern="1200" dirty="0" err="1">
              <a:solidFill>
                <a:schemeClr val="tx1"/>
              </a:solidFill>
              <a:effectLst/>
            </a:rPr>
            <a:t>oběhu</a:t>
          </a:r>
          <a:r>
            <a:rPr lang="es-ES" sz="1800" b="1" kern="1200" dirty="0">
              <a:solidFill>
                <a:schemeClr val="tx1"/>
              </a:solidFill>
              <a:effectLst/>
            </a:rPr>
            <a:t> </a:t>
          </a:r>
          <a:r>
            <a:rPr lang="es-ES" sz="1800" b="1" kern="1200" dirty="0" err="1">
              <a:solidFill>
                <a:schemeClr val="tx1"/>
              </a:solidFill>
              <a:effectLst/>
            </a:rPr>
            <a:t>nebo</a:t>
          </a:r>
          <a:r>
            <a:rPr lang="es-ES" sz="1800" b="1" kern="1200" dirty="0">
              <a:solidFill>
                <a:schemeClr val="tx1"/>
              </a:solidFill>
              <a:effectLst/>
            </a:rPr>
            <a:t> </a:t>
          </a:r>
          <a:r>
            <a:rPr lang="es-ES" sz="1800" b="1" kern="1200" dirty="0" err="1">
              <a:solidFill>
                <a:schemeClr val="tx1"/>
              </a:solidFill>
              <a:effectLst/>
            </a:rPr>
            <a:t>volnému</a:t>
          </a:r>
          <a:r>
            <a:rPr lang="es-ES" sz="1800" b="1" kern="1200" dirty="0">
              <a:solidFill>
                <a:schemeClr val="tx1"/>
              </a:solidFill>
              <a:effectLst/>
            </a:rPr>
            <a:t>, </a:t>
          </a:r>
          <a:r>
            <a:rPr lang="es-ES" sz="1800" b="1" kern="1200" dirty="0" err="1">
              <a:solidFill>
                <a:schemeClr val="tx1"/>
              </a:solidFill>
              <a:effectLst/>
            </a:rPr>
            <a:t>plnému</a:t>
          </a:r>
          <a:r>
            <a:rPr lang="es-ES" sz="1800" b="1" kern="1200" dirty="0">
              <a:solidFill>
                <a:schemeClr val="tx1"/>
              </a:solidFill>
              <a:effectLst/>
            </a:rPr>
            <a:t> a </a:t>
          </a:r>
          <a:r>
            <a:rPr lang="es-ES" sz="1800" b="1" kern="1200" dirty="0" err="1">
              <a:solidFill>
                <a:schemeClr val="tx1"/>
              </a:solidFill>
              <a:effectLst/>
            </a:rPr>
            <a:t>přirozenému</a:t>
          </a:r>
          <a:r>
            <a:rPr lang="es-ES" sz="1800" b="1" kern="1200" dirty="0">
              <a:solidFill>
                <a:schemeClr val="tx1"/>
              </a:solidFill>
              <a:effectLst/>
            </a:rPr>
            <a:t> </a:t>
          </a:r>
          <a:r>
            <a:rPr lang="es-ES" sz="1800" b="1" kern="1200" dirty="0" err="1">
              <a:solidFill>
                <a:schemeClr val="tx1"/>
              </a:solidFill>
              <a:effectLst/>
            </a:rPr>
            <a:t>dýchání</a:t>
          </a:r>
          <a:r>
            <a:rPr lang="es-ES" sz="1800" b="1" kern="1200" dirty="0">
              <a:solidFill>
                <a:schemeClr val="tx1"/>
              </a:solidFill>
              <a:effectLst/>
            </a:rPr>
            <a:t>. </a:t>
          </a:r>
          <a:r>
            <a:rPr lang="es-ES" sz="1800" b="1" kern="1200" dirty="0" err="1">
              <a:solidFill>
                <a:schemeClr val="tx1"/>
              </a:solidFill>
              <a:effectLst/>
            </a:rPr>
            <a:t>Nohy</a:t>
          </a:r>
          <a:r>
            <a:rPr lang="es-ES" sz="1800" b="1" kern="1200" dirty="0">
              <a:solidFill>
                <a:schemeClr val="tx1"/>
              </a:solidFill>
              <a:effectLst/>
            </a:rPr>
            <a:t> </a:t>
          </a:r>
          <a:r>
            <a:rPr lang="es-ES" sz="1800" b="1" kern="1200" dirty="0" err="1">
              <a:solidFill>
                <a:schemeClr val="tx1"/>
              </a:solidFill>
              <a:effectLst/>
            </a:rPr>
            <a:t>by</a:t>
          </a:r>
          <a:r>
            <a:rPr lang="es-ES" sz="1800" b="1" kern="1200" dirty="0">
              <a:solidFill>
                <a:schemeClr val="tx1"/>
              </a:solidFill>
              <a:effectLst/>
            </a:rPr>
            <a:t> </a:t>
          </a:r>
          <a:r>
            <a:rPr lang="es-ES" sz="1800" b="1" kern="1200" dirty="0" err="1">
              <a:solidFill>
                <a:schemeClr val="tx1"/>
              </a:solidFill>
              <a:effectLst/>
            </a:rPr>
            <a:t>měly</a:t>
          </a:r>
          <a:r>
            <a:rPr lang="es-ES" sz="1800" b="1" kern="1200" dirty="0">
              <a:solidFill>
                <a:schemeClr val="tx1"/>
              </a:solidFill>
              <a:effectLst/>
            </a:rPr>
            <a:t> </a:t>
          </a:r>
          <a:r>
            <a:rPr lang="es-ES" sz="1800" b="1" kern="1200" dirty="0" err="1">
              <a:solidFill>
                <a:schemeClr val="tx1"/>
              </a:solidFill>
              <a:effectLst/>
            </a:rPr>
            <a:t>být</a:t>
          </a:r>
          <a:r>
            <a:rPr lang="es-ES" sz="1800" b="1" kern="1200" dirty="0">
              <a:solidFill>
                <a:schemeClr val="tx1"/>
              </a:solidFill>
              <a:effectLst/>
            </a:rPr>
            <a:t> </a:t>
          </a:r>
          <a:r>
            <a:rPr lang="es-ES" sz="1800" b="1" kern="1200" dirty="0" err="1">
              <a:solidFill>
                <a:schemeClr val="tx1"/>
              </a:solidFill>
              <a:effectLst/>
            </a:rPr>
            <a:t>dostatečně</a:t>
          </a:r>
          <a:r>
            <a:rPr lang="es-ES" sz="1800" b="1" kern="1200" dirty="0">
              <a:solidFill>
                <a:schemeClr val="tx1"/>
              </a:solidFill>
              <a:effectLst/>
            </a:rPr>
            <a:t> </a:t>
          </a:r>
          <a:r>
            <a:rPr lang="es-ES" sz="1800" b="1" kern="1200" dirty="0" err="1">
              <a:solidFill>
                <a:schemeClr val="tx1"/>
              </a:solidFill>
              <a:effectLst/>
            </a:rPr>
            <a:t>chráněny</a:t>
          </a:r>
          <a:r>
            <a:rPr lang="es-ES" sz="1800" b="1" kern="1200" dirty="0">
              <a:solidFill>
                <a:schemeClr val="tx1"/>
              </a:solidFill>
              <a:effectLst/>
            </a:rPr>
            <a:t> </a:t>
          </a:r>
          <a:r>
            <a:rPr lang="es-ES" sz="1800" b="1" kern="1200" dirty="0" err="1">
              <a:solidFill>
                <a:schemeClr val="tx1"/>
              </a:solidFill>
              <a:effectLst/>
            </a:rPr>
            <a:t>před</a:t>
          </a:r>
          <a:r>
            <a:rPr lang="es-ES" sz="1800" b="1" kern="1200" dirty="0">
              <a:solidFill>
                <a:schemeClr val="tx1"/>
              </a:solidFill>
              <a:effectLst/>
            </a:rPr>
            <a:t> </a:t>
          </a:r>
          <a:r>
            <a:rPr lang="es-ES" sz="1800" b="1" kern="1200" dirty="0" err="1">
              <a:solidFill>
                <a:schemeClr val="tx1"/>
              </a:solidFill>
              <a:effectLst/>
            </a:rPr>
            <a:t>chladem</a:t>
          </a:r>
          <a:r>
            <a:rPr lang="es-ES" sz="1800" b="1" kern="1200" dirty="0">
              <a:solidFill>
                <a:schemeClr val="tx1"/>
              </a:solidFill>
              <a:effectLst/>
            </a:rPr>
            <a:t> a </a:t>
          </a:r>
          <a:r>
            <a:rPr lang="es-ES" sz="1800" b="1" kern="1200" dirty="0" err="1">
              <a:solidFill>
                <a:schemeClr val="tx1"/>
              </a:solidFill>
              <a:effectLst/>
            </a:rPr>
            <a:t>vlhkostí</a:t>
          </a:r>
          <a:r>
            <a:rPr lang="es-ES" sz="1800" b="1" kern="1200" dirty="0">
              <a:solidFill>
                <a:schemeClr val="tx1"/>
              </a:solidFill>
              <a:effectLst/>
            </a:rPr>
            <a:t>.</a:t>
          </a:r>
          <a:endParaRPr lang="es-ES" sz="1800" kern="1200" dirty="0">
            <a:solidFill>
              <a:schemeClr val="tx1"/>
            </a:solidFill>
            <a:effectLst/>
          </a:endParaRPr>
        </a:p>
      </dsp:txBody>
      <dsp:txXfrm>
        <a:off x="3912" y="5257580"/>
        <a:ext cx="7093914" cy="1109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6FB05-82AD-4627-B021-CC98E0E11D01}">
      <dsp:nvSpPr>
        <dsp:cNvPr id="0" name=""/>
        <dsp:cNvSpPr/>
      </dsp:nvSpPr>
      <dsp:spPr>
        <a:xfrm>
          <a:off x="0" y="0"/>
          <a:ext cx="7193505" cy="77659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Pokud</a:t>
          </a:r>
          <a:r>
            <a:rPr lang="es-ES" sz="1800" b="1" kern="1200" dirty="0">
              <a:solidFill>
                <a:schemeClr val="tx1"/>
              </a:solidFill>
            </a:rPr>
            <a:t> </a:t>
          </a:r>
          <a:r>
            <a:rPr lang="es-ES" sz="1800" b="1" kern="1200" dirty="0" err="1">
              <a:solidFill>
                <a:schemeClr val="tx1"/>
              </a:solidFill>
            </a:rPr>
            <a:t>oblečení</a:t>
          </a:r>
          <a:r>
            <a:rPr lang="es-ES" sz="1800" b="1" kern="1200" dirty="0">
              <a:solidFill>
                <a:schemeClr val="tx1"/>
              </a:solidFill>
            </a:rPr>
            <a:t> </a:t>
          </a:r>
          <a:r>
            <a:rPr lang="es-ES" sz="1800" b="1" kern="1200" dirty="0" err="1">
              <a:solidFill>
                <a:schemeClr val="tx1"/>
              </a:solidFill>
            </a:rPr>
            <a:t>dítěte</a:t>
          </a:r>
          <a:r>
            <a:rPr lang="es-ES" sz="1800" b="1" kern="1200" dirty="0">
              <a:solidFill>
                <a:schemeClr val="tx1"/>
              </a:solidFill>
            </a:rPr>
            <a:t> </a:t>
          </a:r>
          <a:r>
            <a:rPr lang="es-ES" sz="1800" b="1" kern="1200" dirty="0" err="1">
              <a:solidFill>
                <a:schemeClr val="tx1"/>
              </a:solidFill>
            </a:rPr>
            <a:t>poskytuje</a:t>
          </a:r>
          <a:r>
            <a:rPr lang="es-ES" sz="1800" b="1" kern="1200" dirty="0">
              <a:solidFill>
                <a:schemeClr val="tx1"/>
              </a:solidFill>
            </a:rPr>
            <a:t> </a:t>
          </a:r>
          <a:r>
            <a:rPr lang="es-ES" sz="1800" b="1" kern="1200" dirty="0" err="1">
              <a:solidFill>
                <a:schemeClr val="tx1"/>
              </a:solidFill>
            </a:rPr>
            <a:t>teplo</a:t>
          </a:r>
          <a:r>
            <a:rPr lang="es-ES" sz="1800" b="1" kern="1200" dirty="0">
              <a:solidFill>
                <a:schemeClr val="tx1"/>
              </a:solidFill>
            </a:rPr>
            <a:t>, </a:t>
          </a:r>
          <a:r>
            <a:rPr lang="es-ES" sz="1800" b="1" kern="1200" dirty="0" err="1">
              <a:solidFill>
                <a:schemeClr val="tx1"/>
              </a:solidFill>
            </a:rPr>
            <a:t>přístřeší</a:t>
          </a:r>
          <a:r>
            <a:rPr lang="es-ES" sz="1800" b="1" kern="1200" dirty="0">
              <a:solidFill>
                <a:schemeClr val="tx1"/>
              </a:solidFill>
            </a:rPr>
            <a:t> a </a:t>
          </a:r>
          <a:r>
            <a:rPr lang="es-ES" sz="1800" b="1" kern="1200" dirty="0" err="1">
              <a:solidFill>
                <a:schemeClr val="tx1"/>
              </a:solidFill>
            </a:rPr>
            <a:t>pohodlí</a:t>
          </a:r>
          <a:r>
            <a:rPr lang="es-ES" sz="1800" b="1" kern="1200" dirty="0">
              <a:solidFill>
                <a:schemeClr val="tx1"/>
              </a:solidFill>
            </a:rPr>
            <a:t>, </a:t>
          </a:r>
          <a:r>
            <a:rPr lang="es-ES" sz="1800" b="1" kern="1200" dirty="0" err="1">
              <a:solidFill>
                <a:schemeClr val="tx1"/>
              </a:solidFill>
            </a:rPr>
            <a:t>jedna</a:t>
          </a:r>
          <a:r>
            <a:rPr lang="es-ES" sz="1800" b="1" kern="1200" dirty="0">
              <a:solidFill>
                <a:schemeClr val="tx1"/>
              </a:solidFill>
            </a:rPr>
            <a:t> z </a:t>
          </a:r>
          <a:r>
            <a:rPr lang="es-ES" sz="1800" b="1" kern="1200" dirty="0" err="1">
              <a:solidFill>
                <a:schemeClr val="tx1"/>
              </a:solidFill>
            </a:rPr>
            <a:t>hlavních</a:t>
          </a:r>
          <a:r>
            <a:rPr lang="es-ES" sz="1800" b="1" kern="1200" dirty="0">
              <a:solidFill>
                <a:schemeClr val="tx1"/>
              </a:solidFill>
            </a:rPr>
            <a:t> </a:t>
          </a:r>
          <a:r>
            <a:rPr lang="es-ES" sz="1800" b="1" kern="1200" dirty="0" err="1">
              <a:solidFill>
                <a:schemeClr val="tx1"/>
              </a:solidFill>
            </a:rPr>
            <a:t>příčin</a:t>
          </a:r>
          <a:r>
            <a:rPr lang="es-ES" sz="1800" b="1" kern="1200" dirty="0">
              <a:solidFill>
                <a:schemeClr val="tx1"/>
              </a:solidFill>
            </a:rPr>
            <a:t> </a:t>
          </a:r>
          <a:r>
            <a:rPr lang="es-ES" sz="1800" b="1" kern="1200" dirty="0" err="1">
              <a:solidFill>
                <a:schemeClr val="tx1"/>
              </a:solidFill>
            </a:rPr>
            <a:t>podráždění</a:t>
          </a:r>
          <a:r>
            <a:rPr lang="es-ES" sz="1800" b="1" kern="1200" dirty="0">
              <a:solidFill>
                <a:schemeClr val="tx1"/>
              </a:solidFill>
            </a:rPr>
            <a:t> a </a:t>
          </a:r>
          <a:r>
            <a:rPr lang="es-ES" sz="1800" b="1" kern="1200" dirty="0" err="1">
              <a:solidFill>
                <a:schemeClr val="tx1"/>
              </a:solidFill>
            </a:rPr>
            <a:t>neklidu</a:t>
          </a:r>
          <a:r>
            <a:rPr lang="es-ES" sz="1800" b="1" kern="1200" dirty="0">
              <a:solidFill>
                <a:schemeClr val="tx1"/>
              </a:solidFill>
            </a:rPr>
            <a:t> </a:t>
          </a:r>
          <a:r>
            <a:rPr lang="es-ES" sz="1800" b="1" kern="1200" dirty="0" err="1">
              <a:solidFill>
                <a:schemeClr val="tx1"/>
              </a:solidFill>
            </a:rPr>
            <a:t>bude</a:t>
          </a:r>
          <a:r>
            <a:rPr lang="es-ES" sz="1800" b="1" kern="1200" dirty="0">
              <a:solidFill>
                <a:schemeClr val="tx1"/>
              </a:solidFill>
            </a:rPr>
            <a:t> </a:t>
          </a:r>
          <a:r>
            <a:rPr lang="es-ES" sz="1800" b="1" kern="1200" dirty="0" err="1">
              <a:solidFill>
                <a:schemeClr val="tx1"/>
              </a:solidFill>
            </a:rPr>
            <a:t>odstraněna</a:t>
          </a:r>
          <a:r>
            <a:rPr lang="es-ES" sz="1800" b="1" kern="1200" dirty="0">
              <a:solidFill>
                <a:schemeClr val="tx1"/>
              </a:solidFill>
            </a:rPr>
            <a:t>.</a:t>
          </a:r>
          <a:endParaRPr lang="es-ES" sz="1800" kern="1200" dirty="0">
            <a:solidFill>
              <a:schemeClr val="tx1"/>
            </a:solidFill>
          </a:endParaRPr>
        </a:p>
      </dsp:txBody>
      <dsp:txXfrm>
        <a:off x="1540650" y="0"/>
        <a:ext cx="5652854" cy="776592"/>
      </dsp:txXfrm>
    </dsp:sp>
    <dsp:sp modelId="{DBDC25D0-BD24-439E-B680-AF1C1421B08F}">
      <dsp:nvSpPr>
        <dsp:cNvPr id="0" name=""/>
        <dsp:cNvSpPr/>
      </dsp:nvSpPr>
      <dsp:spPr>
        <a:xfrm flipV="1">
          <a:off x="370188" y="22463"/>
          <a:ext cx="719997" cy="731665"/>
        </a:xfrm>
        <a:prstGeom prst="star6">
          <a:avLst/>
        </a:prstGeom>
        <a:solidFill>
          <a:srgbClr val="953B59"/>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6FFE740-6F33-4E1F-8FFA-8A778439CC88}">
      <dsp:nvSpPr>
        <dsp:cNvPr id="0" name=""/>
        <dsp:cNvSpPr/>
      </dsp:nvSpPr>
      <dsp:spPr>
        <a:xfrm>
          <a:off x="0" y="878542"/>
          <a:ext cx="7193505" cy="1019926"/>
        </a:xfrm>
        <a:prstGeom prst="roundRect">
          <a:avLst>
            <a:gd name="adj" fmla="val 10000"/>
          </a:avLst>
        </a:prstGeom>
        <a:gradFill rotWithShape="0">
          <a:gsLst>
            <a:gs pos="0">
              <a:schemeClr val="accent4">
                <a:hueOff val="-1144320"/>
                <a:satOff val="-1963"/>
                <a:lumOff val="-1421"/>
                <a:alphaOff val="0"/>
                <a:satMod val="103000"/>
                <a:lumMod val="102000"/>
                <a:tint val="94000"/>
              </a:schemeClr>
            </a:gs>
            <a:gs pos="50000">
              <a:schemeClr val="accent4">
                <a:hueOff val="-1144320"/>
                <a:satOff val="-1963"/>
                <a:lumOff val="-1421"/>
                <a:alphaOff val="0"/>
                <a:satMod val="110000"/>
                <a:lumMod val="100000"/>
                <a:shade val="100000"/>
              </a:schemeClr>
            </a:gs>
            <a:gs pos="100000">
              <a:schemeClr val="accent4">
                <a:hueOff val="-1144320"/>
                <a:satOff val="-1963"/>
                <a:lumOff val="-142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Oděv</a:t>
          </a:r>
          <a:r>
            <a:rPr lang="es-ES" sz="1800" b="1" kern="1200" dirty="0">
              <a:solidFill>
                <a:schemeClr val="tx1"/>
              </a:solidFill>
            </a:rPr>
            <a:t> </a:t>
          </a:r>
          <a:r>
            <a:rPr lang="es-ES" sz="1800" b="1" kern="1200" dirty="0" err="1">
              <a:solidFill>
                <a:schemeClr val="tx1"/>
              </a:solidFill>
            </a:rPr>
            <a:t>všech</a:t>
          </a:r>
          <a:r>
            <a:rPr lang="es-ES" sz="1800" b="1" kern="1200" dirty="0">
              <a:solidFill>
                <a:schemeClr val="tx1"/>
              </a:solidFill>
            </a:rPr>
            <a:t> </a:t>
          </a:r>
          <a:r>
            <a:rPr lang="es-ES" sz="1800" b="1" kern="1200" dirty="0" err="1">
              <a:solidFill>
                <a:schemeClr val="tx1"/>
              </a:solidFill>
            </a:rPr>
            <a:t>dětí</a:t>
          </a:r>
          <a:r>
            <a:rPr lang="es-ES" sz="1800" b="1" kern="1200" dirty="0">
              <a:solidFill>
                <a:schemeClr val="tx1"/>
              </a:solidFill>
            </a:rPr>
            <a:t> </a:t>
          </a:r>
          <a:r>
            <a:rPr lang="es-ES" sz="1800" b="1" kern="1200" dirty="0" err="1">
              <a:solidFill>
                <a:schemeClr val="tx1"/>
              </a:solidFill>
            </a:rPr>
            <a:t>by</a:t>
          </a:r>
          <a:r>
            <a:rPr lang="es-ES" sz="1800" b="1" kern="1200" dirty="0">
              <a:solidFill>
                <a:schemeClr val="tx1"/>
              </a:solidFill>
            </a:rPr>
            <a:t> </a:t>
          </a:r>
          <a:r>
            <a:rPr lang="es-ES" sz="1800" b="1" kern="1200" dirty="0" err="1">
              <a:solidFill>
                <a:schemeClr val="tx1"/>
              </a:solidFill>
            </a:rPr>
            <a:t>měl</a:t>
          </a:r>
          <a:r>
            <a:rPr lang="es-ES" sz="1800" b="1" kern="1200" dirty="0">
              <a:solidFill>
                <a:schemeClr val="tx1"/>
              </a:solidFill>
            </a:rPr>
            <a:t> </a:t>
          </a:r>
          <a:r>
            <a:rPr lang="es-ES" sz="1800" b="1" kern="1200" dirty="0" err="1">
              <a:solidFill>
                <a:schemeClr val="tx1"/>
              </a:solidFill>
            </a:rPr>
            <a:t>být</a:t>
          </a:r>
          <a:r>
            <a:rPr lang="es-ES" sz="1800" b="1" kern="1200" dirty="0">
              <a:solidFill>
                <a:schemeClr val="tx1"/>
              </a:solidFill>
            </a:rPr>
            <a:t> </a:t>
          </a:r>
          <a:r>
            <a:rPr lang="es-ES" sz="1800" b="1" kern="1200" dirty="0" err="1">
              <a:solidFill>
                <a:schemeClr val="tx1"/>
              </a:solidFill>
            </a:rPr>
            <a:t>tak</a:t>
          </a:r>
          <a:r>
            <a:rPr lang="es-ES" sz="1800" b="1" kern="1200" dirty="0">
              <a:solidFill>
                <a:schemeClr val="tx1"/>
              </a:solidFill>
            </a:rPr>
            <a:t> </a:t>
          </a:r>
          <a:r>
            <a:rPr lang="es-ES" sz="1800" b="1" kern="1200" dirty="0" err="1">
              <a:solidFill>
                <a:schemeClr val="tx1"/>
              </a:solidFill>
            </a:rPr>
            <a:t>volný</a:t>
          </a:r>
          <a:r>
            <a:rPr lang="es-ES" sz="1800" b="1" kern="1200" dirty="0">
              <a:solidFill>
                <a:schemeClr val="tx1"/>
              </a:solidFill>
            </a:rPr>
            <a:t>, </a:t>
          </a:r>
          <a:r>
            <a:rPr lang="es-ES" sz="1800" b="1" kern="1200" dirty="0" err="1">
              <a:solidFill>
                <a:schemeClr val="tx1"/>
              </a:solidFill>
            </a:rPr>
            <a:t>aby</a:t>
          </a:r>
          <a:r>
            <a:rPr lang="es-ES" sz="1800" b="1" kern="1200" dirty="0">
              <a:solidFill>
                <a:schemeClr val="tx1"/>
              </a:solidFill>
            </a:rPr>
            <a:t> </a:t>
          </a:r>
          <a:r>
            <a:rPr lang="es-ES" sz="1800" b="1" kern="1200" dirty="0" err="1">
              <a:solidFill>
                <a:schemeClr val="tx1"/>
              </a:solidFill>
            </a:rPr>
            <a:t>umožňoval</a:t>
          </a:r>
          <a:r>
            <a:rPr lang="es-ES" sz="1800" b="1" kern="1200" dirty="0">
              <a:solidFill>
                <a:schemeClr val="tx1"/>
              </a:solidFill>
            </a:rPr>
            <a:t> </a:t>
          </a:r>
          <a:r>
            <a:rPr lang="es-ES" sz="1800" b="1" kern="1200" dirty="0" err="1">
              <a:solidFill>
                <a:schemeClr val="tx1"/>
              </a:solidFill>
            </a:rPr>
            <a:t>co</a:t>
          </a:r>
          <a:r>
            <a:rPr lang="es-ES" sz="1800" b="1" kern="1200" dirty="0">
              <a:solidFill>
                <a:schemeClr val="tx1"/>
              </a:solidFill>
            </a:rPr>
            <a:t> </a:t>
          </a:r>
          <a:r>
            <a:rPr lang="es-ES" sz="1800" b="1" kern="1200" dirty="0" err="1">
              <a:solidFill>
                <a:schemeClr val="tx1"/>
              </a:solidFill>
            </a:rPr>
            <a:t>nejvolnější</a:t>
          </a:r>
          <a:r>
            <a:rPr lang="es-ES" sz="1800" b="1" kern="1200" dirty="0">
              <a:solidFill>
                <a:schemeClr val="tx1"/>
              </a:solidFill>
            </a:rPr>
            <a:t> a </a:t>
          </a:r>
          <a:r>
            <a:rPr lang="es-ES" sz="1800" b="1" kern="1200" dirty="0" err="1">
              <a:solidFill>
                <a:schemeClr val="tx1"/>
              </a:solidFill>
            </a:rPr>
            <a:t>nejplnější</a:t>
          </a:r>
          <a:r>
            <a:rPr lang="es-ES" sz="1800" b="1" kern="1200" dirty="0">
              <a:solidFill>
                <a:schemeClr val="tx1"/>
              </a:solidFill>
            </a:rPr>
            <a:t> </a:t>
          </a:r>
          <a:r>
            <a:rPr lang="es-ES" sz="1800" b="1" kern="1200" dirty="0" err="1">
              <a:solidFill>
                <a:schemeClr val="tx1"/>
              </a:solidFill>
            </a:rPr>
            <a:t>dýchání</a:t>
          </a:r>
          <a:r>
            <a:rPr lang="cs-CZ" sz="1800" b="1" kern="1200" dirty="0">
              <a:solidFill>
                <a:schemeClr val="tx1"/>
              </a:solidFill>
            </a:rPr>
            <a:t>. M</a:t>
          </a:r>
          <a:r>
            <a:rPr lang="es-ES" sz="1800" b="1" kern="1200" dirty="0" err="1">
              <a:solidFill>
                <a:schemeClr val="tx1"/>
              </a:solidFill>
            </a:rPr>
            <a:t>usí</a:t>
          </a:r>
          <a:r>
            <a:rPr lang="es-ES" sz="1800" b="1" kern="1200" dirty="0">
              <a:solidFill>
                <a:schemeClr val="tx1"/>
              </a:solidFill>
            </a:rPr>
            <a:t> se </a:t>
          </a:r>
          <a:r>
            <a:rPr lang="es-ES" sz="1800" b="1" kern="1200" dirty="0" err="1">
              <a:solidFill>
                <a:schemeClr val="tx1"/>
              </a:solidFill>
            </a:rPr>
            <a:t>přizpůsobit</a:t>
          </a:r>
          <a:r>
            <a:rPr lang="es-ES" sz="1800" b="1" kern="1200" dirty="0">
              <a:solidFill>
                <a:schemeClr val="tx1"/>
              </a:solidFill>
            </a:rPr>
            <a:t> </a:t>
          </a:r>
          <a:r>
            <a:rPr lang="es-ES" sz="1800" b="1" kern="1200" dirty="0" err="1">
              <a:solidFill>
                <a:schemeClr val="tx1"/>
              </a:solidFill>
            </a:rPr>
            <a:t>tělu</a:t>
          </a:r>
          <a:r>
            <a:rPr lang="es-ES" sz="1800" b="1" kern="1200" dirty="0">
              <a:solidFill>
                <a:schemeClr val="tx1"/>
              </a:solidFill>
            </a:rPr>
            <a:t> </a:t>
          </a:r>
          <a:r>
            <a:rPr lang="es-ES" sz="1800" b="1" kern="1200" dirty="0" err="1">
              <a:solidFill>
                <a:schemeClr val="tx1"/>
              </a:solidFill>
            </a:rPr>
            <a:t>tak</a:t>
          </a:r>
          <a:r>
            <a:rPr lang="es-ES" sz="1800" b="1" kern="1200" dirty="0">
              <a:solidFill>
                <a:schemeClr val="tx1"/>
              </a:solidFill>
            </a:rPr>
            <a:t>, </a:t>
          </a:r>
          <a:r>
            <a:rPr lang="es-ES" sz="1800" b="1" kern="1200" dirty="0" err="1">
              <a:solidFill>
                <a:schemeClr val="tx1"/>
              </a:solidFill>
            </a:rPr>
            <a:t>aby</a:t>
          </a:r>
          <a:r>
            <a:rPr lang="es-ES" sz="1800" b="1" kern="1200" dirty="0">
              <a:solidFill>
                <a:schemeClr val="tx1"/>
              </a:solidFill>
            </a:rPr>
            <a:t> </a:t>
          </a:r>
          <a:r>
            <a:rPr lang="es-ES" sz="1800" b="1" kern="1200" dirty="0" err="1">
              <a:solidFill>
                <a:schemeClr val="tx1"/>
              </a:solidFill>
            </a:rPr>
            <a:t>ramena</a:t>
          </a:r>
          <a:r>
            <a:rPr lang="es-ES" sz="1800" b="1" kern="1200" dirty="0">
              <a:solidFill>
                <a:schemeClr val="tx1"/>
              </a:solidFill>
            </a:rPr>
            <a:t> </a:t>
          </a:r>
          <a:r>
            <a:rPr lang="es-ES" sz="1800" b="1" kern="1200" dirty="0" err="1">
              <a:solidFill>
                <a:schemeClr val="tx1"/>
              </a:solidFill>
            </a:rPr>
            <a:t>nesla</a:t>
          </a:r>
          <a:r>
            <a:rPr lang="es-ES" sz="1800" b="1" kern="1200" dirty="0">
              <a:solidFill>
                <a:schemeClr val="tx1"/>
              </a:solidFill>
            </a:rPr>
            <a:t> </a:t>
          </a:r>
          <a:r>
            <a:rPr lang="es-ES" sz="1800" b="1" kern="1200" dirty="0" err="1">
              <a:solidFill>
                <a:schemeClr val="tx1"/>
              </a:solidFill>
            </a:rPr>
            <a:t>veškerou</a:t>
          </a:r>
          <a:r>
            <a:rPr lang="es-ES" sz="1800" b="1" kern="1200" dirty="0">
              <a:solidFill>
                <a:schemeClr val="tx1"/>
              </a:solidFill>
            </a:rPr>
            <a:t> </a:t>
          </a:r>
          <a:r>
            <a:rPr lang="es-ES" sz="1800" b="1" kern="1200" dirty="0" err="1">
              <a:solidFill>
                <a:schemeClr val="tx1"/>
              </a:solidFill>
            </a:rPr>
            <a:t>jeho</a:t>
          </a:r>
          <a:r>
            <a:rPr lang="es-ES" sz="1800" b="1" kern="1200" dirty="0">
              <a:solidFill>
                <a:schemeClr val="tx1"/>
              </a:solidFill>
            </a:rPr>
            <a:t> </a:t>
          </a:r>
          <a:r>
            <a:rPr lang="es-ES" sz="1800" b="1" kern="1200" dirty="0" err="1">
              <a:solidFill>
                <a:schemeClr val="tx1"/>
              </a:solidFill>
            </a:rPr>
            <a:t>váhu</a:t>
          </a:r>
          <a:r>
            <a:rPr lang="es-ES" sz="1800" b="1" kern="1200" dirty="0">
              <a:solidFill>
                <a:schemeClr val="tx1"/>
              </a:solidFill>
            </a:rPr>
            <a:t>.</a:t>
          </a:r>
          <a:endParaRPr lang="es-ES" sz="1800" kern="1200" dirty="0">
            <a:solidFill>
              <a:schemeClr val="tx1"/>
            </a:solidFill>
          </a:endParaRPr>
        </a:p>
      </dsp:txBody>
      <dsp:txXfrm>
        <a:off x="1540650" y="878542"/>
        <a:ext cx="5652854" cy="1019926"/>
      </dsp:txXfrm>
    </dsp:sp>
    <dsp:sp modelId="{23F900B0-476D-42C1-BD58-902D600116B2}">
      <dsp:nvSpPr>
        <dsp:cNvPr id="0" name=""/>
        <dsp:cNvSpPr/>
      </dsp:nvSpPr>
      <dsp:spPr>
        <a:xfrm flipV="1">
          <a:off x="373583" y="1050823"/>
          <a:ext cx="719997" cy="731347"/>
        </a:xfrm>
        <a:prstGeom prst="star6">
          <a:avLst/>
        </a:prstGeom>
        <a:solidFill>
          <a:srgbClr val="7E3666"/>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ACE5C83-AB8F-442C-9838-ABA68D0572EC}">
      <dsp:nvSpPr>
        <dsp:cNvPr id="0" name=""/>
        <dsp:cNvSpPr/>
      </dsp:nvSpPr>
      <dsp:spPr>
        <a:xfrm>
          <a:off x="0" y="2000418"/>
          <a:ext cx="7193505" cy="1885144"/>
        </a:xfrm>
        <a:prstGeom prst="roundRect">
          <a:avLst>
            <a:gd name="adj" fmla="val 10000"/>
          </a:avLst>
        </a:prstGeom>
        <a:gradFill rotWithShape="0">
          <a:gsLst>
            <a:gs pos="0">
              <a:schemeClr val="accent4">
                <a:hueOff val="-2288641"/>
                <a:satOff val="-3925"/>
                <a:lumOff val="-2843"/>
                <a:alphaOff val="0"/>
                <a:satMod val="103000"/>
                <a:lumMod val="102000"/>
                <a:tint val="94000"/>
              </a:schemeClr>
            </a:gs>
            <a:gs pos="50000">
              <a:schemeClr val="accent4">
                <a:hueOff val="-2288641"/>
                <a:satOff val="-3925"/>
                <a:lumOff val="-2843"/>
                <a:alphaOff val="0"/>
                <a:satMod val="110000"/>
                <a:lumMod val="100000"/>
                <a:shade val="100000"/>
              </a:schemeClr>
            </a:gs>
            <a:gs pos="100000">
              <a:schemeClr val="accent4">
                <a:hueOff val="-2288641"/>
                <a:satOff val="-3925"/>
                <a:lumOff val="-2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Rodiče</a:t>
          </a:r>
          <a:r>
            <a:rPr lang="es-ES" sz="1800" b="1" kern="1200" dirty="0">
              <a:solidFill>
                <a:schemeClr val="tx1"/>
              </a:solidFill>
            </a:rPr>
            <a:t>, </a:t>
          </a:r>
          <a:r>
            <a:rPr lang="es-ES" sz="1800" b="1" kern="1200" dirty="0" err="1">
              <a:solidFill>
                <a:schemeClr val="tx1"/>
              </a:solidFill>
            </a:rPr>
            <a:t>kteří</a:t>
          </a:r>
          <a:r>
            <a:rPr lang="es-ES" sz="1800" b="1" kern="1200" dirty="0">
              <a:solidFill>
                <a:schemeClr val="tx1"/>
              </a:solidFill>
            </a:rPr>
            <a:t> </a:t>
          </a:r>
          <a:r>
            <a:rPr lang="es-ES" sz="1800" b="1" kern="1200" dirty="0" err="1">
              <a:solidFill>
                <a:schemeClr val="tx1"/>
              </a:solidFill>
            </a:rPr>
            <a:t>nechávají</a:t>
          </a:r>
          <a:r>
            <a:rPr lang="es-ES" sz="1800" b="1" kern="1200" dirty="0">
              <a:solidFill>
                <a:schemeClr val="tx1"/>
              </a:solidFill>
            </a:rPr>
            <a:t> </a:t>
          </a:r>
          <a:r>
            <a:rPr lang="es-ES" sz="1800" b="1" kern="1200" dirty="0" err="1">
              <a:solidFill>
                <a:schemeClr val="tx1"/>
              </a:solidFill>
            </a:rPr>
            <a:t>své</a:t>
          </a:r>
          <a:r>
            <a:rPr lang="es-ES" sz="1800" b="1" kern="1200" dirty="0">
              <a:solidFill>
                <a:schemeClr val="tx1"/>
              </a:solidFill>
            </a:rPr>
            <a:t> </a:t>
          </a:r>
          <a:r>
            <a:rPr lang="es-ES" sz="1800" b="1" kern="1200" dirty="0" err="1">
              <a:solidFill>
                <a:schemeClr val="tx1"/>
              </a:solidFill>
            </a:rPr>
            <a:t>děti</a:t>
          </a:r>
          <a:r>
            <a:rPr lang="es-ES" sz="1800" b="1" kern="1200" dirty="0">
              <a:solidFill>
                <a:schemeClr val="tx1"/>
              </a:solidFill>
            </a:rPr>
            <a:t> s </a:t>
          </a:r>
          <a:r>
            <a:rPr lang="es-ES" sz="1800" b="1" kern="1200" dirty="0" err="1">
              <a:solidFill>
                <a:schemeClr val="tx1"/>
              </a:solidFill>
            </a:rPr>
            <a:t>holými</a:t>
          </a:r>
          <a:r>
            <a:rPr lang="es-ES" sz="1800" b="1" kern="1200" dirty="0">
              <a:solidFill>
                <a:schemeClr val="tx1"/>
              </a:solidFill>
            </a:rPr>
            <a:t> </a:t>
          </a:r>
          <a:r>
            <a:rPr lang="es-ES" sz="1800" b="1" kern="1200" dirty="0" err="1">
              <a:solidFill>
                <a:schemeClr val="tx1"/>
              </a:solidFill>
            </a:rPr>
            <a:t>nebo</a:t>
          </a:r>
          <a:r>
            <a:rPr lang="es-ES" sz="1800" b="1" kern="1200" dirty="0">
              <a:solidFill>
                <a:schemeClr val="tx1"/>
              </a:solidFill>
            </a:rPr>
            <a:t> </a:t>
          </a:r>
          <a:r>
            <a:rPr lang="es-ES" sz="1800" b="1" kern="1200" dirty="0" err="1">
              <a:solidFill>
                <a:schemeClr val="tx1"/>
              </a:solidFill>
            </a:rPr>
            <a:t>téměř</a:t>
          </a:r>
          <a:r>
            <a:rPr lang="es-ES" sz="1800" b="1" kern="1200" dirty="0">
              <a:solidFill>
                <a:schemeClr val="tx1"/>
              </a:solidFill>
            </a:rPr>
            <a:t> </a:t>
          </a:r>
          <a:r>
            <a:rPr lang="es-ES" sz="1800" b="1" kern="1200" dirty="0" err="1">
              <a:solidFill>
                <a:schemeClr val="tx1"/>
              </a:solidFill>
            </a:rPr>
            <a:t>holými</a:t>
          </a:r>
          <a:r>
            <a:rPr lang="es-ES" sz="1800" b="1" kern="1200" dirty="0">
              <a:solidFill>
                <a:schemeClr val="tx1"/>
              </a:solidFill>
            </a:rPr>
            <a:t> </a:t>
          </a:r>
          <a:r>
            <a:rPr lang="es-ES" sz="1800" b="1" kern="1200" dirty="0" err="1">
              <a:solidFill>
                <a:schemeClr val="tx1"/>
              </a:solidFill>
            </a:rPr>
            <a:t>končetinami</a:t>
          </a:r>
          <a:r>
            <a:rPr lang="es-ES" sz="1800" b="1" kern="1200" dirty="0">
              <a:solidFill>
                <a:schemeClr val="tx1"/>
              </a:solidFill>
            </a:rPr>
            <a:t>, </a:t>
          </a:r>
          <a:r>
            <a:rPr lang="es-ES" sz="1800" b="1" kern="1200" dirty="0" err="1">
              <a:solidFill>
                <a:schemeClr val="tx1"/>
              </a:solidFill>
            </a:rPr>
            <a:t>obětují</a:t>
          </a:r>
          <a:r>
            <a:rPr lang="es-ES" sz="1800" b="1" kern="1200" dirty="0">
              <a:solidFill>
                <a:schemeClr val="tx1"/>
              </a:solidFill>
            </a:rPr>
            <a:t> </a:t>
          </a:r>
          <a:r>
            <a:rPr lang="es-ES" sz="1800" b="1" kern="1200" dirty="0" err="1">
              <a:solidFill>
                <a:schemeClr val="tx1"/>
              </a:solidFill>
            </a:rPr>
            <a:t>zdraví</a:t>
          </a:r>
          <a:r>
            <a:rPr lang="es-ES" sz="1800" b="1" kern="1200" dirty="0">
              <a:solidFill>
                <a:schemeClr val="tx1"/>
              </a:solidFill>
            </a:rPr>
            <a:t> </a:t>
          </a:r>
          <a:r>
            <a:rPr lang="es-ES" sz="1800" b="1" kern="1200" dirty="0" err="1">
              <a:solidFill>
                <a:schemeClr val="tx1"/>
              </a:solidFill>
            </a:rPr>
            <a:t>svých</a:t>
          </a:r>
          <a:r>
            <a:rPr lang="es-ES" sz="1800" b="1" kern="1200" dirty="0">
              <a:solidFill>
                <a:schemeClr val="tx1"/>
              </a:solidFill>
            </a:rPr>
            <a:t> </a:t>
          </a:r>
          <a:r>
            <a:rPr lang="es-ES" sz="1800" b="1" kern="1200" dirty="0" err="1">
              <a:solidFill>
                <a:schemeClr val="tx1"/>
              </a:solidFill>
            </a:rPr>
            <a:t>dětí</a:t>
          </a:r>
          <a:r>
            <a:rPr lang="es-ES" sz="1800" b="1" kern="1200" dirty="0">
              <a:solidFill>
                <a:schemeClr val="tx1"/>
              </a:solidFill>
            </a:rPr>
            <a:t>... </a:t>
          </a:r>
          <a:r>
            <a:rPr lang="es-ES" sz="1800" b="1" kern="1200" dirty="0" err="1">
              <a:solidFill>
                <a:schemeClr val="tx1"/>
              </a:solidFill>
            </a:rPr>
            <a:t>Pokud</a:t>
          </a:r>
          <a:r>
            <a:rPr lang="es-ES" sz="1800" b="1" kern="1200" dirty="0">
              <a:solidFill>
                <a:schemeClr val="tx1"/>
              </a:solidFill>
            </a:rPr>
            <a:t> </a:t>
          </a:r>
          <a:r>
            <a:rPr lang="cs-CZ" sz="1800" b="1" kern="1200" dirty="0">
              <a:solidFill>
                <a:schemeClr val="tx1"/>
              </a:solidFill>
            </a:rPr>
            <a:t>  </a:t>
          </a:r>
          <a:r>
            <a:rPr lang="es-ES" sz="1800" b="1" kern="1200" dirty="0" err="1">
              <a:solidFill>
                <a:schemeClr val="tx1"/>
              </a:solidFill>
            </a:rPr>
            <a:t>tyto</a:t>
          </a:r>
          <a:r>
            <a:rPr lang="es-ES" sz="1800" b="1" kern="1200" dirty="0">
              <a:solidFill>
                <a:schemeClr val="tx1"/>
              </a:solidFill>
            </a:rPr>
            <a:t> </a:t>
          </a:r>
          <a:r>
            <a:rPr lang="es-ES" sz="1800" b="1" kern="1200" dirty="0" err="1">
              <a:solidFill>
                <a:schemeClr val="tx1"/>
              </a:solidFill>
            </a:rPr>
            <a:t>části</a:t>
          </a:r>
          <a:r>
            <a:rPr lang="es-ES" sz="1800" b="1" kern="1200" dirty="0">
              <a:solidFill>
                <a:schemeClr val="tx1"/>
              </a:solidFill>
            </a:rPr>
            <a:t> </a:t>
          </a:r>
          <a:r>
            <a:rPr lang="es-ES" sz="1800" b="1" kern="1200" dirty="0" err="1">
              <a:solidFill>
                <a:schemeClr val="tx1"/>
              </a:solidFill>
            </a:rPr>
            <a:t>nejsou</a:t>
          </a:r>
          <a:r>
            <a:rPr lang="es-ES" sz="1800" b="1" kern="1200" dirty="0">
              <a:solidFill>
                <a:schemeClr val="tx1"/>
              </a:solidFill>
            </a:rPr>
            <a:t> </a:t>
          </a:r>
          <a:r>
            <a:rPr lang="es-ES" sz="1800" b="1" kern="1200" dirty="0" err="1">
              <a:solidFill>
                <a:schemeClr val="tx1"/>
              </a:solidFill>
            </a:rPr>
            <a:t>tak</a:t>
          </a:r>
          <a:r>
            <a:rPr lang="es-ES" sz="1800" b="1" kern="1200" dirty="0">
              <a:solidFill>
                <a:schemeClr val="tx1"/>
              </a:solidFill>
            </a:rPr>
            <a:t> </a:t>
          </a:r>
          <a:r>
            <a:rPr lang="es-ES" sz="1800" b="1" kern="1200" dirty="0" err="1">
              <a:solidFill>
                <a:schemeClr val="tx1"/>
              </a:solidFill>
            </a:rPr>
            <a:t>teplé</a:t>
          </a:r>
          <a:r>
            <a:rPr lang="es-ES" sz="1800" b="1" kern="1200" dirty="0">
              <a:solidFill>
                <a:schemeClr val="tx1"/>
              </a:solidFill>
            </a:rPr>
            <a:t> </a:t>
          </a:r>
          <a:r>
            <a:rPr lang="es-ES" sz="1800" b="1" kern="1200" dirty="0" err="1">
              <a:solidFill>
                <a:schemeClr val="tx1"/>
              </a:solidFill>
            </a:rPr>
            <a:t>jako</a:t>
          </a:r>
          <a:r>
            <a:rPr lang="es-ES" sz="1800" b="1" kern="1200" dirty="0">
              <a:solidFill>
                <a:schemeClr val="tx1"/>
              </a:solidFill>
            </a:rPr>
            <a:t> </a:t>
          </a:r>
          <a:r>
            <a:rPr lang="es-ES" sz="1800" b="1" kern="1200" dirty="0" err="1">
              <a:solidFill>
                <a:schemeClr val="tx1"/>
              </a:solidFill>
            </a:rPr>
            <a:t>tělo</a:t>
          </a:r>
          <a:r>
            <a:rPr lang="es-ES" sz="1800" b="1" kern="1200" dirty="0">
              <a:solidFill>
                <a:schemeClr val="tx1"/>
              </a:solidFill>
            </a:rPr>
            <a:t>, </a:t>
          </a:r>
          <a:r>
            <a:rPr lang="es-ES" sz="1800" b="1" kern="1200" dirty="0" err="1">
              <a:solidFill>
                <a:schemeClr val="tx1"/>
              </a:solidFill>
            </a:rPr>
            <a:t>oběh</a:t>
          </a:r>
          <a:r>
            <a:rPr lang="es-ES" sz="1800" b="1" kern="1200" dirty="0">
              <a:solidFill>
                <a:schemeClr val="tx1"/>
              </a:solidFill>
            </a:rPr>
            <a:t> </a:t>
          </a:r>
          <a:r>
            <a:rPr lang="es-ES" sz="1800" b="1" kern="1200" dirty="0" err="1">
              <a:solidFill>
                <a:schemeClr val="tx1"/>
              </a:solidFill>
            </a:rPr>
            <a:t>není</a:t>
          </a:r>
          <a:r>
            <a:rPr lang="es-ES" sz="1800" b="1" kern="1200" dirty="0">
              <a:solidFill>
                <a:schemeClr val="tx1"/>
              </a:solidFill>
            </a:rPr>
            <a:t> </a:t>
          </a:r>
          <a:r>
            <a:rPr lang="es-ES" sz="1800" b="1" kern="1200" dirty="0" err="1">
              <a:solidFill>
                <a:schemeClr val="tx1"/>
              </a:solidFill>
            </a:rPr>
            <a:t>vyvážený</a:t>
          </a:r>
          <a:r>
            <a:rPr lang="es-ES" sz="1800" b="1" kern="1200" dirty="0">
              <a:solidFill>
                <a:schemeClr val="tx1"/>
              </a:solidFill>
            </a:rPr>
            <a:t>, </a:t>
          </a:r>
          <a:r>
            <a:rPr lang="es-ES" sz="1800" b="1" kern="1200" dirty="0" err="1">
              <a:solidFill>
                <a:schemeClr val="tx1"/>
              </a:solidFill>
            </a:rPr>
            <a:t>krev</a:t>
          </a:r>
          <a:r>
            <a:rPr lang="es-ES" sz="1800" b="1" kern="1200" dirty="0">
              <a:solidFill>
                <a:schemeClr val="tx1"/>
              </a:solidFill>
            </a:rPr>
            <a:t> </a:t>
          </a:r>
          <a:r>
            <a:rPr lang="cs-CZ" sz="1800" b="1" kern="1200" dirty="0">
              <a:solidFill>
                <a:schemeClr val="tx1"/>
              </a:solidFill>
            </a:rPr>
            <a:t>s</a:t>
          </a:r>
          <a:r>
            <a:rPr lang="es-ES" sz="1800" b="1" kern="1200" dirty="0">
              <a:solidFill>
                <a:schemeClr val="tx1"/>
              </a:solidFill>
            </a:rPr>
            <a:t>e vede do </a:t>
          </a:r>
          <a:r>
            <a:rPr lang="es-ES" sz="1800" b="1" kern="1200" dirty="0" err="1">
              <a:solidFill>
                <a:schemeClr val="tx1"/>
              </a:solidFill>
            </a:rPr>
            <a:t>hlavy</a:t>
          </a:r>
          <a:r>
            <a:rPr lang="es-ES" sz="1800" b="1" kern="1200" dirty="0">
              <a:solidFill>
                <a:schemeClr val="tx1"/>
              </a:solidFill>
            </a:rPr>
            <a:t>, </a:t>
          </a:r>
          <a:r>
            <a:rPr lang="es-ES" sz="1800" b="1" kern="1200" dirty="0" err="1">
              <a:solidFill>
                <a:schemeClr val="tx1"/>
              </a:solidFill>
            </a:rPr>
            <a:t>což</a:t>
          </a:r>
          <a:r>
            <a:rPr lang="es-ES" sz="1800" b="1" kern="1200" dirty="0">
              <a:solidFill>
                <a:schemeClr val="tx1"/>
              </a:solidFill>
            </a:rPr>
            <a:t> </a:t>
          </a:r>
          <a:r>
            <a:rPr lang="es-ES" sz="1800" b="1" kern="1200" dirty="0" err="1">
              <a:solidFill>
                <a:schemeClr val="tx1"/>
              </a:solidFill>
            </a:rPr>
            <a:t>způsobuje</a:t>
          </a:r>
          <a:r>
            <a:rPr lang="es-ES" sz="1800" b="1" kern="1200" dirty="0">
              <a:solidFill>
                <a:schemeClr val="tx1"/>
              </a:solidFill>
            </a:rPr>
            <a:t> </a:t>
          </a:r>
          <a:r>
            <a:rPr lang="es-ES" sz="1800" b="1" kern="1200" dirty="0" err="1">
              <a:solidFill>
                <a:schemeClr val="tx1"/>
              </a:solidFill>
            </a:rPr>
            <a:t>bolesti</a:t>
          </a:r>
          <a:r>
            <a:rPr lang="es-ES" sz="1800" b="1" kern="1200" dirty="0">
              <a:solidFill>
                <a:schemeClr val="tx1"/>
              </a:solidFill>
            </a:rPr>
            <a:t> </a:t>
          </a:r>
          <a:r>
            <a:rPr lang="es-ES" sz="1800" b="1" kern="1200" dirty="0" err="1">
              <a:solidFill>
                <a:schemeClr val="tx1"/>
              </a:solidFill>
            </a:rPr>
            <a:t>hlavy</a:t>
          </a:r>
          <a:r>
            <a:rPr lang="es-ES" sz="1800" b="1" kern="1200" dirty="0">
              <a:solidFill>
                <a:schemeClr val="tx1"/>
              </a:solidFill>
            </a:rPr>
            <a:t> </a:t>
          </a:r>
          <a:r>
            <a:rPr lang="es-ES" sz="1800" b="1" kern="1200" dirty="0" err="1">
              <a:solidFill>
                <a:schemeClr val="tx1"/>
              </a:solidFill>
            </a:rPr>
            <a:t>nebo</a:t>
          </a:r>
          <a:r>
            <a:rPr lang="es-ES" sz="1800" b="1" kern="1200" dirty="0">
              <a:solidFill>
                <a:schemeClr val="tx1"/>
              </a:solidFill>
            </a:rPr>
            <a:t> </a:t>
          </a:r>
          <a:r>
            <a:rPr lang="es-ES" sz="1800" b="1" kern="1200" dirty="0" err="1">
              <a:solidFill>
                <a:schemeClr val="tx1"/>
              </a:solidFill>
            </a:rPr>
            <a:t>krvácení</a:t>
          </a:r>
          <a:r>
            <a:rPr lang="es-ES" sz="1800" b="1" kern="1200" dirty="0">
              <a:solidFill>
                <a:schemeClr val="tx1"/>
              </a:solidFill>
            </a:rPr>
            <a:t> z </a:t>
          </a:r>
          <a:r>
            <a:rPr lang="es-ES" sz="1800" b="1" kern="1200" dirty="0" err="1">
              <a:solidFill>
                <a:schemeClr val="tx1"/>
              </a:solidFill>
            </a:rPr>
            <a:t>nosu</a:t>
          </a:r>
          <a:r>
            <a:rPr lang="es-ES" sz="1800" b="1" kern="1200" dirty="0">
              <a:solidFill>
                <a:schemeClr val="tx1"/>
              </a:solidFill>
            </a:rPr>
            <a:t>, </a:t>
          </a:r>
          <a:r>
            <a:rPr lang="es-ES" sz="1800" b="1" kern="1200" dirty="0" err="1">
              <a:solidFill>
                <a:schemeClr val="tx1"/>
              </a:solidFill>
            </a:rPr>
            <a:t>kašel</a:t>
          </a:r>
          <a:r>
            <a:rPr lang="es-ES" sz="1800" b="1" kern="1200" dirty="0">
              <a:solidFill>
                <a:schemeClr val="tx1"/>
              </a:solidFill>
            </a:rPr>
            <a:t>, </a:t>
          </a:r>
          <a:r>
            <a:rPr lang="es-ES" sz="1800" b="1" kern="1200" dirty="0" err="1">
              <a:solidFill>
                <a:schemeClr val="tx1"/>
              </a:solidFill>
            </a:rPr>
            <a:t>žaludek</a:t>
          </a:r>
          <a:r>
            <a:rPr lang="es-ES" sz="1800" b="1" kern="1200" dirty="0">
              <a:solidFill>
                <a:schemeClr val="tx1"/>
              </a:solidFill>
            </a:rPr>
            <a:t> se </a:t>
          </a:r>
          <a:r>
            <a:rPr lang="es-ES" sz="1800" b="1" kern="1200" dirty="0" err="1">
              <a:solidFill>
                <a:schemeClr val="tx1"/>
              </a:solidFill>
            </a:rPr>
            <a:t>přetíží</a:t>
          </a:r>
          <a:r>
            <a:rPr lang="es-ES" sz="1800" b="1" kern="1200" dirty="0">
              <a:solidFill>
                <a:schemeClr val="tx1"/>
              </a:solidFill>
            </a:rPr>
            <a:t> </a:t>
          </a:r>
          <a:r>
            <a:rPr lang="es-ES" sz="1800" b="1" kern="1200" dirty="0" err="1">
              <a:solidFill>
                <a:schemeClr val="tx1"/>
              </a:solidFill>
            </a:rPr>
            <a:t>krví</a:t>
          </a:r>
          <a:r>
            <a:rPr lang="es-ES" sz="1800" b="1" kern="1200" dirty="0">
              <a:solidFill>
                <a:schemeClr val="tx1"/>
              </a:solidFill>
            </a:rPr>
            <a:t> a </a:t>
          </a:r>
          <a:r>
            <a:rPr lang="es-ES" sz="1800" b="1" kern="1200" dirty="0" err="1">
              <a:solidFill>
                <a:schemeClr val="tx1"/>
              </a:solidFill>
            </a:rPr>
            <a:t>způsobuje</a:t>
          </a:r>
          <a:r>
            <a:rPr lang="es-ES" sz="1800" b="1" kern="1200" dirty="0">
              <a:solidFill>
                <a:schemeClr val="tx1"/>
              </a:solidFill>
            </a:rPr>
            <a:t> </a:t>
          </a:r>
          <a:r>
            <a:rPr lang="es-ES" sz="1800" b="1" kern="1200" dirty="0" err="1">
              <a:solidFill>
                <a:schemeClr val="tx1"/>
              </a:solidFill>
            </a:rPr>
            <a:t>poruchy</a:t>
          </a:r>
          <a:r>
            <a:rPr lang="es-ES" sz="1800" b="1" kern="1200" dirty="0">
              <a:solidFill>
                <a:schemeClr val="tx1"/>
              </a:solidFill>
            </a:rPr>
            <a:t> </a:t>
          </a:r>
          <a:r>
            <a:rPr lang="es-ES" sz="1800" b="1" kern="1200" dirty="0" err="1">
              <a:solidFill>
                <a:schemeClr val="tx1"/>
              </a:solidFill>
            </a:rPr>
            <a:t>trávení</a:t>
          </a:r>
          <a:r>
            <a:rPr lang="es-ES" sz="1800" b="1" kern="1200" dirty="0">
              <a:solidFill>
                <a:schemeClr val="tx1"/>
              </a:solidFill>
            </a:rPr>
            <a:t>.</a:t>
          </a:r>
          <a:endParaRPr lang="es-ES" sz="1800" kern="1200" dirty="0">
            <a:solidFill>
              <a:schemeClr val="tx1"/>
            </a:solidFill>
          </a:endParaRPr>
        </a:p>
      </dsp:txBody>
      <dsp:txXfrm>
        <a:off x="1540650" y="2000418"/>
        <a:ext cx="5652854" cy="1885144"/>
      </dsp:txXfrm>
    </dsp:sp>
    <dsp:sp modelId="{8ADB062E-58F8-4CD2-9310-5FAE901422DA}">
      <dsp:nvSpPr>
        <dsp:cNvPr id="0" name=""/>
        <dsp:cNvSpPr/>
      </dsp:nvSpPr>
      <dsp:spPr>
        <a:xfrm flipV="1">
          <a:off x="399768" y="2584021"/>
          <a:ext cx="719997" cy="731347"/>
        </a:xfrm>
        <a:prstGeom prst="star6">
          <a:avLst/>
        </a:prstGeom>
        <a:solidFill>
          <a:srgbClr val="893F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12E5B0F-47A0-4CBA-9B81-4A77E2553D96}">
      <dsp:nvSpPr>
        <dsp:cNvPr id="0" name=""/>
        <dsp:cNvSpPr/>
      </dsp:nvSpPr>
      <dsp:spPr>
        <a:xfrm>
          <a:off x="0" y="3987513"/>
          <a:ext cx="7193505" cy="1379972"/>
        </a:xfrm>
        <a:prstGeom prst="roundRect">
          <a:avLst>
            <a:gd name="adj" fmla="val 10000"/>
          </a:avLst>
        </a:prstGeom>
        <a:gradFill rotWithShape="0">
          <a:gsLst>
            <a:gs pos="0">
              <a:schemeClr val="accent4">
                <a:hueOff val="-3432961"/>
                <a:satOff val="-5888"/>
                <a:lumOff val="-4264"/>
                <a:alphaOff val="0"/>
                <a:satMod val="103000"/>
                <a:lumMod val="102000"/>
                <a:tint val="94000"/>
              </a:schemeClr>
            </a:gs>
            <a:gs pos="50000">
              <a:schemeClr val="accent4">
                <a:hueOff val="-3432961"/>
                <a:satOff val="-5888"/>
                <a:lumOff val="-4264"/>
                <a:alphaOff val="0"/>
                <a:satMod val="110000"/>
                <a:lumMod val="100000"/>
                <a:shade val="100000"/>
              </a:schemeClr>
            </a:gs>
            <a:gs pos="100000">
              <a:schemeClr val="accent4">
                <a:hueOff val="-3432961"/>
                <a:satOff val="-5888"/>
                <a:lumOff val="-426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Bůh</a:t>
          </a:r>
          <a:r>
            <a:rPr lang="es-ES" sz="1800" b="1" kern="1200" dirty="0">
              <a:solidFill>
                <a:schemeClr val="tx1"/>
              </a:solidFill>
            </a:rPr>
            <a:t> </a:t>
          </a:r>
          <a:r>
            <a:rPr lang="es-ES" sz="1800" b="1" kern="1200" dirty="0" err="1">
              <a:solidFill>
                <a:schemeClr val="tx1"/>
              </a:solidFill>
            </a:rPr>
            <a:t>chtěl</a:t>
          </a:r>
          <a:r>
            <a:rPr lang="es-ES" sz="1800" b="1" kern="1200" dirty="0">
              <a:solidFill>
                <a:schemeClr val="tx1"/>
              </a:solidFill>
            </a:rPr>
            <a:t>, </a:t>
          </a:r>
          <a:r>
            <a:rPr lang="es-ES" sz="1800" b="1" kern="1200" dirty="0" err="1">
              <a:solidFill>
                <a:schemeClr val="tx1"/>
              </a:solidFill>
            </a:rPr>
            <a:t>aby</a:t>
          </a:r>
          <a:r>
            <a:rPr lang="es-ES" sz="1800" b="1" kern="1200" dirty="0">
              <a:solidFill>
                <a:schemeClr val="tx1"/>
              </a:solidFill>
            </a:rPr>
            <a:t> </a:t>
          </a:r>
          <a:r>
            <a:rPr lang="es-ES" sz="1800" b="1" kern="1200" dirty="0" err="1">
              <a:solidFill>
                <a:schemeClr val="tx1"/>
              </a:solidFill>
            </a:rPr>
            <a:t>existoval</a:t>
          </a:r>
          <a:r>
            <a:rPr lang="es-ES" sz="1800" b="1" kern="1200" dirty="0">
              <a:solidFill>
                <a:schemeClr val="tx1"/>
              </a:solidFill>
            </a:rPr>
            <a:t> </a:t>
          </a:r>
          <a:r>
            <a:rPr lang="es-ES" sz="1800" b="1" kern="1200" dirty="0" err="1">
              <a:solidFill>
                <a:schemeClr val="tx1"/>
              </a:solidFill>
            </a:rPr>
            <a:t>jasný</a:t>
          </a:r>
          <a:r>
            <a:rPr lang="es-ES" sz="1800" b="1" kern="1200" dirty="0">
              <a:solidFill>
                <a:schemeClr val="tx1"/>
              </a:solidFill>
            </a:rPr>
            <a:t> </a:t>
          </a:r>
          <a:r>
            <a:rPr lang="es-ES" sz="1800" b="1" kern="1200" dirty="0" err="1">
              <a:solidFill>
                <a:schemeClr val="tx1"/>
              </a:solidFill>
            </a:rPr>
            <a:t>rozdíl</a:t>
          </a:r>
          <a:r>
            <a:rPr lang="es-ES" sz="1800" b="1" kern="1200" dirty="0">
              <a:solidFill>
                <a:schemeClr val="tx1"/>
              </a:solidFill>
            </a:rPr>
            <a:t> </a:t>
          </a:r>
          <a:r>
            <a:rPr lang="es-ES" sz="1800" b="1" kern="1200" dirty="0" err="1">
              <a:solidFill>
                <a:schemeClr val="tx1"/>
              </a:solidFill>
            </a:rPr>
            <a:t>mezi</a:t>
          </a:r>
          <a:r>
            <a:rPr lang="es-ES" sz="1800" b="1" kern="1200" dirty="0">
              <a:solidFill>
                <a:schemeClr val="tx1"/>
              </a:solidFill>
            </a:rPr>
            <a:t> </a:t>
          </a:r>
          <a:r>
            <a:rPr lang="es-ES" sz="1800" b="1" kern="1200" dirty="0" err="1">
              <a:solidFill>
                <a:schemeClr val="tx1"/>
              </a:solidFill>
            </a:rPr>
            <a:t>oblékáním</a:t>
          </a:r>
          <a:r>
            <a:rPr lang="es-ES" sz="1800" b="1" kern="1200" dirty="0">
              <a:solidFill>
                <a:schemeClr val="tx1"/>
              </a:solidFill>
            </a:rPr>
            <a:t> </a:t>
          </a:r>
          <a:r>
            <a:rPr lang="es-ES" sz="1800" b="1" kern="1200" dirty="0" err="1">
              <a:solidFill>
                <a:schemeClr val="tx1"/>
              </a:solidFill>
            </a:rPr>
            <a:t>mužů</a:t>
          </a:r>
          <a:r>
            <a:rPr lang="es-ES" sz="1800" b="1" kern="1200" dirty="0">
              <a:solidFill>
                <a:schemeClr val="tx1"/>
              </a:solidFill>
            </a:rPr>
            <a:t> a </a:t>
          </a:r>
          <a:r>
            <a:rPr lang="es-ES" sz="1800" b="1" kern="1200" dirty="0" err="1">
              <a:solidFill>
                <a:schemeClr val="tx1"/>
              </a:solidFill>
            </a:rPr>
            <a:t>žen</a:t>
          </a:r>
          <a:r>
            <a:rPr lang="es-ES" sz="1800" b="1" kern="1200" dirty="0">
              <a:solidFill>
                <a:schemeClr val="tx1"/>
              </a:solidFill>
            </a:rPr>
            <a:t>, a </a:t>
          </a:r>
          <a:r>
            <a:rPr lang="es-ES" sz="1800" b="1" kern="1200" dirty="0" err="1">
              <a:solidFill>
                <a:schemeClr val="tx1"/>
              </a:solidFill>
            </a:rPr>
            <a:t>považoval</a:t>
          </a:r>
          <a:r>
            <a:rPr lang="es-ES" sz="1800" b="1" kern="1200" dirty="0">
              <a:solidFill>
                <a:schemeClr val="tx1"/>
              </a:solidFill>
            </a:rPr>
            <a:t> tuto </a:t>
          </a:r>
          <a:r>
            <a:rPr lang="es-ES" sz="1800" b="1" kern="1200" dirty="0" err="1">
              <a:solidFill>
                <a:schemeClr val="tx1"/>
              </a:solidFill>
            </a:rPr>
            <a:t>záležitost</a:t>
          </a:r>
          <a:r>
            <a:rPr lang="es-ES" sz="1800" b="1" kern="1200" dirty="0">
              <a:solidFill>
                <a:schemeClr val="tx1"/>
              </a:solidFill>
            </a:rPr>
            <a:t> </a:t>
          </a:r>
          <a:r>
            <a:rPr lang="es-ES" sz="1800" b="1" kern="1200" dirty="0" err="1">
              <a:solidFill>
                <a:schemeClr val="tx1"/>
              </a:solidFill>
            </a:rPr>
            <a:t>za</a:t>
          </a:r>
          <a:r>
            <a:rPr lang="es-ES" sz="1800" b="1" kern="1200" dirty="0">
              <a:solidFill>
                <a:schemeClr val="tx1"/>
              </a:solidFill>
            </a:rPr>
            <a:t> </a:t>
          </a:r>
          <a:r>
            <a:rPr lang="es-ES" sz="1800" b="1" kern="1200" dirty="0" err="1">
              <a:solidFill>
                <a:schemeClr val="tx1"/>
              </a:solidFill>
            </a:rPr>
            <a:t>dostatečně</a:t>
          </a:r>
          <a:r>
            <a:rPr lang="es-ES" sz="1800" b="1" kern="1200" dirty="0">
              <a:solidFill>
                <a:schemeClr val="tx1"/>
              </a:solidFill>
            </a:rPr>
            <a:t> </a:t>
          </a:r>
          <a:r>
            <a:rPr lang="es-ES" sz="1800" b="1" kern="1200" dirty="0" err="1">
              <a:solidFill>
                <a:schemeClr val="tx1"/>
              </a:solidFill>
            </a:rPr>
            <a:t>důležitou</a:t>
          </a:r>
          <a:r>
            <a:rPr lang="es-ES" sz="1800" b="1" kern="1200" dirty="0">
              <a:solidFill>
                <a:schemeClr val="tx1"/>
              </a:solidFill>
            </a:rPr>
            <a:t>, </a:t>
          </a:r>
          <a:r>
            <a:rPr lang="es-ES" sz="1800" b="1" kern="1200" dirty="0" err="1">
              <a:solidFill>
                <a:schemeClr val="tx1"/>
              </a:solidFill>
            </a:rPr>
            <a:t>aby</a:t>
          </a:r>
          <a:r>
            <a:rPr lang="es-ES" sz="1800" b="1" kern="1200" dirty="0">
              <a:solidFill>
                <a:schemeClr val="tx1"/>
              </a:solidFill>
            </a:rPr>
            <a:t> o </a:t>
          </a:r>
          <a:r>
            <a:rPr lang="es-ES" sz="1800" b="1" kern="1200" dirty="0" err="1">
              <a:solidFill>
                <a:schemeClr val="tx1"/>
              </a:solidFill>
            </a:rPr>
            <a:t>ní</a:t>
          </a:r>
          <a:r>
            <a:rPr lang="es-ES" sz="1800" b="1" kern="1200" dirty="0">
              <a:solidFill>
                <a:schemeClr val="tx1"/>
              </a:solidFill>
            </a:rPr>
            <a:t> </a:t>
          </a:r>
          <a:r>
            <a:rPr lang="es-ES" sz="1800" b="1" kern="1200" dirty="0" err="1">
              <a:solidFill>
                <a:schemeClr val="tx1"/>
              </a:solidFill>
            </a:rPr>
            <a:t>dal</a:t>
          </a:r>
          <a:r>
            <a:rPr lang="es-ES" sz="1800" b="1" kern="1200" dirty="0">
              <a:solidFill>
                <a:schemeClr val="tx1"/>
              </a:solidFill>
            </a:rPr>
            <a:t> </a:t>
          </a:r>
          <a:r>
            <a:rPr lang="es-ES" sz="1800" b="1" kern="1200" dirty="0" err="1">
              <a:solidFill>
                <a:schemeClr val="tx1"/>
              </a:solidFill>
            </a:rPr>
            <a:t>výslovné</a:t>
          </a:r>
          <a:r>
            <a:rPr lang="es-ES" sz="1800" b="1" kern="1200" dirty="0">
              <a:solidFill>
                <a:schemeClr val="tx1"/>
              </a:solidFill>
            </a:rPr>
            <a:t> </a:t>
          </a:r>
          <a:r>
            <a:rPr lang="es-ES" sz="1800" b="1" kern="1200" dirty="0" err="1">
              <a:solidFill>
                <a:schemeClr val="tx1"/>
              </a:solidFill>
            </a:rPr>
            <a:t>pokyny</a:t>
          </a:r>
          <a:r>
            <a:rPr lang="es-ES" sz="1800" b="1" kern="1200" dirty="0">
              <a:solidFill>
                <a:schemeClr val="tx1"/>
              </a:solidFill>
            </a:rPr>
            <a:t>; </a:t>
          </a:r>
          <a:r>
            <a:rPr lang="es-ES" sz="1800" b="1" kern="1200" dirty="0" err="1">
              <a:solidFill>
                <a:schemeClr val="tx1"/>
              </a:solidFill>
            </a:rPr>
            <a:t>Neboť</a:t>
          </a:r>
          <a:r>
            <a:rPr lang="es-ES" sz="1800" b="1" kern="1200" dirty="0">
              <a:solidFill>
                <a:schemeClr val="tx1"/>
              </a:solidFill>
            </a:rPr>
            <a:t> </a:t>
          </a:r>
          <a:r>
            <a:rPr lang="es-ES" sz="1800" b="1" kern="1200" dirty="0" err="1">
              <a:solidFill>
                <a:schemeClr val="tx1"/>
              </a:solidFill>
            </a:rPr>
            <a:t>stejné</a:t>
          </a:r>
          <a:r>
            <a:rPr lang="es-ES" sz="1800" b="1" kern="1200" dirty="0">
              <a:solidFill>
                <a:schemeClr val="tx1"/>
              </a:solidFill>
            </a:rPr>
            <a:t> </a:t>
          </a:r>
          <a:r>
            <a:rPr lang="es-ES" sz="1800" b="1" kern="1200" dirty="0" err="1">
              <a:solidFill>
                <a:schemeClr val="tx1"/>
              </a:solidFill>
            </a:rPr>
            <a:t>oblečení</a:t>
          </a:r>
          <a:r>
            <a:rPr lang="es-ES" sz="1800" b="1" kern="1200" dirty="0">
              <a:solidFill>
                <a:schemeClr val="tx1"/>
              </a:solidFill>
            </a:rPr>
            <a:t>, </a:t>
          </a:r>
          <a:r>
            <a:rPr lang="es-ES" sz="1800" b="1" kern="1200" dirty="0" err="1">
              <a:solidFill>
                <a:schemeClr val="tx1"/>
              </a:solidFill>
            </a:rPr>
            <a:t>které</a:t>
          </a:r>
          <a:r>
            <a:rPr lang="es-ES" sz="1800" b="1" kern="1200" dirty="0">
              <a:solidFill>
                <a:schemeClr val="tx1"/>
              </a:solidFill>
            </a:rPr>
            <a:t> </a:t>
          </a:r>
          <a:r>
            <a:rPr lang="es-ES" sz="1800" b="1" kern="1200" dirty="0" err="1">
              <a:solidFill>
                <a:schemeClr val="tx1"/>
              </a:solidFill>
            </a:rPr>
            <a:t>nosí</a:t>
          </a:r>
          <a:r>
            <a:rPr lang="es-ES" sz="1800" b="1" kern="1200" dirty="0">
              <a:solidFill>
                <a:schemeClr val="tx1"/>
              </a:solidFill>
            </a:rPr>
            <a:t> </a:t>
          </a:r>
          <a:r>
            <a:rPr lang="es-ES" sz="1800" b="1" kern="1200" dirty="0" err="1">
              <a:solidFill>
                <a:schemeClr val="tx1"/>
              </a:solidFill>
            </a:rPr>
            <a:t>obě</a:t>
          </a:r>
          <a:r>
            <a:rPr lang="es-ES" sz="1800" b="1" kern="1200" dirty="0">
              <a:solidFill>
                <a:schemeClr val="tx1"/>
              </a:solidFill>
            </a:rPr>
            <a:t> </a:t>
          </a:r>
          <a:r>
            <a:rPr lang="es-ES" sz="1800" b="1" kern="1200" dirty="0" err="1">
              <a:solidFill>
                <a:schemeClr val="tx1"/>
              </a:solidFill>
            </a:rPr>
            <a:t>pohlaví</a:t>
          </a:r>
          <a:r>
            <a:rPr lang="es-ES" sz="1800" b="1" kern="1200" dirty="0">
              <a:solidFill>
                <a:schemeClr val="tx1"/>
              </a:solidFill>
            </a:rPr>
            <a:t>, </a:t>
          </a:r>
          <a:r>
            <a:rPr lang="es-ES" sz="1800" b="1" kern="1200" dirty="0" err="1">
              <a:solidFill>
                <a:schemeClr val="tx1"/>
              </a:solidFill>
            </a:rPr>
            <a:t>by</a:t>
          </a:r>
          <a:r>
            <a:rPr lang="es-ES" sz="1800" b="1" kern="1200" dirty="0">
              <a:solidFill>
                <a:schemeClr val="tx1"/>
              </a:solidFill>
            </a:rPr>
            <a:t> </a:t>
          </a:r>
          <a:r>
            <a:rPr lang="es-ES" sz="1800" b="1" kern="1200" dirty="0" err="1">
              <a:solidFill>
                <a:schemeClr val="tx1"/>
              </a:solidFill>
            </a:rPr>
            <a:t>způsobilo</a:t>
          </a:r>
          <a:r>
            <a:rPr lang="es-ES" sz="1800" b="1" kern="1200" dirty="0">
              <a:solidFill>
                <a:schemeClr val="tx1"/>
              </a:solidFill>
            </a:rPr>
            <a:t> </a:t>
          </a:r>
          <a:r>
            <a:rPr lang="es-ES" sz="1800" b="1" kern="1200" dirty="0" err="1">
              <a:solidFill>
                <a:schemeClr val="tx1"/>
              </a:solidFill>
            </a:rPr>
            <a:t>zmatek</a:t>
          </a:r>
          <a:r>
            <a:rPr lang="es-ES" sz="1800" b="1" kern="1200" dirty="0">
              <a:solidFill>
                <a:schemeClr val="tx1"/>
              </a:solidFill>
            </a:rPr>
            <a:t> a </a:t>
          </a:r>
          <a:r>
            <a:rPr lang="es-ES" sz="1800" b="1" kern="1200" dirty="0" err="1">
              <a:solidFill>
                <a:schemeClr val="tx1"/>
              </a:solidFill>
            </a:rPr>
            <a:t>značně</a:t>
          </a:r>
          <a:r>
            <a:rPr lang="es-ES" sz="1800" b="1" kern="1200" dirty="0">
              <a:solidFill>
                <a:schemeClr val="tx1"/>
              </a:solidFill>
            </a:rPr>
            <a:t> </a:t>
          </a:r>
          <a:r>
            <a:rPr lang="es-ES" sz="1800" b="1" kern="1200" dirty="0" err="1">
              <a:solidFill>
                <a:schemeClr val="tx1"/>
              </a:solidFill>
            </a:rPr>
            <a:t>zvýšilo</a:t>
          </a:r>
          <a:r>
            <a:rPr lang="es-ES" sz="1800" b="1" kern="1200" dirty="0">
              <a:solidFill>
                <a:schemeClr val="tx1"/>
              </a:solidFill>
            </a:rPr>
            <a:t> </a:t>
          </a:r>
          <a:r>
            <a:rPr lang="es-ES" sz="1800" b="1" kern="1200" dirty="0" err="1">
              <a:solidFill>
                <a:schemeClr val="tx1"/>
              </a:solidFill>
            </a:rPr>
            <a:t>zločinnost</a:t>
          </a:r>
          <a:r>
            <a:rPr lang="es-ES" sz="1800" b="1" kern="1200" dirty="0">
              <a:solidFill>
                <a:schemeClr val="tx1"/>
              </a:solidFill>
            </a:rPr>
            <a:t>.</a:t>
          </a:r>
          <a:endParaRPr lang="es-ES" sz="1800" kern="1200" dirty="0">
            <a:solidFill>
              <a:schemeClr val="tx1"/>
            </a:solidFill>
          </a:endParaRPr>
        </a:p>
      </dsp:txBody>
      <dsp:txXfrm>
        <a:off x="1540650" y="3987513"/>
        <a:ext cx="5652854" cy="1379972"/>
      </dsp:txXfrm>
    </dsp:sp>
    <dsp:sp modelId="{1CC5BE59-63A1-4E6B-A87E-C031090837E9}">
      <dsp:nvSpPr>
        <dsp:cNvPr id="0" name=""/>
        <dsp:cNvSpPr/>
      </dsp:nvSpPr>
      <dsp:spPr>
        <a:xfrm flipV="1">
          <a:off x="406731" y="4277276"/>
          <a:ext cx="719997" cy="731347"/>
        </a:xfrm>
        <a:prstGeom prst="star6">
          <a:avLst/>
        </a:prstGeom>
        <a:solidFill>
          <a:srgbClr val="7341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9DDAC2C-302C-4672-A272-1D544B29A579}">
      <dsp:nvSpPr>
        <dsp:cNvPr id="0" name=""/>
        <dsp:cNvSpPr/>
      </dsp:nvSpPr>
      <dsp:spPr>
        <a:xfrm>
          <a:off x="0" y="5469435"/>
          <a:ext cx="7193505" cy="870090"/>
        </a:xfrm>
        <a:prstGeom prst="roundRect">
          <a:avLst>
            <a:gd name="adj" fmla="val 10000"/>
          </a:avLst>
        </a:prstGeom>
        <a:gradFill rotWithShape="0">
          <a:gsLst>
            <a:gs pos="0">
              <a:schemeClr val="accent4">
                <a:hueOff val="-4577281"/>
                <a:satOff val="-7851"/>
                <a:lumOff val="-5686"/>
                <a:alphaOff val="0"/>
                <a:satMod val="103000"/>
                <a:lumMod val="102000"/>
                <a:tint val="94000"/>
              </a:schemeClr>
            </a:gs>
            <a:gs pos="50000">
              <a:schemeClr val="accent4">
                <a:hueOff val="-4577281"/>
                <a:satOff val="-7851"/>
                <a:lumOff val="-5686"/>
                <a:alphaOff val="0"/>
                <a:satMod val="110000"/>
                <a:lumMod val="100000"/>
                <a:shade val="100000"/>
              </a:schemeClr>
            </a:gs>
            <a:gs pos="100000">
              <a:schemeClr val="accent4">
                <a:hueOff val="-4577281"/>
                <a:satOff val="-7851"/>
                <a:lumOff val="-56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Mluvte</a:t>
          </a:r>
          <a:r>
            <a:rPr lang="es-ES" sz="1800" b="1" kern="1200" dirty="0">
              <a:solidFill>
                <a:schemeClr val="tx1"/>
              </a:solidFill>
            </a:rPr>
            <a:t> o </a:t>
          </a:r>
          <a:r>
            <a:rPr lang="es-ES" sz="1800" b="1" kern="1200" dirty="0" err="1">
              <a:solidFill>
                <a:schemeClr val="tx1"/>
              </a:solidFill>
            </a:rPr>
            <a:t>Ježíšově</a:t>
          </a:r>
          <a:r>
            <a:rPr lang="es-ES" sz="1800" b="1" kern="1200" dirty="0">
              <a:solidFill>
                <a:schemeClr val="tx1"/>
              </a:solidFill>
            </a:rPr>
            <a:t> </a:t>
          </a:r>
          <a:r>
            <a:rPr lang="es-ES" sz="1800" b="1" kern="1200" dirty="0" err="1">
              <a:solidFill>
                <a:schemeClr val="tx1"/>
              </a:solidFill>
            </a:rPr>
            <a:t>lásce</a:t>
          </a:r>
          <a:r>
            <a:rPr lang="es-ES" sz="1800" b="1" kern="1200" dirty="0">
              <a:solidFill>
                <a:schemeClr val="tx1"/>
              </a:solidFill>
            </a:rPr>
            <a:t> a </a:t>
          </a:r>
          <a:r>
            <a:rPr lang="es-ES" sz="1800" b="1" kern="1200" dirty="0" err="1">
              <a:solidFill>
                <a:schemeClr val="tx1"/>
              </a:solidFill>
            </a:rPr>
            <a:t>pokoře</a:t>
          </a:r>
          <a:r>
            <a:rPr lang="es-ES" sz="1800" b="1" kern="1200" dirty="0">
              <a:solidFill>
                <a:schemeClr val="tx1"/>
              </a:solidFill>
            </a:rPr>
            <a:t>, ale </a:t>
          </a:r>
          <a:r>
            <a:rPr lang="es-ES" sz="1800" b="1" kern="1200" dirty="0" err="1">
              <a:solidFill>
                <a:schemeClr val="tx1"/>
              </a:solidFill>
            </a:rPr>
            <a:t>nepovzbuzujte</a:t>
          </a:r>
          <a:r>
            <a:rPr lang="es-ES" sz="1800" b="1" kern="1200" dirty="0">
              <a:solidFill>
                <a:schemeClr val="tx1"/>
              </a:solidFill>
            </a:rPr>
            <a:t> </a:t>
          </a:r>
          <a:r>
            <a:rPr lang="es-ES" sz="1800" b="1" kern="1200" dirty="0" err="1">
              <a:solidFill>
                <a:schemeClr val="tx1"/>
              </a:solidFill>
            </a:rPr>
            <a:t>bratry</a:t>
          </a:r>
          <a:r>
            <a:rPr lang="es-ES" sz="1800" b="1" kern="1200" dirty="0">
              <a:solidFill>
                <a:schemeClr val="tx1"/>
              </a:solidFill>
            </a:rPr>
            <a:t> a </a:t>
          </a:r>
          <a:r>
            <a:rPr lang="es-ES" sz="1800" b="1" kern="1200" dirty="0" err="1">
              <a:solidFill>
                <a:schemeClr val="tx1"/>
              </a:solidFill>
            </a:rPr>
            <a:t>sestry</a:t>
          </a:r>
          <a:r>
            <a:rPr lang="es-ES" sz="1800" b="1" kern="1200" dirty="0">
              <a:solidFill>
                <a:schemeClr val="tx1"/>
              </a:solidFill>
            </a:rPr>
            <a:t>, </a:t>
          </a:r>
          <a:r>
            <a:rPr lang="es-ES" sz="1800" b="1" kern="1200" dirty="0" err="1">
              <a:solidFill>
                <a:schemeClr val="tx1"/>
              </a:solidFill>
            </a:rPr>
            <a:t>aby</a:t>
          </a:r>
          <a:r>
            <a:rPr lang="es-ES" sz="1800" b="1" kern="1200" dirty="0">
              <a:solidFill>
                <a:schemeClr val="tx1"/>
              </a:solidFill>
            </a:rPr>
            <a:t> </a:t>
          </a:r>
          <a:r>
            <a:rPr lang="es-ES" sz="1800" b="1" kern="1200" dirty="0" err="1">
              <a:solidFill>
                <a:schemeClr val="tx1"/>
              </a:solidFill>
            </a:rPr>
            <a:t>hledali</a:t>
          </a:r>
          <a:r>
            <a:rPr lang="es-ES" sz="1800" b="1" kern="1200" dirty="0">
              <a:solidFill>
                <a:schemeClr val="tx1"/>
              </a:solidFill>
            </a:rPr>
            <a:t> </a:t>
          </a:r>
          <a:r>
            <a:rPr lang="es-ES" sz="1800" b="1" kern="1200" dirty="0" err="1">
              <a:solidFill>
                <a:schemeClr val="tx1"/>
              </a:solidFill>
            </a:rPr>
            <a:t>chyby</a:t>
          </a:r>
          <a:r>
            <a:rPr lang="es-ES" sz="1800" b="1" kern="1200" dirty="0">
              <a:solidFill>
                <a:schemeClr val="tx1"/>
              </a:solidFill>
            </a:rPr>
            <a:t> v </a:t>
          </a:r>
          <a:r>
            <a:rPr lang="es-ES" sz="1800" b="1" kern="1200" dirty="0" err="1">
              <a:solidFill>
                <a:schemeClr val="tx1"/>
              </a:solidFill>
            </a:rPr>
            <a:t>oblékání</a:t>
          </a:r>
          <a:r>
            <a:rPr lang="es-ES" sz="1800" b="1" kern="1200" dirty="0">
              <a:solidFill>
                <a:schemeClr val="tx1"/>
              </a:solidFill>
            </a:rPr>
            <a:t> </a:t>
          </a:r>
          <a:r>
            <a:rPr lang="es-ES" sz="1800" b="1" kern="1200" dirty="0" err="1">
              <a:solidFill>
                <a:schemeClr val="tx1"/>
              </a:solidFill>
            </a:rPr>
            <a:t>nebo</a:t>
          </a:r>
          <a:r>
            <a:rPr lang="es-ES" sz="1800" b="1" kern="1200" dirty="0">
              <a:solidFill>
                <a:schemeClr val="tx1"/>
              </a:solidFill>
            </a:rPr>
            <a:t> </a:t>
          </a:r>
          <a:r>
            <a:rPr lang="es-ES" sz="1800" b="1" kern="1200" dirty="0" err="1">
              <a:solidFill>
                <a:schemeClr val="tx1"/>
              </a:solidFill>
            </a:rPr>
            <a:t>vzhledu</a:t>
          </a:r>
          <a:r>
            <a:rPr lang="es-ES" sz="1800" b="1" kern="1200" dirty="0">
              <a:solidFill>
                <a:schemeClr val="tx1"/>
              </a:solidFill>
            </a:rPr>
            <a:t> </a:t>
          </a:r>
          <a:r>
            <a:rPr lang="es-ES" sz="1800" b="1" kern="1200" dirty="0" err="1">
              <a:solidFill>
                <a:schemeClr val="tx1"/>
              </a:solidFill>
            </a:rPr>
            <a:t>druhých</a:t>
          </a:r>
          <a:r>
            <a:rPr lang="es-ES" sz="1800" b="1" kern="1200" dirty="0">
              <a:solidFill>
                <a:schemeClr val="tx1"/>
              </a:solidFill>
            </a:rPr>
            <a:t>.</a:t>
          </a:r>
          <a:endParaRPr lang="es-ES" sz="1800" kern="1200" dirty="0">
            <a:solidFill>
              <a:schemeClr val="tx1"/>
            </a:solidFill>
          </a:endParaRPr>
        </a:p>
      </dsp:txBody>
      <dsp:txXfrm>
        <a:off x="1540650" y="5469435"/>
        <a:ext cx="5652854" cy="870090"/>
      </dsp:txXfrm>
    </dsp:sp>
    <dsp:sp modelId="{13DF9E76-A38C-4EBA-9A36-D58D2E494070}">
      <dsp:nvSpPr>
        <dsp:cNvPr id="0" name=""/>
        <dsp:cNvSpPr/>
      </dsp:nvSpPr>
      <dsp:spPr>
        <a:xfrm flipV="1">
          <a:off x="404184" y="5518458"/>
          <a:ext cx="719997" cy="731347"/>
        </a:xfrm>
        <a:prstGeom prst="star6">
          <a:avLst/>
        </a:prstGeom>
        <a:solidFill>
          <a:srgbClr val="5C41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C3A12-8CF8-D8D8-F9C6-F356759A94C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AEECA0-B601-4CE2-199A-EA5D404095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D36DA23-7868-B83A-AC70-287575BCCDFA}"/>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5" name="Marcador de pie de página 4">
            <a:extLst>
              <a:ext uri="{FF2B5EF4-FFF2-40B4-BE49-F238E27FC236}">
                <a16:creationId xmlns:a16="http://schemas.microsoft.com/office/drawing/2014/main" id="{3BA67C23-4FD0-909D-2A26-E803BA6624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1E405D-5E47-2A3E-35B7-5B542A586E84}"/>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268415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E1158-0E6F-891F-6F80-F452E434B81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FDCF93C-3F55-27FC-49E1-3BC494D546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58E4FB-8FDB-AF06-0AFF-61EAA0186590}"/>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5" name="Marcador de pie de página 4">
            <a:extLst>
              <a:ext uri="{FF2B5EF4-FFF2-40B4-BE49-F238E27FC236}">
                <a16:creationId xmlns:a16="http://schemas.microsoft.com/office/drawing/2014/main" id="{C2F148D2-7220-62E2-E45A-092E05D1C7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39F341-F719-0F48-958F-F4703BEA922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85596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D63906-1A4A-290C-874A-0D9916092B8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76FF5D-BE34-90DB-43D0-F05749F7CF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DC1F6C-F064-5673-1647-9C674A0A63F9}"/>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5" name="Marcador de pie de página 4">
            <a:extLst>
              <a:ext uri="{FF2B5EF4-FFF2-40B4-BE49-F238E27FC236}">
                <a16:creationId xmlns:a16="http://schemas.microsoft.com/office/drawing/2014/main" id="{D82FFF69-5BB9-C14A-EB38-4CD232E41C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E10C17-021E-62F4-AD0E-96B17B1E1BDE}"/>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235075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63266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424382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98148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0020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887115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566285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53921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1198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29C8-7F13-5E1A-5B12-F947629D8DC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A2E51B-944E-6B00-EA45-D70BEAB15C4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6C72C2-DFF8-6C5C-0775-914DEB1C15A3}"/>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5" name="Marcador de pie de página 4">
            <a:extLst>
              <a:ext uri="{FF2B5EF4-FFF2-40B4-BE49-F238E27FC236}">
                <a16:creationId xmlns:a16="http://schemas.microsoft.com/office/drawing/2014/main" id="{A24CC8EC-FE92-C3B4-AE68-D3619F2FC28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A72255-DB3E-4CF6-4EA7-2D1DBDF7867E}"/>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539935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502962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660370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25/05/2023</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411799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F5A70-E6CF-EA56-2729-9B0022A911C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4E05A5C-E965-ACBB-BC94-7C5F55F7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C14C4A-90D2-5667-195C-FED8F384434F}"/>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5" name="Marcador de pie de página 4">
            <a:extLst>
              <a:ext uri="{FF2B5EF4-FFF2-40B4-BE49-F238E27FC236}">
                <a16:creationId xmlns:a16="http://schemas.microsoft.com/office/drawing/2014/main" id="{06404F62-620D-8FE8-DEA0-9A6EF6E885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8266CE-9488-0BEA-CD8C-CB5AF328737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44347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7755A-1CB2-5912-AA6D-1AF71D9AF3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A12E1E7-08E3-E3E6-9C09-80CA4C846B8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9008B41-22BC-E3F5-2E23-9D955263D0E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2C24C3D-4CDF-244C-29AE-72B5A11E266A}"/>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6" name="Marcador de pie de página 5">
            <a:extLst>
              <a:ext uri="{FF2B5EF4-FFF2-40B4-BE49-F238E27FC236}">
                <a16:creationId xmlns:a16="http://schemas.microsoft.com/office/drawing/2014/main" id="{176D7D9D-2A5E-8FDC-5ECE-11D8E58ACE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2AAC1F-7CB7-1485-801C-B0C42BB9CDF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70760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966E4-762B-08EF-2B2E-23C2516E55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59563D-FF8E-DD25-F678-0992D63CB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3E498C9-C4D7-483D-CFAF-391EDA1000B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4E292FC-3AFA-2412-DF51-BAA75F50F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CE4E7EC-7A65-B590-F2BD-C75DFCD1276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F12A0FC-A239-3A29-2374-38CD96BA33C3}"/>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8" name="Marcador de pie de página 7">
            <a:extLst>
              <a:ext uri="{FF2B5EF4-FFF2-40B4-BE49-F238E27FC236}">
                <a16:creationId xmlns:a16="http://schemas.microsoft.com/office/drawing/2014/main" id="{943192F8-EE45-C92A-329B-86B113F507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071694F-3EB6-35F1-26C0-14A910A2AE4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76217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28D22-E97F-0F9A-0677-8C0A7F8F368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CEB32E-5FCF-8B82-4865-8F2ECB7AA424}"/>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4" name="Marcador de pie de página 3">
            <a:extLst>
              <a:ext uri="{FF2B5EF4-FFF2-40B4-BE49-F238E27FC236}">
                <a16:creationId xmlns:a16="http://schemas.microsoft.com/office/drawing/2014/main" id="{920BE4FC-5B2B-60BA-9571-2C31430597F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A73E5D-7DE9-2F0B-2F57-BC900E80CA9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14382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2B1FE5-5D4A-0768-788D-CE02BF5109D9}"/>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3" name="Marcador de pie de página 2">
            <a:extLst>
              <a:ext uri="{FF2B5EF4-FFF2-40B4-BE49-F238E27FC236}">
                <a16:creationId xmlns:a16="http://schemas.microsoft.com/office/drawing/2014/main" id="{CD3482C3-09BF-5E6E-F1F5-86E2212DCD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363695-90DF-1389-91F3-0DD4DD45F90D}"/>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42501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2CA49-1B7A-F25D-66B2-5EA41570F1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15FF7E-EFC1-D9FA-C946-B987D5CC8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5A67E8C-7CDB-05B4-CE4E-3611B95D3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7BF705-94D7-FA34-4DBC-7C5DC1D03BA7}"/>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6" name="Marcador de pie de página 5">
            <a:extLst>
              <a:ext uri="{FF2B5EF4-FFF2-40B4-BE49-F238E27FC236}">
                <a16:creationId xmlns:a16="http://schemas.microsoft.com/office/drawing/2014/main" id="{46614516-6141-F429-4B74-479CF1B7981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36507F-A400-C828-88F3-565F3FA7F5D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35022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E557A-FDEA-124C-EC7E-33B50056D3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2A11A5-B3B2-0E82-C437-CC5A457212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2CCEC0-6161-215A-4478-7E889CAE5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4357E-C1B7-E072-A2FD-399AF4BD0989}"/>
              </a:ext>
            </a:extLst>
          </p:cNvPr>
          <p:cNvSpPr>
            <a:spLocks noGrp="1"/>
          </p:cNvSpPr>
          <p:nvPr>
            <p:ph type="dt" sz="half" idx="10"/>
          </p:nvPr>
        </p:nvSpPr>
        <p:spPr/>
        <p:txBody>
          <a:bodyPr/>
          <a:lstStyle/>
          <a:p>
            <a:fld id="{5E58B9A1-1E96-4343-8CE9-E155723F1341}" type="datetimeFigureOut">
              <a:rPr lang="es-ES" smtClean="0"/>
              <a:t>25/05/2023</a:t>
            </a:fld>
            <a:endParaRPr lang="es-ES"/>
          </a:p>
        </p:txBody>
      </p:sp>
      <p:sp>
        <p:nvSpPr>
          <p:cNvPr id="6" name="Marcador de pie de página 5">
            <a:extLst>
              <a:ext uri="{FF2B5EF4-FFF2-40B4-BE49-F238E27FC236}">
                <a16:creationId xmlns:a16="http://schemas.microsoft.com/office/drawing/2014/main" id="{93AAB117-C757-4A88-9119-A44193D882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DF5506-B298-79B3-DED1-5293A1550903}"/>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4809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09E9147-E8DF-6E55-05CB-279F00370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A50DAE-90C5-102C-1060-DED4BA414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F44810-718C-AEFC-D8B7-30F28CDB2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8B9A1-1E96-4343-8CE9-E155723F1341}" type="datetimeFigureOut">
              <a:rPr lang="es-ES" smtClean="0"/>
              <a:t>25/05/2023</a:t>
            </a:fld>
            <a:endParaRPr lang="es-ES"/>
          </a:p>
        </p:txBody>
      </p:sp>
      <p:sp>
        <p:nvSpPr>
          <p:cNvPr id="5" name="Marcador de pie de página 4">
            <a:extLst>
              <a:ext uri="{FF2B5EF4-FFF2-40B4-BE49-F238E27FC236}">
                <a16:creationId xmlns:a16="http://schemas.microsoft.com/office/drawing/2014/main" id="{9D328ADD-BD50-3E33-7741-EF5E3BD52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1703989-7116-567B-F72F-02132B041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86F3F-CF4F-43D4-BF00-6BE671DA4166}" type="slidenum">
              <a:rPr lang="es-ES" smtClean="0"/>
              <a:t>‹Nº›</a:t>
            </a:fld>
            <a:endParaRPr lang="es-ES"/>
          </a:p>
        </p:txBody>
      </p:sp>
    </p:spTree>
    <p:extLst>
      <p:ext uri="{BB962C8B-B14F-4D97-AF65-F5344CB8AC3E}">
        <p14:creationId xmlns:p14="http://schemas.microsoft.com/office/powerpoint/2010/main" val="3638982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25/05/2023</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50197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4.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8.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65.png"/><Relationship Id="rId7" Type="http://schemas.openxmlformats.org/officeDocument/2006/relationships/image" Target="../media/image74.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8.jp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g"/></Relationships>
</file>

<file path=ppt/slides/_rels/slide27.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90.png"/><Relationship Id="rId7" Type="http://schemas.openxmlformats.org/officeDocument/2006/relationships/image" Target="../media/image106.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jp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7.jp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g"/><Relationship Id="rId4" Type="http://schemas.openxmlformats.org/officeDocument/2006/relationships/image" Target="../media/image124.jpg"/></Relationships>
</file>

<file path=ppt/slides/_rels/slide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g"/><Relationship Id="rId1" Type="http://schemas.openxmlformats.org/officeDocument/2006/relationships/slideLayout" Target="../slideLayouts/slideLayout7.xml"/><Relationship Id="rId5" Type="http://schemas.openxmlformats.org/officeDocument/2006/relationships/image" Target="../media/image132.jpg"/><Relationship Id="rId4" Type="http://schemas.openxmlformats.org/officeDocument/2006/relationships/image" Target="../media/image131.jpg"/></Relationships>
</file>

<file path=ppt/slides/_rels/slide3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g"/><Relationship Id="rId1" Type="http://schemas.openxmlformats.org/officeDocument/2006/relationships/slideLayout" Target="../slideLayouts/slideLayout7.xml"/><Relationship Id="rId5" Type="http://schemas.openxmlformats.org/officeDocument/2006/relationships/image" Target="../media/image134.jpg"/><Relationship Id="rId4" Type="http://schemas.openxmlformats.org/officeDocument/2006/relationships/image" Target="../media/image133.jpg"/></Relationships>
</file>

<file path=ppt/slides/_rels/slide35.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7.jp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35.jpg"/><Relationship Id="rId7" Type="http://schemas.openxmlformats.org/officeDocument/2006/relationships/diagramLayout" Target="../diagrams/layout2.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Data" Target="../diagrams/data2.xml"/><Relationship Id="rId5" Type="http://schemas.openxmlformats.org/officeDocument/2006/relationships/image" Target="../media/image138.jpg"/><Relationship Id="rId10" Type="http://schemas.microsoft.com/office/2007/relationships/diagramDrawing" Target="../diagrams/drawing2.xml"/><Relationship Id="rId4" Type="http://schemas.openxmlformats.org/officeDocument/2006/relationships/image" Target="../media/image136.emf"/><Relationship Id="rId9" Type="http://schemas.openxmlformats.org/officeDocument/2006/relationships/diagramColors" Target="../diagrams/colors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5.jpg"/><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3.xml"/><Relationship Id="rId11" Type="http://schemas.openxmlformats.org/officeDocument/2006/relationships/image" Target="../media/image140.png"/><Relationship Id="rId5" Type="http://schemas.openxmlformats.org/officeDocument/2006/relationships/diagramLayout" Target="../diagrams/layout3.xml"/><Relationship Id="rId10" Type="http://schemas.openxmlformats.org/officeDocument/2006/relationships/image" Target="../media/image139.jpg"/><Relationship Id="rId4" Type="http://schemas.openxmlformats.org/officeDocument/2006/relationships/diagramData" Target="../diagrams/data3.xml"/><Relationship Id="rId9" Type="http://schemas.openxmlformats.org/officeDocument/2006/relationships/image" Target="../media/image136.emf"/></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g"/></Relationships>
</file>

<file path=ppt/slides/_rels/slide3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760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2A8E36-1021-D167-8DEA-E295C15C91A0}"/>
              </a:ext>
            </a:extLst>
          </p:cNvPr>
          <p:cNvSpPr txBox="1"/>
          <p:nvPr/>
        </p:nvSpPr>
        <p:spPr>
          <a:xfrm>
            <a:off x="166622" y="100403"/>
            <a:ext cx="8111324" cy="2308324"/>
          </a:xfrm>
          <a:prstGeom prst="rect">
            <a:avLst/>
          </a:prstGeom>
          <a:noFill/>
        </p:spPr>
        <p:txBody>
          <a:bodyPr wrap="square">
            <a:spAutoFit/>
          </a:bodyPr>
          <a:lstStyle/>
          <a:p>
            <a:r>
              <a:rPr lang="en-US" b="1" dirty="0"/>
              <a:t>V </a:t>
            </a:r>
            <a:r>
              <a:rPr lang="en-US" b="1" dirty="0" err="1"/>
              <a:t>domácí</a:t>
            </a:r>
            <a:r>
              <a:rPr lang="en-US" b="1" dirty="0"/>
              <a:t> </a:t>
            </a:r>
            <a:r>
              <a:rPr lang="en-US" b="1" dirty="0" err="1"/>
              <a:t>škole</a:t>
            </a:r>
            <a:r>
              <a:rPr lang="en-US" b="1" dirty="0"/>
              <a:t>, </a:t>
            </a:r>
            <a:r>
              <a:rPr lang="en-US" b="1" dirty="0" err="1"/>
              <a:t>během</a:t>
            </a:r>
            <a:r>
              <a:rPr lang="en-US" b="1" dirty="0"/>
              <a:t> </a:t>
            </a:r>
            <a:r>
              <a:rPr lang="en-US" b="1" dirty="0" err="1"/>
              <a:t>jejich</a:t>
            </a:r>
            <a:r>
              <a:rPr lang="en-US" b="1" dirty="0"/>
              <a:t> </a:t>
            </a:r>
            <a:r>
              <a:rPr lang="en-US" b="1" dirty="0" err="1"/>
              <a:t>raného</a:t>
            </a:r>
            <a:r>
              <a:rPr lang="en-US" b="1" dirty="0"/>
              <a:t> </a:t>
            </a:r>
            <a:r>
              <a:rPr lang="en-US" b="1" dirty="0" err="1"/>
              <a:t>věku</a:t>
            </a:r>
            <a:r>
              <a:rPr lang="en-US" b="1" dirty="0"/>
              <a:t>, </a:t>
            </a:r>
            <a:r>
              <a:rPr lang="en-US" b="1" dirty="0" err="1"/>
              <a:t>trénujte</a:t>
            </a:r>
            <a:r>
              <a:rPr lang="en-US" b="1" dirty="0"/>
              <a:t> a </a:t>
            </a:r>
            <a:r>
              <a:rPr lang="en-US" b="1" dirty="0" err="1"/>
              <a:t>ukázňujte</a:t>
            </a:r>
            <a:r>
              <a:rPr lang="en-US" b="1" dirty="0"/>
              <a:t> </a:t>
            </a:r>
            <a:r>
              <a:rPr lang="en-US" b="1" dirty="0" err="1"/>
              <a:t>své</a:t>
            </a:r>
            <a:r>
              <a:rPr lang="en-US" b="1" dirty="0"/>
              <a:t> </a:t>
            </a:r>
            <a:r>
              <a:rPr lang="en-US" b="1" dirty="0" err="1"/>
              <a:t>děti</a:t>
            </a:r>
            <a:r>
              <a:rPr lang="en-US" b="1" dirty="0"/>
              <a:t> v </a:t>
            </a:r>
            <a:r>
              <a:rPr lang="en-US" b="1" dirty="0" err="1"/>
              <a:t>bázni</a:t>
            </a:r>
            <a:r>
              <a:rPr lang="en-US" b="1" dirty="0"/>
              <a:t> </a:t>
            </a:r>
            <a:r>
              <a:rPr lang="en-US" b="1" dirty="0" err="1"/>
              <a:t>Boží</a:t>
            </a:r>
            <a:r>
              <a:rPr lang="en-US" b="1" dirty="0"/>
              <a:t>. A </a:t>
            </a:r>
            <a:r>
              <a:rPr lang="en-US" b="1" dirty="0" err="1"/>
              <a:t>pak</a:t>
            </a:r>
            <a:r>
              <a:rPr lang="en-US" b="1" dirty="0"/>
              <a:t> </a:t>
            </a:r>
            <a:r>
              <a:rPr lang="cs-CZ" b="1" dirty="0">
                <a:solidFill>
                  <a:srgbClr val="C00000"/>
                </a:solidFill>
              </a:rPr>
              <a:t>d</a:t>
            </a:r>
            <a:r>
              <a:rPr lang="en-US" b="1" dirty="0" err="1">
                <a:solidFill>
                  <a:srgbClr val="C00000"/>
                </a:solidFill>
              </a:rPr>
              <a:t>ávejte</a:t>
            </a:r>
            <a:r>
              <a:rPr lang="en-US" b="1" dirty="0">
                <a:solidFill>
                  <a:srgbClr val="C00000"/>
                </a:solidFill>
              </a:rPr>
              <a:t> </a:t>
            </a:r>
            <a:r>
              <a:rPr lang="en-US" b="1" dirty="0" err="1">
                <a:solidFill>
                  <a:srgbClr val="C00000"/>
                </a:solidFill>
              </a:rPr>
              <a:t>pozor</a:t>
            </a:r>
            <a:r>
              <a:rPr lang="en-US" b="1" dirty="0">
                <a:solidFill>
                  <a:srgbClr val="C00000"/>
                </a:solidFill>
              </a:rPr>
              <a:t>, </a:t>
            </a:r>
            <a:r>
              <a:rPr lang="en-US" b="1" dirty="0" err="1">
                <a:solidFill>
                  <a:srgbClr val="C00000"/>
                </a:solidFill>
              </a:rPr>
              <a:t>abyste</a:t>
            </a:r>
            <a:r>
              <a:rPr lang="en-US" b="1" dirty="0">
                <a:solidFill>
                  <a:srgbClr val="C00000"/>
                </a:solidFill>
              </a:rPr>
              <a:t> je </a:t>
            </a:r>
            <a:r>
              <a:rPr lang="en-US" b="1" dirty="0" err="1">
                <a:solidFill>
                  <a:srgbClr val="C00000"/>
                </a:solidFill>
              </a:rPr>
              <a:t>neumístili</a:t>
            </a:r>
            <a:r>
              <a:rPr lang="en-US" b="1" dirty="0">
                <a:solidFill>
                  <a:srgbClr val="C00000"/>
                </a:solidFill>
              </a:rPr>
              <a:t> tam, </a:t>
            </a:r>
            <a:r>
              <a:rPr lang="en-US" b="1" dirty="0" err="1">
                <a:solidFill>
                  <a:srgbClr val="C00000"/>
                </a:solidFill>
              </a:rPr>
              <a:t>kde</a:t>
            </a:r>
            <a:r>
              <a:rPr lang="en-US" b="1" dirty="0">
                <a:solidFill>
                  <a:srgbClr val="C00000"/>
                </a:solidFill>
              </a:rPr>
              <a:t> </a:t>
            </a:r>
            <a:r>
              <a:rPr lang="en-US" b="1" dirty="0" err="1">
                <a:solidFill>
                  <a:srgbClr val="C00000"/>
                </a:solidFill>
              </a:rPr>
              <a:t>náboženské</a:t>
            </a:r>
            <a:r>
              <a:rPr lang="en-US" b="1" dirty="0">
                <a:solidFill>
                  <a:srgbClr val="C00000"/>
                </a:solidFill>
              </a:rPr>
              <a:t> </a:t>
            </a:r>
            <a:r>
              <a:rPr lang="en-US" b="1" dirty="0" err="1">
                <a:solidFill>
                  <a:srgbClr val="C00000"/>
                </a:solidFill>
              </a:rPr>
              <a:t>vnuknutí</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obdrželi</a:t>
            </a:r>
            <a:r>
              <a:rPr lang="en-US" b="1" dirty="0">
                <a:solidFill>
                  <a:srgbClr val="C00000"/>
                </a:solidFill>
              </a:rPr>
              <a:t>, </a:t>
            </a:r>
            <a:r>
              <a:rPr lang="en-US" b="1" dirty="0" err="1">
                <a:solidFill>
                  <a:srgbClr val="C00000"/>
                </a:solidFill>
              </a:rPr>
              <a:t>budou</a:t>
            </a:r>
            <a:r>
              <a:rPr lang="en-US" b="1" dirty="0">
                <a:solidFill>
                  <a:srgbClr val="C00000"/>
                </a:solidFill>
              </a:rPr>
              <a:t> </a:t>
            </a:r>
            <a:r>
              <a:rPr lang="en-US" b="1" dirty="0" err="1">
                <a:solidFill>
                  <a:srgbClr val="C00000"/>
                </a:solidFill>
              </a:rPr>
              <a:t>smazána</a:t>
            </a:r>
            <a:r>
              <a:rPr lang="en-US" b="1" dirty="0">
                <a:solidFill>
                  <a:srgbClr val="C00000"/>
                </a:solidFill>
              </a:rPr>
              <a:t> a </a:t>
            </a:r>
            <a:r>
              <a:rPr lang="en-US" b="1" dirty="0" err="1">
                <a:solidFill>
                  <a:srgbClr val="C00000"/>
                </a:solidFill>
              </a:rPr>
              <a:t>Boží</a:t>
            </a:r>
            <a:r>
              <a:rPr lang="en-US" b="1" dirty="0">
                <a:solidFill>
                  <a:srgbClr val="C00000"/>
                </a:solidFill>
              </a:rPr>
              <a:t> </a:t>
            </a:r>
            <a:r>
              <a:rPr lang="en-US" b="1" dirty="0" err="1">
                <a:solidFill>
                  <a:srgbClr val="C00000"/>
                </a:solidFill>
              </a:rPr>
              <a:t>láska</a:t>
            </a:r>
            <a:r>
              <a:rPr lang="en-US" b="1" dirty="0">
                <a:solidFill>
                  <a:srgbClr val="C00000"/>
                </a:solidFill>
              </a:rPr>
              <a:t> </a:t>
            </a:r>
            <a:r>
              <a:rPr lang="en-US" b="1" dirty="0" err="1">
                <a:solidFill>
                  <a:srgbClr val="C00000"/>
                </a:solidFill>
              </a:rPr>
              <a:t>vyňata</a:t>
            </a:r>
            <a:r>
              <a:rPr lang="en-US" b="1" dirty="0">
                <a:solidFill>
                  <a:srgbClr val="C00000"/>
                </a:solidFill>
              </a:rPr>
              <a:t> z </a:t>
            </a:r>
            <a:r>
              <a:rPr lang="en-US" b="1" dirty="0" err="1">
                <a:solidFill>
                  <a:srgbClr val="C00000"/>
                </a:solidFill>
              </a:rPr>
              <a:t>jejich</a:t>
            </a:r>
            <a:r>
              <a:rPr lang="en-US" b="1" dirty="0">
                <a:solidFill>
                  <a:srgbClr val="C00000"/>
                </a:solidFill>
              </a:rPr>
              <a:t> </a:t>
            </a:r>
            <a:r>
              <a:rPr lang="en-US" b="1" dirty="0" err="1">
                <a:solidFill>
                  <a:srgbClr val="C00000"/>
                </a:solidFill>
              </a:rPr>
              <a:t>srdcí</a:t>
            </a:r>
            <a:r>
              <a:rPr lang="en-US" b="1" dirty="0">
                <a:solidFill>
                  <a:srgbClr val="C00000"/>
                </a:solidFill>
              </a:rPr>
              <a:t>.</a:t>
            </a:r>
            <a:r>
              <a:rPr lang="es-ES" b="1" dirty="0">
                <a:solidFill>
                  <a:srgbClr val="C00000"/>
                </a:solidFill>
              </a:rPr>
              <a:t> </a:t>
            </a:r>
            <a:r>
              <a:rPr lang="en-US" b="1" dirty="0" err="1"/>
              <a:t>Nedovolte</a:t>
            </a:r>
            <a:r>
              <a:rPr lang="en-US" b="1" dirty="0"/>
              <a:t>, aby </a:t>
            </a:r>
            <a:r>
              <a:rPr lang="en-US" b="1" dirty="0" err="1"/>
              <a:t>vás</a:t>
            </a:r>
            <a:r>
              <a:rPr lang="en-US" b="1" dirty="0"/>
              <a:t> </a:t>
            </a:r>
            <a:r>
              <a:rPr lang="en-US" b="1" dirty="0" err="1"/>
              <a:t>žádné</a:t>
            </a:r>
            <a:r>
              <a:rPr lang="en-US" b="1" dirty="0"/>
              <a:t> </a:t>
            </a:r>
            <a:r>
              <a:rPr lang="en-US" b="1" dirty="0" err="1"/>
              <a:t>pohnutky</a:t>
            </a:r>
            <a:r>
              <a:rPr lang="en-US" b="1" dirty="0"/>
              <a:t> </a:t>
            </a:r>
            <a:r>
              <a:rPr lang="en-US" b="1" dirty="0" err="1"/>
              <a:t>vysokými</a:t>
            </a:r>
            <a:r>
              <a:rPr lang="en-US" b="1" dirty="0"/>
              <a:t> platy </a:t>
            </a:r>
            <a:r>
              <a:rPr lang="en-US" b="1" dirty="0" err="1"/>
              <a:t>nebo</a:t>
            </a:r>
            <a:r>
              <a:rPr lang="en-US" b="1" dirty="0"/>
              <a:t> </a:t>
            </a:r>
            <a:r>
              <a:rPr lang="en-US" b="1" dirty="0" err="1"/>
              <a:t>zdánlivě</a:t>
            </a:r>
            <a:r>
              <a:rPr lang="en-US" b="1" dirty="0"/>
              <a:t> </a:t>
            </a:r>
            <a:r>
              <a:rPr lang="en-US" b="1" dirty="0" err="1"/>
              <a:t>velkými</a:t>
            </a:r>
            <a:r>
              <a:rPr lang="en-US" b="1" dirty="0"/>
              <a:t> </a:t>
            </a:r>
            <a:r>
              <a:rPr lang="en-US" b="1" dirty="0" err="1"/>
              <a:t>vzdělávacími</a:t>
            </a:r>
            <a:r>
              <a:rPr lang="en-US" b="1" dirty="0"/>
              <a:t> </a:t>
            </a:r>
            <a:r>
              <a:rPr lang="en-US" b="1" dirty="0" err="1"/>
              <a:t>výhodami</a:t>
            </a:r>
            <a:r>
              <a:rPr lang="en-US" b="1" dirty="0"/>
              <a:t> </a:t>
            </a:r>
            <a:r>
              <a:rPr lang="en-US" b="1" dirty="0" err="1"/>
              <a:t>vedly</a:t>
            </a:r>
            <a:r>
              <a:rPr lang="en-US" b="1" dirty="0"/>
              <a:t> k </a:t>
            </a:r>
            <a:r>
              <a:rPr lang="en-US" b="1" dirty="0" err="1"/>
              <a:t>tomu</a:t>
            </a:r>
            <a:r>
              <a:rPr lang="en-US" b="1" dirty="0"/>
              <a:t>, </a:t>
            </a:r>
            <a:r>
              <a:rPr lang="en-US" b="1" dirty="0" err="1"/>
              <a:t>abyste</a:t>
            </a:r>
            <a:r>
              <a:rPr lang="en-US" b="1" dirty="0"/>
              <a:t> </a:t>
            </a:r>
            <a:r>
              <a:rPr lang="en-US" b="1" dirty="0" err="1"/>
              <a:t>poslali</a:t>
            </a:r>
            <a:r>
              <a:rPr lang="en-US" b="1" dirty="0"/>
              <a:t> </a:t>
            </a:r>
            <a:r>
              <a:rPr lang="en-US" b="1" dirty="0" err="1"/>
              <a:t>své</a:t>
            </a:r>
            <a:r>
              <a:rPr lang="en-US" b="1" dirty="0"/>
              <a:t> </a:t>
            </a:r>
            <a:r>
              <a:rPr lang="en-US" b="1" dirty="0" err="1"/>
              <a:t>děti</a:t>
            </a:r>
            <a:r>
              <a:rPr lang="en-US" b="1" dirty="0"/>
              <a:t> </a:t>
            </a:r>
            <a:r>
              <a:rPr lang="en-US" b="1" dirty="0" err="1"/>
              <a:t>pryč</a:t>
            </a:r>
            <a:r>
              <a:rPr lang="en-US" b="1" dirty="0"/>
              <a:t> od </a:t>
            </a:r>
            <a:r>
              <a:rPr lang="en-US" b="1" dirty="0" err="1"/>
              <a:t>vašeho</a:t>
            </a:r>
            <a:r>
              <a:rPr lang="en-US" b="1" dirty="0"/>
              <a:t> </a:t>
            </a:r>
            <a:r>
              <a:rPr lang="en-US" b="1" dirty="0" err="1"/>
              <a:t>vlivu</a:t>
            </a:r>
            <a:r>
              <a:rPr lang="en-US" b="1" dirty="0"/>
              <a:t> </a:t>
            </a:r>
            <a:r>
              <a:rPr lang="en-US" b="1" dirty="0" err="1"/>
              <a:t>na</a:t>
            </a:r>
            <a:r>
              <a:rPr lang="en-US" b="1" dirty="0"/>
              <a:t> </a:t>
            </a:r>
            <a:r>
              <a:rPr lang="en-US" b="1" dirty="0" err="1"/>
              <a:t>místa</a:t>
            </a:r>
            <a:r>
              <a:rPr lang="en-US" b="1" dirty="0"/>
              <a:t>, </a:t>
            </a:r>
            <a:r>
              <a:rPr lang="en-US" b="1" dirty="0" err="1"/>
              <a:t>kde</a:t>
            </a:r>
            <a:r>
              <a:rPr lang="en-US" b="1" dirty="0"/>
              <a:t> </a:t>
            </a:r>
            <a:r>
              <a:rPr lang="en-US" b="1" dirty="0" err="1"/>
              <a:t>budou</a:t>
            </a:r>
            <a:r>
              <a:rPr lang="en-US" b="1" dirty="0"/>
              <a:t> </a:t>
            </a:r>
            <a:r>
              <a:rPr lang="en-US" b="1" dirty="0" err="1"/>
              <a:t>vystaveny</a:t>
            </a:r>
            <a:r>
              <a:rPr lang="en-US" b="1" dirty="0"/>
              <a:t> </a:t>
            </a:r>
            <a:r>
              <a:rPr lang="en-US" b="1" dirty="0" err="1"/>
              <a:t>velkým</a:t>
            </a:r>
            <a:r>
              <a:rPr lang="en-US" b="1" dirty="0"/>
              <a:t> </a:t>
            </a:r>
            <a:r>
              <a:rPr lang="en-US" b="1" dirty="0" err="1"/>
              <a:t>pokušením</a:t>
            </a:r>
            <a:r>
              <a:rPr lang="en-US" b="1" dirty="0"/>
              <a:t>. "Co </a:t>
            </a:r>
            <a:r>
              <a:rPr lang="en-US" b="1" dirty="0" err="1"/>
              <a:t>prospěje</a:t>
            </a:r>
            <a:r>
              <a:rPr lang="en-US" b="1" dirty="0"/>
              <a:t> </a:t>
            </a:r>
            <a:r>
              <a:rPr lang="en-US" b="1" dirty="0" err="1"/>
              <a:t>člověku</a:t>
            </a:r>
            <a:r>
              <a:rPr lang="en-US" b="1" dirty="0"/>
              <a:t>, </a:t>
            </a:r>
            <a:r>
              <a:rPr lang="en-US" b="1" dirty="0" err="1"/>
              <a:t>jestliže</a:t>
            </a:r>
            <a:r>
              <a:rPr lang="en-US" b="1" dirty="0"/>
              <a:t> </a:t>
            </a:r>
            <a:r>
              <a:rPr lang="en-US" b="1" dirty="0" err="1"/>
              <a:t>získá</a:t>
            </a:r>
            <a:r>
              <a:rPr lang="en-US" b="1" dirty="0"/>
              <a:t> </a:t>
            </a:r>
            <a:r>
              <a:rPr lang="en-US" b="1" dirty="0" err="1"/>
              <a:t>celý</a:t>
            </a:r>
            <a:r>
              <a:rPr lang="en-US" b="1" dirty="0"/>
              <a:t> </a:t>
            </a:r>
            <a:r>
              <a:rPr lang="en-US" b="1" dirty="0" err="1"/>
              <a:t>svět</a:t>
            </a:r>
            <a:r>
              <a:rPr lang="en-US" b="1" dirty="0"/>
              <a:t> a </a:t>
            </a:r>
            <a:r>
              <a:rPr lang="en-US" b="1" dirty="0" err="1"/>
              <a:t>ztratí</a:t>
            </a:r>
            <a:r>
              <a:rPr lang="en-US" b="1" dirty="0"/>
              <a:t> </a:t>
            </a:r>
            <a:r>
              <a:rPr lang="en-US" b="1" dirty="0" err="1"/>
              <a:t>svou</a:t>
            </a:r>
            <a:r>
              <a:rPr lang="en-US" b="1" dirty="0"/>
              <a:t> </a:t>
            </a:r>
            <a:r>
              <a:rPr lang="en-US" b="1" dirty="0" err="1"/>
              <a:t>vlastní</a:t>
            </a:r>
            <a:r>
              <a:rPr lang="en-US" b="1" dirty="0"/>
              <a:t> </a:t>
            </a:r>
            <a:r>
              <a:rPr lang="en-US" b="1" dirty="0" err="1"/>
              <a:t>duši</a:t>
            </a:r>
            <a:r>
              <a:rPr lang="en-US" b="1" dirty="0"/>
              <a:t>? Nebo co </a:t>
            </a:r>
            <a:r>
              <a:rPr lang="en-US" b="1" dirty="0" err="1"/>
              <a:t>dá</a:t>
            </a:r>
            <a:r>
              <a:rPr lang="en-US" b="1" dirty="0"/>
              <a:t> </a:t>
            </a:r>
            <a:r>
              <a:rPr lang="en-US" b="1" dirty="0" err="1"/>
              <a:t>člověk</a:t>
            </a:r>
            <a:r>
              <a:rPr lang="en-US" b="1" dirty="0"/>
              <a:t> </a:t>
            </a:r>
            <a:r>
              <a:rPr lang="en-US" b="1" dirty="0" err="1"/>
              <a:t>výměnou</a:t>
            </a:r>
            <a:r>
              <a:rPr lang="en-US" b="1" dirty="0"/>
              <a:t> za </a:t>
            </a:r>
            <a:r>
              <a:rPr lang="en-US" b="1" dirty="0" err="1"/>
              <a:t>svou</a:t>
            </a:r>
            <a:r>
              <a:rPr lang="en-US" b="1" dirty="0"/>
              <a:t> </a:t>
            </a:r>
            <a:r>
              <a:rPr lang="en-US" b="1" dirty="0" err="1"/>
              <a:t>duši</a:t>
            </a:r>
            <a:r>
              <a:rPr lang="en-US" b="1" dirty="0"/>
              <a:t>?" Mar</a:t>
            </a:r>
            <a:r>
              <a:rPr lang="cs-CZ" b="1" dirty="0"/>
              <a:t>e</a:t>
            </a:r>
            <a:r>
              <a:rPr lang="en-US" b="1" dirty="0"/>
              <a:t>k 8</a:t>
            </a:r>
            <a:r>
              <a:rPr lang="cs-CZ" b="1" dirty="0"/>
              <a:t>,</a:t>
            </a:r>
            <a:r>
              <a:rPr lang="en-US" b="1" dirty="0"/>
              <a:t>36</a:t>
            </a:r>
            <a:r>
              <a:rPr lang="cs-CZ" b="1" dirty="0"/>
              <a:t>.</a:t>
            </a:r>
            <a:r>
              <a:rPr lang="en-US" b="1" dirty="0"/>
              <a:t>37</a:t>
            </a:r>
            <a:r>
              <a:rPr lang="es-ES" b="1" dirty="0"/>
              <a:t>.</a:t>
            </a:r>
            <a:r>
              <a:rPr lang="cs-CZ" b="1" dirty="0"/>
              <a:t>                                       EGW: </a:t>
            </a:r>
            <a:r>
              <a:rPr lang="es-ES" b="1" dirty="0"/>
              <a:t>Ms</a:t>
            </a:r>
            <a:r>
              <a:rPr lang="cs-CZ" b="1" dirty="0"/>
              <a:t> strana</a:t>
            </a:r>
            <a:r>
              <a:rPr lang="es-ES" b="1" dirty="0"/>
              <a:t> 30, 1904. </a:t>
            </a:r>
          </a:p>
        </p:txBody>
      </p:sp>
      <p:sp>
        <p:nvSpPr>
          <p:cNvPr id="6" name="CuadroTexto 5">
            <a:extLst>
              <a:ext uri="{FF2B5EF4-FFF2-40B4-BE49-F238E27FC236}">
                <a16:creationId xmlns:a16="http://schemas.microsoft.com/office/drawing/2014/main" id="{D53EBCF9-6BEC-7052-AAB6-8515D2E6F6A0}"/>
              </a:ext>
            </a:extLst>
          </p:cNvPr>
          <p:cNvSpPr txBox="1"/>
          <p:nvPr/>
        </p:nvSpPr>
        <p:spPr>
          <a:xfrm>
            <a:off x="166622" y="2356928"/>
            <a:ext cx="8184313" cy="923330"/>
          </a:xfrm>
          <a:prstGeom prst="rect">
            <a:avLst/>
          </a:prstGeom>
          <a:noFill/>
        </p:spPr>
        <p:txBody>
          <a:bodyPr wrap="square">
            <a:spAutoFit/>
          </a:bodyPr>
          <a:lstStyle/>
          <a:p>
            <a:r>
              <a:rPr lang="en-US" b="1" dirty="0" err="1">
                <a:solidFill>
                  <a:srgbClr val="C00000"/>
                </a:solidFill>
              </a:rPr>
              <a:t>Mládež</a:t>
            </a:r>
            <a:r>
              <a:rPr lang="en-US" b="1" dirty="0">
                <a:solidFill>
                  <a:srgbClr val="C00000"/>
                </a:solidFill>
              </a:rPr>
              <a:t> </a:t>
            </a:r>
            <a:r>
              <a:rPr lang="en-US" b="1" dirty="0" err="1">
                <a:solidFill>
                  <a:srgbClr val="C00000"/>
                </a:solidFill>
              </a:rPr>
              <a:t>má</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povzbuzována</a:t>
            </a:r>
            <a:r>
              <a:rPr lang="en-US" b="1" dirty="0">
                <a:solidFill>
                  <a:srgbClr val="C00000"/>
                </a:solidFill>
              </a:rPr>
              <a:t>, aby </a:t>
            </a:r>
            <a:r>
              <a:rPr lang="en-US" b="1" dirty="0" err="1">
                <a:solidFill>
                  <a:srgbClr val="C00000"/>
                </a:solidFill>
              </a:rPr>
              <a:t>navštěvovala</a:t>
            </a:r>
            <a:r>
              <a:rPr lang="en-US" b="1" dirty="0">
                <a:solidFill>
                  <a:srgbClr val="C00000"/>
                </a:solidFill>
              </a:rPr>
              <a:t> </a:t>
            </a:r>
            <a:r>
              <a:rPr lang="en-US" b="1" dirty="0" err="1">
                <a:solidFill>
                  <a:srgbClr val="C00000"/>
                </a:solidFill>
              </a:rPr>
              <a:t>naše</a:t>
            </a:r>
            <a:r>
              <a:rPr lang="en-US" b="1" dirty="0">
                <a:solidFill>
                  <a:srgbClr val="C00000"/>
                </a:solidFill>
              </a:rPr>
              <a:t> </a:t>
            </a:r>
            <a:r>
              <a:rPr lang="en-US" b="1" dirty="0" err="1">
                <a:solidFill>
                  <a:srgbClr val="C00000"/>
                </a:solidFill>
              </a:rPr>
              <a:t>školy</a:t>
            </a:r>
            <a:r>
              <a:rPr lang="en-US" b="1" dirty="0">
                <a:solidFill>
                  <a:srgbClr val="C00000"/>
                </a:solidFill>
              </a:rPr>
              <a:t>, </a:t>
            </a:r>
            <a:r>
              <a:rPr lang="en-US" b="1" dirty="0" err="1">
                <a:solidFill>
                  <a:srgbClr val="C00000"/>
                </a:solidFill>
              </a:rPr>
              <a:t>které</a:t>
            </a:r>
            <a:r>
              <a:rPr lang="en-US" b="1" dirty="0">
                <a:solidFill>
                  <a:srgbClr val="C00000"/>
                </a:solidFill>
              </a:rPr>
              <a:t> by se </a:t>
            </a:r>
            <a:r>
              <a:rPr lang="en-US" b="1" dirty="0" err="1">
                <a:solidFill>
                  <a:srgbClr val="C00000"/>
                </a:solidFill>
              </a:rPr>
              <a:t>měly</a:t>
            </a:r>
            <a:r>
              <a:rPr lang="en-US" b="1" dirty="0">
                <a:solidFill>
                  <a:srgbClr val="C00000"/>
                </a:solidFill>
              </a:rPr>
              <a:t> </a:t>
            </a:r>
            <a:r>
              <a:rPr lang="en-US" b="1" dirty="0" err="1">
                <a:solidFill>
                  <a:srgbClr val="C00000"/>
                </a:solidFill>
              </a:rPr>
              <a:t>stále</a:t>
            </a:r>
            <a:r>
              <a:rPr lang="en-US" b="1" dirty="0">
                <a:solidFill>
                  <a:srgbClr val="C00000"/>
                </a:solidFill>
              </a:rPr>
              <a:t> </a:t>
            </a:r>
            <a:r>
              <a:rPr lang="en-US" b="1" dirty="0" err="1">
                <a:solidFill>
                  <a:srgbClr val="C00000"/>
                </a:solidFill>
              </a:rPr>
              <a:t>více</a:t>
            </a:r>
            <a:r>
              <a:rPr lang="en-US" b="1" dirty="0">
                <a:solidFill>
                  <a:srgbClr val="C00000"/>
                </a:solidFill>
              </a:rPr>
              <a:t> </a:t>
            </a:r>
            <a:r>
              <a:rPr lang="en-US" b="1" dirty="0" err="1">
                <a:solidFill>
                  <a:srgbClr val="C00000"/>
                </a:solidFill>
              </a:rPr>
              <a:t>podobat</a:t>
            </a:r>
            <a:r>
              <a:rPr lang="en-US" b="1" dirty="0">
                <a:solidFill>
                  <a:srgbClr val="C00000"/>
                </a:solidFill>
              </a:rPr>
              <a:t> </a:t>
            </a:r>
            <a:r>
              <a:rPr lang="en-US" b="1" dirty="0" err="1">
                <a:solidFill>
                  <a:srgbClr val="C00000"/>
                </a:solidFill>
              </a:rPr>
              <a:t>školám</a:t>
            </a:r>
            <a:r>
              <a:rPr lang="en-US" b="1" dirty="0">
                <a:solidFill>
                  <a:srgbClr val="C00000"/>
                </a:solidFill>
              </a:rPr>
              <a:t> </a:t>
            </a:r>
            <a:r>
              <a:rPr lang="en-US" b="1" dirty="0" err="1">
                <a:solidFill>
                  <a:srgbClr val="C00000"/>
                </a:solidFill>
              </a:rPr>
              <a:t>proroků</a:t>
            </a:r>
            <a:r>
              <a:rPr lang="en-US" b="1" dirty="0">
                <a:solidFill>
                  <a:srgbClr val="C00000"/>
                </a:solidFill>
              </a:rPr>
              <a:t>. </a:t>
            </a:r>
            <a:r>
              <a:rPr lang="en-US" b="1" dirty="0" err="1">
                <a:solidFill>
                  <a:srgbClr val="C00000"/>
                </a:solidFill>
              </a:rPr>
              <a:t>Naše</a:t>
            </a:r>
            <a:r>
              <a:rPr lang="en-US" b="1" dirty="0">
                <a:solidFill>
                  <a:srgbClr val="C00000"/>
                </a:solidFill>
              </a:rPr>
              <a:t> </a:t>
            </a:r>
            <a:r>
              <a:rPr lang="en-US" b="1" dirty="0" err="1">
                <a:solidFill>
                  <a:srgbClr val="C00000"/>
                </a:solidFill>
              </a:rPr>
              <a:t>školy</a:t>
            </a:r>
            <a:r>
              <a:rPr lang="en-US" b="1" dirty="0">
                <a:solidFill>
                  <a:srgbClr val="C00000"/>
                </a:solidFill>
              </a:rPr>
              <a:t> </a:t>
            </a:r>
            <a:r>
              <a:rPr lang="en-US" b="1" dirty="0" err="1">
                <a:solidFill>
                  <a:srgbClr val="C00000"/>
                </a:solidFill>
              </a:rPr>
              <a:t>byly</a:t>
            </a:r>
            <a:r>
              <a:rPr lang="en-US" b="1" dirty="0">
                <a:solidFill>
                  <a:srgbClr val="C00000"/>
                </a:solidFill>
              </a:rPr>
              <a:t> </a:t>
            </a:r>
            <a:r>
              <a:rPr lang="en-US" b="1" dirty="0" err="1">
                <a:solidFill>
                  <a:srgbClr val="C00000"/>
                </a:solidFill>
              </a:rPr>
              <a:t>založeny</a:t>
            </a:r>
            <a:r>
              <a:rPr lang="en-US" b="1" dirty="0">
                <a:solidFill>
                  <a:srgbClr val="C00000"/>
                </a:solidFill>
              </a:rPr>
              <a:t> </a:t>
            </a:r>
            <a:r>
              <a:rPr lang="en-US" b="1" dirty="0" err="1">
                <a:solidFill>
                  <a:srgbClr val="C00000"/>
                </a:solidFill>
              </a:rPr>
              <a:t>Pánem</a:t>
            </a:r>
            <a:r>
              <a:rPr lang="en-US" b="1" dirty="0">
                <a:solidFill>
                  <a:srgbClr val="C00000"/>
                </a:solidFill>
              </a:rPr>
              <a:t>.</a:t>
            </a:r>
            <a:r>
              <a:rPr lang="cs-CZ" b="1" dirty="0"/>
              <a:t>                                      EGW: </a:t>
            </a:r>
            <a:r>
              <a:rPr lang="es-ES" b="1" dirty="0"/>
              <a:t>Fundamentals of Christian </a:t>
            </a:r>
            <a:r>
              <a:rPr lang="es-ES" b="1" dirty="0" err="1"/>
              <a:t>Education</a:t>
            </a:r>
            <a:r>
              <a:rPr lang="cs-CZ" b="1" dirty="0"/>
              <a:t> strana</a:t>
            </a:r>
            <a:r>
              <a:rPr lang="es-ES" b="1" dirty="0"/>
              <a:t> 489.</a:t>
            </a:r>
          </a:p>
        </p:txBody>
      </p:sp>
      <p:sp>
        <p:nvSpPr>
          <p:cNvPr id="10" name="CuadroTexto 9">
            <a:extLst>
              <a:ext uri="{FF2B5EF4-FFF2-40B4-BE49-F238E27FC236}">
                <a16:creationId xmlns:a16="http://schemas.microsoft.com/office/drawing/2014/main" id="{ED91A3D3-0FC4-49B4-ADD7-D6C3E897D426}"/>
              </a:ext>
            </a:extLst>
          </p:cNvPr>
          <p:cNvSpPr txBox="1"/>
          <p:nvPr/>
        </p:nvSpPr>
        <p:spPr>
          <a:xfrm>
            <a:off x="3378495" y="3420841"/>
            <a:ext cx="8615632" cy="2585323"/>
          </a:xfrm>
          <a:prstGeom prst="rect">
            <a:avLst/>
          </a:prstGeom>
          <a:noFill/>
        </p:spPr>
        <p:txBody>
          <a:bodyPr wrap="square">
            <a:spAutoFit/>
          </a:bodyPr>
          <a:lstStyle/>
          <a:p>
            <a:r>
              <a:rPr lang="en-US" b="1" dirty="0" err="1"/>
              <a:t>Pokud</a:t>
            </a:r>
            <a:r>
              <a:rPr lang="en-US" b="1" dirty="0"/>
              <a:t> </a:t>
            </a:r>
            <a:r>
              <a:rPr lang="en-US" b="1" dirty="0" err="1"/>
              <a:t>rodiče</a:t>
            </a:r>
            <a:r>
              <a:rPr lang="en-US" b="1" dirty="0"/>
              <a:t> </a:t>
            </a:r>
            <a:r>
              <a:rPr lang="en-US" b="1" dirty="0" err="1"/>
              <a:t>nejsou</a:t>
            </a:r>
            <a:r>
              <a:rPr lang="en-US" b="1" dirty="0"/>
              <a:t> </a:t>
            </a:r>
            <a:r>
              <a:rPr lang="en-US" b="1" dirty="0" err="1"/>
              <a:t>přesvědčeni</a:t>
            </a:r>
            <a:r>
              <a:rPr lang="cs-CZ" b="1" dirty="0"/>
              <a:t> o tom</a:t>
            </a:r>
            <a:r>
              <a:rPr lang="en-US" b="1" dirty="0"/>
              <a:t>, </a:t>
            </a:r>
            <a:r>
              <a:rPr lang="en-US" b="1" dirty="0" err="1"/>
              <a:t>že</a:t>
            </a:r>
            <a:r>
              <a:rPr lang="en-US" b="1" dirty="0"/>
              <a:t> by </a:t>
            </a:r>
            <a:r>
              <a:rPr lang="en-US" b="1" dirty="0" err="1"/>
              <a:t>bylo</a:t>
            </a:r>
            <a:r>
              <a:rPr lang="en-US" b="1" dirty="0"/>
              <a:t> v </a:t>
            </a:r>
            <a:r>
              <a:rPr lang="en-US" b="1" dirty="0" err="1"/>
              <a:t>nejlepším</a:t>
            </a:r>
            <a:r>
              <a:rPr lang="en-US" b="1" dirty="0"/>
              <a:t> </a:t>
            </a:r>
            <a:r>
              <a:rPr lang="en-US" b="1" dirty="0" err="1"/>
              <a:t>zájmu</a:t>
            </a:r>
            <a:r>
              <a:rPr lang="en-US" b="1" dirty="0"/>
              <a:t> </a:t>
            </a:r>
            <a:r>
              <a:rPr lang="en-US" b="1" dirty="0" err="1"/>
              <a:t>jejich</a:t>
            </a:r>
            <a:r>
              <a:rPr lang="en-US" b="1" dirty="0"/>
              <a:t> </a:t>
            </a:r>
            <a:r>
              <a:rPr lang="en-US" b="1" dirty="0" err="1"/>
              <a:t>dětí</a:t>
            </a:r>
            <a:r>
              <a:rPr lang="en-US" b="1" dirty="0"/>
              <a:t> </a:t>
            </a:r>
            <a:r>
              <a:rPr lang="en-US" b="1" dirty="0" err="1"/>
              <a:t>podrobit</a:t>
            </a:r>
            <a:r>
              <a:rPr lang="en-US" b="1" dirty="0"/>
              <a:t> je </a:t>
            </a:r>
            <a:r>
              <a:rPr lang="en-US" b="1" dirty="0" err="1"/>
              <a:t>domácí</a:t>
            </a:r>
            <a:r>
              <a:rPr lang="en-US" b="1" dirty="0"/>
              <a:t> </a:t>
            </a:r>
            <a:r>
              <a:rPr lang="en-US" b="1" dirty="0" err="1"/>
              <a:t>kázni</a:t>
            </a:r>
            <a:r>
              <a:rPr lang="en-US" b="1" dirty="0"/>
              <a:t>, </a:t>
            </a:r>
            <a:r>
              <a:rPr lang="en-US" b="1" dirty="0" err="1"/>
              <a:t>mělo</a:t>
            </a:r>
            <a:r>
              <a:rPr lang="en-US" b="1" dirty="0"/>
              <a:t> by </a:t>
            </a:r>
            <a:r>
              <a:rPr lang="en-US" b="1" dirty="0" err="1"/>
              <a:t>jim</a:t>
            </a:r>
            <a:r>
              <a:rPr lang="en-US" b="1" dirty="0"/>
              <a:t> </a:t>
            </a:r>
            <a:r>
              <a:rPr lang="en-US" b="1" dirty="0" err="1"/>
              <a:t>být</a:t>
            </a:r>
            <a:r>
              <a:rPr lang="en-US" b="1" dirty="0"/>
              <a:t> </a:t>
            </a:r>
            <a:r>
              <a:rPr lang="en-US" b="1" dirty="0" err="1"/>
              <a:t>dovoleno</a:t>
            </a:r>
            <a:r>
              <a:rPr lang="en-US" b="1" dirty="0"/>
              <a:t> </a:t>
            </a:r>
            <a:r>
              <a:rPr lang="en-US" b="1" dirty="0" err="1"/>
              <a:t>držet</a:t>
            </a:r>
            <a:r>
              <a:rPr lang="en-US" b="1" dirty="0"/>
              <a:t> je pod </a:t>
            </a:r>
            <a:r>
              <a:rPr lang="en-US" b="1" dirty="0" err="1"/>
              <a:t>svou</a:t>
            </a:r>
            <a:r>
              <a:rPr lang="en-US" b="1" dirty="0"/>
              <a:t> </a:t>
            </a:r>
            <a:r>
              <a:rPr lang="en-US" b="1" dirty="0" err="1"/>
              <a:t>vlastní</a:t>
            </a:r>
            <a:r>
              <a:rPr lang="en-US" b="1" dirty="0"/>
              <a:t> </a:t>
            </a:r>
            <a:r>
              <a:rPr lang="en-US" b="1" dirty="0" err="1"/>
              <a:t>kontrolou</a:t>
            </a:r>
            <a:r>
              <a:rPr lang="en-US" b="1" dirty="0"/>
              <a:t>, </a:t>
            </a:r>
            <a:r>
              <a:rPr lang="en-US" b="1" dirty="0" err="1"/>
              <a:t>pokud</a:t>
            </a:r>
            <a:r>
              <a:rPr lang="en-US" b="1" dirty="0"/>
              <a:t> je to </a:t>
            </a:r>
            <a:r>
              <a:rPr lang="en-US" b="1" dirty="0" err="1"/>
              <a:t>možné</a:t>
            </a:r>
            <a:r>
              <a:rPr lang="en-US" b="1" dirty="0"/>
              <a:t>. Na </a:t>
            </a:r>
            <a:r>
              <a:rPr lang="en-US" b="1" dirty="0" err="1"/>
              <a:t>některých</a:t>
            </a:r>
            <a:r>
              <a:rPr lang="en-US" b="1" dirty="0"/>
              <a:t> </a:t>
            </a:r>
            <a:r>
              <a:rPr lang="en-US" b="1" dirty="0" err="1"/>
              <a:t>místech</a:t>
            </a:r>
            <a:r>
              <a:rPr lang="en-US" b="1" dirty="0"/>
              <a:t> </a:t>
            </a:r>
            <a:r>
              <a:rPr lang="en-US" b="1" dirty="0" err="1"/>
              <a:t>mohou</a:t>
            </a:r>
            <a:r>
              <a:rPr lang="en-US" b="1" dirty="0"/>
              <a:t> </a:t>
            </a:r>
            <a:r>
              <a:rPr lang="en-US" b="1" dirty="0" err="1"/>
              <a:t>rodiče</a:t>
            </a:r>
            <a:r>
              <a:rPr lang="en-US" b="1" dirty="0"/>
              <a:t> </a:t>
            </a:r>
            <a:r>
              <a:rPr lang="en-US" b="1" dirty="0" err="1"/>
              <a:t>žijící</a:t>
            </a:r>
            <a:r>
              <a:rPr lang="en-US" b="1" dirty="0"/>
              <a:t> v </a:t>
            </a:r>
            <a:r>
              <a:rPr lang="en-US" b="1" dirty="0" err="1"/>
              <a:t>blízkosti</a:t>
            </a:r>
            <a:r>
              <a:rPr lang="en-US" b="1" dirty="0"/>
              <a:t> </a:t>
            </a:r>
            <a:r>
              <a:rPr lang="en-US" b="1" dirty="0" err="1"/>
              <a:t>školy</a:t>
            </a:r>
            <a:r>
              <a:rPr lang="en-US" b="1" dirty="0"/>
              <a:t> </a:t>
            </a:r>
            <a:r>
              <a:rPr lang="en-US" b="1" dirty="0" err="1"/>
              <a:t>vidět</a:t>
            </a:r>
            <a:r>
              <a:rPr lang="en-US" b="1" dirty="0"/>
              <a:t>, </a:t>
            </a:r>
            <a:r>
              <a:rPr lang="en-US" b="1" dirty="0" err="1"/>
              <a:t>že</a:t>
            </a:r>
            <a:r>
              <a:rPr lang="en-US" b="1" dirty="0"/>
              <a:t> </a:t>
            </a:r>
            <a:r>
              <a:rPr lang="en-US" b="1" dirty="0" err="1"/>
              <a:t>jejich</a:t>
            </a:r>
            <a:r>
              <a:rPr lang="en-US" b="1" dirty="0"/>
              <a:t> </a:t>
            </a:r>
            <a:r>
              <a:rPr lang="en-US" b="1" dirty="0" err="1"/>
              <a:t>dětem</a:t>
            </a:r>
            <a:r>
              <a:rPr lang="en-US" b="1" dirty="0"/>
              <a:t> by </a:t>
            </a:r>
            <a:r>
              <a:rPr lang="en-US" b="1" dirty="0" err="1"/>
              <a:t>prospělo</a:t>
            </a:r>
            <a:r>
              <a:rPr lang="en-US" b="1" dirty="0"/>
              <a:t>, </a:t>
            </a:r>
            <a:r>
              <a:rPr lang="en-US" b="1" dirty="0" err="1"/>
              <a:t>kdyby</a:t>
            </a:r>
            <a:r>
              <a:rPr lang="en-US" b="1" dirty="0"/>
              <a:t> </a:t>
            </a:r>
            <a:r>
              <a:rPr lang="en-US" b="1" dirty="0" err="1"/>
              <a:t>žily</a:t>
            </a:r>
            <a:r>
              <a:rPr lang="en-US" b="1" dirty="0"/>
              <a:t> </a:t>
            </a:r>
            <a:r>
              <a:rPr lang="en-US" b="1" dirty="0" err="1"/>
              <a:t>ve</a:t>
            </a:r>
            <a:r>
              <a:rPr lang="en-US" b="1" dirty="0"/>
              <a:t> </a:t>
            </a:r>
            <a:r>
              <a:rPr lang="en-US" b="1" dirty="0" err="1"/>
              <a:t>školním</a:t>
            </a:r>
            <a:r>
              <a:rPr lang="en-US" b="1" dirty="0"/>
              <a:t> </a:t>
            </a:r>
            <a:r>
              <a:rPr lang="en-US" b="1" dirty="0" err="1"/>
              <a:t>domě</a:t>
            </a:r>
            <a:r>
              <a:rPr lang="en-US" b="1" dirty="0"/>
              <a:t>, </a:t>
            </a:r>
            <a:r>
              <a:rPr lang="en-US" b="1" dirty="0" err="1"/>
              <a:t>kde</a:t>
            </a:r>
            <a:r>
              <a:rPr lang="en-US" b="1" dirty="0"/>
              <a:t> by </a:t>
            </a:r>
            <a:r>
              <a:rPr lang="en-US" b="1" dirty="0" err="1"/>
              <a:t>mohly</a:t>
            </a:r>
            <a:r>
              <a:rPr lang="en-US" b="1" dirty="0"/>
              <a:t> </a:t>
            </a:r>
            <a:r>
              <a:rPr lang="en-US" b="1" dirty="0" err="1"/>
              <a:t>získat</a:t>
            </a:r>
            <a:r>
              <a:rPr lang="en-US" b="1" dirty="0"/>
              <a:t> </a:t>
            </a:r>
            <a:r>
              <a:rPr lang="en-US" b="1" dirty="0" err="1"/>
              <a:t>určité</a:t>
            </a:r>
            <a:r>
              <a:rPr lang="en-US" b="1" dirty="0"/>
              <a:t> </a:t>
            </a:r>
            <a:r>
              <a:rPr lang="en-US" b="1" dirty="0" err="1"/>
              <a:t>způsoby</a:t>
            </a:r>
            <a:r>
              <a:rPr lang="en-US" b="1" dirty="0"/>
              <a:t> </a:t>
            </a:r>
            <a:r>
              <a:rPr lang="en-US" b="1" dirty="0" err="1"/>
              <a:t>výuky</a:t>
            </a:r>
            <a:r>
              <a:rPr lang="en-US" b="1" dirty="0"/>
              <a:t>, </a:t>
            </a:r>
            <a:r>
              <a:rPr lang="en-US" b="1" dirty="0" err="1"/>
              <a:t>které</a:t>
            </a:r>
            <a:r>
              <a:rPr lang="en-US" b="1" dirty="0"/>
              <a:t> by </a:t>
            </a:r>
            <a:r>
              <a:rPr lang="en-US" b="1" dirty="0" err="1"/>
              <a:t>ve</a:t>
            </a:r>
            <a:r>
              <a:rPr lang="en-US" b="1" dirty="0"/>
              <a:t> </a:t>
            </a:r>
            <a:r>
              <a:rPr lang="en-US" b="1" dirty="0" err="1"/>
              <a:t>svých</a:t>
            </a:r>
            <a:r>
              <a:rPr lang="en-US" b="1" dirty="0"/>
              <a:t> </a:t>
            </a:r>
            <a:r>
              <a:rPr lang="en-US" b="1" dirty="0" err="1"/>
              <a:t>domovech</a:t>
            </a:r>
            <a:r>
              <a:rPr lang="en-US" b="1" dirty="0"/>
              <a:t> </a:t>
            </a:r>
            <a:r>
              <a:rPr lang="en-US" b="1" dirty="0" err="1"/>
              <a:t>nemohly</a:t>
            </a:r>
            <a:r>
              <a:rPr lang="en-US" b="1" dirty="0"/>
              <a:t> </a:t>
            </a:r>
            <a:r>
              <a:rPr lang="en-US" b="1" dirty="0" err="1"/>
              <a:t>tak</a:t>
            </a:r>
            <a:r>
              <a:rPr lang="en-US" b="1" dirty="0"/>
              <a:t> </a:t>
            </a:r>
            <a:r>
              <a:rPr lang="en-US" b="1" dirty="0" err="1"/>
              <a:t>dobře</a:t>
            </a:r>
            <a:r>
              <a:rPr lang="en-US" b="1" dirty="0"/>
              <a:t> </a:t>
            </a:r>
            <a:r>
              <a:rPr lang="en-US" b="1" dirty="0" err="1"/>
              <a:t>přijmout</a:t>
            </a:r>
            <a:r>
              <a:rPr lang="en-US" b="1" dirty="0"/>
              <a:t>. Ale </a:t>
            </a:r>
            <a:r>
              <a:rPr lang="en-US" b="1" dirty="0" err="1"/>
              <a:t>nechť</a:t>
            </a:r>
            <a:r>
              <a:rPr lang="en-US" b="1" dirty="0"/>
              <a:t> se </a:t>
            </a:r>
            <a:r>
              <a:rPr lang="en-US" b="1" dirty="0" err="1"/>
              <a:t>nenaléhá</a:t>
            </a:r>
            <a:r>
              <a:rPr lang="en-US" b="1" dirty="0"/>
              <a:t>, </a:t>
            </a:r>
            <a:r>
              <a:rPr lang="en-US" b="1" dirty="0" err="1"/>
              <a:t>že</a:t>
            </a:r>
            <a:r>
              <a:rPr lang="en-US" b="1" dirty="0"/>
              <a:t> </a:t>
            </a:r>
            <a:r>
              <a:rPr lang="en-US" b="1" dirty="0" err="1"/>
              <a:t>děti</a:t>
            </a:r>
            <a:r>
              <a:rPr lang="en-US" b="1" dirty="0"/>
              <a:t> </a:t>
            </a:r>
            <a:r>
              <a:rPr lang="en-US" b="1" dirty="0" err="1"/>
              <a:t>musí</a:t>
            </a:r>
            <a:r>
              <a:rPr lang="en-US" b="1" dirty="0"/>
              <a:t> </a:t>
            </a:r>
            <a:r>
              <a:rPr lang="en-US" b="1" dirty="0" err="1"/>
              <a:t>být</a:t>
            </a:r>
            <a:r>
              <a:rPr lang="en-US" b="1" dirty="0"/>
              <a:t> </a:t>
            </a:r>
            <a:r>
              <a:rPr lang="en-US" b="1" dirty="0" err="1"/>
              <a:t>ve</a:t>
            </a:r>
            <a:r>
              <a:rPr lang="en-US" b="1" dirty="0"/>
              <a:t> </a:t>
            </a:r>
            <a:r>
              <a:rPr lang="en-US" b="1" dirty="0" err="1"/>
              <a:t>všech</a:t>
            </a:r>
            <a:r>
              <a:rPr lang="en-US" b="1" dirty="0"/>
              <a:t> </a:t>
            </a:r>
            <a:r>
              <a:rPr lang="en-US" b="1" dirty="0" err="1"/>
              <a:t>případech</a:t>
            </a:r>
            <a:r>
              <a:rPr lang="en-US" b="1" dirty="0"/>
              <a:t> </a:t>
            </a:r>
            <a:r>
              <a:rPr lang="en-US" b="1" dirty="0" err="1"/>
              <a:t>odděleny</a:t>
            </a:r>
            <a:r>
              <a:rPr lang="en-US" b="1" dirty="0"/>
              <a:t> od </a:t>
            </a:r>
            <a:r>
              <a:rPr lang="en-US" b="1" dirty="0" err="1"/>
              <a:t>svých</a:t>
            </a:r>
            <a:r>
              <a:rPr lang="en-US" b="1" dirty="0"/>
              <a:t> </a:t>
            </a:r>
            <a:r>
              <a:rPr lang="en-US" b="1" dirty="0" err="1"/>
              <a:t>rodičů</a:t>
            </a:r>
            <a:r>
              <a:rPr lang="en-US" b="1" dirty="0"/>
              <a:t>, aby </a:t>
            </a:r>
            <a:r>
              <a:rPr lang="en-US" b="1" dirty="0" err="1"/>
              <a:t>získaly</a:t>
            </a:r>
            <a:r>
              <a:rPr lang="en-US" b="1" dirty="0"/>
              <a:t> </a:t>
            </a:r>
            <a:r>
              <a:rPr lang="en-US" b="1" dirty="0" err="1"/>
              <a:t>výhody</a:t>
            </a:r>
            <a:r>
              <a:rPr lang="en-US" b="1" dirty="0"/>
              <a:t> </a:t>
            </a:r>
            <a:r>
              <a:rPr lang="en-US" b="1" dirty="0" err="1"/>
              <a:t>některé</a:t>
            </a:r>
            <a:r>
              <a:rPr lang="en-US" b="1" dirty="0"/>
              <a:t> z </a:t>
            </a:r>
            <a:r>
              <a:rPr lang="en-US" b="1" dirty="0" err="1"/>
              <a:t>našich</a:t>
            </a:r>
            <a:r>
              <a:rPr lang="en-US" b="1" dirty="0"/>
              <a:t> </a:t>
            </a:r>
            <a:r>
              <a:rPr lang="en-US" b="1" dirty="0" err="1"/>
              <a:t>škol</a:t>
            </a:r>
            <a:r>
              <a:rPr lang="en-US" b="1" dirty="0"/>
              <a:t>.</a:t>
            </a:r>
            <a:r>
              <a:rPr lang="es-ES" b="1" dirty="0"/>
              <a:t>.. </a:t>
            </a:r>
            <a:r>
              <a:rPr lang="en-US" b="1" dirty="0" err="1">
                <a:solidFill>
                  <a:srgbClr val="C00000"/>
                </a:solidFill>
              </a:rPr>
              <a:t>Rodiče</a:t>
            </a:r>
            <a:r>
              <a:rPr lang="en-US" b="1" dirty="0">
                <a:solidFill>
                  <a:srgbClr val="C00000"/>
                </a:solidFill>
              </a:rPr>
              <a:t> </a:t>
            </a:r>
            <a:r>
              <a:rPr lang="en-US" b="1" dirty="0" err="1">
                <a:solidFill>
                  <a:srgbClr val="C00000"/>
                </a:solidFill>
              </a:rPr>
              <a:t>jsou</a:t>
            </a:r>
            <a:r>
              <a:rPr lang="en-US" b="1" dirty="0">
                <a:solidFill>
                  <a:srgbClr val="C00000"/>
                </a:solidFill>
              </a:rPr>
              <a:t> </a:t>
            </a:r>
            <a:r>
              <a:rPr lang="en-US" b="1" dirty="0" err="1">
                <a:solidFill>
                  <a:srgbClr val="C00000"/>
                </a:solidFill>
              </a:rPr>
              <a:t>přirozenými</a:t>
            </a:r>
            <a:r>
              <a:rPr lang="en-US" b="1" dirty="0">
                <a:solidFill>
                  <a:srgbClr val="C00000"/>
                </a:solidFill>
              </a:rPr>
              <a:t> </a:t>
            </a:r>
            <a:r>
              <a:rPr lang="en-US" b="1" dirty="0" err="1">
                <a:solidFill>
                  <a:srgbClr val="C00000"/>
                </a:solidFill>
              </a:rPr>
              <a:t>opatrovníky</a:t>
            </a:r>
            <a:r>
              <a:rPr lang="en-US" b="1" dirty="0">
                <a:solidFill>
                  <a:srgbClr val="C00000"/>
                </a:solidFill>
              </a:rPr>
              <a:t> </a:t>
            </a:r>
            <a:r>
              <a:rPr lang="en-US" b="1" dirty="0" err="1">
                <a:solidFill>
                  <a:srgbClr val="C00000"/>
                </a:solidFill>
              </a:rPr>
              <a:t>svých</a:t>
            </a:r>
            <a:r>
              <a:rPr lang="en-US" b="1" dirty="0">
                <a:solidFill>
                  <a:srgbClr val="C00000"/>
                </a:solidFill>
              </a:rPr>
              <a:t> </a:t>
            </a:r>
            <a:r>
              <a:rPr lang="en-US" b="1" dirty="0" err="1">
                <a:solidFill>
                  <a:srgbClr val="C00000"/>
                </a:solidFill>
              </a:rPr>
              <a:t>dětí</a:t>
            </a:r>
            <a:r>
              <a:rPr lang="en-US" b="1" dirty="0">
                <a:solidFill>
                  <a:srgbClr val="C00000"/>
                </a:solidFill>
              </a:rPr>
              <a:t> a </a:t>
            </a:r>
            <a:r>
              <a:rPr lang="en-US" b="1" dirty="0" err="1">
                <a:solidFill>
                  <a:srgbClr val="C00000"/>
                </a:solidFill>
              </a:rPr>
              <a:t>mají</a:t>
            </a:r>
            <a:r>
              <a:rPr lang="en-US" b="1" dirty="0">
                <a:solidFill>
                  <a:srgbClr val="C00000"/>
                </a:solidFill>
              </a:rPr>
              <a:t> </a:t>
            </a:r>
            <a:r>
              <a:rPr lang="en-US" b="1" dirty="0" err="1">
                <a:solidFill>
                  <a:srgbClr val="C00000"/>
                </a:solidFill>
              </a:rPr>
              <a:t>posvátnou</a:t>
            </a:r>
            <a:r>
              <a:rPr lang="en-US" b="1" dirty="0">
                <a:solidFill>
                  <a:srgbClr val="C00000"/>
                </a:solidFill>
              </a:rPr>
              <a:t> </a:t>
            </a:r>
            <a:r>
              <a:rPr lang="en-US" b="1" dirty="0" err="1">
                <a:solidFill>
                  <a:srgbClr val="C00000"/>
                </a:solidFill>
              </a:rPr>
              <a:t>zodpovědnost</a:t>
            </a:r>
            <a:r>
              <a:rPr lang="en-US" b="1" dirty="0">
                <a:solidFill>
                  <a:srgbClr val="C00000"/>
                </a:solidFill>
              </a:rPr>
              <a:t> </a:t>
            </a:r>
            <a:r>
              <a:rPr lang="en-US" b="1" dirty="0" err="1">
                <a:solidFill>
                  <a:srgbClr val="C00000"/>
                </a:solidFill>
              </a:rPr>
              <a:t>dohlížet</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jejich</a:t>
            </a:r>
            <a:r>
              <a:rPr lang="en-US" b="1" dirty="0">
                <a:solidFill>
                  <a:srgbClr val="C00000"/>
                </a:solidFill>
              </a:rPr>
              <a:t> v</a:t>
            </a:r>
            <a:r>
              <a:rPr lang="cs-CZ" b="1" dirty="0">
                <a:solidFill>
                  <a:srgbClr val="C00000"/>
                </a:solidFill>
              </a:rPr>
              <a:t>zdělání</a:t>
            </a:r>
            <a:r>
              <a:rPr lang="en-US" b="1" dirty="0">
                <a:solidFill>
                  <a:srgbClr val="C00000"/>
                </a:solidFill>
              </a:rPr>
              <a:t> a </a:t>
            </a:r>
            <a:r>
              <a:rPr lang="en-US" b="1" dirty="0" err="1">
                <a:solidFill>
                  <a:srgbClr val="C00000"/>
                </a:solidFill>
              </a:rPr>
              <a:t>výchovu</a:t>
            </a:r>
            <a:r>
              <a:rPr lang="cs-CZ" b="1" dirty="0">
                <a:solidFill>
                  <a:srgbClr val="C00000"/>
                </a:solidFill>
              </a:rPr>
              <a:t>.</a:t>
            </a:r>
            <a:r>
              <a:rPr lang="es-ES" b="1" dirty="0"/>
              <a:t> </a:t>
            </a:r>
            <a:r>
              <a:rPr lang="cs-CZ" b="1" dirty="0"/>
              <a:t>                                                                         EGW: </a:t>
            </a:r>
            <a:r>
              <a:rPr lang="es-ES" b="1" dirty="0" err="1"/>
              <a:t>Letter</a:t>
            </a:r>
            <a:r>
              <a:rPr lang="cs-CZ" b="1" dirty="0"/>
              <a:t> strana</a:t>
            </a:r>
            <a:r>
              <a:rPr lang="es-ES" b="1" dirty="0"/>
              <a:t> 60, 1910. </a:t>
            </a:r>
          </a:p>
        </p:txBody>
      </p:sp>
      <p:sp>
        <p:nvSpPr>
          <p:cNvPr id="12" name="CuadroTexto 11">
            <a:extLst>
              <a:ext uri="{FF2B5EF4-FFF2-40B4-BE49-F238E27FC236}">
                <a16:creationId xmlns:a16="http://schemas.microsoft.com/office/drawing/2014/main" id="{50EB6BD9-A886-2CEE-E7E0-2DDF75F9F739}"/>
              </a:ext>
            </a:extLst>
          </p:cNvPr>
          <p:cNvSpPr txBox="1"/>
          <p:nvPr/>
        </p:nvSpPr>
        <p:spPr>
          <a:xfrm>
            <a:off x="3378495" y="5869748"/>
            <a:ext cx="8615632" cy="923330"/>
          </a:xfrm>
          <a:prstGeom prst="rect">
            <a:avLst/>
          </a:prstGeom>
          <a:noFill/>
        </p:spPr>
        <p:txBody>
          <a:bodyPr wrap="square">
            <a:spAutoFit/>
          </a:bodyPr>
          <a:lstStyle/>
          <a:p>
            <a:r>
              <a:rPr lang="en-US" b="1" dirty="0" err="1">
                <a:solidFill>
                  <a:srgbClr val="C00000"/>
                </a:solidFill>
              </a:rPr>
              <a:t>Všichni</a:t>
            </a:r>
            <a:r>
              <a:rPr lang="en-US" b="1" dirty="0">
                <a:solidFill>
                  <a:srgbClr val="C00000"/>
                </a:solidFill>
              </a:rPr>
              <a:t> </a:t>
            </a:r>
            <a:r>
              <a:rPr lang="en-US" b="1" dirty="0" err="1">
                <a:solidFill>
                  <a:srgbClr val="C00000"/>
                </a:solidFill>
              </a:rPr>
              <a:t>potřebují</a:t>
            </a:r>
            <a:r>
              <a:rPr lang="en-US" b="1" dirty="0">
                <a:solidFill>
                  <a:srgbClr val="C00000"/>
                </a:solidFill>
              </a:rPr>
              <a:t> </a:t>
            </a:r>
            <a:r>
              <a:rPr lang="en-US" b="1" dirty="0" err="1">
                <a:solidFill>
                  <a:srgbClr val="C00000"/>
                </a:solidFill>
              </a:rPr>
              <a:t>vzdělání</a:t>
            </a:r>
            <a:r>
              <a:rPr lang="en-US" b="1" dirty="0">
                <a:solidFill>
                  <a:srgbClr val="C00000"/>
                </a:solidFill>
              </a:rPr>
              <a:t>, aby </a:t>
            </a:r>
            <a:r>
              <a:rPr lang="en-US" b="1" dirty="0" err="1">
                <a:solidFill>
                  <a:srgbClr val="C00000"/>
                </a:solidFill>
              </a:rPr>
              <a:t>mohli</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připraveni</a:t>
            </a:r>
            <a:r>
              <a:rPr lang="en-US" b="1" dirty="0">
                <a:solidFill>
                  <a:srgbClr val="C00000"/>
                </a:solidFill>
              </a:rPr>
              <a:t> k </a:t>
            </a:r>
            <a:r>
              <a:rPr lang="en-US" b="1" dirty="0" err="1">
                <a:solidFill>
                  <a:srgbClr val="C00000"/>
                </a:solidFill>
              </a:rPr>
              <a:t>užitečnosti</a:t>
            </a:r>
            <a:r>
              <a:rPr lang="en-US" b="1" dirty="0">
                <a:solidFill>
                  <a:srgbClr val="C00000"/>
                </a:solidFill>
              </a:rPr>
              <a:t>, </a:t>
            </a:r>
            <a:r>
              <a:rPr lang="en-US" b="1" dirty="0" err="1">
                <a:solidFill>
                  <a:srgbClr val="C00000"/>
                </a:solidFill>
              </a:rPr>
              <a:t>kvalifikováni</a:t>
            </a:r>
            <a:r>
              <a:rPr lang="en-US" b="1" dirty="0">
                <a:solidFill>
                  <a:srgbClr val="C00000"/>
                </a:solidFill>
              </a:rPr>
              <a:t> pro </a:t>
            </a:r>
            <a:r>
              <a:rPr lang="en-US" b="1" dirty="0" err="1">
                <a:solidFill>
                  <a:srgbClr val="C00000"/>
                </a:solidFill>
              </a:rPr>
              <a:t>místa</a:t>
            </a:r>
            <a:r>
              <a:rPr lang="en-US" b="1" dirty="0">
                <a:solidFill>
                  <a:srgbClr val="C00000"/>
                </a:solidFill>
              </a:rPr>
              <a:t> </a:t>
            </a:r>
            <a:r>
              <a:rPr lang="en-US" b="1" dirty="0" err="1">
                <a:solidFill>
                  <a:srgbClr val="C00000"/>
                </a:solidFill>
              </a:rPr>
              <a:t>odpovědnosti</a:t>
            </a:r>
            <a:r>
              <a:rPr lang="en-US" b="1" dirty="0">
                <a:solidFill>
                  <a:srgbClr val="C00000"/>
                </a:solidFill>
              </a:rPr>
              <a:t> v </a:t>
            </a:r>
            <a:r>
              <a:rPr lang="en-US" b="1" dirty="0" err="1">
                <a:solidFill>
                  <a:srgbClr val="C00000"/>
                </a:solidFill>
              </a:rPr>
              <a:t>soukromém</a:t>
            </a:r>
            <a:r>
              <a:rPr lang="en-US" b="1" dirty="0">
                <a:solidFill>
                  <a:srgbClr val="C00000"/>
                </a:solidFill>
              </a:rPr>
              <a:t> </a:t>
            </a:r>
            <a:r>
              <a:rPr lang="en-US" b="1" dirty="0" err="1">
                <a:solidFill>
                  <a:srgbClr val="C00000"/>
                </a:solidFill>
              </a:rPr>
              <a:t>i</a:t>
            </a:r>
            <a:r>
              <a:rPr lang="en-US" b="1" dirty="0">
                <a:solidFill>
                  <a:srgbClr val="C00000"/>
                </a:solidFill>
              </a:rPr>
              <a:t> </a:t>
            </a:r>
            <a:r>
              <a:rPr lang="en-US" b="1" dirty="0" err="1">
                <a:solidFill>
                  <a:srgbClr val="C00000"/>
                </a:solidFill>
              </a:rPr>
              <a:t>veřejném</a:t>
            </a:r>
            <a:r>
              <a:rPr lang="en-US" b="1" dirty="0">
                <a:solidFill>
                  <a:srgbClr val="C00000"/>
                </a:solidFill>
              </a:rPr>
              <a:t> </a:t>
            </a:r>
            <a:r>
              <a:rPr lang="en-US" b="1" dirty="0" err="1">
                <a:solidFill>
                  <a:srgbClr val="C00000"/>
                </a:solidFill>
              </a:rPr>
              <a:t>životě</a:t>
            </a:r>
            <a:r>
              <a:rPr lang="cs-CZ" b="1" dirty="0">
                <a:solidFill>
                  <a:srgbClr val="C00000"/>
                </a:solidFill>
              </a:rPr>
              <a:t>.                                                                       </a:t>
            </a:r>
            <a:r>
              <a:rPr lang="es-ES" b="1" dirty="0" err="1"/>
              <a:t>The</a:t>
            </a:r>
            <a:r>
              <a:rPr lang="es-ES" b="1" dirty="0"/>
              <a:t> </a:t>
            </a:r>
            <a:r>
              <a:rPr lang="es-ES" b="1" dirty="0" err="1"/>
              <a:t>Review</a:t>
            </a:r>
            <a:r>
              <a:rPr lang="es-ES" b="1" dirty="0"/>
              <a:t> and Herald 13</a:t>
            </a:r>
            <a:r>
              <a:rPr lang="cs-CZ" b="1" dirty="0"/>
              <a:t>. února</a:t>
            </a:r>
            <a:r>
              <a:rPr lang="es-ES" b="1" dirty="0"/>
              <a:t> 1913.</a:t>
            </a:r>
          </a:p>
        </p:txBody>
      </p:sp>
      <p:grpSp>
        <p:nvGrpSpPr>
          <p:cNvPr id="2" name="Grupo 1">
            <a:extLst>
              <a:ext uri="{FF2B5EF4-FFF2-40B4-BE49-F238E27FC236}">
                <a16:creationId xmlns:a16="http://schemas.microsoft.com/office/drawing/2014/main" id="{241F18B5-A0E7-2D34-7CED-349DD27C55FB}"/>
              </a:ext>
            </a:extLst>
          </p:cNvPr>
          <p:cNvGrpSpPr/>
          <p:nvPr/>
        </p:nvGrpSpPr>
        <p:grpSpPr>
          <a:xfrm>
            <a:off x="8126083" y="173018"/>
            <a:ext cx="3868044" cy="1200329"/>
            <a:chOff x="8126083" y="173018"/>
            <a:chExt cx="3868044" cy="1200329"/>
          </a:xfrm>
        </p:grpSpPr>
        <p:pic>
          <p:nvPicPr>
            <p:cNvPr id="16" name="Imagen 15">
              <a:extLst>
                <a:ext uri="{FF2B5EF4-FFF2-40B4-BE49-F238E27FC236}">
                  <a16:creationId xmlns:a16="http://schemas.microsoft.com/office/drawing/2014/main" id="{2D294E9C-B35F-6458-B5EC-2A74DB72B83F}"/>
                </a:ext>
              </a:extLst>
            </p:cNvPr>
            <p:cNvPicPr>
              <a:picLocks noChangeAspect="1"/>
            </p:cNvPicPr>
            <p:nvPr/>
          </p:nvPicPr>
          <p:blipFill>
            <a:blip r:embed="rId3"/>
            <a:stretch>
              <a:fillRect/>
            </a:stretch>
          </p:blipFill>
          <p:spPr>
            <a:xfrm>
              <a:off x="8126083" y="191822"/>
              <a:ext cx="3868044" cy="90667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47B3D88D-51F2-B595-052C-445F781C4415}"/>
                </a:ext>
              </a:extLst>
            </p:cNvPr>
            <p:cNvSpPr txBox="1"/>
            <p:nvPr/>
          </p:nvSpPr>
          <p:spPr>
            <a:xfrm>
              <a:off x="8876580" y="173018"/>
              <a:ext cx="2518913" cy="1200329"/>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rPr>
                <a:t>Příprava</a:t>
              </a:r>
              <a:r>
                <a:rPr lang="es-ES" b="1" dirty="0">
                  <a:solidFill>
                    <a:schemeClr val="bg1"/>
                  </a:solidFill>
                  <a:effectLst>
                    <a:outerShdw blurRad="38100" dist="38100" dir="2700000" algn="tl">
                      <a:srgbClr val="000000">
                        <a:alpha val="43137"/>
                      </a:srgbClr>
                    </a:outerShdw>
                  </a:effectLst>
                </a:rPr>
                <a:t> ve </a:t>
              </a:r>
              <a:r>
                <a:rPr lang="es-ES" b="1" dirty="0" err="1">
                  <a:solidFill>
                    <a:schemeClr val="bg1"/>
                  </a:solidFill>
                  <a:effectLst>
                    <a:outerShdw blurRad="38100" dist="38100" dir="2700000" algn="tl">
                      <a:srgbClr val="000000">
                        <a:alpha val="43137"/>
                      </a:srgbClr>
                    </a:outerShdw>
                  </a:effectLst>
                </a:rPr>
                <a:t>škole</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 </a:t>
              </a:r>
              <a:r>
                <a:rPr lang="es-ES" b="1" dirty="0">
                  <a:solidFill>
                    <a:schemeClr val="bg1"/>
                  </a:solidFill>
                  <a:effectLst>
                    <a:outerShdw blurRad="38100" dist="38100" dir="2700000" algn="tl">
                      <a:srgbClr val="000000">
                        <a:alpha val="43137"/>
                      </a:srgbClr>
                    </a:outerShdw>
                  </a:effectLst>
                </a:rPr>
                <a:t>v</a:t>
              </a:r>
              <a:r>
                <a:rPr lang="cs-CZ" b="1" dirty="0">
                  <a:solidFill>
                    <a:schemeClr val="bg1"/>
                  </a:solidFill>
                  <a:effectLst>
                    <a:outerShdw blurRad="38100" dist="38100" dir="2700000" algn="tl">
                      <a:srgbClr val="000000">
                        <a:alpha val="43137"/>
                      </a:srgbClr>
                    </a:outerShdw>
                  </a:effectLst>
                </a:rPr>
                <a:t> p</a:t>
              </a:r>
              <a:r>
                <a:rPr lang="es-ES" b="1" dirty="0" err="1">
                  <a:solidFill>
                    <a:schemeClr val="bg1"/>
                  </a:solidFill>
                  <a:effectLst>
                    <a:outerShdw blurRad="38100" dist="38100" dir="2700000" algn="tl">
                      <a:srgbClr val="000000">
                        <a:alpha val="43137"/>
                      </a:srgbClr>
                    </a:outerShdw>
                  </a:effectLst>
                </a:rPr>
                <a:t>okročilý</a:t>
              </a:r>
              <a:r>
                <a:rPr lang="cs-CZ" b="1" dirty="0">
                  <a:solidFill>
                    <a:schemeClr val="bg1"/>
                  </a:solidFill>
                  <a:effectLst>
                    <a:outerShdw blurRad="38100" dist="38100" dir="2700000" algn="tl">
                      <a:srgbClr val="000000">
                        <a:alpha val="43137"/>
                      </a:srgbClr>
                    </a:outerShdw>
                  </a:effectLst>
                </a:rPr>
                <a:t>ch</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kurz</a:t>
              </a:r>
              <a:r>
                <a:rPr lang="cs-CZ" b="1" dirty="0">
                  <a:solidFill>
                    <a:schemeClr val="bg1"/>
                  </a:solidFill>
                  <a:effectLst>
                    <a:outerShdw blurRad="38100" dist="38100" dir="2700000" algn="tl">
                      <a:srgbClr val="000000">
                        <a:alpha val="43137"/>
                      </a:srgbClr>
                    </a:outerShdw>
                  </a:effectLst>
                </a:rPr>
                <a:t>ech</a:t>
              </a:r>
              <a:r>
                <a:rPr lang="es-ES" b="1" dirty="0">
                  <a:solidFill>
                    <a:schemeClr val="bg1"/>
                  </a:solidFill>
                  <a:effectLst>
                    <a:outerShdw blurRad="38100" dist="38100" dir="2700000" algn="tl">
                      <a:srgbClr val="000000">
                        <a:alpha val="43137"/>
                      </a:srgbClr>
                    </a:outerShdw>
                  </a:effectLst>
                </a:rPr>
                <a:t>
</a:t>
              </a:r>
            </a:p>
          </p:txBody>
        </p:sp>
      </p:grpSp>
      <p:pic>
        <p:nvPicPr>
          <p:cNvPr id="5" name="Imagen 4" descr="Casa en medio de campo&#10;&#10;Descripción generada automáticamente con confianza media">
            <a:extLst>
              <a:ext uri="{FF2B5EF4-FFF2-40B4-BE49-F238E27FC236}">
                <a16:creationId xmlns:a16="http://schemas.microsoft.com/office/drawing/2014/main" id="{40399988-5E86-33F9-053D-5D55393AF790}"/>
              </a:ext>
            </a:extLst>
          </p:cNvPr>
          <p:cNvPicPr>
            <a:picLocks noChangeAspect="1"/>
          </p:cNvPicPr>
          <p:nvPr/>
        </p:nvPicPr>
        <p:blipFill rotWithShape="1">
          <a:blip r:embed="rId4">
            <a:extLst>
              <a:ext uri="{28A0092B-C50C-407E-A947-70E740481C1C}">
                <a14:useLocalDpi xmlns:a14="http://schemas.microsoft.com/office/drawing/2010/main" val="0"/>
              </a:ext>
            </a:extLst>
          </a:blip>
          <a:srcRect t="19273"/>
          <a:stretch/>
        </p:blipFill>
        <p:spPr>
          <a:xfrm>
            <a:off x="8409523" y="1254565"/>
            <a:ext cx="3380038" cy="1912908"/>
          </a:xfrm>
          <a:prstGeom prst="rect">
            <a:avLst/>
          </a:prstGeom>
          <a:ln w="38100" cap="sq">
            <a:solidFill>
              <a:srgbClr val="61993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388CF5ED-DD9E-CA86-CE38-DCBF5D1F7838}"/>
              </a:ext>
            </a:extLst>
          </p:cNvPr>
          <p:cNvPicPr>
            <a:picLocks noChangeAspect="1"/>
          </p:cNvPicPr>
          <p:nvPr/>
        </p:nvPicPr>
        <p:blipFill rotWithShape="1">
          <a:blip r:embed="rId5"/>
          <a:srcRect l="1833" t="4098" r="32835" b="-4098"/>
          <a:stretch/>
        </p:blipFill>
        <p:spPr>
          <a:xfrm>
            <a:off x="300018" y="3429000"/>
            <a:ext cx="2982026" cy="3200982"/>
          </a:xfrm>
          <a:prstGeom prst="rect">
            <a:avLst/>
          </a:prstGeom>
          <a:ln w="38100" cap="sq">
            <a:solidFill>
              <a:srgbClr val="6199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1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6031" r="13107"/>
          <a:stretch/>
        </p:blipFill>
        <p:spPr>
          <a:xfrm>
            <a:off x="205274" y="625059"/>
            <a:ext cx="4534678" cy="5607882"/>
          </a:xfrm>
          <a:prstGeom prst="rect">
            <a:avLst/>
          </a:prstGeom>
          <a:blipFill>
            <a:blip r:embed="rId4"/>
            <a:stretch>
              <a:fillRect/>
            </a:stretch>
          </a:blipFill>
        </p:spPr>
      </p:pic>
      <p:sp>
        <p:nvSpPr>
          <p:cNvPr id="2" name="CuadroTexto 1">
            <a:extLst>
              <a:ext uri="{FF2B5EF4-FFF2-40B4-BE49-F238E27FC236}">
                <a16:creationId xmlns:a16="http://schemas.microsoft.com/office/drawing/2014/main" id="{410B1ED0-7E10-6E89-2D4B-E6FF88E8BDBC}"/>
              </a:ext>
            </a:extLst>
          </p:cNvPr>
          <p:cNvSpPr txBox="1"/>
          <p:nvPr/>
        </p:nvSpPr>
        <p:spPr>
          <a:xfrm>
            <a:off x="5260213" y="1681801"/>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err="1">
                <a:ln w="6600">
                  <a:solidFill>
                    <a:srgbClr val="E13B44"/>
                  </a:solidFill>
                  <a:prstDash val="solid"/>
                </a:ln>
                <a:solidFill>
                  <a:schemeClr val="accent5">
                    <a:lumMod val="40000"/>
                    <a:lumOff val="60000"/>
                  </a:schemeClr>
                </a:solidFill>
                <a:effectLst>
                  <a:outerShdw dist="38100" dir="2700000" algn="tl" rotWithShape="0">
                    <a:srgbClr val="000000"/>
                  </a:outerShdw>
                </a:effectLst>
              </a:rPr>
              <a:t>Zásadní</a:t>
            </a:r>
            <a:r>
              <a:rPr lang="es-E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 </a:t>
            </a:r>
            <a:r>
              <a:rPr lang="es-ES" sz="6000" b="1" dirty="0" err="1">
                <a:ln w="6600">
                  <a:solidFill>
                    <a:srgbClr val="E13B44"/>
                  </a:solidFill>
                  <a:prstDash val="solid"/>
                </a:ln>
                <a:solidFill>
                  <a:schemeClr val="accent5">
                    <a:lumMod val="40000"/>
                    <a:lumOff val="60000"/>
                  </a:schemeClr>
                </a:solidFill>
                <a:effectLst>
                  <a:outerShdw dist="38100" dir="2700000" algn="tl" rotWithShape="0">
                    <a:srgbClr val="000000"/>
                  </a:outerShdw>
                </a:effectLst>
              </a:rPr>
              <a:t>význam</a:t>
            </a:r>
            <a:r>
              <a:rPr lang="es-E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
</a:t>
            </a:r>
            <a:r>
              <a:rPr lang="es-ES" sz="6000" b="1" dirty="0" err="1">
                <a:ln w="6600">
                  <a:solidFill>
                    <a:srgbClr val="E13B44"/>
                  </a:solidFill>
                  <a:prstDash val="solid"/>
                </a:ln>
                <a:solidFill>
                  <a:schemeClr val="accent5">
                    <a:lumMod val="40000"/>
                    <a:lumOff val="60000"/>
                  </a:schemeClr>
                </a:solidFill>
                <a:effectLst>
                  <a:outerShdw dist="38100" dir="2700000" algn="tl" rotWithShape="0">
                    <a:srgbClr val="000000"/>
                  </a:outerShdw>
                </a:effectLst>
              </a:rPr>
              <a:t>fyzick</a:t>
            </a:r>
            <a:r>
              <a:rPr lang="cs-CZ" sz="6000" b="1" dirty="0" err="1">
                <a:ln w="6600">
                  <a:solidFill>
                    <a:srgbClr val="E13B44"/>
                  </a:solidFill>
                  <a:prstDash val="solid"/>
                </a:ln>
                <a:solidFill>
                  <a:schemeClr val="accent5">
                    <a:lumMod val="40000"/>
                    <a:lumOff val="60000"/>
                  </a:schemeClr>
                </a:solidFill>
                <a:effectLst>
                  <a:outerShdw dist="38100" dir="2700000" algn="tl" rotWithShape="0">
                    <a:srgbClr val="000000"/>
                  </a:outerShdw>
                </a:effectLst>
              </a:rPr>
              <a:t>ého</a:t>
            </a:r>
            <a:r>
              <a:rPr lang="es-E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 </a:t>
            </a:r>
            <a:r>
              <a:rPr lang="es-ES" sz="6000" b="1" dirty="0" err="1">
                <a:ln w="6600">
                  <a:solidFill>
                    <a:srgbClr val="E13B44"/>
                  </a:solidFill>
                  <a:prstDash val="solid"/>
                </a:ln>
                <a:solidFill>
                  <a:schemeClr val="accent5">
                    <a:lumMod val="40000"/>
                    <a:lumOff val="60000"/>
                  </a:schemeClr>
                </a:solidFill>
                <a:effectLst>
                  <a:outerShdw dist="38100" dir="2700000" algn="tl" rotWithShape="0">
                    <a:srgbClr val="000000"/>
                  </a:outerShdw>
                </a:effectLst>
              </a:rPr>
              <a:t>vývoj</a:t>
            </a:r>
            <a:r>
              <a:rPr lang="cs-CZ"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e</a:t>
            </a:r>
            <a:r>
              <a:rPr lang="es-E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
</a:t>
            </a:r>
          </a:p>
        </p:txBody>
      </p:sp>
    </p:spTree>
    <p:extLst>
      <p:ext uri="{BB962C8B-B14F-4D97-AF65-F5344CB8AC3E}">
        <p14:creationId xmlns:p14="http://schemas.microsoft.com/office/powerpoint/2010/main" val="22699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8.33333E-7 1.48148E-6 L -8.33333E-7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9E93A86-FEA7-9DB2-CF6B-2E38AE1BA231}"/>
              </a:ext>
            </a:extLst>
          </p:cNvPr>
          <p:cNvSpPr txBox="1"/>
          <p:nvPr/>
        </p:nvSpPr>
        <p:spPr>
          <a:xfrm>
            <a:off x="3974346" y="133350"/>
            <a:ext cx="8005672" cy="3416320"/>
          </a:xfrm>
          <a:prstGeom prst="rect">
            <a:avLst/>
          </a:prstGeom>
          <a:noFill/>
        </p:spPr>
        <p:txBody>
          <a:bodyPr wrap="square">
            <a:spAutoFit/>
          </a:bodyPr>
          <a:lstStyle/>
          <a:p>
            <a:r>
              <a:rPr lang="en-US" b="1" dirty="0" err="1"/>
              <a:t>Ti</a:t>
            </a:r>
            <a:r>
              <a:rPr lang="en-US" b="1" dirty="0"/>
              <a:t>, k</a:t>
            </a:r>
            <a:r>
              <a:rPr lang="cs-CZ" b="1" dirty="0"/>
              <a:t>do</a:t>
            </a:r>
            <a:r>
              <a:rPr lang="en-US" b="1" dirty="0"/>
              <a:t> </a:t>
            </a:r>
            <a:r>
              <a:rPr lang="en-US" b="1" dirty="0" err="1"/>
              <a:t>nepoužívají</a:t>
            </a:r>
            <a:r>
              <a:rPr lang="en-US" b="1" dirty="0"/>
              <a:t> </a:t>
            </a:r>
            <a:r>
              <a:rPr lang="en-US" b="1" dirty="0" err="1"/>
              <a:t>své</a:t>
            </a:r>
            <a:r>
              <a:rPr lang="en-US" b="1" dirty="0"/>
              <a:t> </a:t>
            </a:r>
            <a:r>
              <a:rPr lang="en-US" b="1" dirty="0" err="1"/>
              <a:t>končetiny</a:t>
            </a:r>
            <a:r>
              <a:rPr lang="en-US" b="1" dirty="0"/>
              <a:t> </a:t>
            </a:r>
            <a:r>
              <a:rPr lang="en-US" b="1" dirty="0" err="1"/>
              <a:t>každý</a:t>
            </a:r>
            <a:r>
              <a:rPr lang="en-US" b="1" dirty="0"/>
              <a:t> den, </a:t>
            </a:r>
            <a:r>
              <a:rPr lang="en-US" b="1" dirty="0" err="1"/>
              <a:t>si</a:t>
            </a:r>
            <a:r>
              <a:rPr lang="en-US" b="1" dirty="0"/>
              <a:t> </a:t>
            </a:r>
            <a:r>
              <a:rPr lang="en-US" b="1" dirty="0" err="1"/>
              <a:t>uvědomí</a:t>
            </a:r>
            <a:r>
              <a:rPr lang="en-US" b="1" dirty="0"/>
              <a:t> </a:t>
            </a:r>
            <a:r>
              <a:rPr lang="en-US" b="1" dirty="0" err="1"/>
              <a:t>slabost</a:t>
            </a:r>
            <a:r>
              <a:rPr lang="en-US" b="1" dirty="0"/>
              <a:t>, </a:t>
            </a:r>
            <a:r>
              <a:rPr lang="en-US" b="1" dirty="0" err="1"/>
              <a:t>když</a:t>
            </a:r>
            <a:r>
              <a:rPr lang="en-US" b="1" dirty="0"/>
              <a:t> se </a:t>
            </a:r>
            <a:r>
              <a:rPr lang="en-US" b="1" dirty="0" err="1"/>
              <a:t>pokusí</a:t>
            </a:r>
            <a:r>
              <a:rPr lang="en-US" b="1" dirty="0"/>
              <a:t> </a:t>
            </a:r>
            <a:r>
              <a:rPr lang="en-US" b="1" dirty="0" err="1"/>
              <a:t>cvičit</a:t>
            </a:r>
            <a:r>
              <a:rPr lang="en-US" b="1" dirty="0"/>
              <a:t>. </a:t>
            </a:r>
            <a:r>
              <a:rPr lang="en-US" b="1" dirty="0" err="1"/>
              <a:t>Žíly</a:t>
            </a:r>
            <a:r>
              <a:rPr lang="en-US" b="1" dirty="0"/>
              <a:t> a </a:t>
            </a:r>
            <a:r>
              <a:rPr lang="en-US" b="1" dirty="0" err="1"/>
              <a:t>svaly</a:t>
            </a:r>
            <a:r>
              <a:rPr lang="en-US" b="1" dirty="0"/>
              <a:t> </a:t>
            </a:r>
            <a:r>
              <a:rPr lang="en-US" b="1" dirty="0" err="1"/>
              <a:t>nejsou</a:t>
            </a:r>
            <a:r>
              <a:rPr lang="en-US" b="1" dirty="0"/>
              <a:t> </a:t>
            </a:r>
            <a:r>
              <a:rPr lang="en-US" b="1" dirty="0" err="1"/>
              <a:t>ve</a:t>
            </a:r>
            <a:r>
              <a:rPr lang="en-US" b="1" dirty="0"/>
              <a:t> </a:t>
            </a:r>
            <a:r>
              <a:rPr lang="en-US" b="1" dirty="0" err="1"/>
              <a:t>stavu</a:t>
            </a:r>
            <a:r>
              <a:rPr lang="en-US" b="1" dirty="0"/>
              <a:t>, aby </a:t>
            </a:r>
            <a:r>
              <a:rPr lang="en-US" b="1" dirty="0" err="1"/>
              <a:t>vykonávaly</a:t>
            </a:r>
            <a:r>
              <a:rPr lang="en-US" b="1" dirty="0"/>
              <a:t> </a:t>
            </a:r>
            <a:r>
              <a:rPr lang="en-US" b="1" dirty="0" err="1"/>
              <a:t>svou</a:t>
            </a:r>
            <a:r>
              <a:rPr lang="en-US" b="1" dirty="0"/>
              <a:t> </a:t>
            </a:r>
            <a:r>
              <a:rPr lang="en-US" b="1" dirty="0" err="1"/>
              <a:t>práci</a:t>
            </a:r>
            <a:r>
              <a:rPr lang="en-US" b="1" dirty="0"/>
              <a:t> a </a:t>
            </a:r>
            <a:r>
              <a:rPr lang="en-US" b="1" dirty="0" err="1"/>
              <a:t>udržovaly</a:t>
            </a:r>
            <a:r>
              <a:rPr lang="en-US" b="1" dirty="0"/>
              <a:t> </a:t>
            </a:r>
            <a:r>
              <a:rPr lang="en-US" b="1" dirty="0" err="1"/>
              <a:t>všechny</a:t>
            </a:r>
            <a:r>
              <a:rPr lang="en-US" b="1" dirty="0"/>
              <a:t> </a:t>
            </a:r>
            <a:r>
              <a:rPr lang="en-US" b="1" dirty="0" err="1"/>
              <a:t>živé</a:t>
            </a:r>
            <a:r>
              <a:rPr lang="en-US" b="1" dirty="0"/>
              <a:t> </a:t>
            </a:r>
            <a:r>
              <a:rPr lang="en-US" b="1" dirty="0" err="1"/>
              <a:t>stroje</a:t>
            </a:r>
            <a:r>
              <a:rPr lang="en-US" b="1" dirty="0"/>
              <a:t> </a:t>
            </a:r>
            <a:r>
              <a:rPr lang="en-US" b="1" dirty="0" err="1"/>
              <a:t>ve</a:t>
            </a:r>
            <a:r>
              <a:rPr lang="en-US" b="1" dirty="0"/>
              <a:t> </a:t>
            </a:r>
            <a:r>
              <a:rPr lang="en-US" b="1" dirty="0" err="1"/>
              <a:t>zdravé</a:t>
            </a:r>
            <a:r>
              <a:rPr lang="en-US" b="1" dirty="0"/>
              <a:t> </a:t>
            </a:r>
            <a:r>
              <a:rPr lang="en-US" b="1" dirty="0" err="1"/>
              <a:t>činnosti</a:t>
            </a:r>
            <a:r>
              <a:rPr lang="en-US" b="1" dirty="0"/>
              <a:t>, </a:t>
            </a:r>
            <a:r>
              <a:rPr lang="en-US" b="1" dirty="0" err="1"/>
              <a:t>každý</a:t>
            </a:r>
            <a:r>
              <a:rPr lang="en-US" b="1" dirty="0"/>
              <a:t> </a:t>
            </a:r>
            <a:r>
              <a:rPr lang="en-US" b="1" dirty="0" err="1"/>
              <a:t>orgán</a:t>
            </a:r>
            <a:r>
              <a:rPr lang="en-US" b="1" dirty="0"/>
              <a:t> v </a:t>
            </a:r>
            <a:r>
              <a:rPr lang="en-US" b="1" dirty="0" err="1"/>
              <a:t>systému</a:t>
            </a:r>
            <a:r>
              <a:rPr lang="en-US" b="1" dirty="0"/>
              <a:t> </a:t>
            </a:r>
            <a:r>
              <a:rPr lang="en-US" b="1" dirty="0" err="1"/>
              <a:t>dělá</a:t>
            </a:r>
            <a:r>
              <a:rPr lang="en-US" b="1" dirty="0"/>
              <a:t> </a:t>
            </a:r>
            <a:r>
              <a:rPr lang="en-US" b="1" dirty="0" err="1"/>
              <a:t>svou</a:t>
            </a:r>
            <a:r>
              <a:rPr lang="en-US" b="1" dirty="0"/>
              <a:t> </a:t>
            </a:r>
            <a:r>
              <a:rPr lang="en-US" b="1" dirty="0" err="1"/>
              <a:t>část</a:t>
            </a:r>
            <a:r>
              <a:rPr lang="en-US" b="1" dirty="0"/>
              <a:t>.</a:t>
            </a:r>
            <a:r>
              <a:rPr lang="es-ES" b="1" dirty="0"/>
              <a:t> </a:t>
            </a:r>
            <a:r>
              <a:rPr lang="en-US" b="1" dirty="0" err="1">
                <a:solidFill>
                  <a:srgbClr val="C00000"/>
                </a:solidFill>
              </a:rPr>
              <a:t>Končetiny</a:t>
            </a:r>
            <a:r>
              <a:rPr lang="en-US" b="1" dirty="0">
                <a:solidFill>
                  <a:srgbClr val="C00000"/>
                </a:solidFill>
              </a:rPr>
              <a:t> se </a:t>
            </a:r>
            <a:r>
              <a:rPr lang="en-US" b="1" dirty="0" err="1">
                <a:solidFill>
                  <a:srgbClr val="C00000"/>
                </a:solidFill>
              </a:rPr>
              <a:t>při</a:t>
            </a:r>
            <a:r>
              <a:rPr lang="en-US" b="1" dirty="0">
                <a:solidFill>
                  <a:srgbClr val="C00000"/>
                </a:solidFill>
              </a:rPr>
              <a:t> </a:t>
            </a:r>
            <a:r>
              <a:rPr lang="en-US" b="1" dirty="0" err="1">
                <a:solidFill>
                  <a:srgbClr val="C00000"/>
                </a:solidFill>
              </a:rPr>
              <a:t>používání</a:t>
            </a:r>
            <a:r>
              <a:rPr lang="en-US" b="1" dirty="0">
                <a:solidFill>
                  <a:srgbClr val="C00000"/>
                </a:solidFill>
              </a:rPr>
              <a:t> </a:t>
            </a:r>
            <a:r>
              <a:rPr lang="en-US" b="1" dirty="0" err="1">
                <a:solidFill>
                  <a:srgbClr val="C00000"/>
                </a:solidFill>
              </a:rPr>
              <a:t>zpevní</a:t>
            </a:r>
            <a:r>
              <a:rPr lang="en-US" b="1" dirty="0">
                <a:solidFill>
                  <a:srgbClr val="C00000"/>
                </a:solidFill>
              </a:rPr>
              <a:t>. </a:t>
            </a:r>
            <a:r>
              <a:rPr lang="en-US" b="1" dirty="0" err="1">
                <a:solidFill>
                  <a:srgbClr val="C00000"/>
                </a:solidFill>
              </a:rPr>
              <a:t>Mírné</a:t>
            </a:r>
            <a:r>
              <a:rPr lang="en-US" b="1" dirty="0">
                <a:solidFill>
                  <a:srgbClr val="C00000"/>
                </a:solidFill>
              </a:rPr>
              <a:t> </a:t>
            </a:r>
            <a:r>
              <a:rPr lang="en-US" b="1" dirty="0" err="1">
                <a:solidFill>
                  <a:srgbClr val="C00000"/>
                </a:solidFill>
              </a:rPr>
              <a:t>cvičení</a:t>
            </a:r>
            <a:r>
              <a:rPr lang="en-US" b="1" dirty="0">
                <a:solidFill>
                  <a:srgbClr val="C00000"/>
                </a:solidFill>
              </a:rPr>
              <a:t> </a:t>
            </a:r>
            <a:r>
              <a:rPr lang="en-US" b="1" dirty="0" err="1">
                <a:solidFill>
                  <a:srgbClr val="C00000"/>
                </a:solidFill>
              </a:rPr>
              <a:t>každý</a:t>
            </a:r>
            <a:r>
              <a:rPr lang="en-US" b="1" dirty="0">
                <a:solidFill>
                  <a:srgbClr val="C00000"/>
                </a:solidFill>
              </a:rPr>
              <a:t> den </a:t>
            </a:r>
            <a:r>
              <a:rPr lang="en-US" b="1" dirty="0" err="1">
                <a:solidFill>
                  <a:srgbClr val="C00000"/>
                </a:solidFill>
              </a:rPr>
              <a:t>dodá</a:t>
            </a:r>
            <a:r>
              <a:rPr lang="en-US" b="1" dirty="0">
                <a:solidFill>
                  <a:srgbClr val="C00000"/>
                </a:solidFill>
              </a:rPr>
              <a:t> </a:t>
            </a:r>
            <a:r>
              <a:rPr lang="en-US" b="1" dirty="0" err="1">
                <a:solidFill>
                  <a:srgbClr val="C00000"/>
                </a:solidFill>
              </a:rPr>
              <a:t>sílu</a:t>
            </a:r>
            <a:r>
              <a:rPr lang="en-US" b="1" dirty="0">
                <a:solidFill>
                  <a:srgbClr val="C00000"/>
                </a:solidFill>
              </a:rPr>
              <a:t> </a:t>
            </a:r>
            <a:r>
              <a:rPr lang="en-US" b="1" dirty="0" err="1">
                <a:solidFill>
                  <a:srgbClr val="C00000"/>
                </a:solidFill>
              </a:rPr>
              <a:t>svalům</a:t>
            </a:r>
            <a:r>
              <a:rPr lang="en-US" b="1" dirty="0">
                <a:solidFill>
                  <a:srgbClr val="C00000"/>
                </a:solidFill>
              </a:rPr>
              <a:t>, </a:t>
            </a:r>
            <a:r>
              <a:rPr lang="en-US" b="1" dirty="0" err="1">
                <a:solidFill>
                  <a:srgbClr val="C00000"/>
                </a:solidFill>
              </a:rPr>
              <a:t>které</a:t>
            </a:r>
            <a:r>
              <a:rPr lang="en-US" b="1" dirty="0">
                <a:solidFill>
                  <a:srgbClr val="C00000"/>
                </a:solidFill>
              </a:rPr>
              <a:t> se bez </a:t>
            </a:r>
            <a:r>
              <a:rPr lang="en-US" b="1" dirty="0" err="1">
                <a:solidFill>
                  <a:srgbClr val="C00000"/>
                </a:solidFill>
              </a:rPr>
              <a:t>cvičení</a:t>
            </a:r>
            <a:r>
              <a:rPr lang="en-US" b="1" dirty="0">
                <a:solidFill>
                  <a:srgbClr val="C00000"/>
                </a:solidFill>
              </a:rPr>
              <a:t> </a:t>
            </a:r>
            <a:r>
              <a:rPr lang="en-US" b="1" dirty="0" err="1">
                <a:solidFill>
                  <a:srgbClr val="C00000"/>
                </a:solidFill>
              </a:rPr>
              <a:t>stávají</a:t>
            </a:r>
            <a:r>
              <a:rPr lang="en-US" b="1" dirty="0">
                <a:solidFill>
                  <a:srgbClr val="C00000"/>
                </a:solidFill>
              </a:rPr>
              <a:t> </a:t>
            </a:r>
            <a:r>
              <a:rPr lang="en-US" b="1" dirty="0" err="1">
                <a:solidFill>
                  <a:srgbClr val="C00000"/>
                </a:solidFill>
              </a:rPr>
              <a:t>ochablými</a:t>
            </a:r>
            <a:r>
              <a:rPr lang="en-US" b="1" dirty="0">
                <a:solidFill>
                  <a:srgbClr val="C00000"/>
                </a:solidFill>
              </a:rPr>
              <a:t> a </a:t>
            </a:r>
            <a:r>
              <a:rPr lang="en-US" b="1" dirty="0" err="1">
                <a:solidFill>
                  <a:srgbClr val="C00000"/>
                </a:solidFill>
              </a:rPr>
              <a:t>oslabenými</a:t>
            </a:r>
            <a:r>
              <a:rPr lang="en-US" b="1" dirty="0">
                <a:solidFill>
                  <a:srgbClr val="C00000"/>
                </a:solidFill>
              </a:rPr>
              <a:t>. </a:t>
            </a:r>
            <a:r>
              <a:rPr lang="en-US" b="1" dirty="0" err="1">
                <a:solidFill>
                  <a:srgbClr val="C00000"/>
                </a:solidFill>
              </a:rPr>
              <a:t>Aktivním</a:t>
            </a:r>
            <a:r>
              <a:rPr lang="en-US" b="1" dirty="0">
                <a:solidFill>
                  <a:srgbClr val="C00000"/>
                </a:solidFill>
              </a:rPr>
              <a:t> </a:t>
            </a:r>
            <a:r>
              <a:rPr lang="en-US" b="1" dirty="0" err="1">
                <a:solidFill>
                  <a:srgbClr val="C00000"/>
                </a:solidFill>
              </a:rPr>
              <a:t>cvičením</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čerstvém</a:t>
            </a:r>
            <a:r>
              <a:rPr lang="en-US" b="1" dirty="0">
                <a:solidFill>
                  <a:srgbClr val="C00000"/>
                </a:solidFill>
              </a:rPr>
              <a:t> </a:t>
            </a:r>
            <a:r>
              <a:rPr lang="en-US" b="1" dirty="0" err="1">
                <a:solidFill>
                  <a:srgbClr val="C00000"/>
                </a:solidFill>
              </a:rPr>
              <a:t>vzduchu</a:t>
            </a:r>
            <a:r>
              <a:rPr lang="en-US" b="1" dirty="0">
                <a:solidFill>
                  <a:srgbClr val="C00000"/>
                </a:solidFill>
              </a:rPr>
              <a:t> </a:t>
            </a:r>
            <a:r>
              <a:rPr lang="en-US" b="1" dirty="0" err="1">
                <a:solidFill>
                  <a:srgbClr val="C00000"/>
                </a:solidFill>
              </a:rPr>
              <a:t>každý</a:t>
            </a:r>
            <a:r>
              <a:rPr lang="en-US" b="1" dirty="0">
                <a:solidFill>
                  <a:srgbClr val="C00000"/>
                </a:solidFill>
              </a:rPr>
              <a:t> den </a:t>
            </a:r>
            <a:r>
              <a:rPr lang="en-US" b="1" dirty="0" err="1">
                <a:solidFill>
                  <a:srgbClr val="C00000"/>
                </a:solidFill>
              </a:rPr>
              <a:t>budou</a:t>
            </a:r>
            <a:r>
              <a:rPr lang="en-US" b="1" dirty="0">
                <a:solidFill>
                  <a:srgbClr val="C00000"/>
                </a:solidFill>
              </a:rPr>
              <a:t> </a:t>
            </a:r>
            <a:r>
              <a:rPr lang="en-US" b="1" dirty="0" err="1">
                <a:solidFill>
                  <a:srgbClr val="C00000"/>
                </a:solidFill>
              </a:rPr>
              <a:t>játra</a:t>
            </a:r>
            <a:r>
              <a:rPr lang="en-US" b="1" dirty="0">
                <a:solidFill>
                  <a:srgbClr val="C00000"/>
                </a:solidFill>
              </a:rPr>
              <a:t>, </a:t>
            </a:r>
            <a:r>
              <a:rPr lang="en-US" b="1" dirty="0" err="1">
                <a:solidFill>
                  <a:srgbClr val="C00000"/>
                </a:solidFill>
              </a:rPr>
              <a:t>ledviny</a:t>
            </a:r>
            <a:r>
              <a:rPr lang="en-US" b="1" dirty="0">
                <a:solidFill>
                  <a:srgbClr val="C00000"/>
                </a:solidFill>
              </a:rPr>
              <a:t> a </a:t>
            </a:r>
            <a:r>
              <a:rPr lang="en-US" b="1" dirty="0" err="1">
                <a:solidFill>
                  <a:srgbClr val="C00000"/>
                </a:solidFill>
              </a:rPr>
              <a:t>plíce</a:t>
            </a:r>
            <a:r>
              <a:rPr lang="en-US" b="1" dirty="0">
                <a:solidFill>
                  <a:srgbClr val="C00000"/>
                </a:solidFill>
              </a:rPr>
              <a:t> </a:t>
            </a:r>
            <a:r>
              <a:rPr lang="en-US" b="1" dirty="0" err="1">
                <a:solidFill>
                  <a:srgbClr val="C00000"/>
                </a:solidFill>
              </a:rPr>
              <a:t>také</a:t>
            </a:r>
            <a:r>
              <a:rPr lang="en-US" b="1" dirty="0">
                <a:solidFill>
                  <a:srgbClr val="C00000"/>
                </a:solidFill>
              </a:rPr>
              <a:t> </a:t>
            </a:r>
            <a:r>
              <a:rPr lang="en-US" b="1" dirty="0" err="1">
                <a:solidFill>
                  <a:srgbClr val="C00000"/>
                </a:solidFill>
              </a:rPr>
              <a:t>posíleny</a:t>
            </a:r>
            <a:r>
              <a:rPr lang="en-US" b="1" dirty="0">
                <a:solidFill>
                  <a:srgbClr val="C00000"/>
                </a:solidFill>
              </a:rPr>
              <a:t>, aby </a:t>
            </a:r>
            <a:r>
              <a:rPr lang="en-US" b="1" dirty="0" err="1">
                <a:solidFill>
                  <a:srgbClr val="C00000"/>
                </a:solidFill>
              </a:rPr>
              <a:t>vykonávaly</a:t>
            </a:r>
            <a:r>
              <a:rPr lang="en-US" b="1" dirty="0">
                <a:solidFill>
                  <a:srgbClr val="C00000"/>
                </a:solidFill>
              </a:rPr>
              <a:t> </a:t>
            </a:r>
            <a:r>
              <a:rPr lang="en-US" b="1" dirty="0" err="1">
                <a:solidFill>
                  <a:srgbClr val="C00000"/>
                </a:solidFill>
              </a:rPr>
              <a:t>svou</a:t>
            </a:r>
            <a:r>
              <a:rPr lang="en-US" b="1" dirty="0">
                <a:solidFill>
                  <a:srgbClr val="C00000"/>
                </a:solidFill>
              </a:rPr>
              <a:t> </a:t>
            </a:r>
            <a:r>
              <a:rPr lang="en-US" b="1" dirty="0" err="1">
                <a:solidFill>
                  <a:srgbClr val="C00000"/>
                </a:solidFill>
              </a:rPr>
              <a:t>práci</a:t>
            </a:r>
            <a:r>
              <a:rPr lang="en-US" b="1" dirty="0">
                <a:solidFill>
                  <a:srgbClr val="C00000"/>
                </a:solidFill>
              </a:rPr>
              <a:t>.</a:t>
            </a:r>
            <a:endParaRPr lang="es-ES" b="1" dirty="0">
              <a:solidFill>
                <a:srgbClr val="C00000"/>
              </a:solidFill>
            </a:endParaRPr>
          </a:p>
          <a:p>
            <a:r>
              <a:rPr lang="en-US" b="1" dirty="0" err="1"/>
              <a:t>Přiveďte</a:t>
            </a:r>
            <a:r>
              <a:rPr lang="en-US" b="1" dirty="0"/>
              <a:t> </a:t>
            </a:r>
            <a:r>
              <a:rPr lang="en-US" b="1" dirty="0" err="1"/>
              <a:t>na</a:t>
            </a:r>
            <a:r>
              <a:rPr lang="en-US" b="1" dirty="0"/>
              <a:t> </a:t>
            </a:r>
            <a:r>
              <a:rPr lang="en-US" b="1" dirty="0" err="1"/>
              <a:t>pomoc</a:t>
            </a:r>
            <a:r>
              <a:rPr lang="en-US" b="1" dirty="0"/>
              <a:t> </a:t>
            </a:r>
            <a:r>
              <a:rPr lang="en-US" b="1" dirty="0" err="1"/>
              <a:t>sílu</a:t>
            </a:r>
            <a:r>
              <a:rPr lang="en-US" b="1" dirty="0"/>
              <a:t> </a:t>
            </a:r>
            <a:r>
              <a:rPr lang="en-US" b="1" dirty="0" err="1"/>
              <a:t>vůle</a:t>
            </a:r>
            <a:r>
              <a:rPr lang="en-US" b="1" dirty="0"/>
              <a:t>, </a:t>
            </a:r>
            <a:r>
              <a:rPr lang="en-US" b="1" dirty="0" err="1"/>
              <a:t>která</a:t>
            </a:r>
            <a:r>
              <a:rPr lang="en-US" b="1" dirty="0"/>
              <a:t> </a:t>
            </a:r>
            <a:r>
              <a:rPr lang="en-US" b="1" dirty="0" err="1"/>
              <a:t>bude</a:t>
            </a:r>
            <a:r>
              <a:rPr lang="en-US" b="1" dirty="0"/>
              <a:t> </a:t>
            </a:r>
            <a:r>
              <a:rPr lang="en-US" b="1" dirty="0" err="1"/>
              <a:t>odolávat</a:t>
            </a:r>
            <a:r>
              <a:rPr lang="en-US" b="1" dirty="0"/>
              <a:t> </a:t>
            </a:r>
            <a:r>
              <a:rPr lang="en-US" b="1" dirty="0" err="1"/>
              <a:t>chladu</a:t>
            </a:r>
            <a:r>
              <a:rPr lang="en-US" b="1" dirty="0"/>
              <a:t> a </a:t>
            </a:r>
            <a:r>
              <a:rPr lang="en-US" b="1" dirty="0" err="1"/>
              <a:t>dodá</a:t>
            </a:r>
            <a:r>
              <a:rPr lang="en-US" b="1" dirty="0"/>
              <a:t> </a:t>
            </a:r>
            <a:r>
              <a:rPr lang="en-US" b="1" dirty="0" err="1"/>
              <a:t>energii</a:t>
            </a:r>
            <a:r>
              <a:rPr lang="en-US" b="1" dirty="0"/>
              <a:t> </a:t>
            </a:r>
            <a:r>
              <a:rPr lang="en-US" b="1" dirty="0" err="1"/>
              <a:t>nervovému</a:t>
            </a:r>
            <a:r>
              <a:rPr lang="en-US" b="1" dirty="0"/>
              <a:t> </a:t>
            </a:r>
            <a:r>
              <a:rPr lang="en-US" b="1" dirty="0" err="1"/>
              <a:t>systému</a:t>
            </a:r>
            <a:r>
              <a:rPr lang="en-US" b="1" dirty="0"/>
              <a:t>.</a:t>
            </a:r>
            <a:r>
              <a:rPr lang="es-ES" b="1" dirty="0"/>
              <a:t> </a:t>
            </a:r>
            <a:r>
              <a:rPr lang="en-US" b="1" dirty="0">
                <a:solidFill>
                  <a:srgbClr val="C00000"/>
                </a:solidFill>
              </a:rPr>
              <a:t>V </a:t>
            </a:r>
            <a:r>
              <a:rPr lang="en-US" b="1" dirty="0" err="1">
                <a:solidFill>
                  <a:srgbClr val="C00000"/>
                </a:solidFill>
              </a:rPr>
              <a:t>krátké</a:t>
            </a:r>
            <a:r>
              <a:rPr lang="en-US" b="1" dirty="0">
                <a:solidFill>
                  <a:srgbClr val="C00000"/>
                </a:solidFill>
              </a:rPr>
              <a:t> </a:t>
            </a:r>
            <a:r>
              <a:rPr lang="en-US" b="1" dirty="0" err="1">
                <a:solidFill>
                  <a:srgbClr val="C00000"/>
                </a:solidFill>
              </a:rPr>
              <a:t>době</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natolik</a:t>
            </a:r>
            <a:r>
              <a:rPr lang="en-US" b="1" dirty="0">
                <a:solidFill>
                  <a:srgbClr val="C00000"/>
                </a:solidFill>
              </a:rPr>
              <a:t> </a:t>
            </a:r>
            <a:r>
              <a:rPr lang="en-US" b="1" dirty="0" err="1">
                <a:solidFill>
                  <a:srgbClr val="C00000"/>
                </a:solidFill>
              </a:rPr>
              <a:t>uvědomíte</a:t>
            </a:r>
            <a:r>
              <a:rPr lang="en-US" b="1" dirty="0">
                <a:solidFill>
                  <a:srgbClr val="C00000"/>
                </a:solidFill>
              </a:rPr>
              <a:t> </a:t>
            </a:r>
            <a:r>
              <a:rPr lang="en-US" b="1" dirty="0" err="1">
                <a:solidFill>
                  <a:srgbClr val="C00000"/>
                </a:solidFill>
              </a:rPr>
              <a:t>přínos</a:t>
            </a:r>
            <a:r>
              <a:rPr lang="en-US" b="1" dirty="0">
                <a:solidFill>
                  <a:srgbClr val="C00000"/>
                </a:solidFill>
              </a:rPr>
              <a:t> </a:t>
            </a:r>
            <a:r>
              <a:rPr lang="en-US" b="1" dirty="0" err="1">
                <a:solidFill>
                  <a:srgbClr val="C00000"/>
                </a:solidFill>
              </a:rPr>
              <a:t>cvičení</a:t>
            </a:r>
            <a:r>
              <a:rPr lang="en-US" b="1" dirty="0">
                <a:solidFill>
                  <a:srgbClr val="C00000"/>
                </a:solidFill>
              </a:rPr>
              <a:t> a </a:t>
            </a:r>
            <a:r>
              <a:rPr lang="en-US" b="1" dirty="0" err="1">
                <a:solidFill>
                  <a:srgbClr val="C00000"/>
                </a:solidFill>
              </a:rPr>
              <a:t>čistého</a:t>
            </a:r>
            <a:r>
              <a:rPr lang="en-US" b="1" dirty="0">
                <a:solidFill>
                  <a:srgbClr val="C00000"/>
                </a:solidFill>
              </a:rPr>
              <a:t> </a:t>
            </a:r>
            <a:r>
              <a:rPr lang="en-US" b="1" dirty="0" err="1">
                <a:solidFill>
                  <a:srgbClr val="C00000"/>
                </a:solidFill>
              </a:rPr>
              <a:t>vzduchu</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byste</a:t>
            </a:r>
            <a:r>
              <a:rPr lang="en-US" b="1" dirty="0">
                <a:solidFill>
                  <a:srgbClr val="C00000"/>
                </a:solidFill>
              </a:rPr>
              <a:t> bez </a:t>
            </a:r>
            <a:r>
              <a:rPr lang="en-US" b="1" dirty="0" err="1">
                <a:solidFill>
                  <a:srgbClr val="C00000"/>
                </a:solidFill>
              </a:rPr>
              <a:t>těchto</a:t>
            </a:r>
            <a:r>
              <a:rPr lang="en-US" b="1" dirty="0">
                <a:solidFill>
                  <a:srgbClr val="C00000"/>
                </a:solidFill>
              </a:rPr>
              <a:t> </a:t>
            </a:r>
            <a:r>
              <a:rPr lang="en-US" b="1" dirty="0" err="1">
                <a:solidFill>
                  <a:srgbClr val="C00000"/>
                </a:solidFill>
              </a:rPr>
              <a:t>požehnání</a:t>
            </a:r>
            <a:r>
              <a:rPr lang="en-US" b="1" dirty="0">
                <a:solidFill>
                  <a:srgbClr val="C00000"/>
                </a:solidFill>
              </a:rPr>
              <a:t> </a:t>
            </a:r>
            <a:r>
              <a:rPr lang="en-US" b="1" dirty="0" err="1">
                <a:solidFill>
                  <a:srgbClr val="C00000"/>
                </a:solidFill>
              </a:rPr>
              <a:t>nežili</a:t>
            </a:r>
            <a:r>
              <a:rPr lang="en-US" b="1" dirty="0">
                <a:solidFill>
                  <a:srgbClr val="C00000"/>
                </a:solidFill>
              </a:rPr>
              <a:t>.</a:t>
            </a:r>
            <a:r>
              <a:rPr lang="es-ES" b="1" dirty="0"/>
              <a:t> </a:t>
            </a:r>
            <a:r>
              <a:rPr lang="en-US" b="1" dirty="0" err="1"/>
              <a:t>Vaše</a:t>
            </a:r>
            <a:r>
              <a:rPr lang="en-US" b="1" dirty="0"/>
              <a:t> </a:t>
            </a:r>
            <a:r>
              <a:rPr lang="en-US" b="1" dirty="0" err="1"/>
              <a:t>plíce</a:t>
            </a:r>
            <a:r>
              <a:rPr lang="en-US" b="1" dirty="0"/>
              <a:t>, </a:t>
            </a:r>
            <a:r>
              <a:rPr lang="en-US" b="1" dirty="0" err="1"/>
              <a:t>zbavené</a:t>
            </a:r>
            <a:r>
              <a:rPr lang="en-US" b="1" dirty="0"/>
              <a:t> </a:t>
            </a:r>
            <a:r>
              <a:rPr lang="en-US" b="1" dirty="0" err="1"/>
              <a:t>vzduchu</a:t>
            </a:r>
            <a:r>
              <a:rPr lang="en-US" b="1" dirty="0"/>
              <a:t>, </a:t>
            </a:r>
            <a:r>
              <a:rPr lang="en-US" b="1" dirty="0" err="1"/>
              <a:t>budou</a:t>
            </a:r>
            <a:r>
              <a:rPr lang="en-US" b="1" dirty="0"/>
              <a:t> </a:t>
            </a:r>
            <a:r>
              <a:rPr lang="en-US" b="1" dirty="0" err="1"/>
              <a:t>jako</a:t>
            </a:r>
            <a:r>
              <a:rPr lang="en-US" b="1" dirty="0"/>
              <a:t> </a:t>
            </a:r>
            <a:r>
              <a:rPr lang="en-US" b="1" dirty="0" err="1"/>
              <a:t>hladový</a:t>
            </a:r>
            <a:r>
              <a:rPr lang="en-US" b="1" dirty="0"/>
              <a:t> </a:t>
            </a:r>
            <a:r>
              <a:rPr lang="en-US" b="1" dirty="0" err="1"/>
              <a:t>člověk</a:t>
            </a:r>
            <a:r>
              <a:rPr lang="en-US" b="1" dirty="0"/>
              <a:t> </a:t>
            </a:r>
            <a:r>
              <a:rPr lang="en-US" b="1" dirty="0" err="1"/>
              <a:t>zbavený</a:t>
            </a:r>
            <a:r>
              <a:rPr lang="en-US" b="1" dirty="0"/>
              <a:t> </a:t>
            </a:r>
            <a:r>
              <a:rPr lang="en-US" b="1" dirty="0" err="1"/>
              <a:t>jídla</a:t>
            </a:r>
            <a:r>
              <a:rPr lang="en-US" b="1" dirty="0"/>
              <a:t>. </a:t>
            </a:r>
            <a:r>
              <a:rPr lang="en-US" b="1" dirty="0" err="1"/>
              <a:t>Opravdu</a:t>
            </a:r>
            <a:r>
              <a:rPr lang="en-US" b="1" dirty="0"/>
              <a:t>, </a:t>
            </a:r>
            <a:r>
              <a:rPr lang="en-US" b="1" dirty="0" err="1"/>
              <a:t>můžeme</a:t>
            </a:r>
            <a:r>
              <a:rPr lang="en-US" b="1" dirty="0"/>
              <a:t> </a:t>
            </a:r>
            <a:r>
              <a:rPr lang="en-US" b="1" dirty="0" err="1"/>
              <a:t>žít</a:t>
            </a:r>
            <a:r>
              <a:rPr lang="en-US" b="1" dirty="0"/>
              <a:t> </a:t>
            </a:r>
            <a:r>
              <a:rPr lang="en-US" b="1" dirty="0" err="1"/>
              <a:t>déle</a:t>
            </a:r>
            <a:r>
              <a:rPr lang="en-US" b="1" dirty="0"/>
              <a:t> bez </a:t>
            </a:r>
            <a:r>
              <a:rPr lang="en-US" b="1" dirty="0" err="1"/>
              <a:t>jídla</a:t>
            </a:r>
            <a:r>
              <a:rPr lang="en-US" b="1" dirty="0"/>
              <a:t> </a:t>
            </a:r>
            <a:r>
              <a:rPr lang="en-US" b="1" dirty="0" err="1"/>
              <a:t>než</a:t>
            </a:r>
            <a:r>
              <a:rPr lang="en-US" b="1" dirty="0"/>
              <a:t> </a:t>
            </a:r>
            <a:r>
              <a:rPr lang="cs-CZ" b="1" dirty="0"/>
              <a:t>               </a:t>
            </a:r>
            <a:r>
              <a:rPr lang="en-US" b="1" dirty="0"/>
              <a:t>bez </a:t>
            </a:r>
            <a:r>
              <a:rPr lang="en-US" b="1" dirty="0" err="1"/>
              <a:t>vzduchu</a:t>
            </a:r>
            <a:r>
              <a:rPr lang="en-US" b="1" dirty="0"/>
              <a:t>, </a:t>
            </a:r>
            <a:r>
              <a:rPr lang="en-US" b="1" dirty="0" err="1"/>
              <a:t>což</a:t>
            </a:r>
            <a:r>
              <a:rPr lang="en-US" b="1" dirty="0"/>
              <a:t> je </a:t>
            </a:r>
            <a:r>
              <a:rPr lang="en-US" b="1" dirty="0" err="1"/>
              <a:t>potrava</a:t>
            </a:r>
            <a:r>
              <a:rPr lang="en-US" b="1" dirty="0"/>
              <a:t>, </a:t>
            </a:r>
            <a:r>
              <a:rPr lang="en-US" b="1" dirty="0" err="1"/>
              <a:t>kterou</a:t>
            </a:r>
            <a:r>
              <a:rPr lang="en-US" b="1" dirty="0"/>
              <a:t> </a:t>
            </a:r>
            <a:r>
              <a:rPr lang="en-US" b="1" dirty="0" err="1"/>
              <a:t>Bůh</a:t>
            </a:r>
            <a:r>
              <a:rPr lang="en-US" b="1" dirty="0"/>
              <a:t> </a:t>
            </a:r>
            <a:r>
              <a:rPr lang="en-US" b="1" dirty="0" err="1"/>
              <a:t>připravil</a:t>
            </a:r>
            <a:r>
              <a:rPr lang="en-US" b="1" dirty="0"/>
              <a:t> pro </a:t>
            </a:r>
            <a:r>
              <a:rPr lang="en-US" b="1" dirty="0" err="1"/>
              <a:t>plíce</a:t>
            </a:r>
            <a:r>
              <a:rPr lang="en-US" b="1" dirty="0"/>
              <a:t>.</a:t>
            </a:r>
            <a:r>
              <a:rPr lang="cs-CZ" b="1" dirty="0"/>
              <a:t>                                                        EGW:</a:t>
            </a:r>
            <a:r>
              <a:rPr lang="es-ES" b="1" dirty="0"/>
              <a:t> 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2</a:t>
            </a:r>
            <a:r>
              <a:rPr lang="cs-CZ" b="1" dirty="0"/>
              <a:t> strana</a:t>
            </a:r>
            <a:r>
              <a:rPr lang="es-ES" b="1" dirty="0"/>
              <a:t> 533. </a:t>
            </a:r>
          </a:p>
        </p:txBody>
      </p:sp>
      <p:sp>
        <p:nvSpPr>
          <p:cNvPr id="10" name="CuadroTexto 9">
            <a:extLst>
              <a:ext uri="{FF2B5EF4-FFF2-40B4-BE49-F238E27FC236}">
                <a16:creationId xmlns:a16="http://schemas.microsoft.com/office/drawing/2014/main" id="{84C0DD58-617C-0425-8E38-591C23BCE46E}"/>
              </a:ext>
            </a:extLst>
          </p:cNvPr>
          <p:cNvSpPr txBox="1"/>
          <p:nvPr/>
        </p:nvSpPr>
        <p:spPr>
          <a:xfrm>
            <a:off x="211982" y="4082651"/>
            <a:ext cx="8127458" cy="2308324"/>
          </a:xfrm>
          <a:prstGeom prst="rect">
            <a:avLst/>
          </a:prstGeom>
          <a:noFill/>
        </p:spPr>
        <p:txBody>
          <a:bodyPr wrap="square">
            <a:spAutoFit/>
          </a:bodyPr>
          <a:lstStyle/>
          <a:p>
            <a:r>
              <a:rPr lang="cs-CZ" b="1" dirty="0"/>
              <a:t>Žák</a:t>
            </a:r>
            <a:r>
              <a:rPr lang="en-US" b="1" dirty="0" err="1"/>
              <a:t>ům</a:t>
            </a:r>
            <a:r>
              <a:rPr lang="en-US" b="1" dirty="0"/>
              <a:t> by </a:t>
            </a:r>
            <a:r>
              <a:rPr lang="en-US" b="1" dirty="0" err="1"/>
              <a:t>nemělo</a:t>
            </a:r>
            <a:r>
              <a:rPr lang="en-US" b="1" dirty="0"/>
              <a:t> </a:t>
            </a:r>
            <a:r>
              <a:rPr lang="en-US" b="1" dirty="0" err="1"/>
              <a:t>být</a:t>
            </a:r>
            <a:r>
              <a:rPr lang="en-US" b="1" dirty="0"/>
              <a:t> </a:t>
            </a:r>
            <a:r>
              <a:rPr lang="en-US" b="1" dirty="0" err="1"/>
              <a:t>dovoleno</a:t>
            </a:r>
            <a:r>
              <a:rPr lang="en-US" b="1" dirty="0"/>
              <a:t> </a:t>
            </a:r>
            <a:r>
              <a:rPr lang="en-US" b="1" dirty="0" err="1"/>
              <a:t>studovat</a:t>
            </a:r>
            <a:r>
              <a:rPr lang="en-US" b="1" dirty="0"/>
              <a:t> </a:t>
            </a:r>
            <a:r>
              <a:rPr lang="en-US" b="1" dirty="0" err="1"/>
              <a:t>tolik</a:t>
            </a:r>
            <a:r>
              <a:rPr lang="en-US" b="1" dirty="0"/>
              <a:t>, </a:t>
            </a:r>
            <a:r>
              <a:rPr lang="en-US" b="1" dirty="0" err="1"/>
              <a:t>že</a:t>
            </a:r>
            <a:r>
              <a:rPr lang="en-US" b="1" dirty="0"/>
              <a:t> </a:t>
            </a:r>
            <a:r>
              <a:rPr lang="en-US" b="1" dirty="0" err="1"/>
              <a:t>nebudou</a:t>
            </a:r>
            <a:r>
              <a:rPr lang="en-US" b="1" dirty="0"/>
              <a:t> </a:t>
            </a:r>
            <a:r>
              <a:rPr lang="en-US" b="1" dirty="0" err="1"/>
              <a:t>mít</a:t>
            </a:r>
            <a:r>
              <a:rPr lang="en-US" b="1" dirty="0"/>
              <a:t> </a:t>
            </a:r>
            <a:r>
              <a:rPr lang="en-US" b="1" dirty="0" err="1"/>
              <a:t>čas</a:t>
            </a:r>
            <a:r>
              <a:rPr lang="en-US" b="1" dirty="0"/>
              <a:t> </a:t>
            </a:r>
            <a:r>
              <a:rPr lang="en-US" b="1" dirty="0" err="1"/>
              <a:t>na</a:t>
            </a:r>
            <a:r>
              <a:rPr lang="en-US" b="1" dirty="0"/>
              <a:t> </a:t>
            </a:r>
            <a:r>
              <a:rPr lang="en-US" b="1" dirty="0" err="1"/>
              <a:t>tělesnou</a:t>
            </a:r>
            <a:r>
              <a:rPr lang="en-US" b="1" dirty="0"/>
              <a:t> </a:t>
            </a:r>
            <a:r>
              <a:rPr lang="en-US" b="1" dirty="0" err="1"/>
              <a:t>výchovu</a:t>
            </a:r>
            <a:r>
              <a:rPr lang="cs-CZ" b="1" dirty="0"/>
              <a:t>.</a:t>
            </a:r>
            <a:r>
              <a:rPr lang="es-ES" b="1" dirty="0">
                <a:solidFill>
                  <a:srgbClr val="C00000"/>
                </a:solidFill>
              </a:rPr>
              <a:t>. </a:t>
            </a:r>
            <a:r>
              <a:rPr lang="en-US" b="1" dirty="0" err="1">
                <a:solidFill>
                  <a:srgbClr val="C00000"/>
                </a:solidFill>
              </a:rPr>
              <a:t>Zdraví</a:t>
            </a:r>
            <a:r>
              <a:rPr lang="en-US" b="1" dirty="0">
                <a:solidFill>
                  <a:srgbClr val="C00000"/>
                </a:solidFill>
              </a:rPr>
              <a:t> </a:t>
            </a:r>
            <a:r>
              <a:rPr lang="en-US" b="1" dirty="0" err="1">
                <a:solidFill>
                  <a:srgbClr val="C00000"/>
                </a:solidFill>
              </a:rPr>
              <a:t>nemůže</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zachováno</a:t>
            </a:r>
            <a:r>
              <a:rPr lang="en-US" b="1" dirty="0">
                <a:solidFill>
                  <a:srgbClr val="C00000"/>
                </a:solidFill>
              </a:rPr>
              <a:t>, </a:t>
            </a:r>
            <a:r>
              <a:rPr lang="en-US" b="1" dirty="0" err="1">
                <a:solidFill>
                  <a:srgbClr val="C00000"/>
                </a:solidFill>
              </a:rPr>
              <a:t>pokud</a:t>
            </a:r>
            <a:r>
              <a:rPr lang="en-US" b="1" dirty="0">
                <a:solidFill>
                  <a:srgbClr val="C00000"/>
                </a:solidFill>
              </a:rPr>
              <a:t> </a:t>
            </a:r>
            <a:r>
              <a:rPr lang="en-US" b="1" dirty="0" err="1">
                <a:solidFill>
                  <a:srgbClr val="C00000"/>
                </a:solidFill>
              </a:rPr>
              <a:t>určitá</a:t>
            </a:r>
            <a:r>
              <a:rPr lang="en-US" b="1" dirty="0">
                <a:solidFill>
                  <a:srgbClr val="C00000"/>
                </a:solidFill>
              </a:rPr>
              <a:t> </a:t>
            </a:r>
            <a:r>
              <a:rPr lang="en-US" b="1" dirty="0" err="1">
                <a:solidFill>
                  <a:srgbClr val="C00000"/>
                </a:solidFill>
              </a:rPr>
              <a:t>část</a:t>
            </a:r>
            <a:r>
              <a:rPr lang="en-US" b="1" dirty="0">
                <a:solidFill>
                  <a:srgbClr val="C00000"/>
                </a:solidFill>
              </a:rPr>
              <a:t> </a:t>
            </a:r>
            <a:r>
              <a:rPr lang="en-US" b="1" dirty="0" err="1">
                <a:solidFill>
                  <a:srgbClr val="C00000"/>
                </a:solidFill>
              </a:rPr>
              <a:t>každého</a:t>
            </a:r>
            <a:r>
              <a:rPr lang="en-US" b="1" dirty="0">
                <a:solidFill>
                  <a:srgbClr val="C00000"/>
                </a:solidFill>
              </a:rPr>
              <a:t> </a:t>
            </a:r>
            <a:r>
              <a:rPr lang="en-US" b="1" dirty="0" err="1">
                <a:solidFill>
                  <a:srgbClr val="C00000"/>
                </a:solidFill>
              </a:rPr>
              <a:t>dne</a:t>
            </a:r>
            <a:r>
              <a:rPr lang="en-US" b="1" dirty="0">
                <a:solidFill>
                  <a:srgbClr val="C00000"/>
                </a:solidFill>
              </a:rPr>
              <a:t> </a:t>
            </a:r>
            <a:r>
              <a:rPr lang="en-US" b="1" dirty="0" err="1">
                <a:solidFill>
                  <a:srgbClr val="C00000"/>
                </a:solidFill>
              </a:rPr>
              <a:t>není</a:t>
            </a:r>
            <a:r>
              <a:rPr lang="en-US" b="1" dirty="0">
                <a:solidFill>
                  <a:srgbClr val="C00000"/>
                </a:solidFill>
              </a:rPr>
              <a:t> </a:t>
            </a:r>
            <a:r>
              <a:rPr lang="en-US" b="1" dirty="0" err="1">
                <a:solidFill>
                  <a:srgbClr val="C00000"/>
                </a:solidFill>
              </a:rPr>
              <a:t>věnována</a:t>
            </a:r>
            <a:r>
              <a:rPr lang="en-US" b="1" dirty="0">
                <a:solidFill>
                  <a:srgbClr val="C00000"/>
                </a:solidFill>
              </a:rPr>
              <a:t> </a:t>
            </a:r>
            <a:r>
              <a:rPr lang="en-US" b="1" dirty="0" err="1">
                <a:solidFill>
                  <a:srgbClr val="C00000"/>
                </a:solidFill>
              </a:rPr>
              <a:t>svalové</a:t>
            </a:r>
            <a:r>
              <a:rPr lang="en-US" b="1" dirty="0">
                <a:solidFill>
                  <a:srgbClr val="C00000"/>
                </a:solidFill>
              </a:rPr>
              <a:t> </a:t>
            </a:r>
            <a:r>
              <a:rPr lang="en-US" b="1" dirty="0" err="1">
                <a:solidFill>
                  <a:srgbClr val="C00000"/>
                </a:solidFill>
              </a:rPr>
              <a:t>námaze</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čerstvém</a:t>
            </a:r>
            <a:r>
              <a:rPr lang="en-US" b="1" dirty="0">
                <a:solidFill>
                  <a:srgbClr val="C00000"/>
                </a:solidFill>
              </a:rPr>
              <a:t> </a:t>
            </a:r>
            <a:r>
              <a:rPr lang="en-US" b="1" dirty="0" err="1">
                <a:solidFill>
                  <a:srgbClr val="C00000"/>
                </a:solidFill>
              </a:rPr>
              <a:t>vzduchu</a:t>
            </a:r>
            <a:r>
              <a:rPr lang="cs-CZ" b="1" dirty="0">
                <a:solidFill>
                  <a:srgbClr val="C00000"/>
                </a:solidFill>
              </a:rPr>
              <a:t>.</a:t>
            </a:r>
            <a:r>
              <a:rPr lang="es-ES" b="1" dirty="0"/>
              <a:t> </a:t>
            </a:r>
            <a:r>
              <a:rPr lang="en-US" b="1" dirty="0" err="1"/>
              <a:t>Stanovené</a:t>
            </a:r>
            <a:r>
              <a:rPr lang="en-US" b="1" dirty="0"/>
              <a:t> </a:t>
            </a:r>
            <a:r>
              <a:rPr lang="en-US" b="1" dirty="0" err="1"/>
              <a:t>hodiny</a:t>
            </a:r>
            <a:r>
              <a:rPr lang="en-US" b="1" dirty="0"/>
              <a:t> by</a:t>
            </a:r>
            <a:r>
              <a:rPr lang="cs-CZ" b="1" dirty="0"/>
              <a:t> děti</a:t>
            </a:r>
            <a:r>
              <a:rPr lang="en-US" b="1" dirty="0"/>
              <a:t> </a:t>
            </a:r>
            <a:r>
              <a:rPr lang="en-US" b="1" dirty="0" err="1"/>
              <a:t>měly</a:t>
            </a:r>
            <a:r>
              <a:rPr lang="en-US" b="1" dirty="0"/>
              <a:t> </a:t>
            </a:r>
            <a:r>
              <a:rPr lang="en-US" b="1" dirty="0" err="1"/>
              <a:t>věnov</a:t>
            </a:r>
            <a:r>
              <a:rPr lang="cs-CZ" b="1" dirty="0" err="1"/>
              <a:t>at</a:t>
            </a:r>
            <a:r>
              <a:rPr lang="en-US" b="1" dirty="0"/>
              <a:t> </a:t>
            </a:r>
            <a:r>
              <a:rPr lang="en-US" b="1" dirty="0" err="1"/>
              <a:t>manuální</a:t>
            </a:r>
            <a:r>
              <a:rPr lang="en-US" b="1" dirty="0"/>
              <a:t> </a:t>
            </a:r>
            <a:r>
              <a:rPr lang="en-US" b="1" dirty="0" err="1"/>
              <a:t>práci</a:t>
            </a:r>
            <a:r>
              <a:rPr lang="en-US" b="1" dirty="0"/>
              <a:t> </a:t>
            </a:r>
            <a:r>
              <a:rPr lang="en-US" b="1" dirty="0" err="1"/>
              <a:t>nějakého</a:t>
            </a:r>
            <a:r>
              <a:rPr lang="en-US" b="1" dirty="0"/>
              <a:t> </a:t>
            </a:r>
            <a:r>
              <a:rPr lang="en-US" b="1" dirty="0" err="1"/>
              <a:t>druhu</a:t>
            </a:r>
            <a:r>
              <a:rPr lang="en-US" b="1" dirty="0"/>
              <a:t>, </a:t>
            </a:r>
            <a:r>
              <a:rPr lang="en-US" b="1" dirty="0" err="1"/>
              <a:t>čemukoliv</a:t>
            </a:r>
            <a:r>
              <a:rPr lang="en-US" b="1" dirty="0"/>
              <a:t>, co </a:t>
            </a:r>
            <a:r>
              <a:rPr lang="en-US" b="1" dirty="0" err="1"/>
              <a:t>vyvolá</a:t>
            </a:r>
            <a:r>
              <a:rPr lang="en-US" b="1" dirty="0"/>
              <a:t> </a:t>
            </a:r>
            <a:r>
              <a:rPr lang="en-US" b="1" dirty="0" err="1"/>
              <a:t>činnost</a:t>
            </a:r>
            <a:r>
              <a:rPr lang="en-US" b="1" dirty="0"/>
              <a:t> </a:t>
            </a:r>
            <a:r>
              <a:rPr lang="en-US" b="1" dirty="0" err="1"/>
              <a:t>všech</a:t>
            </a:r>
            <a:r>
              <a:rPr lang="en-US" b="1" dirty="0"/>
              <a:t> </a:t>
            </a:r>
            <a:r>
              <a:rPr lang="en-US" b="1" dirty="0" err="1"/>
              <a:t>částí</a:t>
            </a:r>
            <a:r>
              <a:rPr lang="en-US" b="1" dirty="0"/>
              <a:t> </a:t>
            </a:r>
            <a:r>
              <a:rPr lang="en-US" b="1" dirty="0" err="1"/>
              <a:t>těla</a:t>
            </a:r>
            <a:r>
              <a:rPr lang="en-US" b="1" dirty="0"/>
              <a:t>.</a:t>
            </a:r>
            <a:r>
              <a:rPr lang="es-ES" b="1" dirty="0"/>
              <a:t> </a:t>
            </a:r>
            <a:r>
              <a:rPr lang="en-US" b="1" dirty="0" err="1">
                <a:solidFill>
                  <a:srgbClr val="C00000"/>
                </a:solidFill>
              </a:rPr>
              <a:t>Vy</a:t>
            </a:r>
            <a:r>
              <a:rPr lang="cs-CZ" b="1" dirty="0">
                <a:solidFill>
                  <a:srgbClr val="C00000"/>
                </a:solidFill>
              </a:rPr>
              <a:t>vážením</a:t>
            </a:r>
            <a:r>
              <a:rPr lang="en-US" b="1" dirty="0">
                <a:solidFill>
                  <a:srgbClr val="C00000"/>
                </a:solidFill>
              </a:rPr>
              <a:t> </a:t>
            </a:r>
            <a:r>
              <a:rPr lang="en-US" b="1" dirty="0" err="1">
                <a:solidFill>
                  <a:srgbClr val="C00000"/>
                </a:solidFill>
              </a:rPr>
              <a:t>duševní</a:t>
            </a:r>
            <a:r>
              <a:rPr lang="en-US" b="1" dirty="0">
                <a:solidFill>
                  <a:srgbClr val="C00000"/>
                </a:solidFill>
              </a:rPr>
              <a:t> a </a:t>
            </a:r>
            <a:r>
              <a:rPr lang="en-US" b="1" dirty="0" err="1">
                <a:solidFill>
                  <a:srgbClr val="C00000"/>
                </a:solidFill>
              </a:rPr>
              <a:t>tělesn</a:t>
            </a:r>
            <a:r>
              <a:rPr lang="cs-CZ" b="1" dirty="0">
                <a:solidFill>
                  <a:srgbClr val="C00000"/>
                </a:solidFill>
              </a:rPr>
              <a:t>é</a:t>
            </a:r>
            <a:r>
              <a:rPr lang="en-US" b="1" dirty="0">
                <a:solidFill>
                  <a:srgbClr val="C00000"/>
                </a:solidFill>
              </a:rPr>
              <a:t> s</a:t>
            </a:r>
            <a:r>
              <a:rPr lang="cs-CZ" b="1" dirty="0">
                <a:solidFill>
                  <a:srgbClr val="C00000"/>
                </a:solidFill>
              </a:rPr>
              <a:t>í</a:t>
            </a:r>
            <a:r>
              <a:rPr lang="en-US" b="1" dirty="0">
                <a:solidFill>
                  <a:srgbClr val="C00000"/>
                </a:solidFill>
              </a:rPr>
              <a:t>l</a:t>
            </a:r>
            <a:r>
              <a:rPr lang="cs-CZ" b="1" dirty="0">
                <a:solidFill>
                  <a:srgbClr val="C00000"/>
                </a:solidFill>
              </a:rPr>
              <a:t>y</a:t>
            </a:r>
            <a:r>
              <a:rPr lang="en-US" b="1" dirty="0">
                <a:solidFill>
                  <a:srgbClr val="C00000"/>
                </a:solidFill>
              </a:rPr>
              <a:t> </a:t>
            </a:r>
            <a:r>
              <a:rPr lang="cs-CZ" b="1" dirty="0">
                <a:solidFill>
                  <a:srgbClr val="C00000"/>
                </a:solidFill>
              </a:rPr>
              <a:t>zlepšíte</a:t>
            </a:r>
            <a:r>
              <a:rPr lang="en-US" b="1" dirty="0">
                <a:solidFill>
                  <a:srgbClr val="C00000"/>
                </a:solidFill>
              </a:rPr>
              <a:t> </a:t>
            </a:r>
            <a:r>
              <a:rPr lang="en-US" b="1" dirty="0" err="1">
                <a:solidFill>
                  <a:srgbClr val="C00000"/>
                </a:solidFill>
              </a:rPr>
              <a:t>mysl</a:t>
            </a:r>
            <a:r>
              <a:rPr lang="en-US" b="1" dirty="0">
                <a:solidFill>
                  <a:srgbClr val="C00000"/>
                </a:solidFill>
              </a:rPr>
              <a:t> </a:t>
            </a:r>
            <a:r>
              <a:rPr lang="cs-CZ" b="1" dirty="0">
                <a:solidFill>
                  <a:srgbClr val="C00000"/>
                </a:solidFill>
              </a:rPr>
              <a:t>dítěte.</a:t>
            </a:r>
            <a:endParaRPr lang="es-ES" b="1" dirty="0"/>
          </a:p>
          <a:p>
            <a:r>
              <a:rPr lang="en-US" b="1" dirty="0" err="1"/>
              <a:t>Pokud</a:t>
            </a:r>
            <a:r>
              <a:rPr lang="en-US" b="1" dirty="0"/>
              <a:t> je </a:t>
            </a:r>
            <a:r>
              <a:rPr lang="cs-CZ" b="1" dirty="0"/>
              <a:t>dítě </a:t>
            </a:r>
            <a:r>
              <a:rPr lang="en-US" b="1" dirty="0" err="1"/>
              <a:t>nemocn</a:t>
            </a:r>
            <a:r>
              <a:rPr lang="cs-CZ" b="1" dirty="0"/>
              <a:t>é</a:t>
            </a:r>
            <a:r>
              <a:rPr lang="en-US" b="1" dirty="0"/>
              <a:t>, </a:t>
            </a:r>
            <a:r>
              <a:rPr lang="en-US" b="1" dirty="0" err="1"/>
              <a:t>fyzické</a:t>
            </a:r>
            <a:r>
              <a:rPr lang="en-US" b="1" dirty="0"/>
              <a:t> </a:t>
            </a:r>
            <a:r>
              <a:rPr lang="en-US" b="1" dirty="0" err="1"/>
              <a:t>cvičení</a:t>
            </a:r>
            <a:r>
              <a:rPr lang="en-US" b="1" dirty="0"/>
              <a:t> </a:t>
            </a:r>
            <a:r>
              <a:rPr lang="en-US" b="1" dirty="0" err="1"/>
              <a:t>často</a:t>
            </a:r>
            <a:r>
              <a:rPr lang="en-US" b="1" dirty="0"/>
              <a:t> </a:t>
            </a:r>
            <a:r>
              <a:rPr lang="en-US" b="1" dirty="0" err="1"/>
              <a:t>pomůže</a:t>
            </a:r>
            <a:r>
              <a:rPr lang="en-US" b="1" dirty="0"/>
              <a:t> </a:t>
            </a:r>
            <a:r>
              <a:rPr lang="en-US" b="1" dirty="0" err="1"/>
              <a:t>systému</a:t>
            </a:r>
            <a:r>
              <a:rPr lang="en-US" b="1" dirty="0"/>
              <a:t> </a:t>
            </a:r>
            <a:r>
              <a:rPr lang="en-US" b="1" dirty="0" err="1"/>
              <a:t>obnovit</a:t>
            </a:r>
            <a:r>
              <a:rPr lang="en-US" b="1" dirty="0"/>
              <a:t> </a:t>
            </a:r>
            <a:r>
              <a:rPr lang="en-US" b="1" dirty="0" err="1"/>
              <a:t>jeho</a:t>
            </a:r>
            <a:r>
              <a:rPr lang="en-US" b="1" dirty="0"/>
              <a:t> </a:t>
            </a:r>
            <a:r>
              <a:rPr lang="en-US" b="1" dirty="0" err="1"/>
              <a:t>normál</a:t>
            </a:r>
            <a:r>
              <a:rPr lang="cs-CZ" b="1" dirty="0"/>
              <a:t>-</a:t>
            </a:r>
            <a:r>
              <a:rPr lang="en-US" b="1" dirty="0" err="1"/>
              <a:t>ní</a:t>
            </a:r>
            <a:r>
              <a:rPr lang="en-US" b="1" dirty="0"/>
              <a:t> </a:t>
            </a:r>
            <a:r>
              <a:rPr lang="en-US" b="1" dirty="0" err="1"/>
              <a:t>stav</a:t>
            </a:r>
            <a:r>
              <a:rPr lang="en-US" b="1" dirty="0"/>
              <a:t> ... </a:t>
            </a:r>
            <a:r>
              <a:rPr lang="en-US" b="1" dirty="0" err="1"/>
              <a:t>Zdraví</a:t>
            </a:r>
            <a:r>
              <a:rPr lang="en-US" b="1" dirty="0"/>
              <a:t> by </a:t>
            </a:r>
            <a:r>
              <a:rPr lang="en-US" b="1" dirty="0" err="1"/>
              <a:t>mělo</a:t>
            </a:r>
            <a:r>
              <a:rPr lang="en-US" b="1" dirty="0"/>
              <a:t> </a:t>
            </a:r>
            <a:r>
              <a:rPr lang="en-US" b="1" dirty="0" err="1"/>
              <a:t>být</a:t>
            </a:r>
            <a:r>
              <a:rPr lang="en-US" b="1" dirty="0"/>
              <a:t> </a:t>
            </a:r>
            <a:r>
              <a:rPr lang="en-US" b="1" dirty="0" err="1"/>
              <a:t>stejně</a:t>
            </a:r>
            <a:r>
              <a:rPr lang="en-US" b="1" dirty="0"/>
              <a:t> </a:t>
            </a:r>
            <a:r>
              <a:rPr lang="en-US" b="1" dirty="0" err="1"/>
              <a:t>posvátně</a:t>
            </a:r>
            <a:r>
              <a:rPr lang="en-US" b="1" dirty="0"/>
              <a:t> </a:t>
            </a:r>
            <a:r>
              <a:rPr lang="en-US" b="1" dirty="0" err="1"/>
              <a:t>střeženo</a:t>
            </a:r>
            <a:r>
              <a:rPr lang="en-US" b="1" dirty="0"/>
              <a:t> </a:t>
            </a:r>
            <a:r>
              <a:rPr lang="en-US" b="1" dirty="0" err="1"/>
              <a:t>jako</a:t>
            </a:r>
            <a:r>
              <a:rPr lang="en-US" b="1" dirty="0"/>
              <a:t> </a:t>
            </a:r>
            <a:r>
              <a:rPr lang="en-US" b="1" dirty="0" err="1"/>
              <a:t>charakter</a:t>
            </a:r>
            <a:r>
              <a:rPr lang="en-US" b="1" dirty="0"/>
              <a:t>.</a:t>
            </a:r>
            <a:r>
              <a:rPr lang="cs-CZ" b="1" dirty="0"/>
              <a:t>                                    EGW: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cs-CZ" b="1" dirty="0"/>
              <a:t> strany</a:t>
            </a:r>
            <a:r>
              <a:rPr lang="es-ES" b="1" dirty="0"/>
              <a:t> 82,83. </a:t>
            </a:r>
          </a:p>
        </p:txBody>
      </p:sp>
      <p:pic>
        <p:nvPicPr>
          <p:cNvPr id="14" name="Imagen 13">
            <a:extLst>
              <a:ext uri="{FF2B5EF4-FFF2-40B4-BE49-F238E27FC236}">
                <a16:creationId xmlns:a16="http://schemas.microsoft.com/office/drawing/2014/main" id="{F3CD940F-5E27-1EFB-F1F5-5BA0459EF337}"/>
              </a:ext>
            </a:extLst>
          </p:cNvPr>
          <p:cNvPicPr>
            <a:picLocks noChangeAspect="1"/>
          </p:cNvPicPr>
          <p:nvPr/>
        </p:nvPicPr>
        <p:blipFill>
          <a:blip r:embed="rId3"/>
          <a:stretch>
            <a:fillRect/>
          </a:stretch>
        </p:blipFill>
        <p:spPr>
          <a:xfrm>
            <a:off x="223927" y="183789"/>
            <a:ext cx="2655530" cy="864000"/>
          </a:xfrm>
          <a:prstGeom prst="rect">
            <a:avLst/>
          </a:prstGeom>
        </p:spPr>
      </p:pic>
      <p:sp>
        <p:nvSpPr>
          <p:cNvPr id="3" name="CuadroTexto 2">
            <a:extLst>
              <a:ext uri="{FF2B5EF4-FFF2-40B4-BE49-F238E27FC236}">
                <a16:creationId xmlns:a16="http://schemas.microsoft.com/office/drawing/2014/main" id="{458EB335-4A2A-49C5-3BFD-7FE72D0AF5EC}"/>
              </a:ext>
            </a:extLst>
          </p:cNvPr>
          <p:cNvSpPr txBox="1"/>
          <p:nvPr/>
        </p:nvSpPr>
        <p:spPr>
          <a:xfrm>
            <a:off x="841249" y="245131"/>
            <a:ext cx="1719071" cy="1015663"/>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Cvičení</a:t>
            </a:r>
            <a:r>
              <a:rPr lang="es-ES" sz="2000" b="1" dirty="0">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 </a:t>
            </a:r>
            <a:r>
              <a:rPr lang="cs-CZ" sz="2000" b="1" dirty="0">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a </a:t>
            </a:r>
            <a:r>
              <a:rPr lang="es-ES" sz="2000" b="1" dirty="0" err="1">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zdraví</a:t>
            </a:r>
            <a:r>
              <a:rPr lang="es-ES" sz="2000" b="1" dirty="0">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
</a:t>
            </a:r>
          </a:p>
        </p:txBody>
      </p:sp>
      <p:pic>
        <p:nvPicPr>
          <p:cNvPr id="2" name="Imagen 1">
            <a:extLst>
              <a:ext uri="{FF2B5EF4-FFF2-40B4-BE49-F238E27FC236}">
                <a16:creationId xmlns:a16="http://schemas.microsoft.com/office/drawing/2014/main" id="{D8277AEC-5CAC-9A4B-63C9-4EF46A1AB9B5}"/>
              </a:ext>
            </a:extLst>
          </p:cNvPr>
          <p:cNvPicPr>
            <a:picLocks noChangeAspect="1"/>
          </p:cNvPicPr>
          <p:nvPr/>
        </p:nvPicPr>
        <p:blipFill rotWithShape="1">
          <a:blip r:embed="rId4"/>
          <a:srcRect l="4833" t="225" r="10709"/>
          <a:stretch/>
        </p:blipFill>
        <p:spPr>
          <a:xfrm>
            <a:off x="8339441" y="3816220"/>
            <a:ext cx="3621916" cy="2851754"/>
          </a:xfrm>
          <a:prstGeom prst="roundRect">
            <a:avLst>
              <a:gd name="adj" fmla="val 66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C928"/>
            </a:contourClr>
          </a:sp3d>
        </p:spPr>
      </p:pic>
      <p:pic>
        <p:nvPicPr>
          <p:cNvPr id="5" name="Imagen 4" descr="Un grupo de niños jugando fútbol en el pasto&#10;&#10;Descripción generada automáticamente">
            <a:extLst>
              <a:ext uri="{FF2B5EF4-FFF2-40B4-BE49-F238E27FC236}">
                <a16:creationId xmlns:a16="http://schemas.microsoft.com/office/drawing/2014/main" id="{77D015D9-B1D0-F6D4-F136-CEE488A41689}"/>
              </a:ext>
            </a:extLst>
          </p:cNvPr>
          <p:cNvPicPr>
            <a:picLocks noChangeAspect="1"/>
          </p:cNvPicPr>
          <p:nvPr/>
        </p:nvPicPr>
        <p:blipFill rotWithShape="1">
          <a:blip r:embed="rId5">
            <a:extLst>
              <a:ext uri="{28A0092B-C50C-407E-A947-70E740481C1C}">
                <a14:useLocalDpi xmlns:a14="http://schemas.microsoft.com/office/drawing/2010/main" val="0"/>
              </a:ext>
            </a:extLst>
          </a:blip>
          <a:srcRect l="18" r="9264"/>
          <a:stretch/>
        </p:blipFill>
        <p:spPr>
          <a:xfrm>
            <a:off x="230643" y="1219448"/>
            <a:ext cx="3635214" cy="2671417"/>
          </a:xfrm>
          <a:prstGeom prst="roundRect">
            <a:avLst>
              <a:gd name="adj" fmla="val 906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C928"/>
            </a:contourClr>
          </a:sp3d>
        </p:spPr>
      </p:pic>
    </p:spTree>
    <p:extLst>
      <p:ext uri="{BB962C8B-B14F-4D97-AF65-F5344CB8AC3E}">
        <p14:creationId xmlns:p14="http://schemas.microsoft.com/office/powerpoint/2010/main" val="33442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BD9B4EE-C4FD-DFC6-A99F-F7887CAE0E21}"/>
              </a:ext>
            </a:extLst>
          </p:cNvPr>
          <p:cNvSpPr txBox="1"/>
          <p:nvPr/>
        </p:nvSpPr>
        <p:spPr>
          <a:xfrm>
            <a:off x="2519264" y="228763"/>
            <a:ext cx="6129693" cy="1754326"/>
          </a:xfrm>
          <a:prstGeom prst="rect">
            <a:avLst/>
          </a:prstGeom>
          <a:noFill/>
        </p:spPr>
        <p:txBody>
          <a:bodyPr wrap="square">
            <a:spAutoFit/>
          </a:bodyPr>
          <a:lstStyle/>
          <a:p>
            <a:r>
              <a:rPr lang="en-US" b="1" dirty="0" err="1">
                <a:solidFill>
                  <a:srgbClr val="C00000"/>
                </a:solidFill>
              </a:rPr>
              <a:t>Cvičení</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rozvíjí</a:t>
            </a:r>
            <a:r>
              <a:rPr lang="en-US" b="1" dirty="0">
                <a:solidFill>
                  <a:srgbClr val="C00000"/>
                </a:solidFill>
              </a:rPr>
              <a:t> </a:t>
            </a:r>
            <a:r>
              <a:rPr lang="en-US" b="1" dirty="0" err="1">
                <a:solidFill>
                  <a:srgbClr val="C00000"/>
                </a:solidFill>
              </a:rPr>
              <a:t>mysl</a:t>
            </a:r>
            <a:r>
              <a:rPr lang="en-US" b="1" dirty="0">
                <a:solidFill>
                  <a:srgbClr val="C00000"/>
                </a:solidFill>
              </a:rPr>
              <a:t> a </a:t>
            </a:r>
            <a:r>
              <a:rPr lang="en-US" b="1" dirty="0" err="1">
                <a:solidFill>
                  <a:srgbClr val="C00000"/>
                </a:solidFill>
              </a:rPr>
              <a:t>charakter</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učí</a:t>
            </a:r>
            <a:r>
              <a:rPr lang="en-US" b="1" dirty="0">
                <a:solidFill>
                  <a:srgbClr val="C00000"/>
                </a:solidFill>
              </a:rPr>
              <a:t> </a:t>
            </a:r>
            <a:r>
              <a:rPr lang="en-US" b="1" dirty="0" err="1">
                <a:solidFill>
                  <a:srgbClr val="C00000"/>
                </a:solidFill>
              </a:rPr>
              <a:t>ruce</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užitečnými</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vychovává</a:t>
            </a:r>
            <a:r>
              <a:rPr lang="en-US" b="1" dirty="0">
                <a:solidFill>
                  <a:srgbClr val="C00000"/>
                </a:solidFill>
              </a:rPr>
              <a:t> </a:t>
            </a:r>
            <a:r>
              <a:rPr lang="en-US" b="1" dirty="0" err="1">
                <a:solidFill>
                  <a:srgbClr val="C00000"/>
                </a:solidFill>
              </a:rPr>
              <a:t>mládež</a:t>
            </a:r>
            <a:r>
              <a:rPr lang="en-US" b="1" dirty="0">
                <a:solidFill>
                  <a:srgbClr val="C00000"/>
                </a:solidFill>
              </a:rPr>
              <a:t>, aby </a:t>
            </a:r>
            <a:r>
              <a:rPr lang="en-US" b="1" dirty="0" err="1">
                <a:solidFill>
                  <a:srgbClr val="C00000"/>
                </a:solidFill>
              </a:rPr>
              <a:t>nesla</a:t>
            </a:r>
            <a:r>
              <a:rPr lang="en-US" b="1" dirty="0">
                <a:solidFill>
                  <a:srgbClr val="C00000"/>
                </a:solidFill>
              </a:rPr>
              <a:t> </a:t>
            </a:r>
            <a:r>
              <a:rPr lang="en-US" b="1" dirty="0" err="1">
                <a:solidFill>
                  <a:srgbClr val="C00000"/>
                </a:solidFill>
              </a:rPr>
              <a:t>svůj</a:t>
            </a:r>
            <a:r>
              <a:rPr lang="en-US" b="1" dirty="0">
                <a:solidFill>
                  <a:srgbClr val="C00000"/>
                </a:solidFill>
              </a:rPr>
              <a:t> </a:t>
            </a:r>
            <a:r>
              <a:rPr lang="en-US" b="1" dirty="0" err="1">
                <a:solidFill>
                  <a:srgbClr val="C00000"/>
                </a:solidFill>
              </a:rPr>
              <a:t>díl</a:t>
            </a:r>
            <a:r>
              <a:rPr lang="en-US" b="1" dirty="0">
                <a:solidFill>
                  <a:srgbClr val="C00000"/>
                </a:solidFill>
              </a:rPr>
              <a:t> </a:t>
            </a:r>
            <a:r>
              <a:rPr lang="en-US" b="1" dirty="0" err="1">
                <a:solidFill>
                  <a:srgbClr val="C00000"/>
                </a:solidFill>
              </a:rPr>
              <a:t>životních</a:t>
            </a:r>
            <a:r>
              <a:rPr lang="en-US" b="1" dirty="0">
                <a:solidFill>
                  <a:srgbClr val="C00000"/>
                </a:solidFill>
              </a:rPr>
              <a:t> </a:t>
            </a:r>
            <a:r>
              <a:rPr lang="en-US" b="1" dirty="0" err="1">
                <a:solidFill>
                  <a:srgbClr val="C00000"/>
                </a:solidFill>
              </a:rPr>
              <a:t>břemen</a:t>
            </a:r>
            <a:r>
              <a:rPr lang="en-US" b="1" dirty="0">
                <a:solidFill>
                  <a:srgbClr val="C00000"/>
                </a:solidFill>
              </a:rPr>
              <a:t>, je </a:t>
            </a:r>
            <a:r>
              <a:rPr lang="en-US" b="1" dirty="0" err="1">
                <a:solidFill>
                  <a:srgbClr val="C00000"/>
                </a:solidFill>
              </a:rPr>
              <a:t>cvičením</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dává</a:t>
            </a:r>
            <a:r>
              <a:rPr lang="en-US" b="1" dirty="0">
                <a:solidFill>
                  <a:srgbClr val="C00000"/>
                </a:solidFill>
              </a:rPr>
              <a:t> </a:t>
            </a:r>
            <a:r>
              <a:rPr lang="en-US" b="1" dirty="0" err="1">
                <a:solidFill>
                  <a:srgbClr val="C00000"/>
                </a:solidFill>
              </a:rPr>
              <a:t>tělesnou</a:t>
            </a:r>
            <a:r>
              <a:rPr lang="en-US" b="1" dirty="0">
                <a:solidFill>
                  <a:srgbClr val="C00000"/>
                </a:solidFill>
              </a:rPr>
              <a:t> </a:t>
            </a:r>
            <a:r>
              <a:rPr lang="en-US" b="1" dirty="0" err="1">
                <a:solidFill>
                  <a:srgbClr val="C00000"/>
                </a:solidFill>
              </a:rPr>
              <a:t>sílu</a:t>
            </a:r>
            <a:r>
              <a:rPr lang="cs-CZ" b="1" dirty="0">
                <a:solidFill>
                  <a:srgbClr val="C00000"/>
                </a:solidFill>
              </a:rPr>
              <a:t>            </a:t>
            </a:r>
            <a:r>
              <a:rPr lang="en-US" b="1" dirty="0">
                <a:solidFill>
                  <a:srgbClr val="C00000"/>
                </a:solidFill>
              </a:rPr>
              <a:t> a </a:t>
            </a:r>
            <a:r>
              <a:rPr lang="en-US" b="1" dirty="0" err="1">
                <a:solidFill>
                  <a:srgbClr val="C00000"/>
                </a:solidFill>
              </a:rPr>
              <a:t>oživuje</a:t>
            </a:r>
            <a:r>
              <a:rPr lang="en-US" b="1" dirty="0">
                <a:solidFill>
                  <a:srgbClr val="C00000"/>
                </a:solidFill>
              </a:rPr>
              <a:t> </a:t>
            </a:r>
            <a:r>
              <a:rPr lang="en-US" b="1" dirty="0" err="1">
                <a:solidFill>
                  <a:srgbClr val="C00000"/>
                </a:solidFill>
              </a:rPr>
              <a:t>každou</a:t>
            </a:r>
            <a:r>
              <a:rPr lang="en-US" b="1" dirty="0">
                <a:solidFill>
                  <a:srgbClr val="C00000"/>
                </a:solidFill>
              </a:rPr>
              <a:t> </a:t>
            </a:r>
            <a:r>
              <a:rPr lang="en-US" b="1" dirty="0" err="1">
                <a:solidFill>
                  <a:srgbClr val="C00000"/>
                </a:solidFill>
              </a:rPr>
              <a:t>schopnost</a:t>
            </a:r>
            <a:r>
              <a:rPr lang="cs-CZ" b="1" dirty="0">
                <a:solidFill>
                  <a:srgbClr val="C00000"/>
                </a:solidFill>
              </a:rPr>
              <a:t>.</a:t>
            </a:r>
            <a:r>
              <a:rPr lang="es-ES" b="1" dirty="0"/>
              <a:t> </a:t>
            </a:r>
            <a:r>
              <a:rPr lang="cs-CZ" b="1" dirty="0"/>
              <a:t>O</a:t>
            </a:r>
            <a:r>
              <a:rPr lang="en-US" b="1" dirty="0" err="1"/>
              <a:t>dměna</a:t>
            </a:r>
            <a:r>
              <a:rPr lang="en-US" b="1" dirty="0"/>
              <a:t> je </a:t>
            </a:r>
            <a:r>
              <a:rPr lang="en-US" b="1" dirty="0" err="1"/>
              <a:t>ve</a:t>
            </a:r>
            <a:r>
              <a:rPr lang="en-US" b="1" dirty="0"/>
              <a:t> </a:t>
            </a:r>
            <a:r>
              <a:rPr lang="en-US" b="1" dirty="0" err="1"/>
              <a:t>ctnostné</a:t>
            </a:r>
            <a:r>
              <a:rPr lang="en-US" b="1" dirty="0"/>
              <a:t> </a:t>
            </a:r>
            <a:r>
              <a:rPr lang="en-US" b="1" dirty="0" err="1"/>
              <a:t>pracovitosti</a:t>
            </a:r>
            <a:r>
              <a:rPr lang="en-US" b="1" dirty="0"/>
              <a:t>, v </a:t>
            </a:r>
            <a:r>
              <a:rPr lang="en-US" b="1" dirty="0" err="1"/>
              <a:t>pěstování</a:t>
            </a:r>
            <a:r>
              <a:rPr lang="en-US" b="1" dirty="0"/>
              <a:t> </a:t>
            </a:r>
            <a:r>
              <a:rPr lang="en-US" b="1" dirty="0" err="1"/>
              <a:t>zvyku</a:t>
            </a:r>
            <a:r>
              <a:rPr lang="en-US" b="1" dirty="0"/>
              <a:t> </a:t>
            </a:r>
            <a:r>
              <a:rPr lang="en-US" b="1" dirty="0" err="1"/>
              <a:t>žít</a:t>
            </a:r>
            <a:r>
              <a:rPr lang="en-US" b="1" dirty="0"/>
              <a:t> pro </a:t>
            </a:r>
            <a:r>
              <a:rPr lang="en-US" b="1" dirty="0" err="1"/>
              <a:t>konání</a:t>
            </a:r>
            <a:r>
              <a:rPr lang="en-US" b="1" dirty="0"/>
              <a:t> dobra.</a:t>
            </a:r>
            <a:r>
              <a:rPr lang="cs-CZ" b="1" dirty="0"/>
              <a:t>                   EGW: </a:t>
            </a:r>
            <a:r>
              <a:rPr lang="en-US" b="1" dirty="0"/>
              <a:t>Counsels to Parents, Teachers, and Students</a:t>
            </a:r>
            <a:r>
              <a:rPr lang="cs-CZ" b="1" dirty="0"/>
              <a:t> strana</a:t>
            </a:r>
            <a:r>
              <a:rPr lang="en-US" b="1" dirty="0"/>
              <a:t> 147</a:t>
            </a:r>
            <a:r>
              <a:rPr lang="es-ES" b="1" dirty="0"/>
              <a:t>.</a:t>
            </a:r>
          </a:p>
        </p:txBody>
      </p:sp>
      <p:sp>
        <p:nvSpPr>
          <p:cNvPr id="7" name="CuadroTexto 6">
            <a:extLst>
              <a:ext uri="{FF2B5EF4-FFF2-40B4-BE49-F238E27FC236}">
                <a16:creationId xmlns:a16="http://schemas.microsoft.com/office/drawing/2014/main" id="{171A0751-1F2C-BA16-1AF5-C2668113D863}"/>
              </a:ext>
            </a:extLst>
          </p:cNvPr>
          <p:cNvSpPr txBox="1"/>
          <p:nvPr/>
        </p:nvSpPr>
        <p:spPr>
          <a:xfrm>
            <a:off x="280987" y="3348315"/>
            <a:ext cx="11630026" cy="1477328"/>
          </a:xfrm>
          <a:prstGeom prst="rect">
            <a:avLst/>
          </a:prstGeom>
          <a:noFill/>
        </p:spPr>
        <p:txBody>
          <a:bodyPr wrap="square">
            <a:spAutoFit/>
          </a:bodyPr>
          <a:lstStyle/>
          <a:p>
            <a:r>
              <a:rPr lang="en-US" b="1" dirty="0" err="1">
                <a:solidFill>
                  <a:srgbClr val="C00000"/>
                </a:solidFill>
              </a:rPr>
              <a:t>Nikdo</a:t>
            </a:r>
            <a:r>
              <a:rPr lang="en-US" b="1" dirty="0">
                <a:solidFill>
                  <a:srgbClr val="C00000"/>
                </a:solidFill>
              </a:rPr>
              <a:t> z </a:t>
            </a:r>
            <a:r>
              <a:rPr lang="en-US" b="1" dirty="0" err="1">
                <a:solidFill>
                  <a:srgbClr val="C00000"/>
                </a:solidFill>
              </a:rPr>
              <a:t>nás</a:t>
            </a:r>
            <a:r>
              <a:rPr lang="en-US" b="1" dirty="0">
                <a:solidFill>
                  <a:srgbClr val="C00000"/>
                </a:solidFill>
              </a:rPr>
              <a:t> by se </a:t>
            </a:r>
            <a:r>
              <a:rPr lang="en-US" b="1" dirty="0" err="1">
                <a:solidFill>
                  <a:srgbClr val="C00000"/>
                </a:solidFill>
              </a:rPr>
              <a:t>neměl</a:t>
            </a:r>
            <a:r>
              <a:rPr lang="en-US" b="1" dirty="0">
                <a:solidFill>
                  <a:srgbClr val="C00000"/>
                </a:solidFill>
              </a:rPr>
              <a:t> </a:t>
            </a:r>
            <a:r>
              <a:rPr lang="en-US" b="1" dirty="0" err="1">
                <a:solidFill>
                  <a:srgbClr val="C00000"/>
                </a:solidFill>
              </a:rPr>
              <a:t>stydět</a:t>
            </a:r>
            <a:r>
              <a:rPr lang="en-US" b="1" dirty="0">
                <a:solidFill>
                  <a:srgbClr val="C00000"/>
                </a:solidFill>
              </a:rPr>
              <a:t> za </a:t>
            </a:r>
            <a:r>
              <a:rPr lang="en-US" b="1" dirty="0" err="1">
                <a:solidFill>
                  <a:srgbClr val="C00000"/>
                </a:solidFill>
              </a:rPr>
              <a:t>práci</a:t>
            </a:r>
            <a:r>
              <a:rPr lang="en-US" b="1" dirty="0">
                <a:solidFill>
                  <a:srgbClr val="C00000"/>
                </a:solidFill>
              </a:rPr>
              <a:t>, </a:t>
            </a:r>
            <a:r>
              <a:rPr lang="en-US" b="1" dirty="0" err="1">
                <a:solidFill>
                  <a:srgbClr val="C00000"/>
                </a:solidFill>
              </a:rPr>
              <a:t>ať</a:t>
            </a:r>
            <a:r>
              <a:rPr lang="en-US" b="1" dirty="0">
                <a:solidFill>
                  <a:srgbClr val="C00000"/>
                </a:solidFill>
              </a:rPr>
              <a:t> se </a:t>
            </a:r>
            <a:r>
              <a:rPr lang="en-US" b="1" dirty="0" err="1">
                <a:solidFill>
                  <a:srgbClr val="C00000"/>
                </a:solidFill>
              </a:rPr>
              <a:t>zdá</a:t>
            </a:r>
            <a:r>
              <a:rPr lang="en-US" b="1" dirty="0">
                <a:solidFill>
                  <a:srgbClr val="C00000"/>
                </a:solidFill>
              </a:rPr>
              <a:t> </a:t>
            </a:r>
            <a:r>
              <a:rPr lang="en-US" b="1" dirty="0" err="1">
                <a:solidFill>
                  <a:srgbClr val="C00000"/>
                </a:solidFill>
              </a:rPr>
              <a:t>jakkoli</a:t>
            </a:r>
            <a:r>
              <a:rPr lang="en-US" b="1" dirty="0">
                <a:solidFill>
                  <a:srgbClr val="C00000"/>
                </a:solidFill>
              </a:rPr>
              <a:t> </a:t>
            </a:r>
            <a:r>
              <a:rPr lang="en-US" b="1" dirty="0" err="1">
                <a:solidFill>
                  <a:srgbClr val="C00000"/>
                </a:solidFill>
              </a:rPr>
              <a:t>malá</a:t>
            </a:r>
            <a:r>
              <a:rPr lang="en-US" b="1" dirty="0">
                <a:solidFill>
                  <a:srgbClr val="C00000"/>
                </a:solidFill>
              </a:rPr>
              <a:t> a </a:t>
            </a:r>
            <a:r>
              <a:rPr lang="en-US" b="1" dirty="0" err="1">
                <a:solidFill>
                  <a:srgbClr val="C00000"/>
                </a:solidFill>
              </a:rPr>
              <a:t>servilní</a:t>
            </a:r>
            <a:r>
              <a:rPr lang="en-US" b="1" dirty="0">
                <a:solidFill>
                  <a:srgbClr val="C00000"/>
                </a:solidFill>
              </a:rPr>
              <a:t>. </a:t>
            </a:r>
            <a:r>
              <a:rPr lang="en-US" b="1" dirty="0" err="1">
                <a:solidFill>
                  <a:srgbClr val="C00000"/>
                </a:solidFill>
              </a:rPr>
              <a:t>Práce</a:t>
            </a:r>
            <a:r>
              <a:rPr lang="en-US" b="1" dirty="0">
                <a:solidFill>
                  <a:srgbClr val="C00000"/>
                </a:solidFill>
              </a:rPr>
              <a:t> je </a:t>
            </a:r>
            <a:r>
              <a:rPr lang="en-US" b="1" dirty="0" err="1">
                <a:solidFill>
                  <a:srgbClr val="C00000"/>
                </a:solidFill>
              </a:rPr>
              <a:t>zušlechťující</a:t>
            </a:r>
            <a:r>
              <a:rPr lang="en-US" b="1" dirty="0">
                <a:solidFill>
                  <a:srgbClr val="C00000"/>
                </a:solidFill>
              </a:rPr>
              <a:t>.</a:t>
            </a:r>
            <a:r>
              <a:rPr lang="es-ES" b="1" dirty="0">
                <a:solidFill>
                  <a:srgbClr val="C00000"/>
                </a:solidFill>
              </a:rPr>
              <a:t> </a:t>
            </a:r>
            <a:r>
              <a:rPr lang="en-US" b="1" dirty="0" err="1"/>
              <a:t>Všichni</a:t>
            </a:r>
            <a:r>
              <a:rPr lang="en-US" b="1" dirty="0"/>
              <a:t>, </a:t>
            </a:r>
            <a:r>
              <a:rPr lang="en-US" b="1" dirty="0" err="1"/>
              <a:t>kdo</a:t>
            </a:r>
            <a:r>
              <a:rPr lang="en-US" b="1" dirty="0"/>
              <a:t> se </a:t>
            </a:r>
            <a:r>
              <a:rPr lang="en-US" b="1" dirty="0" err="1"/>
              <a:t>lopotí</a:t>
            </a:r>
            <a:r>
              <a:rPr lang="en-US" b="1" dirty="0"/>
              <a:t> </a:t>
            </a:r>
            <a:r>
              <a:rPr lang="en-US" b="1" dirty="0" err="1"/>
              <a:t>hlavou</a:t>
            </a:r>
            <a:r>
              <a:rPr lang="en-US" b="1" dirty="0"/>
              <a:t> </a:t>
            </a:r>
            <a:r>
              <a:rPr lang="en-US" b="1" dirty="0" err="1"/>
              <a:t>nebo</a:t>
            </a:r>
            <a:r>
              <a:rPr lang="en-US" b="1" dirty="0"/>
              <a:t> </a:t>
            </a:r>
            <a:r>
              <a:rPr lang="en-US" b="1" dirty="0" err="1"/>
              <a:t>rukama</a:t>
            </a:r>
            <a:r>
              <a:rPr lang="en-US" b="1" dirty="0"/>
              <a:t>, </a:t>
            </a:r>
            <a:r>
              <a:rPr lang="en-US" b="1" dirty="0" err="1"/>
              <a:t>jsou</a:t>
            </a:r>
            <a:r>
              <a:rPr lang="en-US" b="1" dirty="0"/>
              <a:t> </a:t>
            </a:r>
            <a:r>
              <a:rPr lang="en-US" b="1" dirty="0" err="1"/>
              <a:t>pracující</a:t>
            </a:r>
            <a:r>
              <a:rPr lang="en-US" b="1" dirty="0"/>
              <a:t> </a:t>
            </a:r>
            <a:r>
              <a:rPr lang="en-US" b="1" dirty="0" err="1"/>
              <a:t>muži</a:t>
            </a:r>
            <a:r>
              <a:rPr lang="en-US" b="1" dirty="0"/>
              <a:t> </a:t>
            </a:r>
            <a:r>
              <a:rPr lang="en-US" b="1" dirty="0" err="1"/>
              <a:t>nebo</a:t>
            </a:r>
            <a:r>
              <a:rPr lang="en-US" b="1" dirty="0"/>
              <a:t> </a:t>
            </a:r>
            <a:r>
              <a:rPr lang="en-US" b="1" dirty="0" err="1"/>
              <a:t>pracující</a:t>
            </a:r>
            <a:r>
              <a:rPr lang="en-US" b="1" dirty="0"/>
              <a:t> </a:t>
            </a:r>
            <a:r>
              <a:rPr lang="en-US" b="1" dirty="0" err="1"/>
              <a:t>ženy</a:t>
            </a:r>
            <a:r>
              <a:rPr lang="en-US" b="1" dirty="0"/>
              <a:t>. A </a:t>
            </a:r>
            <a:r>
              <a:rPr lang="en-US" b="1" dirty="0" err="1"/>
              <a:t>všichni</a:t>
            </a:r>
            <a:r>
              <a:rPr lang="en-US" b="1" dirty="0"/>
              <a:t> </a:t>
            </a:r>
            <a:r>
              <a:rPr lang="en-US" b="1" dirty="0" err="1"/>
              <a:t>konají</a:t>
            </a:r>
            <a:r>
              <a:rPr lang="en-US" b="1" dirty="0"/>
              <a:t> </a:t>
            </a:r>
            <a:r>
              <a:rPr lang="en-US" b="1" dirty="0" err="1"/>
              <a:t>svou</a:t>
            </a:r>
            <a:r>
              <a:rPr lang="en-US" b="1" dirty="0"/>
              <a:t> </a:t>
            </a:r>
            <a:r>
              <a:rPr lang="en-US" b="1" dirty="0" err="1"/>
              <a:t>povinnost</a:t>
            </a:r>
            <a:r>
              <a:rPr lang="en-US" b="1" dirty="0"/>
              <a:t> a </a:t>
            </a:r>
            <a:r>
              <a:rPr lang="en-US" b="1" dirty="0" err="1"/>
              <a:t>ctí</a:t>
            </a:r>
            <a:r>
              <a:rPr lang="en-US" b="1" dirty="0"/>
              <a:t> </a:t>
            </a:r>
            <a:r>
              <a:rPr lang="en-US" b="1" dirty="0" err="1"/>
              <a:t>své</a:t>
            </a:r>
            <a:r>
              <a:rPr lang="en-US" b="1" dirty="0"/>
              <a:t> </a:t>
            </a:r>
            <a:r>
              <a:rPr lang="en-US" b="1" dirty="0" err="1"/>
              <a:t>náboženství</a:t>
            </a:r>
            <a:r>
              <a:rPr lang="en-US" b="1" dirty="0"/>
              <a:t> </a:t>
            </a:r>
            <a:r>
              <a:rPr lang="en-US" b="1" dirty="0" err="1"/>
              <a:t>stejně</a:t>
            </a:r>
            <a:r>
              <a:rPr lang="en-US" b="1" dirty="0"/>
              <a:t> </a:t>
            </a:r>
            <a:r>
              <a:rPr lang="en-US" b="1" dirty="0" err="1"/>
              <a:t>jako</a:t>
            </a:r>
            <a:r>
              <a:rPr lang="en-US" b="1" dirty="0"/>
              <a:t> </a:t>
            </a:r>
            <a:r>
              <a:rPr lang="en-US" b="1" dirty="0" err="1"/>
              <a:t>při</a:t>
            </a:r>
            <a:r>
              <a:rPr lang="en-US" b="1" dirty="0"/>
              <a:t> </a:t>
            </a:r>
            <a:r>
              <a:rPr lang="en-US" b="1" dirty="0" err="1"/>
              <a:t>práci</a:t>
            </a:r>
            <a:r>
              <a:rPr lang="en-US" b="1" dirty="0"/>
              <a:t> </a:t>
            </a:r>
            <a:r>
              <a:rPr lang="en-US" b="1" dirty="0" err="1"/>
              <a:t>ve</a:t>
            </a:r>
            <a:r>
              <a:rPr lang="en-US" b="1" dirty="0"/>
              <a:t> </a:t>
            </a:r>
            <a:r>
              <a:rPr lang="en-US" b="1" dirty="0" err="1"/>
              <a:t>vaně</a:t>
            </a:r>
            <a:r>
              <a:rPr lang="en-US" b="1" dirty="0"/>
              <a:t> </a:t>
            </a:r>
            <a:r>
              <a:rPr lang="en-US" b="1" dirty="0" err="1"/>
              <a:t>nebo</a:t>
            </a:r>
            <a:r>
              <a:rPr lang="en-US" b="1" dirty="0"/>
              <a:t> </a:t>
            </a:r>
            <a:r>
              <a:rPr lang="en-US" b="1" dirty="0" err="1"/>
              <a:t>mytí</a:t>
            </a:r>
            <a:r>
              <a:rPr lang="en-US" b="1" dirty="0"/>
              <a:t> </a:t>
            </a:r>
            <a:r>
              <a:rPr lang="en-US" b="1" dirty="0" err="1"/>
              <a:t>nádobí</a:t>
            </a:r>
            <a:r>
              <a:rPr lang="en-US" b="1" dirty="0"/>
              <a:t>, </a:t>
            </a:r>
            <a:r>
              <a:rPr lang="en-US" b="1" dirty="0" err="1"/>
              <a:t>jako</a:t>
            </a:r>
            <a:r>
              <a:rPr lang="en-US" b="1" dirty="0"/>
              <a:t> </a:t>
            </a:r>
            <a:r>
              <a:rPr lang="en-US" b="1" dirty="0" err="1"/>
              <a:t>při</a:t>
            </a:r>
            <a:r>
              <a:rPr lang="en-US" b="1" dirty="0"/>
              <a:t> </a:t>
            </a:r>
            <a:r>
              <a:rPr lang="en-US" b="1" dirty="0" err="1"/>
              <a:t>cestě</a:t>
            </a:r>
            <a:r>
              <a:rPr lang="en-US" b="1" dirty="0"/>
              <a:t> </a:t>
            </a:r>
            <a:r>
              <a:rPr lang="en-US" b="1" dirty="0" err="1"/>
              <a:t>na</a:t>
            </a:r>
            <a:r>
              <a:rPr lang="en-US" b="1" dirty="0"/>
              <a:t> </a:t>
            </a:r>
            <a:r>
              <a:rPr lang="en-US" b="1" dirty="0" err="1"/>
              <a:t>shromáždění</a:t>
            </a:r>
            <a:r>
              <a:rPr lang="en-US" b="1" dirty="0"/>
              <a:t>. </a:t>
            </a:r>
            <a:r>
              <a:rPr lang="en-US" b="1" dirty="0" err="1"/>
              <a:t>Zatímco</a:t>
            </a:r>
            <a:r>
              <a:rPr lang="en-US" b="1" dirty="0"/>
              <a:t> </a:t>
            </a:r>
            <a:r>
              <a:rPr lang="en-US" b="1" dirty="0" err="1"/>
              <a:t>ruce</a:t>
            </a:r>
            <a:r>
              <a:rPr lang="en-US" b="1" dirty="0"/>
              <a:t> </a:t>
            </a:r>
            <a:r>
              <a:rPr lang="en-US" b="1" dirty="0" err="1"/>
              <a:t>vykonávají</a:t>
            </a:r>
            <a:r>
              <a:rPr lang="en-US" b="1" dirty="0"/>
              <a:t> </a:t>
            </a:r>
            <a:r>
              <a:rPr lang="en-US" b="1" dirty="0" err="1"/>
              <a:t>nejběžnější</a:t>
            </a:r>
            <a:r>
              <a:rPr lang="en-US" b="1" dirty="0"/>
              <a:t> </a:t>
            </a:r>
            <a:r>
              <a:rPr lang="en-US" b="1" dirty="0" err="1"/>
              <a:t>práci</a:t>
            </a:r>
            <a:r>
              <a:rPr lang="en-US" b="1" dirty="0"/>
              <a:t>, </a:t>
            </a:r>
            <a:r>
              <a:rPr lang="en-US" b="1" dirty="0" err="1"/>
              <a:t>mysl</a:t>
            </a:r>
            <a:r>
              <a:rPr lang="en-US" b="1" dirty="0"/>
              <a:t> </a:t>
            </a:r>
            <a:r>
              <a:rPr lang="en-US" b="1" dirty="0" err="1"/>
              <a:t>může</a:t>
            </a:r>
            <a:r>
              <a:rPr lang="en-US" b="1" dirty="0"/>
              <a:t> </a:t>
            </a:r>
            <a:r>
              <a:rPr lang="en-US" b="1" dirty="0" err="1"/>
              <a:t>být</a:t>
            </a:r>
            <a:r>
              <a:rPr lang="en-US" b="1" dirty="0"/>
              <a:t> </a:t>
            </a:r>
            <a:r>
              <a:rPr lang="en-US" b="1" dirty="0" err="1"/>
              <a:t>povznesena</a:t>
            </a:r>
            <a:r>
              <a:rPr lang="en-US" b="1" dirty="0"/>
              <a:t> a </a:t>
            </a:r>
            <a:r>
              <a:rPr lang="en-US" b="1" dirty="0" err="1"/>
              <a:t>zušlechtěna</a:t>
            </a:r>
            <a:r>
              <a:rPr lang="en-US" b="1" dirty="0"/>
              <a:t> </a:t>
            </a:r>
            <a:r>
              <a:rPr lang="en-US" b="1" dirty="0" err="1"/>
              <a:t>čistými</a:t>
            </a:r>
            <a:r>
              <a:rPr lang="en-US" b="1" dirty="0"/>
              <a:t> a </a:t>
            </a:r>
            <a:r>
              <a:rPr lang="en-US" b="1" dirty="0" err="1"/>
              <a:t>svatými</a:t>
            </a:r>
            <a:r>
              <a:rPr lang="en-US" b="1" dirty="0"/>
              <a:t> </a:t>
            </a:r>
            <a:r>
              <a:rPr lang="en-US" b="1" dirty="0" err="1"/>
              <a:t>myšlenkami</a:t>
            </a:r>
            <a:r>
              <a:rPr lang="en-US" b="1" dirty="0"/>
              <a:t>.</a:t>
            </a:r>
            <a:r>
              <a:rPr lang="cs-CZ" b="1" dirty="0"/>
              <a:t>                                                                                                           EGW: </a:t>
            </a:r>
            <a:r>
              <a:rPr lang="es-ES" b="1" dirty="0"/>
              <a:t>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4</a:t>
            </a:r>
            <a:r>
              <a:rPr lang="cs-CZ" b="1" dirty="0"/>
              <a:t> strana </a:t>
            </a:r>
            <a:r>
              <a:rPr lang="es-ES" b="1" dirty="0"/>
              <a:t>590.</a:t>
            </a:r>
          </a:p>
        </p:txBody>
      </p:sp>
      <p:sp>
        <p:nvSpPr>
          <p:cNvPr id="9" name="CuadroTexto 8">
            <a:extLst>
              <a:ext uri="{FF2B5EF4-FFF2-40B4-BE49-F238E27FC236}">
                <a16:creationId xmlns:a16="http://schemas.microsoft.com/office/drawing/2014/main" id="{FCDF7E9F-0A22-DB07-3608-52D026262E6E}"/>
              </a:ext>
            </a:extLst>
          </p:cNvPr>
          <p:cNvSpPr txBox="1"/>
          <p:nvPr/>
        </p:nvSpPr>
        <p:spPr>
          <a:xfrm>
            <a:off x="280987" y="1907075"/>
            <a:ext cx="8996654" cy="1477328"/>
          </a:xfrm>
          <a:prstGeom prst="rect">
            <a:avLst/>
          </a:prstGeom>
          <a:noFill/>
        </p:spPr>
        <p:txBody>
          <a:bodyPr wrap="square">
            <a:spAutoFit/>
          </a:bodyPr>
          <a:lstStyle/>
          <a:p>
            <a:r>
              <a:rPr lang="en-US" b="1" dirty="0" err="1">
                <a:solidFill>
                  <a:srgbClr val="C00000"/>
                </a:solidFill>
              </a:rPr>
              <a:t>Mládež</a:t>
            </a:r>
            <a:r>
              <a:rPr lang="en-US" b="1" dirty="0">
                <a:solidFill>
                  <a:srgbClr val="C00000"/>
                </a:solidFill>
              </a:rPr>
              <a:t> je </a:t>
            </a:r>
            <a:r>
              <a:rPr lang="en-US" b="1" dirty="0" err="1">
                <a:solidFill>
                  <a:srgbClr val="C00000"/>
                </a:solidFill>
              </a:rPr>
              <a:t>třeba</a:t>
            </a:r>
            <a:r>
              <a:rPr lang="en-US" b="1" dirty="0">
                <a:solidFill>
                  <a:srgbClr val="C00000"/>
                </a:solidFill>
              </a:rPr>
              <a:t> </a:t>
            </a:r>
            <a:r>
              <a:rPr lang="en-US" b="1" dirty="0" err="1">
                <a:solidFill>
                  <a:srgbClr val="C00000"/>
                </a:solidFill>
              </a:rPr>
              <a:t>učit</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život</a:t>
            </a:r>
            <a:r>
              <a:rPr lang="en-US" b="1" dirty="0">
                <a:solidFill>
                  <a:srgbClr val="C00000"/>
                </a:solidFill>
              </a:rPr>
              <a:t> </a:t>
            </a:r>
            <a:r>
              <a:rPr lang="en-US" b="1" dirty="0" err="1">
                <a:solidFill>
                  <a:srgbClr val="C00000"/>
                </a:solidFill>
              </a:rPr>
              <a:t>znamená</a:t>
            </a:r>
            <a:r>
              <a:rPr lang="en-US" b="1" dirty="0">
                <a:solidFill>
                  <a:srgbClr val="C00000"/>
                </a:solidFill>
              </a:rPr>
              <a:t> </a:t>
            </a:r>
            <a:r>
              <a:rPr lang="en-US" b="1" dirty="0" err="1">
                <a:solidFill>
                  <a:srgbClr val="C00000"/>
                </a:solidFill>
              </a:rPr>
              <a:t>opravdovou</a:t>
            </a:r>
            <a:r>
              <a:rPr lang="en-US" b="1" dirty="0">
                <a:solidFill>
                  <a:srgbClr val="C00000"/>
                </a:solidFill>
              </a:rPr>
              <a:t> </a:t>
            </a:r>
            <a:r>
              <a:rPr lang="en-US" b="1" dirty="0" err="1">
                <a:solidFill>
                  <a:srgbClr val="C00000"/>
                </a:solidFill>
              </a:rPr>
              <a:t>práci</a:t>
            </a:r>
            <a:r>
              <a:rPr lang="en-US" b="1" dirty="0">
                <a:solidFill>
                  <a:srgbClr val="C00000"/>
                </a:solidFill>
              </a:rPr>
              <a:t>, </a:t>
            </a:r>
            <a:r>
              <a:rPr lang="en-US" b="1" dirty="0" err="1">
                <a:solidFill>
                  <a:srgbClr val="C00000"/>
                </a:solidFill>
              </a:rPr>
              <a:t>zodpovědnost</a:t>
            </a:r>
            <a:r>
              <a:rPr lang="en-US" b="1" dirty="0">
                <a:solidFill>
                  <a:srgbClr val="C00000"/>
                </a:solidFill>
              </a:rPr>
              <a:t> a </a:t>
            </a:r>
            <a:r>
              <a:rPr lang="en-US" b="1" dirty="0" err="1">
                <a:solidFill>
                  <a:srgbClr val="C00000"/>
                </a:solidFill>
              </a:rPr>
              <a:t>péči</a:t>
            </a:r>
            <a:r>
              <a:rPr lang="en-US" b="1" dirty="0">
                <a:solidFill>
                  <a:srgbClr val="C00000"/>
                </a:solidFill>
              </a:rPr>
              <a:t>. </a:t>
            </a:r>
            <a:r>
              <a:rPr lang="en-US" b="1" dirty="0" err="1">
                <a:solidFill>
                  <a:srgbClr val="C00000"/>
                </a:solidFill>
              </a:rPr>
              <a:t>Potřebují</a:t>
            </a:r>
            <a:r>
              <a:rPr lang="en-US" b="1" dirty="0">
                <a:solidFill>
                  <a:srgbClr val="C00000"/>
                </a:solidFill>
              </a:rPr>
              <a:t> </a:t>
            </a:r>
            <a:r>
              <a:rPr lang="en-US" b="1" dirty="0" err="1">
                <a:solidFill>
                  <a:srgbClr val="C00000"/>
                </a:solidFill>
              </a:rPr>
              <a:t>školení</a:t>
            </a:r>
            <a:r>
              <a:rPr lang="en-US" b="1" dirty="0">
                <a:solidFill>
                  <a:srgbClr val="C00000"/>
                </a:solidFill>
              </a:rPr>
              <a:t>, </a:t>
            </a:r>
            <a:r>
              <a:rPr lang="en-US" b="1" dirty="0" err="1">
                <a:solidFill>
                  <a:srgbClr val="C00000"/>
                </a:solidFill>
              </a:rPr>
              <a:t>které</a:t>
            </a:r>
            <a:r>
              <a:rPr lang="en-US" b="1" dirty="0">
                <a:solidFill>
                  <a:srgbClr val="C00000"/>
                </a:solidFill>
              </a:rPr>
              <a:t> je </a:t>
            </a:r>
            <a:r>
              <a:rPr lang="en-US" b="1" dirty="0" err="1">
                <a:solidFill>
                  <a:srgbClr val="C00000"/>
                </a:solidFill>
              </a:rPr>
              <a:t>učiní</a:t>
            </a:r>
            <a:r>
              <a:rPr lang="en-US" b="1" dirty="0">
                <a:solidFill>
                  <a:srgbClr val="C00000"/>
                </a:solidFill>
              </a:rPr>
              <a:t> </a:t>
            </a:r>
            <a:r>
              <a:rPr lang="en-US" b="1" dirty="0" err="1">
                <a:solidFill>
                  <a:srgbClr val="C00000"/>
                </a:solidFill>
              </a:rPr>
              <a:t>praktickými</a:t>
            </a:r>
            <a:r>
              <a:rPr lang="en-US" b="1" dirty="0">
                <a:solidFill>
                  <a:srgbClr val="C00000"/>
                </a:solidFill>
              </a:rPr>
              <a:t> - </a:t>
            </a:r>
            <a:r>
              <a:rPr lang="en-US" b="1" dirty="0" err="1">
                <a:solidFill>
                  <a:srgbClr val="C00000"/>
                </a:solidFill>
              </a:rPr>
              <a:t>muži</a:t>
            </a:r>
            <a:r>
              <a:rPr lang="en-US" b="1" dirty="0">
                <a:solidFill>
                  <a:srgbClr val="C00000"/>
                </a:solidFill>
              </a:rPr>
              <a:t> a </a:t>
            </a:r>
            <a:r>
              <a:rPr lang="en-US" b="1" dirty="0" err="1">
                <a:solidFill>
                  <a:srgbClr val="C00000"/>
                </a:solidFill>
              </a:rPr>
              <a:t>ženy</a:t>
            </a:r>
            <a:r>
              <a:rPr lang="en-US" b="1" dirty="0">
                <a:solidFill>
                  <a:srgbClr val="C00000"/>
                </a:solidFill>
              </a:rPr>
              <a:t>, </a:t>
            </a:r>
            <a:r>
              <a:rPr lang="en-US" b="1" dirty="0" err="1">
                <a:solidFill>
                  <a:srgbClr val="C00000"/>
                </a:solidFill>
              </a:rPr>
              <a:t>kteří</a:t>
            </a:r>
            <a:r>
              <a:rPr lang="en-US" b="1" dirty="0">
                <a:solidFill>
                  <a:srgbClr val="C00000"/>
                </a:solidFill>
              </a:rPr>
              <a:t> se </a:t>
            </a:r>
            <a:r>
              <a:rPr lang="en-US" b="1" dirty="0" err="1">
                <a:solidFill>
                  <a:srgbClr val="C00000"/>
                </a:solidFill>
              </a:rPr>
              <a:t>dokážou</a:t>
            </a:r>
            <a:r>
              <a:rPr lang="en-US" b="1" dirty="0">
                <a:solidFill>
                  <a:srgbClr val="C00000"/>
                </a:solidFill>
              </a:rPr>
              <a:t> </a:t>
            </a:r>
            <a:r>
              <a:rPr lang="en-US" b="1" dirty="0" err="1">
                <a:solidFill>
                  <a:srgbClr val="C00000"/>
                </a:solidFill>
              </a:rPr>
              <a:t>vyrovnat</a:t>
            </a:r>
            <a:r>
              <a:rPr lang="en-US" b="1" dirty="0">
                <a:solidFill>
                  <a:srgbClr val="C00000"/>
                </a:solidFill>
              </a:rPr>
              <a:t> s </a:t>
            </a:r>
            <a:r>
              <a:rPr lang="en-US" b="1" dirty="0" err="1">
                <a:solidFill>
                  <a:srgbClr val="C00000"/>
                </a:solidFill>
              </a:rPr>
              <a:t>nouzovými</a:t>
            </a:r>
            <a:r>
              <a:rPr lang="en-US" b="1" dirty="0">
                <a:solidFill>
                  <a:srgbClr val="C00000"/>
                </a:solidFill>
              </a:rPr>
              <a:t> </a:t>
            </a:r>
            <a:r>
              <a:rPr lang="en-US" b="1" dirty="0" err="1">
                <a:solidFill>
                  <a:srgbClr val="C00000"/>
                </a:solidFill>
              </a:rPr>
              <a:t>situacemi</a:t>
            </a:r>
            <a:r>
              <a:rPr lang="en-US" b="1" dirty="0">
                <a:solidFill>
                  <a:srgbClr val="C00000"/>
                </a:solidFill>
              </a:rPr>
              <a:t>. </a:t>
            </a:r>
            <a:r>
              <a:rPr lang="en-US" b="1" dirty="0" err="1">
                <a:solidFill>
                  <a:srgbClr val="C00000"/>
                </a:solidFill>
              </a:rPr>
              <a:t>Měli</a:t>
            </a:r>
            <a:r>
              <a:rPr lang="en-US" b="1" dirty="0">
                <a:solidFill>
                  <a:srgbClr val="C00000"/>
                </a:solidFill>
              </a:rPr>
              <a:t> by </a:t>
            </a:r>
            <a:r>
              <a:rPr lang="en-US" b="1" dirty="0" err="1">
                <a:solidFill>
                  <a:srgbClr val="C00000"/>
                </a:solidFill>
              </a:rPr>
              <a:t>být</a:t>
            </a:r>
            <a:r>
              <a:rPr lang="en-US" b="1" dirty="0">
                <a:solidFill>
                  <a:srgbClr val="C00000"/>
                </a:solidFill>
              </a:rPr>
              <a:t> </a:t>
            </a:r>
            <a:r>
              <a:rPr lang="en-US" b="1" dirty="0" err="1">
                <a:solidFill>
                  <a:srgbClr val="C00000"/>
                </a:solidFill>
              </a:rPr>
              <a:t>poučeni</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kázeň</a:t>
            </a:r>
            <a:r>
              <a:rPr lang="en-US" b="1" dirty="0">
                <a:solidFill>
                  <a:srgbClr val="C00000"/>
                </a:solidFill>
              </a:rPr>
              <a:t> </a:t>
            </a:r>
            <a:r>
              <a:rPr lang="en-US" b="1" dirty="0" err="1">
                <a:solidFill>
                  <a:srgbClr val="C00000"/>
                </a:solidFill>
              </a:rPr>
              <a:t>systematické</a:t>
            </a:r>
            <a:r>
              <a:rPr lang="en-US" b="1" dirty="0">
                <a:solidFill>
                  <a:srgbClr val="C00000"/>
                </a:solidFill>
              </a:rPr>
              <a:t>, </a:t>
            </a:r>
            <a:r>
              <a:rPr lang="en-US" b="1" dirty="0" err="1">
                <a:solidFill>
                  <a:srgbClr val="C00000"/>
                </a:solidFill>
              </a:rPr>
              <a:t>dobře</a:t>
            </a:r>
            <a:r>
              <a:rPr lang="en-US" b="1" dirty="0">
                <a:solidFill>
                  <a:srgbClr val="C00000"/>
                </a:solidFill>
              </a:rPr>
              <a:t> </a:t>
            </a:r>
            <a:r>
              <a:rPr lang="en-US" b="1" dirty="0" err="1">
                <a:solidFill>
                  <a:srgbClr val="C00000"/>
                </a:solidFill>
              </a:rPr>
              <a:t>řízené</a:t>
            </a:r>
            <a:r>
              <a:rPr lang="en-US" b="1" dirty="0">
                <a:solidFill>
                  <a:srgbClr val="C00000"/>
                </a:solidFill>
              </a:rPr>
              <a:t> </a:t>
            </a:r>
            <a:r>
              <a:rPr lang="en-US" b="1" dirty="0" err="1">
                <a:solidFill>
                  <a:srgbClr val="C00000"/>
                </a:solidFill>
              </a:rPr>
              <a:t>práce</a:t>
            </a:r>
            <a:r>
              <a:rPr lang="en-US" b="1" dirty="0">
                <a:solidFill>
                  <a:srgbClr val="C00000"/>
                </a:solidFill>
              </a:rPr>
              <a:t> je </a:t>
            </a:r>
            <a:r>
              <a:rPr lang="en-US" b="1" dirty="0" err="1">
                <a:solidFill>
                  <a:srgbClr val="C00000"/>
                </a:solidFill>
              </a:rPr>
              <a:t>nezbytná</a:t>
            </a:r>
            <a:r>
              <a:rPr lang="en-US" b="1" dirty="0">
                <a:solidFill>
                  <a:srgbClr val="C00000"/>
                </a:solidFill>
              </a:rPr>
              <a:t> </a:t>
            </a:r>
            <a:r>
              <a:rPr lang="en-US" b="1" dirty="0" err="1">
                <a:solidFill>
                  <a:srgbClr val="C00000"/>
                </a:solidFill>
              </a:rPr>
              <a:t>nejen</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ochrana</a:t>
            </a:r>
            <a:r>
              <a:rPr lang="en-US" b="1" dirty="0">
                <a:solidFill>
                  <a:srgbClr val="C00000"/>
                </a:solidFill>
              </a:rPr>
              <a:t> </a:t>
            </a:r>
            <a:r>
              <a:rPr lang="en-US" b="1" dirty="0" err="1">
                <a:solidFill>
                  <a:srgbClr val="C00000"/>
                </a:solidFill>
              </a:rPr>
              <a:t>proti</a:t>
            </a:r>
            <a:r>
              <a:rPr lang="en-US" b="1" dirty="0">
                <a:solidFill>
                  <a:srgbClr val="C00000"/>
                </a:solidFill>
              </a:rPr>
              <a:t> </a:t>
            </a:r>
            <a:r>
              <a:rPr lang="en-US" b="1" dirty="0" err="1">
                <a:solidFill>
                  <a:srgbClr val="C00000"/>
                </a:solidFill>
              </a:rPr>
              <a:t>životním</a:t>
            </a:r>
            <a:r>
              <a:rPr lang="en-US" b="1" dirty="0">
                <a:solidFill>
                  <a:srgbClr val="C00000"/>
                </a:solidFill>
              </a:rPr>
              <a:t> </a:t>
            </a:r>
            <a:r>
              <a:rPr lang="en-US" b="1" dirty="0" err="1">
                <a:solidFill>
                  <a:srgbClr val="C00000"/>
                </a:solidFill>
              </a:rPr>
              <a:t>výkyvům</a:t>
            </a:r>
            <a:r>
              <a:rPr lang="en-US" b="1" dirty="0">
                <a:solidFill>
                  <a:srgbClr val="C00000"/>
                </a:solidFill>
              </a:rPr>
              <a:t>, ale </a:t>
            </a:r>
            <a:r>
              <a:rPr lang="en-US" b="1" dirty="0" err="1">
                <a:solidFill>
                  <a:srgbClr val="C00000"/>
                </a:solidFill>
              </a:rPr>
              <a:t>jako</a:t>
            </a:r>
            <a:r>
              <a:rPr lang="en-US" b="1" dirty="0">
                <a:solidFill>
                  <a:srgbClr val="C00000"/>
                </a:solidFill>
              </a:rPr>
              <a:t> </a:t>
            </a:r>
            <a:r>
              <a:rPr lang="en-US" b="1" dirty="0" err="1">
                <a:solidFill>
                  <a:srgbClr val="C00000"/>
                </a:solidFill>
              </a:rPr>
              <a:t>pomoc</a:t>
            </a:r>
            <a:r>
              <a:rPr lang="en-US" b="1" dirty="0">
                <a:solidFill>
                  <a:srgbClr val="C00000"/>
                </a:solidFill>
              </a:rPr>
              <a:t> </a:t>
            </a:r>
            <a:r>
              <a:rPr lang="en-US" b="1" dirty="0" err="1">
                <a:solidFill>
                  <a:srgbClr val="C00000"/>
                </a:solidFill>
              </a:rPr>
              <a:t>všestrannému</a:t>
            </a:r>
            <a:r>
              <a:rPr lang="en-US" b="1" dirty="0">
                <a:solidFill>
                  <a:srgbClr val="C00000"/>
                </a:solidFill>
              </a:rPr>
              <a:t> </a:t>
            </a:r>
            <a:r>
              <a:rPr lang="en-US" b="1" dirty="0" err="1">
                <a:solidFill>
                  <a:srgbClr val="C00000"/>
                </a:solidFill>
              </a:rPr>
              <a:t>rozvoji</a:t>
            </a:r>
            <a:r>
              <a:rPr lang="en-US" b="1" dirty="0">
                <a:solidFill>
                  <a:srgbClr val="C00000"/>
                </a:solidFill>
              </a:rPr>
              <a:t>.</a:t>
            </a:r>
            <a:r>
              <a:rPr lang="cs-CZ" b="1" dirty="0">
                <a:solidFill>
                  <a:srgbClr val="C00000"/>
                </a:solidFill>
              </a:rPr>
              <a:t>                                        </a:t>
            </a:r>
            <a:r>
              <a:rPr lang="es-ES" b="1" dirty="0"/>
              <a:t>E</a:t>
            </a:r>
            <a:r>
              <a:rPr lang="cs-CZ" b="1" dirty="0"/>
              <a:t>GW: </a:t>
            </a:r>
            <a:r>
              <a:rPr lang="cs-CZ" b="1" dirty="0" err="1"/>
              <a:t>Child</a:t>
            </a:r>
            <a:r>
              <a:rPr lang="cs-CZ" b="1" dirty="0"/>
              <a:t> </a:t>
            </a:r>
            <a:r>
              <a:rPr lang="cs-CZ" b="1" dirty="0" err="1"/>
              <a:t>Guidance</a:t>
            </a:r>
            <a:r>
              <a:rPr lang="cs-CZ" b="1" dirty="0"/>
              <a:t> strana 347</a:t>
            </a:r>
            <a:r>
              <a:rPr lang="es-ES" b="1" dirty="0"/>
              <a:t>. </a:t>
            </a:r>
          </a:p>
        </p:txBody>
      </p:sp>
      <p:sp>
        <p:nvSpPr>
          <p:cNvPr id="13" name="CuadroTexto 12">
            <a:extLst>
              <a:ext uri="{FF2B5EF4-FFF2-40B4-BE49-F238E27FC236}">
                <a16:creationId xmlns:a16="http://schemas.microsoft.com/office/drawing/2014/main" id="{21409FB4-407E-3D70-2073-F49E4727A75B}"/>
              </a:ext>
            </a:extLst>
          </p:cNvPr>
          <p:cNvSpPr txBox="1"/>
          <p:nvPr/>
        </p:nvSpPr>
        <p:spPr>
          <a:xfrm>
            <a:off x="3726610" y="4736897"/>
            <a:ext cx="8307773" cy="2031325"/>
          </a:xfrm>
          <a:prstGeom prst="rect">
            <a:avLst/>
          </a:prstGeom>
          <a:noFill/>
        </p:spPr>
        <p:txBody>
          <a:bodyPr wrap="square">
            <a:spAutoFit/>
          </a:bodyPr>
          <a:lstStyle/>
          <a:p>
            <a:r>
              <a:rPr lang="en-US" b="1" dirty="0" err="1">
                <a:solidFill>
                  <a:srgbClr val="C00000"/>
                </a:solidFill>
              </a:rPr>
              <a:t>Mnozí</a:t>
            </a:r>
            <a:r>
              <a:rPr lang="en-US" b="1" dirty="0">
                <a:solidFill>
                  <a:srgbClr val="C00000"/>
                </a:solidFill>
              </a:rPr>
              <a:t>, </a:t>
            </a:r>
            <a:r>
              <a:rPr lang="en-US" b="1" dirty="0" err="1">
                <a:solidFill>
                  <a:srgbClr val="C00000"/>
                </a:solidFill>
              </a:rPr>
              <a:t>kteří</a:t>
            </a:r>
            <a:r>
              <a:rPr lang="en-US" b="1" dirty="0">
                <a:solidFill>
                  <a:srgbClr val="C00000"/>
                </a:solidFill>
              </a:rPr>
              <a:t> </a:t>
            </a:r>
            <a:r>
              <a:rPr lang="en-US" b="1" dirty="0" err="1">
                <a:solidFill>
                  <a:srgbClr val="C00000"/>
                </a:solidFill>
              </a:rPr>
              <a:t>byli</a:t>
            </a:r>
            <a:r>
              <a:rPr lang="en-US" b="1" dirty="0">
                <a:solidFill>
                  <a:srgbClr val="C00000"/>
                </a:solidFill>
              </a:rPr>
              <a:t> v </a:t>
            </a:r>
            <a:r>
              <a:rPr lang="en-US" b="1" dirty="0" err="1">
                <a:solidFill>
                  <a:srgbClr val="C00000"/>
                </a:solidFill>
              </a:rPr>
              <a:t>mládí</a:t>
            </a:r>
            <a:r>
              <a:rPr lang="en-US" b="1" dirty="0">
                <a:solidFill>
                  <a:srgbClr val="C00000"/>
                </a:solidFill>
              </a:rPr>
              <a:t> v </a:t>
            </a:r>
            <a:r>
              <a:rPr lang="en-US" b="1" dirty="0" err="1">
                <a:solidFill>
                  <a:srgbClr val="C00000"/>
                </a:solidFill>
              </a:rPr>
              <a:t>bohatých</a:t>
            </a:r>
            <a:r>
              <a:rPr lang="en-US" b="1" dirty="0">
                <a:solidFill>
                  <a:srgbClr val="C00000"/>
                </a:solidFill>
              </a:rPr>
              <a:t> </a:t>
            </a:r>
            <a:r>
              <a:rPr lang="en-US" b="1" dirty="0" err="1">
                <a:solidFill>
                  <a:srgbClr val="C00000"/>
                </a:solidFill>
              </a:rPr>
              <a:t>poměrech</a:t>
            </a:r>
            <a:r>
              <a:rPr lang="en-US" b="1" dirty="0">
                <a:solidFill>
                  <a:srgbClr val="C00000"/>
                </a:solidFill>
              </a:rPr>
              <a:t>, </a:t>
            </a:r>
            <a:r>
              <a:rPr lang="en-US" b="1" dirty="0" err="1">
                <a:solidFill>
                  <a:srgbClr val="C00000"/>
                </a:solidFill>
              </a:rPr>
              <a:t>mohou</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oloupeni</a:t>
            </a:r>
            <a:r>
              <a:rPr lang="en-US" b="1" dirty="0">
                <a:solidFill>
                  <a:srgbClr val="C00000"/>
                </a:solidFill>
              </a:rPr>
              <a:t> o </a:t>
            </a:r>
            <a:r>
              <a:rPr lang="en-US" b="1" dirty="0" err="1">
                <a:solidFill>
                  <a:srgbClr val="C00000"/>
                </a:solidFill>
              </a:rPr>
              <a:t>všechno</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bohatství</a:t>
            </a:r>
            <a:r>
              <a:rPr lang="es-ES" b="1" dirty="0">
                <a:solidFill>
                  <a:srgbClr val="C00000"/>
                </a:solidFill>
              </a:rPr>
              <a:t> </a:t>
            </a:r>
            <a:r>
              <a:rPr lang="en-US" b="1" dirty="0"/>
              <a:t>a </a:t>
            </a:r>
            <a:r>
              <a:rPr lang="en-US" b="1" dirty="0" err="1"/>
              <a:t>být</a:t>
            </a:r>
            <a:r>
              <a:rPr lang="en-US" b="1" dirty="0"/>
              <a:t> </a:t>
            </a:r>
            <a:r>
              <a:rPr lang="en-US" b="1" dirty="0" err="1"/>
              <a:t>ponecháni</a:t>
            </a:r>
            <a:r>
              <a:rPr lang="cs-CZ" b="1" dirty="0"/>
              <a:t> na pospas</a:t>
            </a:r>
            <a:r>
              <a:rPr lang="en-US" b="1" dirty="0"/>
              <a:t> </a:t>
            </a:r>
            <a:r>
              <a:rPr lang="en-US" b="1" dirty="0" err="1"/>
              <a:t>rodičům</a:t>
            </a:r>
            <a:r>
              <a:rPr lang="en-US" b="1" dirty="0"/>
              <a:t>, </a:t>
            </a:r>
            <a:r>
              <a:rPr lang="en-US" b="1" dirty="0" err="1"/>
              <a:t>bratrům</a:t>
            </a:r>
            <a:r>
              <a:rPr lang="en-US" b="1" dirty="0"/>
              <a:t> a </a:t>
            </a:r>
            <a:r>
              <a:rPr lang="en-US" b="1" dirty="0" err="1"/>
              <a:t>sestrám</a:t>
            </a:r>
            <a:r>
              <a:rPr lang="cs-CZ" b="1" dirty="0"/>
              <a:t> a být tak</a:t>
            </a:r>
            <a:r>
              <a:rPr lang="en-US" b="1" dirty="0"/>
              <a:t> </a:t>
            </a:r>
            <a:r>
              <a:rPr lang="en-US" b="1" dirty="0" err="1"/>
              <a:t>závislí</a:t>
            </a:r>
            <a:r>
              <a:rPr lang="en-US" b="1" dirty="0"/>
              <a:t> </a:t>
            </a:r>
            <a:r>
              <a:rPr lang="en-US" b="1" dirty="0" err="1"/>
              <a:t>na</a:t>
            </a:r>
            <a:r>
              <a:rPr lang="en-US" b="1" dirty="0"/>
              <a:t> </a:t>
            </a:r>
            <a:r>
              <a:rPr lang="en-US" b="1" dirty="0" err="1"/>
              <a:t>jejich</a:t>
            </a:r>
            <a:r>
              <a:rPr lang="en-US" b="1" dirty="0"/>
              <a:t> </a:t>
            </a:r>
            <a:r>
              <a:rPr lang="en-US" b="1" dirty="0" err="1"/>
              <a:t>živobytí</a:t>
            </a:r>
            <a:r>
              <a:rPr lang="en-US" b="1" dirty="0"/>
              <a:t>. </a:t>
            </a:r>
            <a:r>
              <a:rPr lang="cs-CZ" b="1" dirty="0"/>
              <a:t>Proto</a:t>
            </a:r>
            <a:r>
              <a:rPr lang="en-US" b="1" dirty="0"/>
              <a:t> </a:t>
            </a:r>
            <a:r>
              <a:rPr lang="cs-CZ" b="1" dirty="0">
                <a:solidFill>
                  <a:srgbClr val="C00000"/>
                </a:solidFill>
              </a:rPr>
              <a:t>j</a:t>
            </a:r>
            <a:r>
              <a:rPr lang="en-US" b="1" dirty="0">
                <a:solidFill>
                  <a:srgbClr val="C00000"/>
                </a:solidFill>
              </a:rPr>
              <a:t>e </a:t>
            </a:r>
            <a:r>
              <a:rPr lang="en-US" b="1" dirty="0" err="1">
                <a:solidFill>
                  <a:srgbClr val="C00000"/>
                </a:solidFill>
              </a:rPr>
              <a:t>důležité</a:t>
            </a:r>
            <a:r>
              <a:rPr lang="en-US" b="1" dirty="0">
                <a:solidFill>
                  <a:srgbClr val="C00000"/>
                </a:solidFill>
              </a:rPr>
              <a:t>, aby</a:t>
            </a:r>
            <a:r>
              <a:rPr lang="cs-CZ" b="1" dirty="0">
                <a:solidFill>
                  <a:srgbClr val="C00000"/>
                </a:solidFill>
              </a:rPr>
              <a:t> byl</a:t>
            </a:r>
            <a:r>
              <a:rPr lang="en-US" b="1" dirty="0">
                <a:solidFill>
                  <a:srgbClr val="C00000"/>
                </a:solidFill>
              </a:rPr>
              <a:t> </a:t>
            </a:r>
            <a:r>
              <a:rPr lang="en-US" b="1" dirty="0" err="1">
                <a:solidFill>
                  <a:srgbClr val="C00000"/>
                </a:solidFill>
              </a:rPr>
              <a:t>každý</a:t>
            </a:r>
            <a:r>
              <a:rPr lang="en-US" b="1" dirty="0">
                <a:solidFill>
                  <a:srgbClr val="C00000"/>
                </a:solidFill>
              </a:rPr>
              <a:t> </a:t>
            </a:r>
            <a:r>
              <a:rPr lang="en-US" b="1" dirty="0" err="1">
                <a:solidFill>
                  <a:srgbClr val="C00000"/>
                </a:solidFill>
              </a:rPr>
              <a:t>mladý</a:t>
            </a:r>
            <a:r>
              <a:rPr lang="en-US" b="1" dirty="0">
                <a:solidFill>
                  <a:srgbClr val="C00000"/>
                </a:solidFill>
              </a:rPr>
              <a:t> </a:t>
            </a:r>
            <a:r>
              <a:rPr lang="cs-CZ" b="1" dirty="0">
                <a:solidFill>
                  <a:srgbClr val="C00000"/>
                </a:solidFill>
              </a:rPr>
              <a:t>č</a:t>
            </a:r>
            <a:r>
              <a:rPr lang="en-US" b="1" dirty="0">
                <a:solidFill>
                  <a:srgbClr val="C00000"/>
                </a:solidFill>
              </a:rPr>
              <a:t>l</a:t>
            </a:r>
            <a:r>
              <a:rPr lang="cs-CZ" b="1" dirty="0" err="1">
                <a:solidFill>
                  <a:srgbClr val="C00000"/>
                </a:solidFill>
              </a:rPr>
              <a:t>ověk</a:t>
            </a:r>
            <a:r>
              <a:rPr lang="en-US" b="1" dirty="0">
                <a:solidFill>
                  <a:srgbClr val="C00000"/>
                </a:solidFill>
              </a:rPr>
              <a:t> </a:t>
            </a:r>
            <a:r>
              <a:rPr lang="en-US" b="1" dirty="0" err="1">
                <a:solidFill>
                  <a:srgbClr val="C00000"/>
                </a:solidFill>
              </a:rPr>
              <a:t>vychováván</a:t>
            </a:r>
            <a:r>
              <a:rPr lang="en-US" b="1" dirty="0">
                <a:solidFill>
                  <a:srgbClr val="C00000"/>
                </a:solidFill>
              </a:rPr>
              <a:t> k </a:t>
            </a:r>
            <a:r>
              <a:rPr lang="en-US" b="1" dirty="0" err="1">
                <a:solidFill>
                  <a:srgbClr val="C00000"/>
                </a:solidFill>
              </a:rPr>
              <a:t>práci</a:t>
            </a:r>
            <a:r>
              <a:rPr lang="en-US" b="1" dirty="0">
                <a:solidFill>
                  <a:srgbClr val="C00000"/>
                </a:solidFill>
              </a:rPr>
              <a:t>, aby </a:t>
            </a:r>
            <a:r>
              <a:rPr lang="en-US" b="1" dirty="0" err="1">
                <a:solidFill>
                  <a:srgbClr val="C00000"/>
                </a:solidFill>
              </a:rPr>
              <a:t>byl</a:t>
            </a:r>
            <a:r>
              <a:rPr lang="en-US" b="1" dirty="0">
                <a:solidFill>
                  <a:srgbClr val="C00000"/>
                </a:solidFill>
              </a:rPr>
              <a:t> </a:t>
            </a:r>
            <a:r>
              <a:rPr lang="en-US" b="1" dirty="0" err="1">
                <a:solidFill>
                  <a:srgbClr val="C00000"/>
                </a:solidFill>
              </a:rPr>
              <a:t>připraven</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každou</a:t>
            </a:r>
            <a:r>
              <a:rPr lang="en-US" b="1" dirty="0">
                <a:solidFill>
                  <a:srgbClr val="C00000"/>
                </a:solidFill>
              </a:rPr>
              <a:t> </a:t>
            </a:r>
            <a:r>
              <a:rPr lang="en-US" b="1" dirty="0" err="1">
                <a:solidFill>
                  <a:srgbClr val="C00000"/>
                </a:solidFill>
              </a:rPr>
              <a:t>naléhavou</a:t>
            </a:r>
            <a:r>
              <a:rPr lang="en-US" b="1" dirty="0">
                <a:solidFill>
                  <a:srgbClr val="C00000"/>
                </a:solidFill>
              </a:rPr>
              <a:t> </a:t>
            </a:r>
            <a:r>
              <a:rPr lang="en-US" b="1" dirty="0" err="1">
                <a:solidFill>
                  <a:srgbClr val="C00000"/>
                </a:solidFill>
              </a:rPr>
              <a:t>situaci</a:t>
            </a:r>
            <a:r>
              <a:rPr lang="en-US" b="1" dirty="0">
                <a:solidFill>
                  <a:srgbClr val="C00000"/>
                </a:solidFill>
              </a:rPr>
              <a:t>!</a:t>
            </a:r>
            <a:r>
              <a:rPr lang="es-ES" b="1" dirty="0">
                <a:solidFill>
                  <a:srgbClr val="C00000"/>
                </a:solidFill>
              </a:rPr>
              <a:t> </a:t>
            </a:r>
            <a:r>
              <a:rPr lang="en-US" b="1" dirty="0" err="1"/>
              <a:t>Bohatství</a:t>
            </a:r>
            <a:r>
              <a:rPr lang="en-US" b="1" dirty="0"/>
              <a:t> je </a:t>
            </a:r>
            <a:r>
              <a:rPr lang="en-US" b="1" dirty="0" err="1"/>
              <a:t>vskutku</a:t>
            </a:r>
            <a:r>
              <a:rPr lang="en-US" b="1" dirty="0"/>
              <a:t> </a:t>
            </a:r>
            <a:r>
              <a:rPr lang="en-US" b="1" dirty="0" err="1"/>
              <a:t>prokletím</a:t>
            </a:r>
            <a:r>
              <a:rPr lang="en-US" b="1" dirty="0"/>
              <a:t>, </a:t>
            </a:r>
            <a:r>
              <a:rPr lang="en-US" b="1" dirty="0" err="1"/>
              <a:t>když</a:t>
            </a:r>
            <a:r>
              <a:rPr lang="en-US" b="1" dirty="0"/>
              <a:t> je </a:t>
            </a:r>
            <a:r>
              <a:rPr lang="en-US" b="1" dirty="0" err="1"/>
              <a:t>jejich</a:t>
            </a:r>
            <a:r>
              <a:rPr lang="en-US" b="1" dirty="0"/>
              <a:t> </a:t>
            </a:r>
            <a:r>
              <a:rPr lang="en-US" b="1" dirty="0" err="1"/>
              <a:t>vlastníci</a:t>
            </a:r>
            <a:r>
              <a:rPr lang="en-US" b="1" dirty="0"/>
              <a:t> </a:t>
            </a:r>
            <a:r>
              <a:rPr lang="en-US" b="1" dirty="0" err="1"/>
              <a:t>nechají</a:t>
            </a:r>
            <a:r>
              <a:rPr lang="en-US" b="1" dirty="0"/>
              <a:t> </a:t>
            </a:r>
            <a:r>
              <a:rPr lang="en-US" b="1" dirty="0" err="1"/>
              <a:t>stát</a:t>
            </a:r>
            <a:r>
              <a:rPr lang="en-US" b="1" dirty="0"/>
              <a:t> v </a:t>
            </a:r>
            <a:r>
              <a:rPr lang="en-US" b="1" dirty="0" err="1"/>
              <a:t>cestě</a:t>
            </a:r>
            <a:r>
              <a:rPr lang="en-US" b="1" dirty="0"/>
              <a:t> </a:t>
            </a:r>
            <a:r>
              <a:rPr lang="en-US" b="1" dirty="0" err="1"/>
              <a:t>svým</a:t>
            </a:r>
            <a:r>
              <a:rPr lang="en-US" b="1" dirty="0"/>
              <a:t> </a:t>
            </a:r>
            <a:r>
              <a:rPr lang="en-US" b="1" dirty="0" err="1"/>
              <a:t>synům</a:t>
            </a:r>
            <a:r>
              <a:rPr lang="en-US" b="1" dirty="0"/>
              <a:t> a </a:t>
            </a:r>
            <a:r>
              <a:rPr lang="en-US" b="1" dirty="0" err="1"/>
              <a:t>dcerám</a:t>
            </a:r>
            <a:r>
              <a:rPr lang="en-US" b="1" dirty="0"/>
              <a:t>, </a:t>
            </a:r>
            <a:r>
              <a:rPr lang="en-US" b="1" dirty="0" err="1"/>
              <a:t>kteří</a:t>
            </a:r>
            <a:r>
              <a:rPr lang="en-US" b="1" dirty="0"/>
              <a:t> </a:t>
            </a:r>
            <a:r>
              <a:rPr lang="en-US" b="1" dirty="0" err="1"/>
              <a:t>získávají</a:t>
            </a:r>
            <a:r>
              <a:rPr lang="en-US" b="1" dirty="0"/>
              <a:t> </a:t>
            </a:r>
            <a:r>
              <a:rPr lang="en-US" b="1" dirty="0" err="1"/>
              <a:t>poznání</a:t>
            </a:r>
            <a:r>
              <a:rPr lang="en-US" b="1" dirty="0"/>
              <a:t> </a:t>
            </a:r>
            <a:r>
              <a:rPr lang="en-US" b="1" dirty="0" err="1"/>
              <a:t>užitečné</a:t>
            </a:r>
            <a:r>
              <a:rPr lang="en-US" b="1" dirty="0"/>
              <a:t> </a:t>
            </a:r>
            <a:r>
              <a:rPr lang="en-US" b="1" dirty="0" err="1"/>
              <a:t>práce</a:t>
            </a:r>
            <a:r>
              <a:rPr lang="en-US" b="1" dirty="0"/>
              <a:t>, aby </a:t>
            </a:r>
            <a:r>
              <a:rPr lang="en-US" b="1" dirty="0" err="1"/>
              <a:t>mohli</a:t>
            </a:r>
            <a:r>
              <a:rPr lang="en-US" b="1" dirty="0"/>
              <a:t> </a:t>
            </a:r>
            <a:r>
              <a:rPr lang="en-US" b="1" dirty="0" err="1"/>
              <a:t>být</a:t>
            </a:r>
            <a:r>
              <a:rPr lang="en-US" b="1" dirty="0"/>
              <a:t> </a:t>
            </a:r>
            <a:r>
              <a:rPr lang="en-US" b="1" dirty="0" err="1"/>
              <a:t>způsobilí</a:t>
            </a:r>
            <a:r>
              <a:rPr lang="en-US" b="1" dirty="0"/>
              <a:t> pro </a:t>
            </a:r>
            <a:r>
              <a:rPr lang="en-US" b="1" dirty="0" err="1"/>
              <a:t>praktický</a:t>
            </a:r>
            <a:r>
              <a:rPr lang="en-US" b="1" dirty="0"/>
              <a:t> </a:t>
            </a:r>
            <a:r>
              <a:rPr lang="en-US" b="1" dirty="0" err="1"/>
              <a:t>život</a:t>
            </a:r>
            <a:r>
              <a:rPr lang="en-US" b="1" dirty="0"/>
              <a:t>.</a:t>
            </a:r>
            <a:r>
              <a:rPr lang="cs-CZ" b="1" dirty="0"/>
              <a:t>                                             EGW: </a:t>
            </a:r>
            <a:r>
              <a:rPr lang="es-ES" b="1" dirty="0"/>
              <a:t>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3</a:t>
            </a:r>
            <a:r>
              <a:rPr lang="cs-CZ" b="1" dirty="0"/>
              <a:t> strana </a:t>
            </a:r>
            <a:r>
              <a:rPr lang="es-ES" b="1" dirty="0"/>
              <a:t>150.</a:t>
            </a:r>
          </a:p>
        </p:txBody>
      </p:sp>
      <p:pic>
        <p:nvPicPr>
          <p:cNvPr id="8" name="Imagen 7">
            <a:extLst>
              <a:ext uri="{FF2B5EF4-FFF2-40B4-BE49-F238E27FC236}">
                <a16:creationId xmlns:a16="http://schemas.microsoft.com/office/drawing/2014/main" id="{F7688C8F-424D-467E-411A-D9BAC6BAF16B}"/>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10" name="CuadroTexto 9">
            <a:extLst>
              <a:ext uri="{FF2B5EF4-FFF2-40B4-BE49-F238E27FC236}">
                <a16:creationId xmlns:a16="http://schemas.microsoft.com/office/drawing/2014/main" id="{07470985-EEE8-F6C2-2145-BD86EC5FF19C}"/>
              </a:ext>
            </a:extLst>
          </p:cNvPr>
          <p:cNvSpPr txBox="1"/>
          <p:nvPr/>
        </p:nvSpPr>
        <p:spPr>
          <a:xfrm>
            <a:off x="8652294" y="228763"/>
            <a:ext cx="2759417" cy="1323439"/>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Příprava</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cs-CZ"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na</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praktický</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život</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p>
        </p:txBody>
      </p:sp>
      <p:pic>
        <p:nvPicPr>
          <p:cNvPr id="3" name="Imagen 2" descr="Niño jugando en el parque&#10;&#10;Descripción generada automáticamente con confianza baja">
            <a:extLst>
              <a:ext uri="{FF2B5EF4-FFF2-40B4-BE49-F238E27FC236}">
                <a16:creationId xmlns:a16="http://schemas.microsoft.com/office/drawing/2014/main" id="{93DEF686-9D10-B5B7-2AA6-408B851A3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524" y="1532366"/>
            <a:ext cx="2631489" cy="1754326"/>
          </a:xfrm>
          <a:prstGeom prst="roundRect">
            <a:avLst>
              <a:gd name="adj" fmla="val 1145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descr="Niño parado en la cocina&#10;&#10;Descripción generada automáticamente con confianza baja">
            <a:extLst>
              <a:ext uri="{FF2B5EF4-FFF2-40B4-BE49-F238E27FC236}">
                <a16:creationId xmlns:a16="http://schemas.microsoft.com/office/drawing/2014/main" id="{B7654053-707E-795E-567C-51E027F154C7}"/>
              </a:ext>
            </a:extLst>
          </p:cNvPr>
          <p:cNvPicPr>
            <a:picLocks noChangeAspect="1"/>
          </p:cNvPicPr>
          <p:nvPr/>
        </p:nvPicPr>
        <p:blipFill rotWithShape="1">
          <a:blip r:embed="rId5">
            <a:extLst>
              <a:ext uri="{28A0092B-C50C-407E-A947-70E740481C1C}">
                <a14:useLocalDpi xmlns:a14="http://schemas.microsoft.com/office/drawing/2010/main" val="0"/>
              </a:ext>
            </a:extLst>
          </a:blip>
          <a:srcRect r="23992"/>
          <a:stretch/>
        </p:blipFill>
        <p:spPr>
          <a:xfrm>
            <a:off x="280987" y="243625"/>
            <a:ext cx="2122830" cy="1649147"/>
          </a:xfrm>
          <a:prstGeom prst="roundRect">
            <a:avLst>
              <a:gd name="adj" fmla="val 1278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2" name="Imagen 11" descr="Un niño sentado en el pasto&#10;&#10;Descripción generada automáticamente con confianza media">
            <a:extLst>
              <a:ext uri="{FF2B5EF4-FFF2-40B4-BE49-F238E27FC236}">
                <a16:creationId xmlns:a16="http://schemas.microsoft.com/office/drawing/2014/main" id="{629B3D5D-D8E7-A168-56AE-9A6AF8B47FC9}"/>
              </a:ext>
            </a:extLst>
          </p:cNvPr>
          <p:cNvPicPr>
            <a:picLocks noChangeAspect="1"/>
          </p:cNvPicPr>
          <p:nvPr/>
        </p:nvPicPr>
        <p:blipFill rotWithShape="1">
          <a:blip r:embed="rId6">
            <a:extLst>
              <a:ext uri="{28A0092B-C50C-407E-A947-70E740481C1C}">
                <a14:useLocalDpi xmlns:a14="http://schemas.microsoft.com/office/drawing/2010/main" val="0"/>
              </a:ext>
            </a:extLst>
          </a:blip>
          <a:srcRect t="8974" b="8974"/>
          <a:stretch/>
        </p:blipFill>
        <p:spPr>
          <a:xfrm>
            <a:off x="280987" y="4906328"/>
            <a:ext cx="3212710" cy="1757408"/>
          </a:xfrm>
          <a:prstGeom prst="roundRect">
            <a:avLst>
              <a:gd name="adj" fmla="val 938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107565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750"/>
                                        <p:tgtEl>
                                          <p:spTgt spid="6"/>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750"/>
                                        <p:tgtEl>
                                          <p:spTgt spid="3"/>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750"/>
                                        <p:tgtEl>
                                          <p:spTgt spid="12"/>
                                        </p:tgtEl>
                                      </p:cBhvr>
                                    </p:animEffect>
                                  </p:childTnLst>
                                </p:cTn>
                              </p:par>
                            </p:childTnLst>
                          </p:cTn>
                        </p:par>
                        <p:par>
                          <p:cTn id="40" fill="hold">
                            <p:stCondLst>
                              <p:cond delay="175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3917057-BDAF-4711-2A9C-47CC3EA52E3D}"/>
              </a:ext>
            </a:extLst>
          </p:cNvPr>
          <p:cNvSpPr txBox="1"/>
          <p:nvPr/>
        </p:nvSpPr>
        <p:spPr>
          <a:xfrm>
            <a:off x="245492" y="123301"/>
            <a:ext cx="8136507" cy="1477328"/>
          </a:xfrm>
          <a:prstGeom prst="rect">
            <a:avLst/>
          </a:prstGeom>
          <a:noFill/>
        </p:spPr>
        <p:txBody>
          <a:bodyPr wrap="square">
            <a:spAutoFit/>
          </a:bodyPr>
          <a:lstStyle/>
          <a:p>
            <a:r>
              <a:rPr lang="en-US" b="1" dirty="0"/>
              <a:t>Od </a:t>
            </a:r>
            <a:r>
              <a:rPr lang="en-US" b="1" dirty="0" err="1"/>
              <a:t>dětství</a:t>
            </a:r>
            <a:r>
              <a:rPr lang="en-US" b="1" dirty="0"/>
              <a:t> by se </a:t>
            </a:r>
            <a:r>
              <a:rPr lang="en-US" b="1" dirty="0" err="1"/>
              <a:t>chlapci</a:t>
            </a:r>
            <a:r>
              <a:rPr lang="en-US" b="1" dirty="0"/>
              <a:t> a </a:t>
            </a:r>
            <a:r>
              <a:rPr lang="en-US" b="1" dirty="0" err="1"/>
              <a:t>dívky</a:t>
            </a:r>
            <a:r>
              <a:rPr lang="en-US" b="1" dirty="0"/>
              <a:t> </a:t>
            </a:r>
            <a:r>
              <a:rPr lang="en-US" b="1" dirty="0" err="1"/>
              <a:t>měli</a:t>
            </a:r>
            <a:r>
              <a:rPr lang="en-US" b="1" dirty="0"/>
              <a:t> </a:t>
            </a:r>
            <a:r>
              <a:rPr lang="en-US" b="1" dirty="0" err="1"/>
              <a:t>učit</a:t>
            </a:r>
            <a:r>
              <a:rPr lang="en-US" b="1" dirty="0"/>
              <a:t> </a:t>
            </a:r>
            <a:r>
              <a:rPr lang="en-US" b="1" dirty="0" err="1"/>
              <a:t>nést</a:t>
            </a:r>
            <a:r>
              <a:rPr lang="en-US" b="1" dirty="0"/>
              <a:t> </a:t>
            </a:r>
            <a:r>
              <a:rPr lang="en-US" b="1" dirty="0" err="1"/>
              <a:t>těžší</a:t>
            </a:r>
            <a:r>
              <a:rPr lang="en-US" b="1" dirty="0"/>
              <a:t> a </a:t>
            </a:r>
            <a:r>
              <a:rPr lang="en-US" b="1" dirty="0" err="1"/>
              <a:t>stále</a:t>
            </a:r>
            <a:r>
              <a:rPr lang="en-US" b="1" dirty="0"/>
              <a:t> </a:t>
            </a:r>
            <a:r>
              <a:rPr lang="en-US" b="1" dirty="0" err="1"/>
              <a:t>těžší</a:t>
            </a:r>
            <a:r>
              <a:rPr lang="en-US" b="1" dirty="0"/>
              <a:t> </a:t>
            </a:r>
            <a:r>
              <a:rPr lang="en-US" b="1" dirty="0" err="1"/>
              <a:t>břemena</a:t>
            </a:r>
            <a:r>
              <a:rPr lang="en-US" b="1" dirty="0"/>
              <a:t> a </a:t>
            </a:r>
            <a:r>
              <a:rPr lang="en-US" b="1" dirty="0" err="1"/>
              <a:t>inteligentně</a:t>
            </a:r>
            <a:r>
              <a:rPr lang="en-US" b="1" dirty="0"/>
              <a:t> </a:t>
            </a:r>
            <a:r>
              <a:rPr lang="en-US" b="1" dirty="0" err="1"/>
              <a:t>pomáhat</a:t>
            </a:r>
            <a:r>
              <a:rPr lang="en-US" b="1" dirty="0"/>
              <a:t> v </a:t>
            </a:r>
            <a:r>
              <a:rPr lang="en-US" b="1" dirty="0" err="1"/>
              <a:t>práci</a:t>
            </a:r>
            <a:r>
              <a:rPr lang="en-US" b="1" dirty="0"/>
              <a:t> </a:t>
            </a:r>
            <a:r>
              <a:rPr lang="en-US" b="1" dirty="0" err="1"/>
              <a:t>rodinné</a:t>
            </a:r>
            <a:r>
              <a:rPr lang="en-US" b="1" dirty="0"/>
              <a:t> </a:t>
            </a:r>
            <a:r>
              <a:rPr lang="en-US" b="1" dirty="0" err="1"/>
              <a:t>firmy</a:t>
            </a:r>
            <a:r>
              <a:rPr lang="en-US" b="1" dirty="0"/>
              <a:t>.</a:t>
            </a:r>
            <a:r>
              <a:rPr lang="es-ES" b="1" dirty="0"/>
              <a:t> </a:t>
            </a:r>
            <a:r>
              <a:rPr lang="en-US" b="1" dirty="0" err="1">
                <a:solidFill>
                  <a:srgbClr val="C00000"/>
                </a:solidFill>
              </a:rPr>
              <a:t>Matky</a:t>
            </a:r>
            <a:r>
              <a:rPr lang="en-US" b="1" dirty="0">
                <a:solidFill>
                  <a:srgbClr val="C00000"/>
                </a:solidFill>
              </a:rPr>
              <a:t>, </a:t>
            </a:r>
            <a:r>
              <a:rPr lang="en-US" b="1" dirty="0" err="1">
                <a:solidFill>
                  <a:srgbClr val="C00000"/>
                </a:solidFill>
              </a:rPr>
              <a:t>trpělivě</a:t>
            </a:r>
            <a:r>
              <a:rPr lang="en-US" b="1" dirty="0">
                <a:solidFill>
                  <a:srgbClr val="C00000"/>
                </a:solidFill>
              </a:rPr>
              <a:t> </a:t>
            </a:r>
            <a:r>
              <a:rPr lang="en-US" b="1" dirty="0" err="1">
                <a:solidFill>
                  <a:srgbClr val="C00000"/>
                </a:solidFill>
              </a:rPr>
              <a:t>ukazujte</a:t>
            </a:r>
            <a:r>
              <a:rPr lang="en-US" b="1" dirty="0">
                <a:solidFill>
                  <a:srgbClr val="C00000"/>
                </a:solidFill>
              </a:rPr>
              <a:t> </a:t>
            </a:r>
            <a:r>
              <a:rPr lang="en-US" b="1" dirty="0" err="1">
                <a:solidFill>
                  <a:srgbClr val="C00000"/>
                </a:solidFill>
              </a:rPr>
              <a:t>svým</a:t>
            </a:r>
            <a:r>
              <a:rPr lang="en-US" b="1" dirty="0">
                <a:solidFill>
                  <a:srgbClr val="C00000"/>
                </a:solidFill>
              </a:rPr>
              <a:t> </a:t>
            </a:r>
            <a:r>
              <a:rPr lang="en-US" b="1" dirty="0" err="1">
                <a:solidFill>
                  <a:srgbClr val="C00000"/>
                </a:solidFill>
              </a:rPr>
              <a:t>dětem</a:t>
            </a:r>
            <a:r>
              <a:rPr lang="en-US" b="1" dirty="0">
                <a:solidFill>
                  <a:srgbClr val="C00000"/>
                </a:solidFill>
              </a:rPr>
              <a:t>, jak </a:t>
            </a:r>
            <a:r>
              <a:rPr lang="en-US" b="1" dirty="0" err="1">
                <a:solidFill>
                  <a:srgbClr val="C00000"/>
                </a:solidFill>
              </a:rPr>
              <a:t>používat</a:t>
            </a:r>
            <a:r>
              <a:rPr lang="en-US" b="1" dirty="0">
                <a:solidFill>
                  <a:srgbClr val="C00000"/>
                </a:solidFill>
              </a:rPr>
              <a:t> </a:t>
            </a:r>
            <a:r>
              <a:rPr lang="en-US" b="1" dirty="0" err="1">
                <a:solidFill>
                  <a:srgbClr val="C00000"/>
                </a:solidFill>
              </a:rPr>
              <a:t>ruce</a:t>
            </a:r>
            <a:r>
              <a:rPr lang="en-US" b="1" dirty="0">
                <a:solidFill>
                  <a:srgbClr val="C00000"/>
                </a:solidFill>
              </a:rPr>
              <a:t>. </a:t>
            </a:r>
            <a:r>
              <a:rPr lang="en-US" b="1" dirty="0" err="1">
                <a:solidFill>
                  <a:srgbClr val="C00000"/>
                </a:solidFill>
              </a:rPr>
              <a:t>Nechť</a:t>
            </a:r>
            <a:r>
              <a:rPr lang="en-US" b="1" dirty="0">
                <a:solidFill>
                  <a:srgbClr val="C00000"/>
                </a:solidFill>
              </a:rPr>
              <a:t> </a:t>
            </a:r>
            <a:r>
              <a:rPr lang="en-US" b="1" dirty="0" err="1">
                <a:solidFill>
                  <a:srgbClr val="C00000"/>
                </a:solidFill>
              </a:rPr>
              <a:t>pochopí</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jejich</a:t>
            </a:r>
            <a:r>
              <a:rPr lang="en-US" b="1" dirty="0">
                <a:solidFill>
                  <a:srgbClr val="C00000"/>
                </a:solidFill>
              </a:rPr>
              <a:t> </a:t>
            </a:r>
            <a:r>
              <a:rPr lang="en-US" b="1" dirty="0" err="1">
                <a:solidFill>
                  <a:srgbClr val="C00000"/>
                </a:solidFill>
              </a:rPr>
              <a:t>ruce</a:t>
            </a:r>
            <a:r>
              <a:rPr lang="en-US" b="1" dirty="0">
                <a:solidFill>
                  <a:srgbClr val="C00000"/>
                </a:solidFill>
              </a:rPr>
              <a:t> </a:t>
            </a:r>
            <a:r>
              <a:rPr lang="en-US" b="1" dirty="0" err="1">
                <a:solidFill>
                  <a:srgbClr val="C00000"/>
                </a:solidFill>
              </a:rPr>
              <a:t>mají</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používány</a:t>
            </a:r>
            <a:r>
              <a:rPr lang="en-US" b="1" dirty="0">
                <a:solidFill>
                  <a:srgbClr val="C00000"/>
                </a:solidFill>
              </a:rPr>
              <a:t> </a:t>
            </a:r>
            <a:r>
              <a:rPr lang="en-US" b="1" dirty="0" err="1">
                <a:solidFill>
                  <a:srgbClr val="C00000"/>
                </a:solidFill>
              </a:rPr>
              <a:t>stejně</a:t>
            </a:r>
            <a:r>
              <a:rPr lang="en-US" b="1" dirty="0">
                <a:solidFill>
                  <a:srgbClr val="C00000"/>
                </a:solidFill>
              </a:rPr>
              <a:t> </a:t>
            </a:r>
            <a:r>
              <a:rPr lang="en-US" b="1" dirty="0" err="1">
                <a:solidFill>
                  <a:srgbClr val="C00000"/>
                </a:solidFill>
              </a:rPr>
              <a:t>obratně</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vaše</a:t>
            </a:r>
            <a:r>
              <a:rPr lang="en-US" b="1" dirty="0">
                <a:solidFill>
                  <a:srgbClr val="C00000"/>
                </a:solidFill>
              </a:rPr>
              <a:t> </a:t>
            </a:r>
            <a:r>
              <a:rPr lang="en-US" b="1" dirty="0" err="1">
                <a:solidFill>
                  <a:srgbClr val="C00000"/>
                </a:solidFill>
              </a:rPr>
              <a:t>při</a:t>
            </a:r>
            <a:r>
              <a:rPr lang="en-US" b="1" dirty="0">
                <a:solidFill>
                  <a:srgbClr val="C00000"/>
                </a:solidFill>
              </a:rPr>
              <a:t> </a:t>
            </a:r>
            <a:r>
              <a:rPr lang="en-US" b="1" dirty="0" err="1">
                <a:solidFill>
                  <a:srgbClr val="C00000"/>
                </a:solidFill>
              </a:rPr>
              <a:t>domácích</a:t>
            </a:r>
            <a:r>
              <a:rPr lang="en-US" b="1" dirty="0">
                <a:solidFill>
                  <a:srgbClr val="C00000"/>
                </a:solidFill>
              </a:rPr>
              <a:t> </a:t>
            </a:r>
            <a:r>
              <a:rPr lang="en-US" b="1" dirty="0" err="1">
                <a:solidFill>
                  <a:srgbClr val="C00000"/>
                </a:solidFill>
              </a:rPr>
              <a:t>pracích</a:t>
            </a:r>
            <a:r>
              <a:rPr lang="en-US" b="1" dirty="0">
                <a:solidFill>
                  <a:srgbClr val="C00000"/>
                </a:solidFill>
              </a:rPr>
              <a:t>.</a:t>
            </a:r>
            <a:r>
              <a:rPr lang="cs-CZ" b="1" dirty="0">
                <a:solidFill>
                  <a:srgbClr val="C00000"/>
                </a:solidFill>
              </a:rPr>
              <a:t>                                                                                                    </a:t>
            </a:r>
            <a:r>
              <a:rPr lang="en-US" b="1" dirty="0"/>
              <a:t>The Review and Herald 8</a:t>
            </a:r>
            <a:r>
              <a:rPr lang="cs-CZ" b="1" dirty="0"/>
              <a:t>. září</a:t>
            </a:r>
            <a:r>
              <a:rPr lang="en-US" b="1" dirty="0"/>
              <a:t> 1904</a:t>
            </a:r>
            <a:r>
              <a:rPr lang="es-ES" b="1" dirty="0"/>
              <a:t>.</a:t>
            </a:r>
          </a:p>
        </p:txBody>
      </p:sp>
      <p:sp>
        <p:nvSpPr>
          <p:cNvPr id="9" name="CuadroTexto 8">
            <a:extLst>
              <a:ext uri="{FF2B5EF4-FFF2-40B4-BE49-F238E27FC236}">
                <a16:creationId xmlns:a16="http://schemas.microsoft.com/office/drawing/2014/main" id="{F97D45D6-A429-ACA5-2854-34F3A1E8F21B}"/>
              </a:ext>
            </a:extLst>
          </p:cNvPr>
          <p:cNvSpPr txBox="1"/>
          <p:nvPr/>
        </p:nvSpPr>
        <p:spPr>
          <a:xfrm>
            <a:off x="4760758" y="1624300"/>
            <a:ext cx="7181676" cy="2831544"/>
          </a:xfrm>
          <a:prstGeom prst="rect">
            <a:avLst/>
          </a:prstGeom>
          <a:noFill/>
        </p:spPr>
        <p:txBody>
          <a:bodyPr wrap="square">
            <a:spAutoFit/>
          </a:bodyPr>
          <a:lstStyle/>
          <a:p>
            <a:r>
              <a:rPr lang="en-US" b="1" dirty="0" err="1"/>
              <a:t>Vzhledem</a:t>
            </a:r>
            <a:r>
              <a:rPr lang="en-US" b="1" dirty="0"/>
              <a:t> k </a:t>
            </a:r>
            <a:r>
              <a:rPr lang="en-US" b="1" dirty="0" err="1"/>
              <a:t>tomu</a:t>
            </a:r>
            <a:r>
              <a:rPr lang="en-US" b="1" dirty="0"/>
              <a:t>, </a:t>
            </a:r>
            <a:r>
              <a:rPr lang="en-US" b="1" dirty="0" err="1"/>
              <a:t>že</a:t>
            </a:r>
            <a:r>
              <a:rPr lang="en-US" b="1" dirty="0"/>
              <a:t> </a:t>
            </a:r>
            <a:r>
              <a:rPr lang="en-US" b="1" dirty="0" err="1"/>
              <a:t>muži</a:t>
            </a:r>
            <a:r>
              <a:rPr lang="en-US" b="1" dirty="0"/>
              <a:t> </a:t>
            </a:r>
            <a:r>
              <a:rPr lang="en-US" b="1" dirty="0" err="1"/>
              <a:t>i</a:t>
            </a:r>
            <a:r>
              <a:rPr lang="en-US" b="1" dirty="0"/>
              <a:t> </a:t>
            </a:r>
            <a:r>
              <a:rPr lang="en-US" b="1" dirty="0" err="1"/>
              <a:t>ženy</a:t>
            </a:r>
            <a:r>
              <a:rPr lang="en-US" b="1" dirty="0"/>
              <a:t> </a:t>
            </a:r>
            <a:r>
              <a:rPr lang="en-US" b="1" dirty="0" err="1"/>
              <a:t>mají</a:t>
            </a:r>
            <a:r>
              <a:rPr lang="en-US" b="1" dirty="0"/>
              <a:t> </a:t>
            </a:r>
            <a:r>
              <a:rPr lang="en-US" b="1" dirty="0" err="1"/>
              <a:t>podíl</a:t>
            </a:r>
            <a:r>
              <a:rPr lang="en-US" b="1" dirty="0"/>
              <a:t> </a:t>
            </a:r>
            <a:r>
              <a:rPr lang="en-US" b="1" dirty="0" err="1"/>
              <a:t>na</a:t>
            </a:r>
            <a:r>
              <a:rPr lang="en-US" b="1" dirty="0"/>
              <a:t> </a:t>
            </a:r>
            <a:r>
              <a:rPr lang="en-US" b="1" dirty="0" err="1"/>
              <a:t>domácích</a:t>
            </a:r>
            <a:r>
              <a:rPr lang="en-US" b="1" dirty="0"/>
              <a:t> </a:t>
            </a:r>
            <a:r>
              <a:rPr lang="en-US" b="1" dirty="0" err="1"/>
              <a:t>pracích</a:t>
            </a:r>
            <a:r>
              <a:rPr lang="en-US" b="1" dirty="0"/>
              <a:t>,</a:t>
            </a:r>
            <a:r>
              <a:rPr lang="cs-CZ" b="1" dirty="0"/>
              <a:t> měli by</a:t>
            </a:r>
            <a:r>
              <a:rPr lang="en-US" b="1" dirty="0"/>
              <a:t> </a:t>
            </a:r>
            <a:r>
              <a:rPr lang="en-US" b="1" dirty="0" err="1"/>
              <a:t>chlapci</a:t>
            </a:r>
            <a:r>
              <a:rPr lang="en-US" b="1" dirty="0"/>
              <a:t> </a:t>
            </a:r>
            <a:r>
              <a:rPr lang="en-US" b="1" dirty="0" err="1"/>
              <a:t>i</a:t>
            </a:r>
            <a:r>
              <a:rPr lang="en-US" b="1" dirty="0"/>
              <a:t> </a:t>
            </a:r>
            <a:r>
              <a:rPr lang="en-US" b="1" dirty="0" err="1"/>
              <a:t>dívky</a:t>
            </a:r>
            <a:r>
              <a:rPr lang="en-US" b="1" dirty="0"/>
              <a:t> </a:t>
            </a:r>
            <a:r>
              <a:rPr lang="en-US" b="1" dirty="0" err="1"/>
              <a:t>získat</a:t>
            </a:r>
            <a:r>
              <a:rPr lang="en-US" b="1" dirty="0"/>
              <a:t> </a:t>
            </a:r>
            <a:r>
              <a:rPr lang="en-US" b="1" dirty="0" err="1"/>
              <a:t>znalosti</a:t>
            </a:r>
            <a:r>
              <a:rPr lang="en-US" b="1" dirty="0"/>
              <a:t> o </a:t>
            </a:r>
            <a:r>
              <a:rPr lang="en-US" b="1" dirty="0" err="1"/>
              <a:t>domácích</a:t>
            </a:r>
            <a:r>
              <a:rPr lang="en-US" b="1" dirty="0"/>
              <a:t> </a:t>
            </a:r>
            <a:r>
              <a:rPr lang="en-US" b="1" dirty="0" err="1"/>
              <a:t>povinnostech</a:t>
            </a:r>
            <a:r>
              <a:rPr lang="en-US" b="1" dirty="0"/>
              <a:t>.</a:t>
            </a:r>
            <a:r>
              <a:rPr lang="es-ES" b="1" dirty="0"/>
              <a:t> </a:t>
            </a:r>
            <a:r>
              <a:rPr lang="en-US" b="1" dirty="0" err="1">
                <a:solidFill>
                  <a:srgbClr val="C00000"/>
                </a:solidFill>
              </a:rPr>
              <a:t>Ustlat</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postel</a:t>
            </a:r>
            <a:r>
              <a:rPr lang="en-US" b="1" dirty="0">
                <a:solidFill>
                  <a:srgbClr val="C00000"/>
                </a:solidFill>
              </a:rPr>
              <a:t> a </a:t>
            </a:r>
            <a:r>
              <a:rPr lang="en-US" b="1" dirty="0" err="1">
                <a:solidFill>
                  <a:srgbClr val="C00000"/>
                </a:solidFill>
              </a:rPr>
              <a:t>dát</a:t>
            </a:r>
            <a:r>
              <a:rPr lang="en-US" b="1" dirty="0">
                <a:solidFill>
                  <a:srgbClr val="C00000"/>
                </a:solidFill>
              </a:rPr>
              <a:t> </a:t>
            </a:r>
            <a:r>
              <a:rPr lang="en-US" b="1" dirty="0" err="1">
                <a:solidFill>
                  <a:srgbClr val="C00000"/>
                </a:solidFill>
              </a:rPr>
              <a:t>pokoj</a:t>
            </a:r>
            <a:r>
              <a:rPr lang="en-US" b="1" dirty="0">
                <a:solidFill>
                  <a:srgbClr val="C00000"/>
                </a:solidFill>
              </a:rPr>
              <a:t> do </a:t>
            </a:r>
            <a:r>
              <a:rPr lang="en-US" b="1" dirty="0" err="1">
                <a:solidFill>
                  <a:srgbClr val="C00000"/>
                </a:solidFill>
              </a:rPr>
              <a:t>pořádku</a:t>
            </a:r>
            <a:r>
              <a:rPr lang="en-US" b="1" dirty="0">
                <a:solidFill>
                  <a:srgbClr val="C00000"/>
                </a:solidFill>
              </a:rPr>
              <a:t>, </a:t>
            </a:r>
            <a:r>
              <a:rPr lang="en-US" b="1" dirty="0" err="1">
                <a:solidFill>
                  <a:srgbClr val="C00000"/>
                </a:solidFill>
              </a:rPr>
              <a:t>umýt</a:t>
            </a:r>
            <a:r>
              <a:rPr lang="en-US" b="1" dirty="0">
                <a:solidFill>
                  <a:srgbClr val="C00000"/>
                </a:solidFill>
              </a:rPr>
              <a:t> </a:t>
            </a:r>
            <a:r>
              <a:rPr lang="en-US" b="1" dirty="0" err="1">
                <a:solidFill>
                  <a:srgbClr val="C00000"/>
                </a:solidFill>
              </a:rPr>
              <a:t>nádobí</a:t>
            </a:r>
            <a:r>
              <a:rPr lang="en-US" b="1" dirty="0">
                <a:solidFill>
                  <a:srgbClr val="C00000"/>
                </a:solidFill>
              </a:rPr>
              <a:t>, </a:t>
            </a:r>
            <a:r>
              <a:rPr lang="en-US" b="1" dirty="0" err="1">
                <a:solidFill>
                  <a:srgbClr val="C00000"/>
                </a:solidFill>
              </a:rPr>
              <a:t>připravit</a:t>
            </a:r>
            <a:r>
              <a:rPr lang="en-US" b="1" dirty="0">
                <a:solidFill>
                  <a:srgbClr val="C00000"/>
                </a:solidFill>
              </a:rPr>
              <a:t> </a:t>
            </a:r>
            <a:r>
              <a:rPr lang="en-US" b="1" dirty="0" err="1">
                <a:solidFill>
                  <a:srgbClr val="C00000"/>
                </a:solidFill>
              </a:rPr>
              <a:t>jídlo</a:t>
            </a:r>
            <a:r>
              <a:rPr lang="en-US" b="1" dirty="0">
                <a:solidFill>
                  <a:srgbClr val="C00000"/>
                </a:solidFill>
              </a:rPr>
              <a:t>, </a:t>
            </a:r>
            <a:r>
              <a:rPr lang="en-US" b="1" dirty="0" err="1">
                <a:solidFill>
                  <a:srgbClr val="C00000"/>
                </a:solidFill>
              </a:rPr>
              <a:t>umýt</a:t>
            </a:r>
            <a:r>
              <a:rPr lang="en-US" b="1" dirty="0">
                <a:solidFill>
                  <a:srgbClr val="C00000"/>
                </a:solidFill>
              </a:rPr>
              <a:t> a </a:t>
            </a:r>
            <a:r>
              <a:rPr lang="en-US" b="1" dirty="0" err="1">
                <a:solidFill>
                  <a:srgbClr val="C00000"/>
                </a:solidFill>
              </a:rPr>
              <a:t>opravit</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vlastní</a:t>
            </a:r>
            <a:r>
              <a:rPr lang="en-US" b="1" dirty="0">
                <a:solidFill>
                  <a:srgbClr val="C00000"/>
                </a:solidFill>
              </a:rPr>
              <a:t> </a:t>
            </a:r>
            <a:r>
              <a:rPr lang="en-US" b="1" dirty="0" err="1">
                <a:solidFill>
                  <a:srgbClr val="C00000"/>
                </a:solidFill>
              </a:rPr>
              <a:t>šaty</a:t>
            </a:r>
            <a:r>
              <a:rPr lang="en-US" b="1" dirty="0">
                <a:solidFill>
                  <a:srgbClr val="C00000"/>
                </a:solidFill>
              </a:rPr>
              <a:t>, to je </a:t>
            </a:r>
            <a:r>
              <a:rPr lang="en-US" b="1" dirty="0" err="1">
                <a:solidFill>
                  <a:srgbClr val="C00000"/>
                </a:solidFill>
              </a:rPr>
              <a:t>výchova</a:t>
            </a:r>
            <a:r>
              <a:rPr lang="en-US" b="1" dirty="0">
                <a:solidFill>
                  <a:srgbClr val="C00000"/>
                </a:solidFill>
              </a:rPr>
              <a:t>, </a:t>
            </a:r>
            <a:r>
              <a:rPr lang="en-US" b="1" dirty="0" err="1">
                <a:solidFill>
                  <a:srgbClr val="C00000"/>
                </a:solidFill>
              </a:rPr>
              <a:t>která</a:t>
            </a:r>
            <a:r>
              <a:rPr lang="en-US" b="1" dirty="0">
                <a:solidFill>
                  <a:srgbClr val="C00000"/>
                </a:solidFill>
              </a:rPr>
              <a:t> </a:t>
            </a:r>
            <a:r>
              <a:rPr lang="en-US" b="1" dirty="0" err="1">
                <a:solidFill>
                  <a:srgbClr val="C00000"/>
                </a:solidFill>
              </a:rPr>
              <a:t>nemusí</a:t>
            </a:r>
            <a:r>
              <a:rPr lang="en-US" b="1" dirty="0">
                <a:solidFill>
                  <a:srgbClr val="C00000"/>
                </a:solidFill>
              </a:rPr>
              <a:t> </a:t>
            </a:r>
            <a:r>
              <a:rPr lang="en-US" b="1" dirty="0" err="1">
                <a:solidFill>
                  <a:srgbClr val="C00000"/>
                </a:solidFill>
              </a:rPr>
              <a:t>žádného</a:t>
            </a:r>
            <a:r>
              <a:rPr lang="en-US" b="1" dirty="0">
                <a:solidFill>
                  <a:srgbClr val="C00000"/>
                </a:solidFill>
              </a:rPr>
              <a:t> </a:t>
            </a:r>
            <a:r>
              <a:rPr lang="en-US" b="1" dirty="0" err="1">
                <a:solidFill>
                  <a:srgbClr val="C00000"/>
                </a:solidFill>
              </a:rPr>
              <a:t>chlapce</a:t>
            </a:r>
            <a:r>
              <a:rPr lang="en-US" b="1" dirty="0">
                <a:solidFill>
                  <a:srgbClr val="C00000"/>
                </a:solidFill>
              </a:rPr>
              <a:t> </a:t>
            </a:r>
            <a:r>
              <a:rPr lang="en-US" b="1" dirty="0" err="1">
                <a:solidFill>
                  <a:srgbClr val="C00000"/>
                </a:solidFill>
              </a:rPr>
              <a:t>učinit</a:t>
            </a:r>
            <a:r>
              <a:rPr lang="en-US" b="1" dirty="0">
                <a:solidFill>
                  <a:srgbClr val="C00000"/>
                </a:solidFill>
              </a:rPr>
              <a:t> </a:t>
            </a:r>
            <a:r>
              <a:rPr lang="en-US" b="1" dirty="0" err="1">
                <a:solidFill>
                  <a:srgbClr val="C00000"/>
                </a:solidFill>
              </a:rPr>
              <a:t>méně</a:t>
            </a:r>
            <a:r>
              <a:rPr lang="en-US" b="1" dirty="0">
                <a:solidFill>
                  <a:srgbClr val="C00000"/>
                </a:solidFill>
              </a:rPr>
              <a:t> </a:t>
            </a:r>
            <a:r>
              <a:rPr lang="en-US" b="1" dirty="0" err="1">
                <a:solidFill>
                  <a:srgbClr val="C00000"/>
                </a:solidFill>
              </a:rPr>
              <a:t>mužným</a:t>
            </a:r>
            <a:r>
              <a:rPr lang="en-US" b="1" dirty="0">
                <a:solidFill>
                  <a:srgbClr val="C00000"/>
                </a:solidFill>
              </a:rPr>
              <a:t>; </a:t>
            </a:r>
            <a:r>
              <a:rPr lang="en-US" b="1" dirty="0" err="1">
                <a:solidFill>
                  <a:srgbClr val="C00000"/>
                </a:solidFill>
              </a:rPr>
              <a:t>Učiní</a:t>
            </a:r>
            <a:r>
              <a:rPr lang="en-US" b="1" dirty="0">
                <a:solidFill>
                  <a:srgbClr val="C00000"/>
                </a:solidFill>
              </a:rPr>
              <a:t> ho </a:t>
            </a:r>
            <a:r>
              <a:rPr lang="en-US" b="1" dirty="0" err="1">
                <a:solidFill>
                  <a:srgbClr val="C00000"/>
                </a:solidFill>
              </a:rPr>
              <a:t>šťastnějším</a:t>
            </a:r>
            <a:r>
              <a:rPr lang="en-US" b="1" dirty="0">
                <a:solidFill>
                  <a:srgbClr val="C00000"/>
                </a:solidFill>
              </a:rPr>
              <a:t> a </a:t>
            </a:r>
            <a:r>
              <a:rPr lang="en-US" b="1" dirty="0" err="1">
                <a:solidFill>
                  <a:srgbClr val="C00000"/>
                </a:solidFill>
              </a:rPr>
              <a:t>užitečnějším</a:t>
            </a:r>
            <a:r>
              <a:rPr lang="en-US" b="1" dirty="0">
                <a:solidFill>
                  <a:srgbClr val="C00000"/>
                </a:solidFill>
              </a:rPr>
              <a:t>. A </a:t>
            </a:r>
            <a:r>
              <a:rPr lang="en-US" b="1" dirty="0" err="1">
                <a:solidFill>
                  <a:srgbClr val="C00000"/>
                </a:solidFill>
              </a:rPr>
              <a:t>kdyby</a:t>
            </a:r>
            <a:r>
              <a:rPr lang="en-US" b="1" dirty="0">
                <a:solidFill>
                  <a:srgbClr val="C00000"/>
                </a:solidFill>
              </a:rPr>
              <a:t> se </a:t>
            </a:r>
            <a:r>
              <a:rPr lang="en-US" b="1" dirty="0" err="1">
                <a:solidFill>
                  <a:srgbClr val="C00000"/>
                </a:solidFill>
              </a:rPr>
              <a:t>dívky</a:t>
            </a:r>
            <a:r>
              <a:rPr lang="en-US" b="1" dirty="0">
                <a:solidFill>
                  <a:srgbClr val="C00000"/>
                </a:solidFill>
              </a:rPr>
              <a:t> </a:t>
            </a:r>
            <a:r>
              <a:rPr lang="en-US" b="1" dirty="0" err="1">
                <a:solidFill>
                  <a:srgbClr val="C00000"/>
                </a:solidFill>
              </a:rPr>
              <a:t>zase</a:t>
            </a:r>
            <a:r>
              <a:rPr lang="en-US" b="1" dirty="0">
                <a:solidFill>
                  <a:srgbClr val="C00000"/>
                </a:solidFill>
              </a:rPr>
              <a:t> </a:t>
            </a:r>
            <a:r>
              <a:rPr lang="en-US" b="1" dirty="0" err="1">
                <a:solidFill>
                  <a:srgbClr val="C00000"/>
                </a:solidFill>
              </a:rPr>
              <a:t>naučily</a:t>
            </a:r>
            <a:r>
              <a:rPr lang="en-US" b="1" dirty="0">
                <a:solidFill>
                  <a:srgbClr val="C00000"/>
                </a:solidFill>
              </a:rPr>
              <a:t> </a:t>
            </a:r>
            <a:r>
              <a:rPr lang="en-US" b="1" dirty="0" err="1">
                <a:solidFill>
                  <a:srgbClr val="C00000"/>
                </a:solidFill>
              </a:rPr>
              <a:t>zapřahat</a:t>
            </a:r>
            <a:r>
              <a:rPr lang="en-US" b="1" dirty="0">
                <a:solidFill>
                  <a:srgbClr val="C00000"/>
                </a:solidFill>
              </a:rPr>
              <a:t> a </a:t>
            </a:r>
            <a:r>
              <a:rPr lang="en-US" b="1" dirty="0" err="1">
                <a:solidFill>
                  <a:srgbClr val="C00000"/>
                </a:solidFill>
              </a:rPr>
              <a:t>řídit</a:t>
            </a:r>
            <a:r>
              <a:rPr lang="en-US" b="1" dirty="0">
                <a:solidFill>
                  <a:srgbClr val="C00000"/>
                </a:solidFill>
              </a:rPr>
              <a:t> </a:t>
            </a:r>
            <a:r>
              <a:rPr lang="en-US" b="1" dirty="0" err="1">
                <a:solidFill>
                  <a:srgbClr val="C00000"/>
                </a:solidFill>
              </a:rPr>
              <a:t>koně</a:t>
            </a:r>
            <a:r>
              <a:rPr lang="en-US" b="1" dirty="0">
                <a:solidFill>
                  <a:srgbClr val="C00000"/>
                </a:solidFill>
              </a:rPr>
              <a:t>* a </a:t>
            </a:r>
            <a:r>
              <a:rPr lang="en-US" b="1" dirty="0" err="1">
                <a:solidFill>
                  <a:srgbClr val="C00000"/>
                </a:solidFill>
              </a:rPr>
              <a:t>používat</a:t>
            </a:r>
            <a:r>
              <a:rPr lang="en-US" b="1" dirty="0">
                <a:solidFill>
                  <a:srgbClr val="C00000"/>
                </a:solidFill>
              </a:rPr>
              <a:t> </a:t>
            </a:r>
            <a:r>
              <a:rPr lang="en-US" b="1" dirty="0" err="1">
                <a:solidFill>
                  <a:srgbClr val="C00000"/>
                </a:solidFill>
              </a:rPr>
              <a:t>pilu</a:t>
            </a:r>
            <a:r>
              <a:rPr lang="en-US" b="1" dirty="0">
                <a:solidFill>
                  <a:srgbClr val="C00000"/>
                </a:solidFill>
              </a:rPr>
              <a:t> a </a:t>
            </a:r>
            <a:r>
              <a:rPr lang="en-US" b="1" dirty="0" err="1">
                <a:solidFill>
                  <a:srgbClr val="C00000"/>
                </a:solidFill>
              </a:rPr>
              <a:t>kladivo</a:t>
            </a:r>
            <a:r>
              <a:rPr lang="en-US" b="1" dirty="0">
                <a:solidFill>
                  <a:srgbClr val="C00000"/>
                </a:solidFill>
              </a:rPr>
              <a:t>, </a:t>
            </a:r>
            <a:r>
              <a:rPr lang="en-US" b="1" dirty="0" err="1">
                <a:solidFill>
                  <a:srgbClr val="C00000"/>
                </a:solidFill>
              </a:rPr>
              <a:t>stejně</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hrábě</a:t>
            </a:r>
            <a:r>
              <a:rPr lang="en-US" b="1" dirty="0">
                <a:solidFill>
                  <a:srgbClr val="C00000"/>
                </a:solidFill>
              </a:rPr>
              <a:t> a </a:t>
            </a:r>
            <a:r>
              <a:rPr lang="en-US" b="1" dirty="0" err="1">
                <a:solidFill>
                  <a:srgbClr val="C00000"/>
                </a:solidFill>
              </a:rPr>
              <a:t>motyku</a:t>
            </a:r>
            <a:r>
              <a:rPr lang="en-US" b="1" dirty="0">
                <a:solidFill>
                  <a:srgbClr val="C00000"/>
                </a:solidFill>
              </a:rPr>
              <a:t>, </a:t>
            </a:r>
            <a:r>
              <a:rPr lang="en-US" b="1" dirty="0" err="1">
                <a:solidFill>
                  <a:srgbClr val="C00000"/>
                </a:solidFill>
              </a:rPr>
              <a:t>byly</a:t>
            </a:r>
            <a:r>
              <a:rPr lang="en-US" b="1" dirty="0">
                <a:solidFill>
                  <a:srgbClr val="C00000"/>
                </a:solidFill>
              </a:rPr>
              <a:t> by </a:t>
            </a:r>
            <a:r>
              <a:rPr lang="en-US" b="1" dirty="0" err="1">
                <a:solidFill>
                  <a:srgbClr val="C00000"/>
                </a:solidFill>
              </a:rPr>
              <a:t>lépe</a:t>
            </a:r>
            <a:r>
              <a:rPr lang="en-US" b="1" dirty="0">
                <a:solidFill>
                  <a:srgbClr val="C00000"/>
                </a:solidFill>
              </a:rPr>
              <a:t> </a:t>
            </a:r>
            <a:r>
              <a:rPr lang="en-US" b="1" dirty="0" err="1">
                <a:solidFill>
                  <a:srgbClr val="C00000"/>
                </a:solidFill>
              </a:rPr>
              <a:t>připraveny</a:t>
            </a:r>
            <a:r>
              <a:rPr lang="en-US" b="1" dirty="0">
                <a:solidFill>
                  <a:srgbClr val="C00000"/>
                </a:solidFill>
              </a:rPr>
              <a:t> </a:t>
            </a:r>
            <a:r>
              <a:rPr lang="en-US" b="1" dirty="0" err="1">
                <a:solidFill>
                  <a:srgbClr val="C00000"/>
                </a:solidFill>
              </a:rPr>
              <a:t>čelit</a:t>
            </a:r>
            <a:r>
              <a:rPr lang="en-US" b="1" dirty="0">
                <a:solidFill>
                  <a:srgbClr val="C00000"/>
                </a:solidFill>
              </a:rPr>
              <a:t> </a:t>
            </a:r>
            <a:r>
              <a:rPr lang="en-US" b="1" dirty="0" err="1">
                <a:solidFill>
                  <a:srgbClr val="C00000"/>
                </a:solidFill>
              </a:rPr>
              <a:t>naléhavým</a:t>
            </a:r>
            <a:r>
              <a:rPr lang="en-US" b="1" dirty="0">
                <a:solidFill>
                  <a:srgbClr val="C00000"/>
                </a:solidFill>
              </a:rPr>
              <a:t> </a:t>
            </a:r>
            <a:r>
              <a:rPr lang="en-US" b="1" dirty="0" err="1">
                <a:solidFill>
                  <a:srgbClr val="C00000"/>
                </a:solidFill>
              </a:rPr>
              <a:t>životním</a:t>
            </a:r>
            <a:r>
              <a:rPr lang="en-US" b="1" dirty="0">
                <a:solidFill>
                  <a:srgbClr val="C00000"/>
                </a:solidFill>
              </a:rPr>
              <a:t> </a:t>
            </a:r>
            <a:r>
              <a:rPr lang="en-US" b="1" dirty="0" err="1">
                <a:solidFill>
                  <a:srgbClr val="C00000"/>
                </a:solidFill>
              </a:rPr>
              <a:t>situacím</a:t>
            </a:r>
            <a:r>
              <a:rPr lang="en-US" b="1" dirty="0">
                <a:solidFill>
                  <a:srgbClr val="C00000"/>
                </a:solidFill>
              </a:rPr>
              <a:t>.</a:t>
            </a:r>
            <a:r>
              <a:rPr lang="es-ES" b="1" dirty="0"/>
              <a:t>—E</a:t>
            </a:r>
            <a:r>
              <a:rPr lang="cs-CZ" b="1" dirty="0"/>
              <a:t>GW: </a:t>
            </a:r>
            <a:r>
              <a:rPr lang="cs-CZ" b="1" dirty="0" err="1"/>
              <a:t>Child</a:t>
            </a:r>
            <a:r>
              <a:rPr lang="cs-CZ" b="1" dirty="0"/>
              <a:t> </a:t>
            </a:r>
            <a:r>
              <a:rPr lang="cs-CZ" b="1" dirty="0" err="1"/>
              <a:t>Guidance</a:t>
            </a:r>
            <a:r>
              <a:rPr lang="cs-CZ" b="1" dirty="0"/>
              <a:t> strana 351</a:t>
            </a:r>
            <a:r>
              <a:rPr lang="es-ES" b="1" dirty="0"/>
              <a:t>. </a:t>
            </a:r>
          </a:p>
          <a:p>
            <a:r>
              <a:rPr lang="es-ES" b="1" dirty="0">
                <a:solidFill>
                  <a:srgbClr val="C00000"/>
                </a:solidFill>
              </a:rPr>
              <a:t>*</a:t>
            </a:r>
            <a:r>
              <a:rPr lang="es-ES" b="1" dirty="0"/>
              <a:t> </a:t>
            </a:r>
            <a:r>
              <a:rPr lang="en-US" sz="1600" b="1" dirty="0" err="1"/>
              <a:t>Poznámka</a:t>
            </a:r>
            <a:r>
              <a:rPr lang="en-US" sz="1600" b="1" dirty="0"/>
              <a:t>: Toto </a:t>
            </a:r>
            <a:r>
              <a:rPr lang="en-US" sz="1600" b="1" dirty="0" err="1"/>
              <a:t>bylo</a:t>
            </a:r>
            <a:r>
              <a:rPr lang="en-US" sz="1600" b="1" dirty="0"/>
              <a:t> </a:t>
            </a:r>
            <a:r>
              <a:rPr lang="en-US" sz="1600" b="1" dirty="0" err="1"/>
              <a:t>napsáno</a:t>
            </a:r>
            <a:r>
              <a:rPr lang="en-US" sz="1600" b="1" dirty="0"/>
              <a:t> v </a:t>
            </a:r>
            <a:r>
              <a:rPr lang="en-US" sz="1600" b="1" dirty="0" err="1"/>
              <a:t>roce</a:t>
            </a:r>
            <a:r>
              <a:rPr lang="en-US" sz="1600" b="1" dirty="0"/>
              <a:t> 1903. Tyto </a:t>
            </a:r>
            <a:r>
              <a:rPr lang="en-US" sz="1600" b="1" dirty="0" err="1"/>
              <a:t>zásady</a:t>
            </a:r>
            <a:r>
              <a:rPr lang="en-US" sz="1600" b="1" dirty="0"/>
              <a:t> </a:t>
            </a:r>
            <a:r>
              <a:rPr lang="en-US" sz="1600" b="1" dirty="0" err="1"/>
              <a:t>jsou</a:t>
            </a:r>
            <a:r>
              <a:rPr lang="en-US" sz="1600" b="1" dirty="0"/>
              <a:t> </a:t>
            </a:r>
            <a:r>
              <a:rPr lang="en-US" sz="1600" b="1" dirty="0" err="1"/>
              <a:t>plně</a:t>
            </a:r>
            <a:r>
              <a:rPr lang="en-US" sz="1600" b="1" dirty="0"/>
              <a:t> </a:t>
            </a:r>
            <a:r>
              <a:rPr lang="en-US" sz="1600" b="1" dirty="0" err="1"/>
              <a:t>použitelné</a:t>
            </a:r>
            <a:r>
              <a:rPr lang="en-US" sz="1600" b="1" dirty="0"/>
              <a:t> </a:t>
            </a:r>
            <a:r>
              <a:rPr lang="en-US" sz="1600" b="1" dirty="0" err="1"/>
              <a:t>i</a:t>
            </a:r>
            <a:r>
              <a:rPr lang="en-US" sz="1600" b="1" dirty="0"/>
              <a:t> </a:t>
            </a:r>
            <a:r>
              <a:rPr lang="en-US" sz="1600" b="1" dirty="0" err="1"/>
              <a:t>dnes</a:t>
            </a:r>
            <a:r>
              <a:rPr lang="en-US" sz="1600" b="1" dirty="0"/>
              <a:t>.</a:t>
            </a:r>
            <a:endParaRPr lang="es-ES" b="1" dirty="0"/>
          </a:p>
        </p:txBody>
      </p:sp>
      <p:sp>
        <p:nvSpPr>
          <p:cNvPr id="13" name="CuadroTexto 12">
            <a:extLst>
              <a:ext uri="{FF2B5EF4-FFF2-40B4-BE49-F238E27FC236}">
                <a16:creationId xmlns:a16="http://schemas.microsoft.com/office/drawing/2014/main" id="{8F0FD4C4-690A-1EE9-420A-BF741E03E515}"/>
              </a:ext>
            </a:extLst>
          </p:cNvPr>
          <p:cNvSpPr txBox="1"/>
          <p:nvPr/>
        </p:nvSpPr>
        <p:spPr>
          <a:xfrm>
            <a:off x="245492" y="4904099"/>
            <a:ext cx="7269733" cy="1754326"/>
          </a:xfrm>
          <a:prstGeom prst="rect">
            <a:avLst/>
          </a:prstGeom>
          <a:noFill/>
        </p:spPr>
        <p:txBody>
          <a:bodyPr wrap="square">
            <a:spAutoFit/>
          </a:bodyPr>
          <a:lstStyle/>
          <a:p>
            <a:r>
              <a:rPr lang="en-US" b="1" dirty="0" err="1">
                <a:solidFill>
                  <a:srgbClr val="C00000"/>
                </a:solidFill>
              </a:rPr>
              <a:t>Děti</a:t>
            </a:r>
            <a:r>
              <a:rPr lang="en-US" b="1" dirty="0">
                <a:solidFill>
                  <a:srgbClr val="C00000"/>
                </a:solidFill>
              </a:rPr>
              <a:t> a </a:t>
            </a:r>
            <a:r>
              <a:rPr lang="en-US" b="1" dirty="0" err="1">
                <a:solidFill>
                  <a:srgbClr val="C00000"/>
                </a:solidFill>
              </a:rPr>
              <a:t>mládež</a:t>
            </a:r>
            <a:r>
              <a:rPr lang="en-US" b="1" dirty="0">
                <a:solidFill>
                  <a:srgbClr val="C00000"/>
                </a:solidFill>
              </a:rPr>
              <a:t> </a:t>
            </a:r>
            <a:r>
              <a:rPr lang="en-US" b="1" dirty="0" err="1">
                <a:solidFill>
                  <a:srgbClr val="C00000"/>
                </a:solidFill>
              </a:rPr>
              <a:t>nikdy</a:t>
            </a:r>
            <a:r>
              <a:rPr lang="en-US" b="1" dirty="0">
                <a:solidFill>
                  <a:srgbClr val="C00000"/>
                </a:solidFill>
              </a:rPr>
              <a:t> </a:t>
            </a:r>
            <a:r>
              <a:rPr lang="en-US" b="1" dirty="0" err="1">
                <a:solidFill>
                  <a:srgbClr val="C00000"/>
                </a:solidFill>
              </a:rPr>
              <a:t>nepocítí</a:t>
            </a:r>
            <a:r>
              <a:rPr lang="en-US" b="1" dirty="0">
                <a:solidFill>
                  <a:srgbClr val="C00000"/>
                </a:solidFill>
              </a:rPr>
              <a:t> </a:t>
            </a:r>
            <a:r>
              <a:rPr lang="en-US" b="1" dirty="0" err="1">
                <a:solidFill>
                  <a:srgbClr val="C00000"/>
                </a:solidFill>
              </a:rPr>
              <a:t>pokoj</a:t>
            </a:r>
            <a:r>
              <a:rPr lang="en-US" b="1" dirty="0">
                <a:solidFill>
                  <a:srgbClr val="C00000"/>
                </a:solidFill>
              </a:rPr>
              <a:t> </a:t>
            </a:r>
            <a:r>
              <a:rPr lang="en-US" b="1" dirty="0" err="1">
                <a:solidFill>
                  <a:srgbClr val="C00000"/>
                </a:solidFill>
              </a:rPr>
              <a:t>spokojenosti</a:t>
            </a:r>
            <a:r>
              <a:rPr lang="en-US" b="1" dirty="0">
                <a:solidFill>
                  <a:srgbClr val="C00000"/>
                </a:solidFill>
              </a:rPr>
              <a:t>, </a:t>
            </a:r>
            <a:r>
              <a:rPr lang="en-US" b="1" dirty="0" err="1">
                <a:solidFill>
                  <a:srgbClr val="C00000"/>
                </a:solidFill>
              </a:rPr>
              <a:t>dokud</a:t>
            </a:r>
            <a:r>
              <a:rPr lang="en-US" b="1" dirty="0">
                <a:solidFill>
                  <a:srgbClr val="C00000"/>
                </a:solidFill>
              </a:rPr>
              <a:t> </a:t>
            </a:r>
            <a:r>
              <a:rPr lang="en-US" b="1" dirty="0" err="1">
                <a:solidFill>
                  <a:srgbClr val="C00000"/>
                </a:solidFill>
              </a:rPr>
              <a:t>věrným</a:t>
            </a:r>
            <a:r>
              <a:rPr lang="en-US" b="1" dirty="0">
                <a:solidFill>
                  <a:srgbClr val="C00000"/>
                </a:solidFill>
              </a:rPr>
              <a:t> </a:t>
            </a:r>
            <a:r>
              <a:rPr lang="en-US" b="1" dirty="0" err="1">
                <a:solidFill>
                  <a:srgbClr val="C00000"/>
                </a:solidFill>
              </a:rPr>
              <a:t>plněním</a:t>
            </a:r>
            <a:r>
              <a:rPr lang="en-US" b="1" dirty="0">
                <a:solidFill>
                  <a:srgbClr val="C00000"/>
                </a:solidFill>
              </a:rPr>
              <a:t> </a:t>
            </a:r>
            <a:r>
              <a:rPr lang="en-US" b="1" dirty="0" err="1">
                <a:solidFill>
                  <a:srgbClr val="C00000"/>
                </a:solidFill>
              </a:rPr>
              <a:t>domácích</a:t>
            </a:r>
            <a:r>
              <a:rPr lang="en-US" b="1" dirty="0">
                <a:solidFill>
                  <a:srgbClr val="C00000"/>
                </a:solidFill>
              </a:rPr>
              <a:t> </a:t>
            </a:r>
            <a:r>
              <a:rPr lang="en-US" b="1" dirty="0" err="1">
                <a:solidFill>
                  <a:srgbClr val="C00000"/>
                </a:solidFill>
              </a:rPr>
              <a:t>povinností</a:t>
            </a:r>
            <a:r>
              <a:rPr lang="en-US" b="1" dirty="0">
                <a:solidFill>
                  <a:srgbClr val="C00000"/>
                </a:solidFill>
              </a:rPr>
              <a:t> </a:t>
            </a:r>
            <a:r>
              <a:rPr lang="en-US" b="1" dirty="0" err="1">
                <a:solidFill>
                  <a:srgbClr val="C00000"/>
                </a:solidFill>
              </a:rPr>
              <a:t>neulehčí</a:t>
            </a:r>
            <a:r>
              <a:rPr lang="en-US" b="1" dirty="0">
                <a:solidFill>
                  <a:srgbClr val="C00000"/>
                </a:solidFill>
              </a:rPr>
              <a:t> </a:t>
            </a:r>
            <a:r>
              <a:rPr lang="en-US" b="1" dirty="0" err="1">
                <a:solidFill>
                  <a:srgbClr val="C00000"/>
                </a:solidFill>
              </a:rPr>
              <a:t>unaveným</a:t>
            </a:r>
            <a:r>
              <a:rPr lang="en-US" b="1" dirty="0">
                <a:solidFill>
                  <a:srgbClr val="C00000"/>
                </a:solidFill>
              </a:rPr>
              <a:t> </a:t>
            </a:r>
            <a:r>
              <a:rPr lang="en-US" b="1" dirty="0" err="1">
                <a:solidFill>
                  <a:srgbClr val="C00000"/>
                </a:solidFill>
              </a:rPr>
              <a:t>rukám</a:t>
            </a:r>
            <a:r>
              <a:rPr lang="en-US" b="1" dirty="0">
                <a:solidFill>
                  <a:srgbClr val="C00000"/>
                </a:solidFill>
              </a:rPr>
              <a:t> a </a:t>
            </a:r>
            <a:r>
              <a:rPr lang="en-US" b="1" dirty="0" err="1">
                <a:solidFill>
                  <a:srgbClr val="C00000"/>
                </a:solidFill>
              </a:rPr>
              <a:t>unavenému</a:t>
            </a:r>
            <a:r>
              <a:rPr lang="en-US" b="1" dirty="0">
                <a:solidFill>
                  <a:srgbClr val="C00000"/>
                </a:solidFill>
              </a:rPr>
              <a:t> </a:t>
            </a:r>
            <a:r>
              <a:rPr lang="en-US" b="1" dirty="0" err="1">
                <a:solidFill>
                  <a:srgbClr val="C00000"/>
                </a:solidFill>
              </a:rPr>
              <a:t>srdci</a:t>
            </a:r>
            <a:r>
              <a:rPr lang="en-US" b="1" dirty="0">
                <a:solidFill>
                  <a:srgbClr val="C00000"/>
                </a:solidFill>
              </a:rPr>
              <a:t> a </a:t>
            </a:r>
            <a:r>
              <a:rPr lang="en-US" b="1" dirty="0" err="1">
                <a:solidFill>
                  <a:srgbClr val="C00000"/>
                </a:solidFill>
              </a:rPr>
              <a:t>mozku</a:t>
            </a:r>
            <a:r>
              <a:rPr lang="en-US" b="1" dirty="0">
                <a:solidFill>
                  <a:srgbClr val="C00000"/>
                </a:solidFill>
              </a:rPr>
              <a:t> </a:t>
            </a:r>
            <a:r>
              <a:rPr lang="en-US" b="1" dirty="0" err="1">
                <a:solidFill>
                  <a:srgbClr val="C00000"/>
                </a:solidFill>
              </a:rPr>
              <a:t>matky</a:t>
            </a:r>
            <a:r>
              <a:rPr lang="en-US" b="1" dirty="0">
                <a:solidFill>
                  <a:srgbClr val="C00000"/>
                </a:solidFill>
              </a:rPr>
              <a:t>.</a:t>
            </a:r>
            <a:r>
              <a:rPr lang="es-ES" b="1" dirty="0"/>
              <a:t> </a:t>
            </a:r>
            <a:r>
              <a:rPr lang="en-US" b="1" dirty="0"/>
              <a:t>To </a:t>
            </a:r>
            <a:r>
              <a:rPr lang="en-US" b="1" dirty="0" err="1"/>
              <a:t>jsou</a:t>
            </a:r>
            <a:r>
              <a:rPr lang="en-US" b="1" dirty="0"/>
              <a:t> </a:t>
            </a:r>
            <a:r>
              <a:rPr lang="cs-CZ" b="1" dirty="0"/>
              <a:t>příčky</a:t>
            </a:r>
            <a:r>
              <a:rPr lang="en-US" b="1" dirty="0"/>
              <a:t> </a:t>
            </a:r>
            <a:r>
              <a:rPr lang="en-US" b="1" dirty="0" err="1"/>
              <a:t>na</a:t>
            </a:r>
            <a:r>
              <a:rPr lang="en-US" b="1" dirty="0"/>
              <a:t> </a:t>
            </a:r>
            <a:r>
              <a:rPr lang="en-US" b="1" dirty="0" err="1"/>
              <a:t>žebříku</a:t>
            </a:r>
            <a:r>
              <a:rPr lang="en-US" b="1" dirty="0"/>
              <a:t> </a:t>
            </a:r>
            <a:r>
              <a:rPr lang="en-US" b="1" dirty="0" err="1"/>
              <a:t>pokroku</a:t>
            </a:r>
            <a:r>
              <a:rPr lang="en-US" b="1" dirty="0"/>
              <a:t>, </a:t>
            </a:r>
            <a:r>
              <a:rPr lang="en-US" b="1" dirty="0" err="1"/>
              <a:t>které</a:t>
            </a:r>
            <a:r>
              <a:rPr lang="en-US" b="1" dirty="0"/>
              <a:t> je </a:t>
            </a:r>
            <a:r>
              <a:rPr lang="en-US" b="1" dirty="0" err="1"/>
              <a:t>ponesou</a:t>
            </a:r>
            <a:r>
              <a:rPr lang="en-US" b="1" dirty="0"/>
              <a:t> </a:t>
            </a:r>
            <a:r>
              <a:rPr lang="en-US" b="1" dirty="0" err="1"/>
              <a:t>vpřed</a:t>
            </a:r>
            <a:r>
              <a:rPr lang="en-US" b="1" dirty="0"/>
              <a:t>, aby </a:t>
            </a:r>
            <a:r>
              <a:rPr lang="en-US" b="1" dirty="0" err="1"/>
              <a:t>získali</a:t>
            </a:r>
            <a:r>
              <a:rPr lang="en-US" b="1" dirty="0"/>
              <a:t> </a:t>
            </a:r>
            <a:r>
              <a:rPr lang="en-US" b="1" dirty="0" err="1"/>
              <a:t>vysokoškolské</a:t>
            </a:r>
            <a:r>
              <a:rPr lang="en-US" b="1" dirty="0"/>
              <a:t> </a:t>
            </a:r>
            <a:r>
              <a:rPr lang="en-US" b="1" dirty="0" err="1"/>
              <a:t>vzdělání</a:t>
            </a:r>
            <a:r>
              <a:rPr lang="en-US" b="1" dirty="0"/>
              <a:t>. </a:t>
            </a:r>
            <a:r>
              <a:rPr lang="en-US" b="1" dirty="0" err="1"/>
              <a:t>Mnozí</a:t>
            </a:r>
            <a:r>
              <a:rPr lang="en-US" b="1" dirty="0"/>
              <a:t> </a:t>
            </a:r>
            <a:r>
              <a:rPr lang="en-US" b="1" dirty="0" err="1"/>
              <a:t>zanechávají</a:t>
            </a:r>
            <a:r>
              <a:rPr lang="en-US" b="1" dirty="0"/>
              <a:t> </a:t>
            </a:r>
            <a:r>
              <a:rPr lang="en-US" b="1" dirty="0" err="1"/>
              <a:t>nenaučené</a:t>
            </a:r>
            <a:r>
              <a:rPr lang="en-US" b="1" dirty="0"/>
              <a:t> </a:t>
            </a:r>
            <a:r>
              <a:rPr lang="en-US" b="1" dirty="0" err="1"/>
              <a:t>nejužitečnější</a:t>
            </a:r>
            <a:r>
              <a:rPr lang="en-US" b="1" dirty="0"/>
              <a:t> </a:t>
            </a:r>
            <a:r>
              <a:rPr lang="en-US" b="1" dirty="0" err="1"/>
              <a:t>lekce</a:t>
            </a:r>
            <a:r>
              <a:rPr lang="en-US" b="1" dirty="0"/>
              <a:t>, </a:t>
            </a:r>
            <a:r>
              <a:rPr lang="en-US" b="1" dirty="0" err="1"/>
              <a:t>které</a:t>
            </a:r>
            <a:r>
              <a:rPr lang="en-US" b="1" dirty="0"/>
              <a:t> je </a:t>
            </a:r>
            <a:r>
              <a:rPr lang="en-US" b="1" dirty="0" err="1"/>
              <a:t>nezbytné</a:t>
            </a:r>
            <a:r>
              <a:rPr lang="en-US" b="1" dirty="0"/>
              <a:t> pro </a:t>
            </a:r>
            <a:r>
              <a:rPr lang="en-US" b="1" dirty="0" err="1"/>
              <a:t>jejich</a:t>
            </a:r>
            <a:r>
              <a:rPr lang="en-US" b="1" dirty="0"/>
              <a:t> </a:t>
            </a:r>
            <a:r>
              <a:rPr lang="en-US" b="1" dirty="0" err="1"/>
              <a:t>budoucí</a:t>
            </a:r>
            <a:r>
              <a:rPr lang="en-US" b="1" dirty="0"/>
              <a:t> dobro </a:t>
            </a:r>
            <a:r>
              <a:rPr lang="en-US" b="1" dirty="0" err="1"/>
              <a:t>pochopit</a:t>
            </a:r>
            <a:r>
              <a:rPr lang="en-US" b="1" dirty="0"/>
              <a:t>.</a:t>
            </a:r>
            <a:r>
              <a:rPr lang="cs-CZ" b="1" dirty="0"/>
              <a:t> EGW: </a:t>
            </a:r>
            <a:r>
              <a:rPr lang="es-ES" b="1" dirty="0"/>
              <a:t>M</a:t>
            </a:r>
            <a:r>
              <a:rPr lang="cs-CZ" b="1" dirty="0"/>
              <a:t>s strana</a:t>
            </a:r>
            <a:r>
              <a:rPr lang="es-ES" b="1" dirty="0"/>
              <a:t> 129, 1898. </a:t>
            </a:r>
          </a:p>
        </p:txBody>
      </p:sp>
      <p:pic>
        <p:nvPicPr>
          <p:cNvPr id="14" name="Imagen 13">
            <a:extLst>
              <a:ext uri="{FF2B5EF4-FFF2-40B4-BE49-F238E27FC236}">
                <a16:creationId xmlns:a16="http://schemas.microsoft.com/office/drawing/2014/main" id="{75232D95-263F-80CD-E5C8-BDF1530C1348}"/>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15" name="CuadroTexto 14">
            <a:extLst>
              <a:ext uri="{FF2B5EF4-FFF2-40B4-BE49-F238E27FC236}">
                <a16:creationId xmlns:a16="http://schemas.microsoft.com/office/drawing/2014/main" id="{104FD1F8-37A1-5688-FC9C-505035A3B303}"/>
              </a:ext>
            </a:extLst>
          </p:cNvPr>
          <p:cNvSpPr txBox="1"/>
          <p:nvPr/>
        </p:nvSpPr>
        <p:spPr>
          <a:xfrm>
            <a:off x="8652294" y="228763"/>
            <a:ext cx="2759417" cy="1323439"/>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Příprava</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cs-CZ"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na</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praktický</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život</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p>
        </p:txBody>
      </p:sp>
      <p:pic>
        <p:nvPicPr>
          <p:cNvPr id="3" name="Imagen 2">
            <a:extLst>
              <a:ext uri="{FF2B5EF4-FFF2-40B4-BE49-F238E27FC236}">
                <a16:creationId xmlns:a16="http://schemas.microsoft.com/office/drawing/2014/main" id="{3A0895E5-4760-DBB5-0314-A0462EE16C9B}"/>
              </a:ext>
            </a:extLst>
          </p:cNvPr>
          <p:cNvPicPr>
            <a:picLocks noChangeAspect="1"/>
          </p:cNvPicPr>
          <p:nvPr/>
        </p:nvPicPr>
        <p:blipFill>
          <a:blip r:embed="rId4"/>
          <a:stretch>
            <a:fillRect/>
          </a:stretch>
        </p:blipFill>
        <p:spPr>
          <a:xfrm>
            <a:off x="2696931" y="1598361"/>
            <a:ext cx="1959052" cy="313448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4" name="Imagen 3">
            <a:extLst>
              <a:ext uri="{FF2B5EF4-FFF2-40B4-BE49-F238E27FC236}">
                <a16:creationId xmlns:a16="http://schemas.microsoft.com/office/drawing/2014/main" id="{3C5029E7-52D9-2B66-F26F-6C9AB158A6B0}"/>
              </a:ext>
            </a:extLst>
          </p:cNvPr>
          <p:cNvPicPr>
            <a:picLocks noChangeAspect="1"/>
          </p:cNvPicPr>
          <p:nvPr/>
        </p:nvPicPr>
        <p:blipFill>
          <a:blip r:embed="rId5"/>
          <a:stretch>
            <a:fillRect/>
          </a:stretch>
        </p:blipFill>
        <p:spPr>
          <a:xfrm>
            <a:off x="296064" y="3240711"/>
            <a:ext cx="2236451" cy="14921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a:extLst>
              <a:ext uri="{FF2B5EF4-FFF2-40B4-BE49-F238E27FC236}">
                <a16:creationId xmlns:a16="http://schemas.microsoft.com/office/drawing/2014/main" id="{1C8ADF2E-8697-DAB0-97C1-611F34C83D0B}"/>
              </a:ext>
            </a:extLst>
          </p:cNvPr>
          <p:cNvPicPr>
            <a:picLocks noChangeAspect="1"/>
          </p:cNvPicPr>
          <p:nvPr/>
        </p:nvPicPr>
        <p:blipFill>
          <a:blip r:embed="rId6"/>
          <a:stretch>
            <a:fillRect/>
          </a:stretch>
        </p:blipFill>
        <p:spPr>
          <a:xfrm>
            <a:off x="334140" y="1632923"/>
            <a:ext cx="2154125" cy="14365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0" name="Imagen 9" descr="Imagen que contiene interior, tabla, silla, pequeño&#10;&#10;Descripción generada automáticamente">
            <a:extLst>
              <a:ext uri="{FF2B5EF4-FFF2-40B4-BE49-F238E27FC236}">
                <a16:creationId xmlns:a16="http://schemas.microsoft.com/office/drawing/2014/main" id="{CE62482A-E527-331E-1B2A-870FA42A3FA0}"/>
              </a:ext>
            </a:extLst>
          </p:cNvPr>
          <p:cNvPicPr>
            <a:picLocks noChangeAspect="1"/>
          </p:cNvPicPr>
          <p:nvPr/>
        </p:nvPicPr>
        <p:blipFill rotWithShape="1">
          <a:blip r:embed="rId7">
            <a:extLst>
              <a:ext uri="{28A0092B-C50C-407E-A947-70E740481C1C}">
                <a14:useLocalDpi xmlns:a14="http://schemas.microsoft.com/office/drawing/2010/main" val="0"/>
              </a:ext>
            </a:extLst>
          </a:blip>
          <a:srcRect t="19085"/>
          <a:stretch/>
        </p:blipFill>
        <p:spPr>
          <a:xfrm>
            <a:off x="7679641" y="4524526"/>
            <a:ext cx="4026508" cy="21706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19504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A18555-9DAA-E06A-D74E-64562FE307AB}"/>
              </a:ext>
            </a:extLst>
          </p:cNvPr>
          <p:cNvSpPr txBox="1"/>
          <p:nvPr/>
        </p:nvSpPr>
        <p:spPr>
          <a:xfrm>
            <a:off x="161335" y="92636"/>
            <a:ext cx="8321371" cy="1477328"/>
          </a:xfrm>
          <a:prstGeom prst="rect">
            <a:avLst/>
          </a:prstGeom>
          <a:noFill/>
        </p:spPr>
        <p:txBody>
          <a:bodyPr wrap="square">
            <a:spAutoFit/>
          </a:bodyPr>
          <a:lstStyle/>
          <a:p>
            <a:r>
              <a:rPr lang="es-ES" b="1" dirty="0">
                <a:solidFill>
                  <a:srgbClr val="C00000"/>
                </a:solidFill>
              </a:rPr>
              <a:t>Adam and </a:t>
            </a:r>
            <a:r>
              <a:rPr lang="es-ES" b="1" dirty="0" err="1">
                <a:solidFill>
                  <a:srgbClr val="C00000"/>
                </a:solidFill>
              </a:rPr>
              <a:t>Ev</a:t>
            </a:r>
            <a:r>
              <a:rPr lang="cs-CZ" b="1" dirty="0">
                <a:solidFill>
                  <a:srgbClr val="C00000"/>
                </a:solidFill>
              </a:rPr>
              <a:t>a</a:t>
            </a:r>
            <a:r>
              <a:rPr lang="es-ES" b="1" dirty="0">
                <a:solidFill>
                  <a:srgbClr val="C00000"/>
                </a:solidFill>
              </a:rPr>
              <a:t>: </a:t>
            </a:r>
            <a:r>
              <a:rPr lang="en-US" b="1" dirty="0" err="1"/>
              <a:t>Když</a:t>
            </a:r>
            <a:r>
              <a:rPr lang="en-US" b="1" dirty="0"/>
              <a:t> se </a:t>
            </a:r>
            <a:r>
              <a:rPr lang="en-US" b="1" dirty="0" err="1"/>
              <a:t>Pán</a:t>
            </a:r>
            <a:r>
              <a:rPr lang="en-US" b="1" dirty="0"/>
              <a:t> </a:t>
            </a:r>
            <a:r>
              <a:rPr lang="en-US" b="1" dirty="0" err="1"/>
              <a:t>Bůh</a:t>
            </a:r>
            <a:r>
              <a:rPr lang="en-US" b="1" dirty="0"/>
              <a:t> </a:t>
            </a:r>
            <a:r>
              <a:rPr lang="en-US" b="1" dirty="0" err="1"/>
              <a:t>radil</a:t>
            </a:r>
            <a:r>
              <a:rPr lang="en-US" b="1" dirty="0"/>
              <a:t> s </a:t>
            </a:r>
            <a:r>
              <a:rPr lang="en-US" b="1" dirty="0" err="1"/>
              <a:t>Otcem</a:t>
            </a:r>
            <a:r>
              <a:rPr lang="en-US" b="1" dirty="0"/>
              <a:t> </a:t>
            </a:r>
            <a:r>
              <a:rPr lang="en-US" b="1" dirty="0" err="1"/>
              <a:t>před</a:t>
            </a:r>
            <a:r>
              <a:rPr lang="en-US" b="1" dirty="0"/>
              <a:t> </a:t>
            </a:r>
            <a:r>
              <a:rPr lang="en-US" b="1" dirty="0" err="1"/>
              <a:t>světem</a:t>
            </a:r>
            <a:r>
              <a:rPr lang="en-US" b="1" dirty="0"/>
              <a:t>, </a:t>
            </a:r>
            <a:r>
              <a:rPr lang="en-US" b="1" dirty="0" err="1"/>
              <a:t>bylo</a:t>
            </a:r>
            <a:r>
              <a:rPr lang="en-US" b="1" dirty="0"/>
              <a:t> </a:t>
            </a:r>
            <a:r>
              <a:rPr lang="en-US" b="1" dirty="0" err="1"/>
              <a:t>určeno</a:t>
            </a:r>
            <a:r>
              <a:rPr lang="en-US" b="1" dirty="0"/>
              <a:t>, aby </a:t>
            </a:r>
            <a:r>
              <a:rPr lang="en-US" b="1" dirty="0" err="1"/>
              <a:t>Pán</a:t>
            </a:r>
            <a:r>
              <a:rPr lang="en-US" b="1" dirty="0"/>
              <a:t> </a:t>
            </a:r>
            <a:r>
              <a:rPr lang="en-US" b="1" dirty="0" err="1"/>
              <a:t>Bůh</a:t>
            </a:r>
            <a:r>
              <a:rPr lang="en-US" b="1" dirty="0"/>
              <a:t> </a:t>
            </a:r>
            <a:r>
              <a:rPr lang="en-US" b="1" dirty="0" err="1"/>
              <a:t>zasadil</a:t>
            </a:r>
            <a:r>
              <a:rPr lang="en-US" b="1" dirty="0"/>
              <a:t> </a:t>
            </a:r>
            <a:r>
              <a:rPr lang="en-US" b="1" dirty="0" err="1"/>
              <a:t>zahradu</a:t>
            </a:r>
            <a:r>
              <a:rPr lang="en-US" b="1" dirty="0"/>
              <a:t> pro </a:t>
            </a:r>
            <a:r>
              <a:rPr lang="en-US" b="1" dirty="0" err="1"/>
              <a:t>Adama</a:t>
            </a:r>
            <a:r>
              <a:rPr lang="en-US" b="1" dirty="0"/>
              <a:t> a </a:t>
            </a:r>
            <a:r>
              <a:rPr lang="en-US" b="1" dirty="0" err="1"/>
              <a:t>Evu</a:t>
            </a:r>
            <a:r>
              <a:rPr lang="en-US" b="1" dirty="0"/>
              <a:t> v </a:t>
            </a:r>
            <a:r>
              <a:rPr lang="en-US" b="1" dirty="0" err="1"/>
              <a:t>Edenu</a:t>
            </a:r>
            <a:r>
              <a:rPr lang="en-US" b="1" dirty="0"/>
              <a:t> a dal </a:t>
            </a:r>
            <a:r>
              <a:rPr lang="en-US" b="1" dirty="0" err="1"/>
              <a:t>jim</a:t>
            </a:r>
            <a:r>
              <a:rPr lang="en-US" b="1" dirty="0"/>
              <a:t> za </a:t>
            </a:r>
            <a:r>
              <a:rPr lang="en-US" b="1" dirty="0" err="1"/>
              <a:t>úkol</a:t>
            </a:r>
            <a:r>
              <a:rPr lang="en-US" b="1" dirty="0"/>
              <a:t> </a:t>
            </a:r>
            <a:r>
              <a:rPr lang="en-US" b="1" dirty="0" err="1"/>
              <a:t>pečovat</a:t>
            </a:r>
            <a:r>
              <a:rPr lang="en-US" b="1" dirty="0"/>
              <a:t> o </a:t>
            </a:r>
            <a:r>
              <a:rPr lang="en-US" b="1" dirty="0" err="1"/>
              <a:t>ovocné</a:t>
            </a:r>
            <a:r>
              <a:rPr lang="en-US" b="1" dirty="0"/>
              <a:t> </a:t>
            </a:r>
            <a:r>
              <a:rPr lang="en-US" b="1" dirty="0" err="1"/>
              <a:t>stromy</a:t>
            </a:r>
            <a:r>
              <a:rPr lang="en-US" b="1" dirty="0"/>
              <a:t> a </a:t>
            </a:r>
            <a:r>
              <a:rPr lang="en-US" b="1" dirty="0" err="1"/>
              <a:t>pěstovat</a:t>
            </a:r>
            <a:r>
              <a:rPr lang="en-US" b="1" dirty="0"/>
              <a:t> a </a:t>
            </a:r>
            <a:r>
              <a:rPr lang="en-US" b="1" dirty="0" err="1"/>
              <a:t>vychovávat</a:t>
            </a:r>
            <a:r>
              <a:rPr lang="en-US" b="1" dirty="0"/>
              <a:t> </a:t>
            </a:r>
            <a:r>
              <a:rPr lang="en-US" b="1" dirty="0" err="1"/>
              <a:t>vegetaci</a:t>
            </a:r>
            <a:r>
              <a:rPr lang="en-US" b="1" dirty="0"/>
              <a:t>. </a:t>
            </a:r>
            <a:r>
              <a:rPr lang="en-US" b="1" dirty="0" err="1"/>
              <a:t>Užitečná</a:t>
            </a:r>
            <a:r>
              <a:rPr lang="en-US" b="1" dirty="0"/>
              <a:t> </a:t>
            </a:r>
            <a:r>
              <a:rPr lang="en-US" b="1" dirty="0" err="1"/>
              <a:t>práce</a:t>
            </a:r>
            <a:r>
              <a:rPr lang="en-US" b="1" dirty="0"/>
              <a:t> </a:t>
            </a:r>
            <a:r>
              <a:rPr lang="en-US" b="1" dirty="0" err="1"/>
              <a:t>měla</a:t>
            </a:r>
            <a:r>
              <a:rPr lang="en-US" b="1" dirty="0"/>
              <a:t> </a:t>
            </a:r>
            <a:r>
              <a:rPr lang="en-US" b="1" dirty="0" err="1"/>
              <a:t>být</a:t>
            </a:r>
            <a:r>
              <a:rPr lang="en-US" b="1" dirty="0"/>
              <a:t> </a:t>
            </a:r>
            <a:r>
              <a:rPr lang="en-US" b="1" dirty="0" err="1"/>
              <a:t>jejich</a:t>
            </a:r>
            <a:r>
              <a:rPr lang="en-US" b="1" dirty="0"/>
              <a:t> </a:t>
            </a:r>
            <a:r>
              <a:rPr lang="en-US" b="1" dirty="0" err="1"/>
              <a:t>ochranou</a:t>
            </a:r>
            <a:r>
              <a:rPr lang="en-US" b="1" dirty="0"/>
              <a:t> a </a:t>
            </a:r>
            <a:r>
              <a:rPr lang="en-US" b="1" dirty="0" err="1"/>
              <a:t>měla</a:t>
            </a:r>
            <a:r>
              <a:rPr lang="en-US" b="1" dirty="0"/>
              <a:t> </a:t>
            </a:r>
            <a:r>
              <a:rPr lang="en-US" b="1" dirty="0" err="1"/>
              <a:t>být</a:t>
            </a:r>
            <a:r>
              <a:rPr lang="en-US" b="1" dirty="0"/>
              <a:t> </a:t>
            </a:r>
            <a:r>
              <a:rPr lang="en-US" b="1" dirty="0" err="1"/>
              <a:t>zachována</a:t>
            </a:r>
            <a:r>
              <a:rPr lang="en-US" b="1" dirty="0"/>
              <a:t> po </a:t>
            </a:r>
            <a:r>
              <a:rPr lang="en-US" b="1" dirty="0" err="1"/>
              <a:t>všechny</a:t>
            </a:r>
            <a:r>
              <a:rPr lang="en-US" b="1" dirty="0"/>
              <a:t> </a:t>
            </a:r>
            <a:r>
              <a:rPr lang="en-US" b="1" dirty="0" err="1"/>
              <a:t>generace</a:t>
            </a:r>
            <a:r>
              <a:rPr lang="en-US" b="1" dirty="0"/>
              <a:t> </a:t>
            </a:r>
            <a:r>
              <a:rPr lang="en-US" b="1" dirty="0" err="1"/>
              <a:t>až</a:t>
            </a:r>
            <a:r>
              <a:rPr lang="en-US" b="1" dirty="0"/>
              <a:t> do </a:t>
            </a:r>
            <a:r>
              <a:rPr lang="en-US" b="1" dirty="0" err="1"/>
              <a:t>konce</a:t>
            </a:r>
            <a:r>
              <a:rPr lang="en-US" b="1" dirty="0"/>
              <a:t> </a:t>
            </a:r>
            <a:r>
              <a:rPr lang="en-US" b="1" dirty="0" err="1"/>
              <a:t>historie</a:t>
            </a:r>
            <a:r>
              <a:rPr lang="en-US" b="1" dirty="0"/>
              <a:t> </a:t>
            </a:r>
            <a:r>
              <a:rPr lang="en-US" b="1" dirty="0" err="1"/>
              <a:t>země</a:t>
            </a:r>
            <a:r>
              <a:rPr lang="en-US" b="1" dirty="0"/>
              <a:t>.</a:t>
            </a:r>
            <a:r>
              <a:rPr lang="cs-CZ" b="1" dirty="0"/>
              <a:t>                                                       </a:t>
            </a:r>
            <a:r>
              <a:rPr lang="en-US" b="1" dirty="0"/>
              <a:t>The Signs of the Times</a:t>
            </a:r>
            <a:r>
              <a:rPr lang="cs-CZ" b="1" dirty="0"/>
              <a:t> 13. srpna</a:t>
            </a:r>
            <a:r>
              <a:rPr lang="en-US" b="1" dirty="0"/>
              <a:t> 1896</a:t>
            </a:r>
            <a:r>
              <a:rPr lang="es-ES" b="1" dirty="0"/>
              <a:t>.</a:t>
            </a:r>
          </a:p>
        </p:txBody>
      </p:sp>
      <p:sp>
        <p:nvSpPr>
          <p:cNvPr id="10" name="CuadroTexto 9">
            <a:extLst>
              <a:ext uri="{FF2B5EF4-FFF2-40B4-BE49-F238E27FC236}">
                <a16:creationId xmlns:a16="http://schemas.microsoft.com/office/drawing/2014/main" id="{89EF09B5-46D8-6F1C-CB54-7969709902E2}"/>
              </a:ext>
            </a:extLst>
          </p:cNvPr>
          <p:cNvSpPr txBox="1"/>
          <p:nvPr/>
        </p:nvSpPr>
        <p:spPr>
          <a:xfrm>
            <a:off x="161335" y="1539541"/>
            <a:ext cx="8825997" cy="1477328"/>
          </a:xfrm>
          <a:prstGeom prst="rect">
            <a:avLst/>
          </a:prstGeom>
          <a:noFill/>
        </p:spPr>
        <p:txBody>
          <a:bodyPr wrap="square">
            <a:spAutoFit/>
          </a:bodyPr>
          <a:lstStyle/>
          <a:p>
            <a:r>
              <a:rPr lang="es-ES" b="1" dirty="0">
                <a:solidFill>
                  <a:srgbClr val="C00000"/>
                </a:solidFill>
              </a:rPr>
              <a:t>Je</a:t>
            </a:r>
            <a:r>
              <a:rPr lang="cs-CZ" b="1" dirty="0" err="1">
                <a:solidFill>
                  <a:srgbClr val="C00000"/>
                </a:solidFill>
              </a:rPr>
              <a:t>žíš</a:t>
            </a:r>
            <a:r>
              <a:rPr lang="es-ES" b="1" dirty="0">
                <a:solidFill>
                  <a:srgbClr val="C00000"/>
                </a:solidFill>
              </a:rPr>
              <a:t>: </a:t>
            </a:r>
            <a:r>
              <a:rPr lang="en-US" b="1" dirty="0" err="1">
                <a:solidFill>
                  <a:srgbClr val="000000"/>
                </a:solidFill>
              </a:rPr>
              <a:t>Když</a:t>
            </a:r>
            <a:r>
              <a:rPr lang="en-US" b="1" dirty="0">
                <a:solidFill>
                  <a:srgbClr val="000000"/>
                </a:solidFill>
              </a:rPr>
              <a:t> </a:t>
            </a:r>
            <a:r>
              <a:rPr lang="en-US" b="1" dirty="0" err="1">
                <a:solidFill>
                  <a:srgbClr val="000000"/>
                </a:solidFill>
              </a:rPr>
              <a:t>pracoval</a:t>
            </a:r>
            <a:r>
              <a:rPr lang="en-US" b="1" dirty="0">
                <a:solidFill>
                  <a:srgbClr val="000000"/>
                </a:solidFill>
              </a:rPr>
              <a:t> v </a:t>
            </a:r>
            <a:r>
              <a:rPr lang="en-US" b="1" dirty="0" err="1">
                <a:solidFill>
                  <a:srgbClr val="000000"/>
                </a:solidFill>
              </a:rPr>
              <a:t>dětství</a:t>
            </a:r>
            <a:r>
              <a:rPr lang="en-US" b="1" dirty="0">
                <a:solidFill>
                  <a:srgbClr val="000000"/>
                </a:solidFill>
              </a:rPr>
              <a:t> a </a:t>
            </a:r>
            <a:r>
              <a:rPr lang="en-US" b="1" dirty="0" err="1">
                <a:solidFill>
                  <a:srgbClr val="000000"/>
                </a:solidFill>
              </a:rPr>
              <a:t>mládí</a:t>
            </a:r>
            <a:r>
              <a:rPr lang="en-US" b="1" dirty="0">
                <a:solidFill>
                  <a:srgbClr val="000000"/>
                </a:solidFill>
              </a:rPr>
              <a:t>, </a:t>
            </a:r>
            <a:r>
              <a:rPr lang="en-US" b="1" dirty="0" err="1">
                <a:solidFill>
                  <a:srgbClr val="000000"/>
                </a:solidFill>
              </a:rPr>
              <a:t>rozvíjela</a:t>
            </a:r>
            <a:r>
              <a:rPr lang="en-US" b="1" dirty="0">
                <a:solidFill>
                  <a:srgbClr val="000000"/>
                </a:solidFill>
              </a:rPr>
              <a:t> se</a:t>
            </a:r>
            <a:r>
              <a:rPr lang="cs-CZ" b="1" dirty="0">
                <a:solidFill>
                  <a:srgbClr val="000000"/>
                </a:solidFill>
              </a:rPr>
              <a:t> u něj</a:t>
            </a:r>
            <a:r>
              <a:rPr lang="en-US" b="1" dirty="0">
                <a:solidFill>
                  <a:srgbClr val="000000"/>
                </a:solidFill>
              </a:rPr>
              <a:t> </a:t>
            </a:r>
            <a:r>
              <a:rPr lang="en-US" b="1" dirty="0" err="1">
                <a:solidFill>
                  <a:srgbClr val="000000"/>
                </a:solidFill>
              </a:rPr>
              <a:t>mysl</a:t>
            </a:r>
            <a:r>
              <a:rPr lang="en-US" b="1" dirty="0">
                <a:solidFill>
                  <a:srgbClr val="000000"/>
                </a:solidFill>
              </a:rPr>
              <a:t> </a:t>
            </a:r>
            <a:r>
              <a:rPr lang="en-US" b="1" dirty="0" err="1">
                <a:solidFill>
                  <a:srgbClr val="000000"/>
                </a:solidFill>
              </a:rPr>
              <a:t>i</a:t>
            </a:r>
            <a:r>
              <a:rPr lang="en-US" b="1" dirty="0">
                <a:solidFill>
                  <a:srgbClr val="000000"/>
                </a:solidFill>
              </a:rPr>
              <a:t> </a:t>
            </a:r>
            <a:r>
              <a:rPr lang="en-US" b="1" dirty="0" err="1">
                <a:solidFill>
                  <a:srgbClr val="000000"/>
                </a:solidFill>
              </a:rPr>
              <a:t>tělo</a:t>
            </a:r>
            <a:r>
              <a:rPr lang="en-US" b="1" dirty="0">
                <a:solidFill>
                  <a:srgbClr val="000000"/>
                </a:solidFill>
              </a:rPr>
              <a:t>. </a:t>
            </a:r>
            <a:r>
              <a:rPr lang="en-US" b="1" dirty="0" err="1">
                <a:solidFill>
                  <a:srgbClr val="000000"/>
                </a:solidFill>
              </a:rPr>
              <a:t>Nepoužíval</a:t>
            </a:r>
            <a:r>
              <a:rPr lang="en-US" b="1" dirty="0">
                <a:solidFill>
                  <a:srgbClr val="000000"/>
                </a:solidFill>
              </a:rPr>
              <a:t> </a:t>
            </a:r>
            <a:r>
              <a:rPr lang="en-US" b="1" dirty="0" err="1">
                <a:solidFill>
                  <a:srgbClr val="000000"/>
                </a:solidFill>
              </a:rPr>
              <a:t>své</a:t>
            </a:r>
            <a:r>
              <a:rPr lang="en-US" b="1" dirty="0">
                <a:solidFill>
                  <a:srgbClr val="000000"/>
                </a:solidFill>
              </a:rPr>
              <a:t> </a:t>
            </a:r>
            <a:r>
              <a:rPr lang="en-US" b="1" dirty="0" err="1">
                <a:solidFill>
                  <a:srgbClr val="000000"/>
                </a:solidFill>
              </a:rPr>
              <a:t>tělesné</a:t>
            </a:r>
            <a:r>
              <a:rPr lang="en-US" b="1" dirty="0">
                <a:solidFill>
                  <a:srgbClr val="000000"/>
                </a:solidFill>
              </a:rPr>
              <a:t> </a:t>
            </a:r>
            <a:r>
              <a:rPr lang="en-US" b="1" dirty="0" err="1">
                <a:solidFill>
                  <a:srgbClr val="000000"/>
                </a:solidFill>
              </a:rPr>
              <a:t>síly</a:t>
            </a:r>
            <a:r>
              <a:rPr lang="en-US" b="1" dirty="0">
                <a:solidFill>
                  <a:srgbClr val="000000"/>
                </a:solidFill>
              </a:rPr>
              <a:t> </a:t>
            </a:r>
            <a:r>
              <a:rPr lang="en-US" b="1" dirty="0" err="1">
                <a:solidFill>
                  <a:srgbClr val="000000"/>
                </a:solidFill>
              </a:rPr>
              <a:t>lehkomyslně</a:t>
            </a:r>
            <a:r>
              <a:rPr lang="en-US" b="1" dirty="0">
                <a:solidFill>
                  <a:srgbClr val="000000"/>
                </a:solidFill>
              </a:rPr>
              <a:t>, ale </a:t>
            </a:r>
            <a:r>
              <a:rPr lang="en-US" b="1" dirty="0" err="1">
                <a:solidFill>
                  <a:srgbClr val="000000"/>
                </a:solidFill>
              </a:rPr>
              <a:t>dával</a:t>
            </a:r>
            <a:r>
              <a:rPr lang="en-US" b="1" dirty="0">
                <a:solidFill>
                  <a:srgbClr val="000000"/>
                </a:solidFill>
              </a:rPr>
              <a:t> </a:t>
            </a:r>
            <a:r>
              <a:rPr lang="en-US" b="1" dirty="0" err="1">
                <a:solidFill>
                  <a:srgbClr val="000000"/>
                </a:solidFill>
              </a:rPr>
              <a:t>jim</a:t>
            </a:r>
            <a:r>
              <a:rPr lang="en-US" b="1" dirty="0">
                <a:solidFill>
                  <a:srgbClr val="000000"/>
                </a:solidFill>
              </a:rPr>
              <a:t> </a:t>
            </a:r>
            <a:r>
              <a:rPr lang="en-US" b="1" dirty="0" err="1">
                <a:solidFill>
                  <a:srgbClr val="000000"/>
                </a:solidFill>
              </a:rPr>
              <a:t>takové</a:t>
            </a:r>
            <a:r>
              <a:rPr lang="en-US" b="1" dirty="0">
                <a:solidFill>
                  <a:srgbClr val="000000"/>
                </a:solidFill>
              </a:rPr>
              <a:t> </a:t>
            </a:r>
            <a:r>
              <a:rPr lang="en-US" b="1" dirty="0" err="1">
                <a:solidFill>
                  <a:srgbClr val="000000"/>
                </a:solidFill>
              </a:rPr>
              <a:t>cvičení</a:t>
            </a:r>
            <a:r>
              <a:rPr lang="en-US" b="1" dirty="0">
                <a:solidFill>
                  <a:srgbClr val="000000"/>
                </a:solidFill>
              </a:rPr>
              <a:t>, </a:t>
            </a:r>
            <a:r>
              <a:rPr lang="en-US" b="1" dirty="0" err="1">
                <a:solidFill>
                  <a:srgbClr val="000000"/>
                </a:solidFill>
              </a:rPr>
              <a:t>které</a:t>
            </a:r>
            <a:r>
              <a:rPr lang="en-US" b="1" dirty="0">
                <a:solidFill>
                  <a:srgbClr val="000000"/>
                </a:solidFill>
              </a:rPr>
              <a:t> je </a:t>
            </a:r>
            <a:r>
              <a:rPr lang="en-US" b="1" dirty="0" err="1">
                <a:solidFill>
                  <a:srgbClr val="000000"/>
                </a:solidFill>
              </a:rPr>
              <a:t>udrželo</a:t>
            </a:r>
            <a:r>
              <a:rPr lang="en-US" b="1" dirty="0">
                <a:solidFill>
                  <a:srgbClr val="000000"/>
                </a:solidFill>
              </a:rPr>
              <a:t> </a:t>
            </a:r>
            <a:r>
              <a:rPr lang="en-US" b="1" dirty="0" err="1">
                <a:solidFill>
                  <a:srgbClr val="000000"/>
                </a:solidFill>
              </a:rPr>
              <a:t>ve</a:t>
            </a:r>
            <a:r>
              <a:rPr lang="en-US" b="1" dirty="0">
                <a:solidFill>
                  <a:srgbClr val="000000"/>
                </a:solidFill>
              </a:rPr>
              <a:t> </a:t>
            </a:r>
            <a:r>
              <a:rPr lang="en-US" b="1" dirty="0" err="1">
                <a:solidFill>
                  <a:srgbClr val="000000"/>
                </a:solidFill>
              </a:rPr>
              <a:t>zdraví</a:t>
            </a:r>
            <a:r>
              <a:rPr lang="en-US" b="1" dirty="0">
                <a:solidFill>
                  <a:srgbClr val="000000"/>
                </a:solidFill>
              </a:rPr>
              <a:t>, aby </a:t>
            </a:r>
            <a:r>
              <a:rPr lang="en-US" b="1" dirty="0" err="1">
                <a:solidFill>
                  <a:srgbClr val="000000"/>
                </a:solidFill>
              </a:rPr>
              <a:t>mohl</a:t>
            </a:r>
            <a:r>
              <a:rPr lang="en-US" b="1" dirty="0">
                <a:solidFill>
                  <a:srgbClr val="000000"/>
                </a:solidFill>
              </a:rPr>
              <a:t> </a:t>
            </a:r>
            <a:r>
              <a:rPr lang="en-US" b="1" dirty="0" err="1">
                <a:solidFill>
                  <a:srgbClr val="000000"/>
                </a:solidFill>
              </a:rPr>
              <a:t>vykonat</a:t>
            </a:r>
            <a:r>
              <a:rPr lang="en-US" b="1" dirty="0">
                <a:solidFill>
                  <a:srgbClr val="000000"/>
                </a:solidFill>
              </a:rPr>
              <a:t> </a:t>
            </a:r>
            <a:r>
              <a:rPr lang="en-US" b="1" dirty="0" err="1">
                <a:solidFill>
                  <a:srgbClr val="000000"/>
                </a:solidFill>
              </a:rPr>
              <a:t>nejlepší</a:t>
            </a:r>
            <a:r>
              <a:rPr lang="en-US" b="1" dirty="0">
                <a:solidFill>
                  <a:srgbClr val="000000"/>
                </a:solidFill>
              </a:rPr>
              <a:t> </a:t>
            </a:r>
            <a:r>
              <a:rPr lang="en-US" b="1" dirty="0" err="1">
                <a:solidFill>
                  <a:srgbClr val="000000"/>
                </a:solidFill>
              </a:rPr>
              <a:t>práci</a:t>
            </a:r>
            <a:r>
              <a:rPr lang="en-US" b="1" dirty="0">
                <a:solidFill>
                  <a:srgbClr val="000000"/>
                </a:solidFill>
              </a:rPr>
              <a:t> v </a:t>
            </a:r>
            <a:r>
              <a:rPr lang="en-US" b="1" dirty="0" err="1">
                <a:solidFill>
                  <a:srgbClr val="000000"/>
                </a:solidFill>
              </a:rPr>
              <a:t>každém</a:t>
            </a:r>
            <a:r>
              <a:rPr lang="en-US" b="1" dirty="0">
                <a:solidFill>
                  <a:srgbClr val="000000"/>
                </a:solidFill>
              </a:rPr>
              <a:t> </a:t>
            </a:r>
            <a:r>
              <a:rPr lang="en-US" b="1" dirty="0" err="1">
                <a:solidFill>
                  <a:srgbClr val="000000"/>
                </a:solidFill>
              </a:rPr>
              <a:t>odvětví</a:t>
            </a:r>
            <a:r>
              <a:rPr lang="en-US" b="1" dirty="0">
                <a:solidFill>
                  <a:srgbClr val="000000"/>
                </a:solidFill>
              </a:rPr>
              <a:t>. </a:t>
            </a:r>
            <a:r>
              <a:rPr lang="en-US" b="1" dirty="0" err="1">
                <a:solidFill>
                  <a:srgbClr val="000000"/>
                </a:solidFill>
              </a:rPr>
              <a:t>Nechtěl</a:t>
            </a:r>
            <a:r>
              <a:rPr lang="en-US" b="1" dirty="0">
                <a:solidFill>
                  <a:srgbClr val="000000"/>
                </a:solidFill>
              </a:rPr>
              <a:t> </a:t>
            </a:r>
            <a:r>
              <a:rPr lang="en-US" b="1" dirty="0" err="1">
                <a:solidFill>
                  <a:srgbClr val="000000"/>
                </a:solidFill>
              </a:rPr>
              <a:t>být</a:t>
            </a:r>
            <a:r>
              <a:rPr lang="en-US" b="1" dirty="0">
                <a:solidFill>
                  <a:srgbClr val="000000"/>
                </a:solidFill>
              </a:rPr>
              <a:t> </a:t>
            </a:r>
            <a:r>
              <a:rPr lang="en-US" b="1" dirty="0" err="1">
                <a:solidFill>
                  <a:srgbClr val="000000"/>
                </a:solidFill>
              </a:rPr>
              <a:t>vadný</a:t>
            </a:r>
            <a:r>
              <a:rPr lang="en-US" b="1" dirty="0">
                <a:solidFill>
                  <a:srgbClr val="000000"/>
                </a:solidFill>
              </a:rPr>
              <a:t> ani </a:t>
            </a:r>
            <a:r>
              <a:rPr lang="en-US" b="1" dirty="0" err="1">
                <a:solidFill>
                  <a:srgbClr val="000000"/>
                </a:solidFill>
              </a:rPr>
              <a:t>při</a:t>
            </a:r>
            <a:r>
              <a:rPr lang="en-US" b="1" dirty="0">
                <a:solidFill>
                  <a:srgbClr val="000000"/>
                </a:solidFill>
              </a:rPr>
              <a:t> </a:t>
            </a:r>
            <a:r>
              <a:rPr lang="en-US" b="1" dirty="0" err="1">
                <a:solidFill>
                  <a:srgbClr val="000000"/>
                </a:solidFill>
              </a:rPr>
              <a:t>manipulaci</a:t>
            </a:r>
            <a:r>
              <a:rPr lang="en-US" b="1" dirty="0">
                <a:solidFill>
                  <a:srgbClr val="000000"/>
                </a:solidFill>
              </a:rPr>
              <a:t> s </a:t>
            </a:r>
            <a:r>
              <a:rPr lang="en-US" b="1" dirty="0" err="1">
                <a:solidFill>
                  <a:srgbClr val="000000"/>
                </a:solidFill>
              </a:rPr>
              <a:t>nástroji</a:t>
            </a:r>
            <a:r>
              <a:rPr lang="en-US" b="1" dirty="0">
                <a:solidFill>
                  <a:srgbClr val="000000"/>
                </a:solidFill>
              </a:rPr>
              <a:t>. </a:t>
            </a:r>
            <a:r>
              <a:rPr lang="en-US" b="1" dirty="0" err="1">
                <a:solidFill>
                  <a:srgbClr val="000000"/>
                </a:solidFill>
              </a:rPr>
              <a:t>Byl</a:t>
            </a:r>
            <a:r>
              <a:rPr lang="en-US" b="1" dirty="0">
                <a:solidFill>
                  <a:srgbClr val="000000"/>
                </a:solidFill>
              </a:rPr>
              <a:t> </a:t>
            </a:r>
            <a:r>
              <a:rPr lang="en-US" b="1" dirty="0" err="1">
                <a:solidFill>
                  <a:srgbClr val="000000"/>
                </a:solidFill>
              </a:rPr>
              <a:t>doko</a:t>
            </a:r>
            <a:r>
              <a:rPr lang="cs-CZ" b="1" dirty="0">
                <a:solidFill>
                  <a:srgbClr val="000000"/>
                </a:solidFill>
              </a:rPr>
              <a:t>-</a:t>
            </a:r>
            <a:r>
              <a:rPr lang="en-US" b="1" dirty="0" err="1">
                <a:solidFill>
                  <a:srgbClr val="000000"/>
                </a:solidFill>
              </a:rPr>
              <a:t>nalý</a:t>
            </a:r>
            <a:r>
              <a:rPr lang="en-US" b="1" dirty="0">
                <a:solidFill>
                  <a:srgbClr val="000000"/>
                </a:solidFill>
              </a:rPr>
              <a:t> </a:t>
            </a:r>
            <a:r>
              <a:rPr lang="en-US" b="1" dirty="0" err="1">
                <a:solidFill>
                  <a:srgbClr val="000000"/>
                </a:solidFill>
              </a:rPr>
              <a:t>jako</a:t>
            </a:r>
            <a:r>
              <a:rPr lang="en-US" b="1" dirty="0">
                <a:solidFill>
                  <a:srgbClr val="000000"/>
                </a:solidFill>
              </a:rPr>
              <a:t> </a:t>
            </a:r>
            <a:r>
              <a:rPr lang="en-US" b="1" dirty="0" err="1">
                <a:solidFill>
                  <a:srgbClr val="000000"/>
                </a:solidFill>
              </a:rPr>
              <a:t>dělník</a:t>
            </a:r>
            <a:r>
              <a:rPr lang="en-US" b="1" dirty="0">
                <a:solidFill>
                  <a:srgbClr val="000000"/>
                </a:solidFill>
              </a:rPr>
              <a:t>, </a:t>
            </a:r>
            <a:r>
              <a:rPr lang="en-US" b="1" dirty="0" err="1">
                <a:solidFill>
                  <a:srgbClr val="000000"/>
                </a:solidFill>
              </a:rPr>
              <a:t>stejně</a:t>
            </a:r>
            <a:r>
              <a:rPr lang="en-US" b="1" dirty="0">
                <a:solidFill>
                  <a:srgbClr val="000000"/>
                </a:solidFill>
              </a:rPr>
              <a:t> </a:t>
            </a:r>
            <a:r>
              <a:rPr lang="en-US" b="1" dirty="0" err="1">
                <a:solidFill>
                  <a:srgbClr val="000000"/>
                </a:solidFill>
              </a:rPr>
              <a:t>jako</a:t>
            </a:r>
            <a:r>
              <a:rPr lang="en-US" b="1" dirty="0">
                <a:solidFill>
                  <a:srgbClr val="000000"/>
                </a:solidFill>
              </a:rPr>
              <a:t> </a:t>
            </a:r>
            <a:r>
              <a:rPr lang="en-US" b="1" dirty="0" err="1">
                <a:solidFill>
                  <a:srgbClr val="000000"/>
                </a:solidFill>
              </a:rPr>
              <a:t>byl</a:t>
            </a:r>
            <a:r>
              <a:rPr lang="en-US" b="1" dirty="0">
                <a:solidFill>
                  <a:srgbClr val="000000"/>
                </a:solidFill>
              </a:rPr>
              <a:t> </a:t>
            </a:r>
            <a:r>
              <a:rPr lang="en-US" b="1" dirty="0" err="1">
                <a:solidFill>
                  <a:srgbClr val="000000"/>
                </a:solidFill>
              </a:rPr>
              <a:t>dokonalý</a:t>
            </a:r>
            <a:r>
              <a:rPr lang="en-US" b="1" dirty="0">
                <a:solidFill>
                  <a:srgbClr val="000000"/>
                </a:solidFill>
              </a:rPr>
              <a:t> v </a:t>
            </a:r>
            <a:r>
              <a:rPr lang="en-US" b="1" dirty="0" err="1">
                <a:solidFill>
                  <a:srgbClr val="000000"/>
                </a:solidFill>
              </a:rPr>
              <a:t>povaze</a:t>
            </a:r>
            <a:r>
              <a:rPr lang="en-US" b="1" dirty="0">
                <a:solidFill>
                  <a:srgbClr val="000000"/>
                </a:solidFill>
              </a:rPr>
              <a:t>.</a:t>
            </a:r>
            <a:r>
              <a:rPr lang="cs-CZ" sz="1800" b="1" i="0" u="none" strike="noStrike" baseline="0" dirty="0">
                <a:solidFill>
                  <a:srgbClr val="000000"/>
                </a:solidFill>
              </a:rPr>
              <a:t>                                                                   EGW: </a:t>
            </a:r>
            <a:r>
              <a:rPr lang="es-ES" sz="1800" b="1" i="0" u="none" strike="noStrike" baseline="0" dirty="0"/>
              <a:t>Fundamentals of Christian </a:t>
            </a:r>
            <a:r>
              <a:rPr lang="es-ES" sz="1800" b="1" i="0" u="none" strike="noStrike" baseline="0" dirty="0" err="1"/>
              <a:t>Education</a:t>
            </a:r>
            <a:r>
              <a:rPr lang="cs-CZ" sz="1800" b="1" i="0" u="none" strike="noStrike" baseline="0" dirty="0"/>
              <a:t> strany</a:t>
            </a:r>
            <a:r>
              <a:rPr lang="es-ES" sz="1800" b="1" i="0" u="none" strike="noStrike" baseline="0" dirty="0"/>
              <a:t> 417,418.</a:t>
            </a:r>
            <a:endParaRPr lang="es-ES" b="1" dirty="0"/>
          </a:p>
        </p:txBody>
      </p:sp>
      <p:sp>
        <p:nvSpPr>
          <p:cNvPr id="14" name="CuadroTexto 13">
            <a:extLst>
              <a:ext uri="{FF2B5EF4-FFF2-40B4-BE49-F238E27FC236}">
                <a16:creationId xmlns:a16="http://schemas.microsoft.com/office/drawing/2014/main" id="{71BF75A9-2DB5-3E62-FE40-ADFC8D98AC1B}"/>
              </a:ext>
            </a:extLst>
          </p:cNvPr>
          <p:cNvSpPr txBox="1"/>
          <p:nvPr/>
        </p:nvSpPr>
        <p:spPr>
          <a:xfrm>
            <a:off x="161335" y="2986446"/>
            <a:ext cx="9590336" cy="1754326"/>
          </a:xfrm>
          <a:prstGeom prst="rect">
            <a:avLst/>
          </a:prstGeom>
          <a:noFill/>
        </p:spPr>
        <p:txBody>
          <a:bodyPr wrap="square">
            <a:spAutoFit/>
          </a:bodyPr>
          <a:lstStyle/>
          <a:p>
            <a:r>
              <a:rPr lang="es-ES" b="1" dirty="0" err="1">
                <a:solidFill>
                  <a:srgbClr val="C00000"/>
                </a:solidFill>
              </a:rPr>
              <a:t>The</a:t>
            </a:r>
            <a:r>
              <a:rPr lang="es-ES" b="1" dirty="0">
                <a:solidFill>
                  <a:srgbClr val="C00000"/>
                </a:solidFill>
              </a:rPr>
              <a:t> </a:t>
            </a:r>
            <a:r>
              <a:rPr lang="es-ES" b="1" dirty="0" err="1">
                <a:solidFill>
                  <a:srgbClr val="C00000"/>
                </a:solidFill>
              </a:rPr>
              <a:t>an</a:t>
            </a:r>
            <a:r>
              <a:rPr lang="cs-CZ" b="1" dirty="0" err="1">
                <a:solidFill>
                  <a:srgbClr val="C00000"/>
                </a:solidFill>
              </a:rPr>
              <a:t>dělé</a:t>
            </a:r>
            <a:r>
              <a:rPr lang="es-ES" b="1" dirty="0">
                <a:solidFill>
                  <a:srgbClr val="C00000"/>
                </a:solidFill>
              </a:rPr>
              <a:t>: </a:t>
            </a:r>
            <a:r>
              <a:rPr lang="en-US" b="1" dirty="0" err="1"/>
              <a:t>Andělé</a:t>
            </a:r>
            <a:r>
              <a:rPr lang="en-US" b="1" dirty="0"/>
              <a:t> </a:t>
            </a:r>
            <a:r>
              <a:rPr lang="en-US" b="1" dirty="0" err="1"/>
              <a:t>jsou</a:t>
            </a:r>
            <a:r>
              <a:rPr lang="en-US" b="1" dirty="0"/>
              <a:t> </a:t>
            </a:r>
            <a:r>
              <a:rPr lang="en-US" b="1" dirty="0" err="1"/>
              <a:t>pracovníci</a:t>
            </a:r>
            <a:r>
              <a:rPr lang="en-US" b="1" dirty="0"/>
              <a:t>; </a:t>
            </a:r>
            <a:r>
              <a:rPr lang="en-US" b="1" dirty="0" err="1"/>
              <a:t>jsou</a:t>
            </a:r>
            <a:r>
              <a:rPr lang="en-US" b="1" dirty="0"/>
              <a:t> </a:t>
            </a:r>
            <a:r>
              <a:rPr lang="en-US" b="1" dirty="0" err="1"/>
              <a:t>služebníky</a:t>
            </a:r>
            <a:r>
              <a:rPr lang="en-US" b="1" dirty="0"/>
              <a:t> </a:t>
            </a:r>
            <a:r>
              <a:rPr lang="en-US" b="1" dirty="0" err="1"/>
              <a:t>Božími</a:t>
            </a:r>
            <a:r>
              <a:rPr lang="en-US" b="1" dirty="0"/>
              <a:t> </a:t>
            </a:r>
            <a:r>
              <a:rPr lang="en-US" b="1" dirty="0" err="1"/>
              <a:t>dětem</a:t>
            </a:r>
            <a:r>
              <a:rPr lang="en-US" b="1" dirty="0"/>
              <a:t> </a:t>
            </a:r>
            <a:r>
              <a:rPr lang="en-US" b="1" dirty="0" err="1"/>
              <a:t>lidským</a:t>
            </a:r>
            <a:r>
              <a:rPr lang="en-US" b="1" dirty="0"/>
              <a:t>.</a:t>
            </a:r>
            <a:r>
              <a:rPr lang="cs-CZ" b="1" dirty="0"/>
              <a:t>                                                    EGW: </a:t>
            </a:r>
            <a:r>
              <a:rPr lang="en-US" b="1" dirty="0"/>
              <a:t>Christian Temperance and Bible Hygiene</a:t>
            </a:r>
            <a:r>
              <a:rPr lang="cs-CZ" b="1" dirty="0"/>
              <a:t> strana</a:t>
            </a:r>
            <a:r>
              <a:rPr lang="en-US" b="1" dirty="0"/>
              <a:t> 99. </a:t>
            </a:r>
          </a:p>
          <a:p>
            <a:r>
              <a:rPr lang="es-ES" b="1" dirty="0" err="1"/>
              <a:t>Andělé</a:t>
            </a:r>
            <a:r>
              <a:rPr lang="es-ES" b="1" dirty="0"/>
              <a:t> </a:t>
            </a:r>
            <a:r>
              <a:rPr lang="es-ES" b="1" dirty="0" err="1"/>
              <a:t>nás</a:t>
            </a:r>
            <a:r>
              <a:rPr lang="es-ES" b="1" dirty="0"/>
              <a:t> </a:t>
            </a:r>
            <a:r>
              <a:rPr lang="es-ES" b="1" dirty="0" err="1"/>
              <a:t>ochraňují</a:t>
            </a:r>
            <a:r>
              <a:rPr lang="es-ES" b="1" dirty="0"/>
              <a:t>, </a:t>
            </a:r>
            <a:r>
              <a:rPr lang="es-ES" b="1" dirty="0" err="1"/>
              <a:t>osvěcují</a:t>
            </a:r>
            <a:r>
              <a:rPr lang="es-ES" b="1" dirty="0"/>
              <a:t> </a:t>
            </a:r>
            <a:r>
              <a:rPr lang="es-ES" b="1" dirty="0" err="1"/>
              <a:t>naši</a:t>
            </a:r>
            <a:r>
              <a:rPr lang="es-ES" b="1" dirty="0"/>
              <a:t> </a:t>
            </a:r>
            <a:r>
              <a:rPr lang="es-ES" b="1" dirty="0" err="1"/>
              <a:t>mysl</a:t>
            </a:r>
            <a:r>
              <a:rPr lang="es-ES" b="1" dirty="0"/>
              <a:t>, </a:t>
            </a:r>
            <a:r>
              <a:rPr lang="es-ES" b="1" dirty="0" err="1"/>
              <a:t>pomáhají</a:t>
            </a:r>
            <a:r>
              <a:rPr lang="es-ES" b="1" dirty="0"/>
              <a:t> </a:t>
            </a:r>
            <a:r>
              <a:rPr lang="es-ES" b="1" dirty="0" err="1"/>
              <a:t>nám</a:t>
            </a:r>
            <a:r>
              <a:rPr lang="es-ES" b="1" dirty="0"/>
              <a:t> </a:t>
            </a:r>
            <a:r>
              <a:rPr lang="es-ES" b="1" dirty="0" err="1"/>
              <a:t>dělat</a:t>
            </a:r>
            <a:r>
              <a:rPr lang="es-ES" b="1" dirty="0"/>
              <a:t> </a:t>
            </a:r>
            <a:r>
              <a:rPr lang="es-ES" b="1" dirty="0" err="1"/>
              <a:t>správné</a:t>
            </a:r>
            <a:r>
              <a:rPr lang="es-ES" b="1" dirty="0"/>
              <a:t> </a:t>
            </a:r>
            <a:r>
              <a:rPr lang="es-ES" b="1" dirty="0" err="1"/>
              <a:t>věci</a:t>
            </a:r>
            <a:r>
              <a:rPr lang="es-ES" b="1" dirty="0"/>
              <a:t>, </a:t>
            </a:r>
            <a:r>
              <a:rPr lang="es-ES" b="1" dirty="0" err="1"/>
              <a:t>pomáhají</a:t>
            </a:r>
            <a:r>
              <a:rPr lang="es-ES" b="1" dirty="0"/>
              <a:t> </a:t>
            </a:r>
            <a:r>
              <a:rPr lang="es-ES" b="1" dirty="0" err="1"/>
              <a:t>nám</a:t>
            </a:r>
            <a:r>
              <a:rPr lang="es-ES" b="1" dirty="0"/>
              <a:t> v </a:t>
            </a:r>
            <a:r>
              <a:rPr lang="es-ES" b="1" dirty="0" err="1"/>
              <a:t>našem</a:t>
            </a:r>
            <a:r>
              <a:rPr lang="es-ES" b="1" dirty="0"/>
              <a:t> </a:t>
            </a:r>
            <a:r>
              <a:rPr lang="es-ES" b="1" dirty="0" err="1"/>
              <a:t>úsilí</a:t>
            </a:r>
            <a:r>
              <a:rPr lang="es-ES" b="1" dirty="0"/>
              <a:t> o </a:t>
            </a:r>
            <a:r>
              <a:rPr lang="es-ES" b="1" dirty="0" err="1"/>
              <a:t>znovuzískání</a:t>
            </a:r>
            <a:r>
              <a:rPr lang="es-ES" b="1" dirty="0"/>
              <a:t> </a:t>
            </a:r>
            <a:r>
              <a:rPr lang="es-ES" b="1" dirty="0" err="1"/>
              <a:t>ztracených</a:t>
            </a:r>
            <a:r>
              <a:rPr lang="es-ES" b="1" dirty="0"/>
              <a:t>, </a:t>
            </a:r>
            <a:r>
              <a:rPr lang="es-ES" b="1" dirty="0" err="1"/>
              <a:t>posilují</a:t>
            </a:r>
            <a:r>
              <a:rPr lang="es-ES" b="1" dirty="0"/>
              <a:t> </a:t>
            </a:r>
            <a:r>
              <a:rPr lang="es-ES" b="1" dirty="0" err="1"/>
              <a:t>naši</a:t>
            </a:r>
            <a:r>
              <a:rPr lang="es-ES" b="1" dirty="0"/>
              <a:t> </a:t>
            </a:r>
            <a:r>
              <a:rPr lang="es-ES" b="1" dirty="0" err="1"/>
              <a:t>víru</a:t>
            </a:r>
            <a:r>
              <a:rPr lang="es-ES" b="1" dirty="0"/>
              <a:t>, </a:t>
            </a:r>
            <a:r>
              <a:rPr lang="es-ES" b="1" dirty="0" err="1"/>
              <a:t>naplňují</a:t>
            </a:r>
            <a:r>
              <a:rPr lang="es-ES" b="1" dirty="0"/>
              <a:t> </a:t>
            </a:r>
            <a:r>
              <a:rPr lang="es-ES" b="1" dirty="0" err="1"/>
              <a:t>naše</a:t>
            </a:r>
            <a:r>
              <a:rPr lang="es-ES" b="1" dirty="0"/>
              <a:t> </a:t>
            </a:r>
            <a:r>
              <a:rPr lang="es-ES" b="1" dirty="0" err="1"/>
              <a:t>potřeby</a:t>
            </a:r>
            <a:r>
              <a:rPr lang="es-ES" b="1" dirty="0"/>
              <a:t>, </a:t>
            </a:r>
            <a:r>
              <a:rPr lang="es-ES" b="1" dirty="0" err="1"/>
              <a:t>pohotově</a:t>
            </a:r>
            <a:r>
              <a:rPr lang="es-ES" b="1" dirty="0"/>
              <a:t> </a:t>
            </a:r>
            <a:r>
              <a:rPr lang="es-ES" b="1" dirty="0" err="1"/>
              <a:t>poslouchají</a:t>
            </a:r>
            <a:r>
              <a:rPr lang="es-ES" b="1" dirty="0"/>
              <a:t> </a:t>
            </a:r>
            <a:r>
              <a:rPr lang="es-ES" b="1" dirty="0" err="1"/>
              <a:t>Boží</a:t>
            </a:r>
            <a:r>
              <a:rPr lang="es-ES" b="1" dirty="0"/>
              <a:t> </a:t>
            </a:r>
            <a:r>
              <a:rPr lang="es-ES" b="1" dirty="0" err="1"/>
              <a:t>příkazy</a:t>
            </a:r>
            <a:r>
              <a:rPr lang="es-ES" b="1" dirty="0"/>
              <a:t> </a:t>
            </a:r>
            <a:r>
              <a:rPr lang="es-ES" b="1" dirty="0" err="1"/>
              <a:t>atd</a:t>
            </a:r>
            <a:r>
              <a:rPr lang="es-ES" b="1" dirty="0"/>
              <a:t>.
</a:t>
            </a:r>
          </a:p>
        </p:txBody>
      </p:sp>
      <p:sp>
        <p:nvSpPr>
          <p:cNvPr id="16" name="CuadroTexto 15">
            <a:extLst>
              <a:ext uri="{FF2B5EF4-FFF2-40B4-BE49-F238E27FC236}">
                <a16:creationId xmlns:a16="http://schemas.microsoft.com/office/drawing/2014/main" id="{F8D7C8A2-1875-A435-DF5B-86A15C884243}"/>
              </a:ext>
            </a:extLst>
          </p:cNvPr>
          <p:cNvSpPr txBox="1"/>
          <p:nvPr/>
        </p:nvSpPr>
        <p:spPr>
          <a:xfrm>
            <a:off x="161335" y="4433350"/>
            <a:ext cx="10149336" cy="2308324"/>
          </a:xfrm>
          <a:prstGeom prst="rect">
            <a:avLst/>
          </a:prstGeom>
          <a:noFill/>
        </p:spPr>
        <p:txBody>
          <a:bodyPr wrap="square">
            <a:spAutoFit/>
          </a:bodyPr>
          <a:lstStyle/>
          <a:p>
            <a:r>
              <a:rPr lang="cs-CZ" b="1" dirty="0" err="1">
                <a:solidFill>
                  <a:srgbClr val="C00000"/>
                </a:solidFill>
              </a:rPr>
              <a:t>Aliklace</a:t>
            </a:r>
            <a:r>
              <a:rPr lang="es-ES" b="1" dirty="0">
                <a:solidFill>
                  <a:srgbClr val="C00000"/>
                </a:solidFill>
              </a:rPr>
              <a:t>: </a:t>
            </a:r>
            <a:r>
              <a:rPr lang="en-US" b="1" dirty="0" err="1"/>
              <a:t>Ti</a:t>
            </a:r>
            <a:r>
              <a:rPr lang="en-US" b="1" dirty="0"/>
              <a:t> </a:t>
            </a:r>
            <a:r>
              <a:rPr lang="en-US" b="1" dirty="0" err="1"/>
              <a:t>leniví</a:t>
            </a:r>
            <a:r>
              <a:rPr lang="en-US" b="1" dirty="0"/>
              <a:t> </a:t>
            </a:r>
            <a:r>
              <a:rPr lang="en-US" b="1" dirty="0" err="1"/>
              <a:t>služebníci</a:t>
            </a:r>
            <a:r>
              <a:rPr lang="en-US" b="1" dirty="0"/>
              <a:t>, </a:t>
            </a:r>
            <a:r>
              <a:rPr lang="en-US" b="1" dirty="0" err="1"/>
              <a:t>kteří</a:t>
            </a:r>
            <a:r>
              <a:rPr lang="en-US" b="1" dirty="0"/>
              <a:t> se </a:t>
            </a:r>
            <a:r>
              <a:rPr lang="en-US" b="1" dirty="0" err="1"/>
              <a:t>těší</a:t>
            </a:r>
            <a:r>
              <a:rPr lang="en-US" b="1" dirty="0"/>
              <a:t> </a:t>
            </a:r>
            <a:r>
              <a:rPr lang="en-US" b="1" dirty="0" err="1"/>
              <a:t>na</a:t>
            </a:r>
            <a:r>
              <a:rPr lang="en-US" b="1" dirty="0"/>
              <a:t> </a:t>
            </a:r>
            <a:r>
              <a:rPr lang="en-US" b="1" dirty="0" err="1"/>
              <a:t>nebe</a:t>
            </a:r>
            <a:r>
              <a:rPr lang="en-US" b="1" dirty="0"/>
              <a:t> </a:t>
            </a:r>
            <a:r>
              <a:rPr lang="en-US" b="1" dirty="0" err="1"/>
              <a:t>nečinnosti</a:t>
            </a:r>
            <a:r>
              <a:rPr lang="en-US" b="1" dirty="0"/>
              <a:t>, </a:t>
            </a:r>
            <a:r>
              <a:rPr lang="en-US" b="1" dirty="0" err="1"/>
              <a:t>mají</a:t>
            </a:r>
            <a:r>
              <a:rPr lang="en-US" b="1" dirty="0"/>
              <a:t> </a:t>
            </a:r>
            <a:r>
              <a:rPr lang="en-US" b="1" dirty="0" err="1"/>
              <a:t>falešné</a:t>
            </a:r>
            <a:r>
              <a:rPr lang="en-US" b="1" dirty="0"/>
              <a:t> </a:t>
            </a:r>
            <a:r>
              <a:rPr lang="en-US" b="1" dirty="0" err="1"/>
              <a:t>představy</a:t>
            </a:r>
            <a:r>
              <a:rPr lang="en-US" b="1" dirty="0"/>
              <a:t> o tom, co </a:t>
            </a:r>
            <a:r>
              <a:rPr lang="en-US" b="1" dirty="0" err="1"/>
              <a:t>tvoří</a:t>
            </a:r>
            <a:r>
              <a:rPr lang="en-US" b="1" dirty="0"/>
              <a:t> </a:t>
            </a:r>
            <a:r>
              <a:rPr lang="en-US" b="1" dirty="0" err="1"/>
              <a:t>nebe</a:t>
            </a:r>
            <a:r>
              <a:rPr lang="en-US" b="1" dirty="0"/>
              <a:t>. </a:t>
            </a:r>
            <a:r>
              <a:rPr lang="en-US" b="1" dirty="0" err="1"/>
              <a:t>Stvořitel</a:t>
            </a:r>
            <a:r>
              <a:rPr lang="en-US" b="1" dirty="0"/>
              <a:t> </a:t>
            </a:r>
            <a:r>
              <a:rPr lang="en-US" b="1" dirty="0" err="1"/>
              <a:t>nepřipravil</a:t>
            </a:r>
            <a:r>
              <a:rPr lang="en-US" b="1" dirty="0"/>
              <a:t> </a:t>
            </a:r>
            <a:r>
              <a:rPr lang="en-US" b="1" dirty="0" err="1"/>
              <a:t>žádné</a:t>
            </a:r>
            <a:r>
              <a:rPr lang="en-US" b="1" dirty="0"/>
              <a:t> </a:t>
            </a:r>
            <a:r>
              <a:rPr lang="en-US" b="1" dirty="0" err="1"/>
              <a:t>místo</a:t>
            </a:r>
            <a:r>
              <a:rPr lang="en-US" b="1" dirty="0"/>
              <a:t> pro </a:t>
            </a:r>
            <a:r>
              <a:rPr lang="en-US" b="1" dirty="0" err="1"/>
              <a:t>uspokojení</a:t>
            </a:r>
            <a:r>
              <a:rPr lang="en-US" b="1" dirty="0"/>
              <a:t> </a:t>
            </a:r>
            <a:r>
              <a:rPr lang="en-US" b="1" dirty="0" err="1"/>
              <a:t>hříšné</a:t>
            </a:r>
            <a:r>
              <a:rPr lang="en-US" b="1" dirty="0"/>
              <a:t> </a:t>
            </a:r>
            <a:r>
              <a:rPr lang="en-US" b="1" dirty="0" err="1"/>
              <a:t>lenosti</a:t>
            </a:r>
            <a:r>
              <a:rPr lang="en-US" b="1" dirty="0"/>
              <a:t>. </a:t>
            </a:r>
            <a:r>
              <a:rPr lang="en-US" b="1" dirty="0" err="1"/>
              <a:t>Nebe</a:t>
            </a:r>
            <a:r>
              <a:rPr lang="en-US" b="1" dirty="0"/>
              <a:t> je </a:t>
            </a:r>
            <a:r>
              <a:rPr lang="en-US" b="1" dirty="0" err="1"/>
              <a:t>místem</a:t>
            </a:r>
            <a:r>
              <a:rPr lang="en-US" b="1" dirty="0"/>
              <a:t> </a:t>
            </a:r>
            <a:r>
              <a:rPr lang="en-US" b="1" dirty="0" err="1"/>
              <a:t>zájmu</a:t>
            </a:r>
            <a:r>
              <a:rPr lang="en-US" b="1" dirty="0"/>
              <a:t> o </a:t>
            </a:r>
            <a:r>
              <a:rPr lang="en-US" b="1" dirty="0" err="1"/>
              <a:t>činnost</a:t>
            </a:r>
            <a:r>
              <a:rPr lang="en-US" b="1" dirty="0"/>
              <a:t>; Ale pro </a:t>
            </a:r>
            <a:r>
              <a:rPr lang="en-US" b="1" dirty="0" err="1"/>
              <a:t>unavené</a:t>
            </a:r>
            <a:r>
              <a:rPr lang="en-US" b="1" dirty="0"/>
              <a:t> a </a:t>
            </a:r>
            <a:r>
              <a:rPr lang="en-US" b="1" dirty="0" err="1"/>
              <a:t>obtížené</a:t>
            </a:r>
            <a:r>
              <a:rPr lang="en-US" b="1" dirty="0"/>
              <a:t>, pro ty, </a:t>
            </a:r>
            <a:r>
              <a:rPr lang="en-US" b="1" dirty="0" err="1"/>
              <a:t>kteří</a:t>
            </a:r>
            <a:r>
              <a:rPr lang="en-US" b="1" dirty="0"/>
              <a:t> </a:t>
            </a:r>
            <a:r>
              <a:rPr lang="en-US" b="1" dirty="0" err="1"/>
              <a:t>bojovali</a:t>
            </a:r>
            <a:r>
              <a:rPr lang="en-US" b="1" dirty="0"/>
              <a:t> </a:t>
            </a:r>
            <a:r>
              <a:rPr lang="en-US" b="1" dirty="0" err="1"/>
              <a:t>dobrý</a:t>
            </a:r>
            <a:r>
              <a:rPr lang="en-US" b="1" dirty="0"/>
              <a:t> </a:t>
            </a:r>
            <a:r>
              <a:rPr lang="en-US" b="1" dirty="0" err="1"/>
              <a:t>boj</a:t>
            </a:r>
            <a:r>
              <a:rPr lang="en-US" b="1" dirty="0"/>
              <a:t> </a:t>
            </a:r>
            <a:r>
              <a:rPr lang="en-US" b="1" dirty="0" err="1"/>
              <a:t>víry</a:t>
            </a:r>
            <a:r>
              <a:rPr lang="en-US" b="1" dirty="0"/>
              <a:t>, to </a:t>
            </a:r>
            <a:r>
              <a:rPr lang="en-US" b="1" dirty="0" err="1"/>
              <a:t>bude</a:t>
            </a:r>
            <a:r>
              <a:rPr lang="en-US" b="1" dirty="0"/>
              <a:t> </a:t>
            </a:r>
            <a:r>
              <a:rPr lang="en-US" b="1" dirty="0" err="1"/>
              <a:t>slavný</a:t>
            </a:r>
            <a:r>
              <a:rPr lang="en-US" b="1" dirty="0"/>
              <a:t> </a:t>
            </a:r>
            <a:r>
              <a:rPr lang="en-US" b="1" dirty="0" err="1"/>
              <a:t>odpočinek</a:t>
            </a:r>
            <a:r>
              <a:rPr lang="en-US" b="1" dirty="0"/>
              <a:t>; </a:t>
            </a:r>
            <a:r>
              <a:rPr lang="en-US" b="1" dirty="0" err="1"/>
              <a:t>neboť</a:t>
            </a:r>
            <a:r>
              <a:rPr lang="en-US" b="1" dirty="0"/>
              <a:t> </a:t>
            </a:r>
            <a:r>
              <a:rPr lang="en-US" b="1" dirty="0" err="1"/>
              <a:t>mládí</a:t>
            </a:r>
            <a:r>
              <a:rPr lang="en-US" b="1" dirty="0"/>
              <a:t> a </a:t>
            </a:r>
            <a:r>
              <a:rPr lang="en-US" b="1" dirty="0" err="1"/>
              <a:t>síla</a:t>
            </a:r>
            <a:r>
              <a:rPr lang="en-US" b="1" dirty="0"/>
              <a:t> </a:t>
            </a:r>
            <a:r>
              <a:rPr lang="en-US" b="1" dirty="0" err="1"/>
              <a:t>nesmrtelnosti</a:t>
            </a:r>
            <a:r>
              <a:rPr lang="en-US" b="1" dirty="0"/>
              <a:t> </a:t>
            </a:r>
            <a:r>
              <a:rPr lang="en-US" b="1" dirty="0" err="1"/>
              <a:t>budou</a:t>
            </a:r>
            <a:r>
              <a:rPr lang="en-US" b="1" dirty="0"/>
              <a:t> </a:t>
            </a:r>
            <a:r>
              <a:rPr lang="en-US" b="1" dirty="0" err="1"/>
              <a:t>jejich</a:t>
            </a:r>
            <a:r>
              <a:rPr lang="en-US" b="1" dirty="0"/>
              <a:t> a </a:t>
            </a:r>
            <a:r>
              <a:rPr lang="en-US" b="1" dirty="0" err="1"/>
              <a:t>proti</a:t>
            </a:r>
            <a:r>
              <a:rPr lang="en-US" b="1" dirty="0"/>
              <a:t> </a:t>
            </a:r>
            <a:r>
              <a:rPr lang="en-US" b="1" dirty="0" err="1"/>
              <a:t>hříchu</a:t>
            </a:r>
            <a:r>
              <a:rPr lang="en-US" b="1" dirty="0"/>
              <a:t> a </a:t>
            </a:r>
            <a:r>
              <a:rPr lang="en-US" b="1" dirty="0" err="1"/>
              <a:t>satanovi</a:t>
            </a:r>
            <a:r>
              <a:rPr lang="en-US" b="1" dirty="0"/>
              <a:t> </a:t>
            </a:r>
            <a:r>
              <a:rPr lang="en-US" b="1" dirty="0" err="1"/>
              <a:t>již</a:t>
            </a:r>
            <a:r>
              <a:rPr lang="en-US" b="1" dirty="0"/>
              <a:t> </a:t>
            </a:r>
            <a:r>
              <a:rPr lang="en-US" b="1" dirty="0" err="1"/>
              <a:t>nebudou</a:t>
            </a:r>
            <a:r>
              <a:rPr lang="en-US" b="1" dirty="0"/>
              <a:t> </a:t>
            </a:r>
            <a:r>
              <a:rPr lang="en-US" b="1" dirty="0" err="1"/>
              <a:t>muset</a:t>
            </a:r>
            <a:r>
              <a:rPr lang="en-US" b="1" dirty="0"/>
              <a:t> </a:t>
            </a:r>
            <a:r>
              <a:rPr lang="en-US" b="1" dirty="0" err="1"/>
              <a:t>bojovat</a:t>
            </a:r>
            <a:r>
              <a:rPr lang="en-US" b="1" dirty="0"/>
              <a:t>. Pro </a:t>
            </a:r>
            <a:r>
              <a:rPr lang="en-US" b="1" dirty="0" err="1"/>
              <a:t>tyto</a:t>
            </a:r>
            <a:r>
              <a:rPr lang="en-US" b="1" dirty="0"/>
              <a:t> </a:t>
            </a:r>
            <a:r>
              <a:rPr lang="en-US" b="1" dirty="0" err="1"/>
              <a:t>energické</a:t>
            </a:r>
            <a:r>
              <a:rPr lang="en-US" b="1" dirty="0"/>
              <a:t> </a:t>
            </a:r>
            <a:r>
              <a:rPr lang="en-US" b="1" dirty="0" err="1"/>
              <a:t>pracovníky</a:t>
            </a:r>
            <a:r>
              <a:rPr lang="en-US" b="1" dirty="0"/>
              <a:t> by </a:t>
            </a:r>
            <a:r>
              <a:rPr lang="en-US" b="1" dirty="0" err="1"/>
              <a:t>byl</a:t>
            </a:r>
            <a:r>
              <a:rPr lang="en-US" b="1" dirty="0"/>
              <a:t> </a:t>
            </a:r>
            <a:r>
              <a:rPr lang="en-US" b="1" dirty="0" err="1"/>
              <a:t>stav</a:t>
            </a:r>
            <a:r>
              <a:rPr lang="en-US" b="1" dirty="0"/>
              <a:t> </a:t>
            </a:r>
            <a:r>
              <a:rPr lang="en-US" b="1" dirty="0" err="1"/>
              <a:t>věčné</a:t>
            </a:r>
            <a:r>
              <a:rPr lang="en-US" b="1" dirty="0"/>
              <a:t> </a:t>
            </a:r>
            <a:r>
              <a:rPr lang="en-US" b="1" dirty="0" err="1"/>
              <a:t>lenosti</a:t>
            </a:r>
            <a:r>
              <a:rPr lang="en-US" b="1" dirty="0"/>
              <a:t> </a:t>
            </a:r>
            <a:r>
              <a:rPr lang="en-US" b="1" dirty="0" err="1"/>
              <a:t>nepříjemný</a:t>
            </a:r>
            <a:r>
              <a:rPr lang="en-US" b="1" dirty="0"/>
              <a:t>. </a:t>
            </a:r>
            <a:r>
              <a:rPr lang="en-US" b="1" dirty="0" err="1"/>
              <a:t>Nebylo</a:t>
            </a:r>
            <a:r>
              <a:rPr lang="en-US" b="1" dirty="0"/>
              <a:t> by to pro </a:t>
            </a:r>
            <a:r>
              <a:rPr lang="en-US" b="1" dirty="0" err="1"/>
              <a:t>ně</a:t>
            </a:r>
            <a:r>
              <a:rPr lang="en-US" b="1" dirty="0"/>
              <a:t> </a:t>
            </a:r>
            <a:r>
              <a:rPr lang="en-US" b="1" dirty="0" err="1"/>
              <a:t>žádné</a:t>
            </a:r>
            <a:r>
              <a:rPr lang="en-US" b="1" dirty="0"/>
              <a:t> </a:t>
            </a:r>
            <a:r>
              <a:rPr lang="en-US" b="1" dirty="0" err="1"/>
              <a:t>nebe</a:t>
            </a:r>
            <a:r>
              <a:rPr lang="en-US" b="1" dirty="0"/>
              <a:t>. Cesta </a:t>
            </a:r>
            <a:r>
              <a:rPr lang="en-US" b="1" dirty="0" err="1"/>
              <a:t>dřiny</a:t>
            </a:r>
            <a:r>
              <a:rPr lang="en-US" b="1" dirty="0"/>
              <a:t> </a:t>
            </a:r>
            <a:r>
              <a:rPr lang="en-US" b="1" dirty="0" err="1"/>
              <a:t>určená</a:t>
            </a:r>
            <a:r>
              <a:rPr lang="en-US" b="1" dirty="0"/>
              <a:t> </a:t>
            </a:r>
            <a:r>
              <a:rPr lang="en-US" b="1" dirty="0" err="1"/>
              <a:t>křesťanovi</a:t>
            </a:r>
            <a:r>
              <a:rPr lang="en-US" b="1" dirty="0"/>
              <a:t> </a:t>
            </a:r>
            <a:r>
              <a:rPr lang="en-US" b="1" dirty="0" err="1"/>
              <a:t>na</a:t>
            </a:r>
            <a:r>
              <a:rPr lang="en-US" b="1" dirty="0"/>
              <a:t> zemi </a:t>
            </a:r>
            <a:r>
              <a:rPr lang="en-US" b="1" dirty="0" err="1"/>
              <a:t>může</a:t>
            </a:r>
            <a:r>
              <a:rPr lang="en-US" b="1" dirty="0"/>
              <a:t> </a:t>
            </a:r>
            <a:r>
              <a:rPr lang="en-US" b="1" dirty="0" err="1"/>
              <a:t>být</a:t>
            </a:r>
            <a:r>
              <a:rPr lang="en-US" b="1" dirty="0"/>
              <a:t> </a:t>
            </a:r>
            <a:r>
              <a:rPr lang="en-US" b="1" dirty="0" err="1"/>
              <a:t>těžká</a:t>
            </a:r>
            <a:r>
              <a:rPr lang="en-US" b="1" dirty="0"/>
              <a:t> a </a:t>
            </a:r>
            <a:r>
              <a:rPr lang="en-US" b="1" dirty="0" err="1"/>
              <a:t>únavná</a:t>
            </a:r>
            <a:r>
              <a:rPr lang="en-US" b="1" dirty="0"/>
              <a:t>, ale je </a:t>
            </a:r>
            <a:r>
              <a:rPr lang="en-US" b="1" dirty="0" err="1"/>
              <a:t>poctěna</a:t>
            </a:r>
            <a:r>
              <a:rPr lang="en-US" b="1" dirty="0"/>
              <a:t> </a:t>
            </a:r>
            <a:r>
              <a:rPr lang="en-US" b="1" dirty="0" err="1"/>
              <a:t>stopami</a:t>
            </a:r>
            <a:r>
              <a:rPr lang="en-US" b="1" dirty="0"/>
              <a:t> </a:t>
            </a:r>
            <a:r>
              <a:rPr lang="en-US" b="1" dirty="0" err="1"/>
              <a:t>Vykupitele</a:t>
            </a:r>
            <a:r>
              <a:rPr lang="en-US" b="1" dirty="0"/>
              <a:t> a je v </a:t>
            </a:r>
            <a:r>
              <a:rPr lang="en-US" b="1" dirty="0" err="1"/>
              <a:t>bezpečí</a:t>
            </a:r>
            <a:r>
              <a:rPr lang="en-US" b="1" dirty="0"/>
              <a:t> ten, </a:t>
            </a:r>
            <a:r>
              <a:rPr lang="en-US" b="1" dirty="0" err="1"/>
              <a:t>kdo</a:t>
            </a:r>
            <a:r>
              <a:rPr lang="en-US" b="1" dirty="0"/>
              <a:t> </a:t>
            </a:r>
            <a:r>
              <a:rPr lang="cs-CZ" b="1" dirty="0"/>
              <a:t> </a:t>
            </a:r>
            <a:r>
              <a:rPr lang="en-US" b="1" dirty="0" err="1"/>
              <a:t>jde</a:t>
            </a:r>
            <a:r>
              <a:rPr lang="en-US" b="1" dirty="0"/>
              <a:t> </a:t>
            </a:r>
            <a:r>
              <a:rPr lang="en-US" b="1" dirty="0" err="1"/>
              <a:t>touto</a:t>
            </a:r>
            <a:r>
              <a:rPr lang="en-US" b="1" dirty="0"/>
              <a:t> </a:t>
            </a:r>
            <a:r>
              <a:rPr lang="en-US" b="1" dirty="0" err="1"/>
              <a:t>posvátnou</a:t>
            </a:r>
            <a:r>
              <a:rPr lang="en-US" b="1" dirty="0"/>
              <a:t> </a:t>
            </a:r>
            <a:r>
              <a:rPr lang="en-US" b="1" dirty="0" err="1"/>
              <a:t>cestou</a:t>
            </a:r>
            <a:r>
              <a:rPr lang="en-US" b="1" dirty="0"/>
              <a:t>.</a:t>
            </a:r>
            <a:r>
              <a:rPr lang="cs-CZ" b="1" dirty="0"/>
              <a:t>                                                                                                                                                                        EGW: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cs-CZ" b="1" dirty="0"/>
              <a:t> strana</a:t>
            </a:r>
            <a:r>
              <a:rPr lang="es-ES" b="1" dirty="0"/>
              <a:t> 99. </a:t>
            </a:r>
            <a:endParaRPr lang="es-ES" dirty="0"/>
          </a:p>
        </p:txBody>
      </p:sp>
      <p:pic>
        <p:nvPicPr>
          <p:cNvPr id="8" name="Imagen 7">
            <a:extLst>
              <a:ext uri="{FF2B5EF4-FFF2-40B4-BE49-F238E27FC236}">
                <a16:creationId xmlns:a16="http://schemas.microsoft.com/office/drawing/2014/main" id="{0E46A5BB-8478-9ED8-A7A5-3E2FEC20F647}"/>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9" name="CuadroTexto 8">
            <a:extLst>
              <a:ext uri="{FF2B5EF4-FFF2-40B4-BE49-F238E27FC236}">
                <a16:creationId xmlns:a16="http://schemas.microsoft.com/office/drawing/2014/main" id="{3E224F00-9CE3-EBF6-2E33-ED17D22B9F8E}"/>
              </a:ext>
            </a:extLst>
          </p:cNvPr>
          <p:cNvSpPr txBox="1"/>
          <p:nvPr/>
        </p:nvSpPr>
        <p:spPr>
          <a:xfrm>
            <a:off x="8652294" y="228763"/>
            <a:ext cx="2759417" cy="1323439"/>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Příprava</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cs-CZ"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na</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praktický</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život</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p>
        </p:txBody>
      </p:sp>
      <p:pic>
        <p:nvPicPr>
          <p:cNvPr id="3" name="Imagen 2" descr="Imagen que contiene persona, exterior, pasto, perro&#10;&#10;Descripción generada automáticamente">
            <a:extLst>
              <a:ext uri="{FF2B5EF4-FFF2-40B4-BE49-F238E27FC236}">
                <a16:creationId xmlns:a16="http://schemas.microsoft.com/office/drawing/2014/main" id="{3091FFB6-E783-24D4-F456-86E0885A5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516" y="1388401"/>
            <a:ext cx="1807611" cy="135570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descr="Un grupo de personas sentadas en una banca de madera&#10;&#10;Descripción generada automáticamente con confianza media">
            <a:extLst>
              <a:ext uri="{FF2B5EF4-FFF2-40B4-BE49-F238E27FC236}">
                <a16:creationId xmlns:a16="http://schemas.microsoft.com/office/drawing/2014/main" id="{EF5AAF3F-54A3-7E4F-7DFF-9C36651EF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1528" y="1356050"/>
            <a:ext cx="1090474" cy="163163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1" name="Imagen 10" descr="Un par de personas de pie en la calle&#10;&#10;Descripción generada automáticamente con confianza media">
            <a:extLst>
              <a:ext uri="{FF2B5EF4-FFF2-40B4-BE49-F238E27FC236}">
                <a16:creationId xmlns:a16="http://schemas.microsoft.com/office/drawing/2014/main" id="{4446C5D3-9E1D-DAF5-398C-0B743A411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6516" y="2883390"/>
            <a:ext cx="1759736" cy="228676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3" name="Imagen 12" descr="Una caricatura de una persona&#10;&#10;Descripción generada automáticamente con confianza baja">
            <a:extLst>
              <a:ext uri="{FF2B5EF4-FFF2-40B4-BE49-F238E27FC236}">
                <a16:creationId xmlns:a16="http://schemas.microsoft.com/office/drawing/2014/main" id="{7F3C0625-D182-CFEE-11D5-59AE451CD3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6516" y="5309434"/>
            <a:ext cx="1759736" cy="131980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36025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
                                        <p:tgtEl>
                                          <p:spTgt spid="3"/>
                                        </p:tgtEl>
                                      </p:cBhvr>
                                    </p:animEffect>
                                    <p:anim calcmode="lin" valueType="num">
                                      <p:cBhvr>
                                        <p:cTn id="20" dur="400" fill="hold"/>
                                        <p:tgtEl>
                                          <p:spTgt spid="3"/>
                                        </p:tgtEl>
                                        <p:attrNameLst>
                                          <p:attrName>ppt_x</p:attrName>
                                        </p:attrNameLst>
                                      </p:cBhvr>
                                      <p:tavLst>
                                        <p:tav tm="0">
                                          <p:val>
                                            <p:strVal val="#ppt_x"/>
                                          </p:val>
                                        </p:tav>
                                        <p:tav tm="100000">
                                          <p:val>
                                            <p:strVal val="#ppt_x"/>
                                          </p:val>
                                        </p:tav>
                                      </p:tavLst>
                                    </p:anim>
                                    <p:anim calcmode="lin" valueType="num">
                                      <p:cBhvr>
                                        <p:cTn id="21" dur="400" fill="hold"/>
                                        <p:tgtEl>
                                          <p:spTgt spid="3"/>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
                                        <p:tgtEl>
                                          <p:spTgt spid="6"/>
                                        </p:tgtEl>
                                      </p:cBhvr>
                                    </p:animEffect>
                                    <p:anim calcmode="lin" valueType="num">
                                      <p:cBhvr>
                                        <p:cTn id="33" dur="400" fill="hold"/>
                                        <p:tgtEl>
                                          <p:spTgt spid="6"/>
                                        </p:tgtEl>
                                        <p:attrNameLst>
                                          <p:attrName>ppt_x</p:attrName>
                                        </p:attrNameLst>
                                      </p:cBhvr>
                                      <p:tavLst>
                                        <p:tav tm="0">
                                          <p:val>
                                            <p:strVal val="#ppt_x"/>
                                          </p:val>
                                        </p:tav>
                                        <p:tav tm="100000">
                                          <p:val>
                                            <p:strVal val="#ppt_x"/>
                                          </p:val>
                                        </p:tav>
                                      </p:tavLst>
                                    </p:anim>
                                    <p:anim calcmode="lin" valueType="num">
                                      <p:cBhvr>
                                        <p:cTn id="34" dur="400" fill="hold"/>
                                        <p:tgtEl>
                                          <p:spTgt spid="6"/>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3"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
                                        <p:tgtEl>
                                          <p:spTgt spid="11"/>
                                        </p:tgtEl>
                                      </p:cBhvr>
                                    </p:animEffect>
                                    <p:anim calcmode="lin" valueType="num">
                                      <p:cBhvr>
                                        <p:cTn id="46" dur="400" fill="hold"/>
                                        <p:tgtEl>
                                          <p:spTgt spid="11"/>
                                        </p:tgtEl>
                                        <p:attrNameLst>
                                          <p:attrName>ppt_x</p:attrName>
                                        </p:attrNameLst>
                                      </p:cBhvr>
                                      <p:tavLst>
                                        <p:tav tm="0">
                                          <p:val>
                                            <p:strVal val="#ppt_x"/>
                                          </p:val>
                                        </p:tav>
                                        <p:tav tm="100000">
                                          <p:val>
                                            <p:strVal val="#ppt_x"/>
                                          </p:val>
                                        </p:tav>
                                      </p:tavLst>
                                    </p:anim>
                                    <p:anim calcmode="lin" valueType="num">
                                      <p:cBhvr>
                                        <p:cTn id="47" dur="400" fill="hold"/>
                                        <p:tgtEl>
                                          <p:spTgt spid="11"/>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43"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
                                        <p:tgtEl>
                                          <p:spTgt spid="13"/>
                                        </p:tgtEl>
                                      </p:cBhvr>
                                    </p:animEffect>
                                    <p:anim calcmode="lin" valueType="num">
                                      <p:cBhvr>
                                        <p:cTn id="59" dur="400" fill="hold"/>
                                        <p:tgtEl>
                                          <p:spTgt spid="13"/>
                                        </p:tgtEl>
                                        <p:attrNameLst>
                                          <p:attrName>ppt_x</p:attrName>
                                        </p:attrNameLst>
                                      </p:cBhvr>
                                      <p:tavLst>
                                        <p:tav tm="0">
                                          <p:val>
                                            <p:strVal val="#ppt_x"/>
                                          </p:val>
                                        </p:tav>
                                        <p:tav tm="100000">
                                          <p:val>
                                            <p:strVal val="#ppt_x"/>
                                          </p:val>
                                        </p:tav>
                                      </p:tavLst>
                                    </p:anim>
                                    <p:anim calcmode="lin" valueType="num">
                                      <p:cBhvr>
                                        <p:cTn id="60" dur="400" fill="hold"/>
                                        <p:tgtEl>
                                          <p:spTgt spid="13"/>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FAB9EBC-DF72-F9FA-AFF4-24FE28861CBD}"/>
              </a:ext>
            </a:extLst>
          </p:cNvPr>
          <p:cNvSpPr txBox="1"/>
          <p:nvPr/>
        </p:nvSpPr>
        <p:spPr>
          <a:xfrm>
            <a:off x="3525963" y="148257"/>
            <a:ext cx="8442111" cy="1200329"/>
          </a:xfrm>
          <a:prstGeom prst="rect">
            <a:avLst/>
          </a:prstGeom>
          <a:noFill/>
        </p:spPr>
        <p:txBody>
          <a:bodyPr wrap="square">
            <a:spAutoFit/>
          </a:bodyPr>
          <a:lstStyle/>
          <a:p>
            <a:r>
              <a:rPr lang="en-US" b="1" dirty="0">
                <a:solidFill>
                  <a:srgbClr val="C00000"/>
                </a:solidFill>
              </a:rPr>
              <a:t>Je </a:t>
            </a:r>
            <a:r>
              <a:rPr lang="en-US" b="1" dirty="0" err="1">
                <a:solidFill>
                  <a:srgbClr val="C00000"/>
                </a:solidFill>
              </a:rPr>
              <a:t>velkou</a:t>
            </a:r>
            <a:r>
              <a:rPr lang="en-US" b="1" dirty="0">
                <a:solidFill>
                  <a:srgbClr val="C00000"/>
                </a:solidFill>
              </a:rPr>
              <a:t> </a:t>
            </a:r>
            <a:r>
              <a:rPr lang="en-US" b="1" dirty="0" err="1">
                <a:solidFill>
                  <a:srgbClr val="C00000"/>
                </a:solidFill>
              </a:rPr>
              <a:t>chybou</a:t>
            </a:r>
            <a:r>
              <a:rPr lang="en-US" b="1" dirty="0">
                <a:solidFill>
                  <a:srgbClr val="C00000"/>
                </a:solidFill>
              </a:rPr>
              <a:t> </a:t>
            </a:r>
            <a:r>
              <a:rPr lang="en-US" b="1" dirty="0" err="1">
                <a:solidFill>
                  <a:srgbClr val="C00000"/>
                </a:solidFill>
              </a:rPr>
              <a:t>dovolit</a:t>
            </a:r>
            <a:r>
              <a:rPr lang="en-US" b="1" dirty="0">
                <a:solidFill>
                  <a:srgbClr val="C00000"/>
                </a:solidFill>
              </a:rPr>
              <a:t> </a:t>
            </a:r>
            <a:r>
              <a:rPr lang="en-US" b="1" dirty="0" err="1">
                <a:solidFill>
                  <a:srgbClr val="C00000"/>
                </a:solidFill>
              </a:rPr>
              <a:t>mladým</a:t>
            </a:r>
            <a:r>
              <a:rPr lang="en-US" b="1" dirty="0">
                <a:solidFill>
                  <a:srgbClr val="C00000"/>
                </a:solidFill>
              </a:rPr>
              <a:t> </a:t>
            </a:r>
            <a:r>
              <a:rPr lang="en-US" b="1" dirty="0" err="1">
                <a:solidFill>
                  <a:srgbClr val="C00000"/>
                </a:solidFill>
              </a:rPr>
              <a:t>mužům</a:t>
            </a:r>
            <a:r>
              <a:rPr lang="en-US" b="1" dirty="0">
                <a:solidFill>
                  <a:srgbClr val="C00000"/>
                </a:solidFill>
              </a:rPr>
              <a:t>, aby </a:t>
            </a:r>
            <a:r>
              <a:rPr lang="en-US" b="1" dirty="0" err="1">
                <a:solidFill>
                  <a:srgbClr val="C00000"/>
                </a:solidFill>
              </a:rPr>
              <a:t>vyrůstali</a:t>
            </a:r>
            <a:r>
              <a:rPr lang="en-US" b="1" dirty="0">
                <a:solidFill>
                  <a:srgbClr val="C00000"/>
                </a:solidFill>
              </a:rPr>
              <a:t>, </a:t>
            </a:r>
            <a:r>
              <a:rPr lang="en-US" b="1" dirty="0" err="1">
                <a:solidFill>
                  <a:srgbClr val="C00000"/>
                </a:solidFill>
              </a:rPr>
              <a:t>aniž</a:t>
            </a:r>
            <a:r>
              <a:rPr lang="en-US" b="1" dirty="0">
                <a:solidFill>
                  <a:srgbClr val="C00000"/>
                </a:solidFill>
              </a:rPr>
              <a:t> by se </a:t>
            </a:r>
            <a:r>
              <a:rPr lang="en-US" b="1" dirty="0" err="1">
                <a:solidFill>
                  <a:srgbClr val="C00000"/>
                </a:solidFill>
              </a:rPr>
              <a:t>naučili</a:t>
            </a:r>
            <a:r>
              <a:rPr lang="en-US" b="1" dirty="0">
                <a:solidFill>
                  <a:srgbClr val="C00000"/>
                </a:solidFill>
              </a:rPr>
              <a:t> </a:t>
            </a:r>
            <a:r>
              <a:rPr lang="en-US" b="1" dirty="0" err="1">
                <a:solidFill>
                  <a:srgbClr val="C00000"/>
                </a:solidFill>
              </a:rPr>
              <a:t>nějakému</a:t>
            </a:r>
            <a:r>
              <a:rPr lang="en-US" b="1" dirty="0">
                <a:solidFill>
                  <a:srgbClr val="C00000"/>
                </a:solidFill>
              </a:rPr>
              <a:t> </a:t>
            </a:r>
            <a:r>
              <a:rPr lang="en-US" b="1" dirty="0" err="1">
                <a:solidFill>
                  <a:srgbClr val="C00000"/>
                </a:solidFill>
              </a:rPr>
              <a:t>řemeslu</a:t>
            </a:r>
            <a:r>
              <a:rPr lang="cs-CZ" b="1" dirty="0">
                <a:solidFill>
                  <a:srgbClr val="C00000"/>
                </a:solidFill>
              </a:rPr>
              <a:t>.</a:t>
            </a:r>
            <a:r>
              <a:rPr lang="es-ES" b="1" dirty="0"/>
              <a:t>—</a:t>
            </a:r>
            <a:r>
              <a:rPr lang="cs-CZ" b="1" dirty="0"/>
              <a:t>EGW: </a:t>
            </a:r>
            <a:r>
              <a:rPr lang="es-ES" b="1" dirty="0"/>
              <a:t>M</a:t>
            </a:r>
            <a:r>
              <a:rPr lang="cs-CZ" b="1" dirty="0"/>
              <a:t>s strana </a:t>
            </a:r>
            <a:r>
              <a:rPr lang="es-ES" b="1" dirty="0"/>
              <a:t>121, 1901. </a:t>
            </a:r>
            <a:r>
              <a:rPr lang="cs-CZ" b="1" dirty="0"/>
              <a:t>Z</a:t>
            </a:r>
            <a:r>
              <a:rPr lang="en-US" b="1" dirty="0"/>
              <a:t> </a:t>
            </a:r>
            <a:r>
              <a:rPr lang="en-US" b="1" dirty="0" err="1"/>
              <a:t>oblakového</a:t>
            </a:r>
            <a:r>
              <a:rPr lang="en-US" b="1" dirty="0"/>
              <a:t> </a:t>
            </a:r>
            <a:r>
              <a:rPr lang="en-US" b="1" dirty="0" err="1"/>
              <a:t>sloupu</a:t>
            </a:r>
            <a:r>
              <a:rPr lang="en-US" b="1" dirty="0"/>
              <a:t> dal </a:t>
            </a:r>
            <a:r>
              <a:rPr lang="en-US" b="1" dirty="0" err="1"/>
              <a:t>Ježíš</a:t>
            </a:r>
            <a:r>
              <a:rPr lang="en-US" b="1" dirty="0"/>
              <a:t> </a:t>
            </a:r>
            <a:r>
              <a:rPr lang="en-US" b="1" dirty="0" err="1"/>
              <a:t>skrze</a:t>
            </a:r>
            <a:r>
              <a:rPr lang="en-US" b="1" dirty="0"/>
              <a:t> </a:t>
            </a:r>
            <a:r>
              <a:rPr lang="en-US" b="1" dirty="0" err="1"/>
              <a:t>Mojžíše</a:t>
            </a:r>
            <a:r>
              <a:rPr lang="en-US" b="1" dirty="0"/>
              <a:t> </a:t>
            </a:r>
            <a:r>
              <a:rPr lang="en-US" b="1" dirty="0" err="1"/>
              <a:t>Hebrejcům</a:t>
            </a:r>
            <a:r>
              <a:rPr lang="en-US" b="1" dirty="0"/>
              <a:t> </a:t>
            </a:r>
            <a:r>
              <a:rPr lang="en-US" b="1" dirty="0" err="1"/>
              <a:t>pokyny</a:t>
            </a:r>
            <a:r>
              <a:rPr lang="en-US" b="1" dirty="0"/>
              <a:t>, aby </a:t>
            </a:r>
            <a:r>
              <a:rPr lang="en-US" b="1" dirty="0" err="1">
                <a:solidFill>
                  <a:srgbClr val="C00000"/>
                </a:solidFill>
              </a:rPr>
              <a:t>vychováva</a:t>
            </a:r>
            <a:r>
              <a:rPr lang="cs-CZ" b="1" dirty="0" err="1">
                <a:solidFill>
                  <a:srgbClr val="C00000"/>
                </a:solidFill>
              </a:rPr>
              <a:t>ly</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děti</a:t>
            </a:r>
            <a:r>
              <a:rPr lang="en-US" b="1" dirty="0">
                <a:solidFill>
                  <a:srgbClr val="C00000"/>
                </a:solidFill>
              </a:rPr>
              <a:t> k </a:t>
            </a:r>
            <a:r>
              <a:rPr lang="en-US" b="1" dirty="0" err="1">
                <a:solidFill>
                  <a:srgbClr val="C00000"/>
                </a:solidFill>
              </a:rPr>
              <a:t>práci</a:t>
            </a:r>
            <a:r>
              <a:rPr lang="en-US" b="1" dirty="0">
                <a:solidFill>
                  <a:srgbClr val="C00000"/>
                </a:solidFill>
              </a:rPr>
              <a:t>, aby je </a:t>
            </a:r>
            <a:r>
              <a:rPr lang="en-US" b="1" dirty="0" err="1">
                <a:solidFill>
                  <a:srgbClr val="C00000"/>
                </a:solidFill>
              </a:rPr>
              <a:t>učili</a:t>
            </a:r>
            <a:r>
              <a:rPr lang="en-US" b="1" dirty="0">
                <a:solidFill>
                  <a:srgbClr val="C00000"/>
                </a:solidFill>
              </a:rPr>
              <a:t> </a:t>
            </a:r>
            <a:r>
              <a:rPr lang="en-US" b="1" dirty="0" err="1">
                <a:solidFill>
                  <a:srgbClr val="C00000"/>
                </a:solidFill>
              </a:rPr>
              <a:t>řemeslu</a:t>
            </a:r>
            <a:r>
              <a:rPr lang="en-US" b="1" dirty="0">
                <a:solidFill>
                  <a:srgbClr val="C00000"/>
                </a:solidFill>
              </a:rPr>
              <a:t> a aby </a:t>
            </a:r>
            <a:r>
              <a:rPr lang="en-US" b="1" dirty="0" err="1">
                <a:solidFill>
                  <a:srgbClr val="C00000"/>
                </a:solidFill>
              </a:rPr>
              <a:t>nikdo</a:t>
            </a:r>
            <a:r>
              <a:rPr lang="en-US" b="1" dirty="0">
                <a:solidFill>
                  <a:srgbClr val="C00000"/>
                </a:solidFill>
              </a:rPr>
              <a:t> </a:t>
            </a:r>
            <a:r>
              <a:rPr lang="en-US" b="1" dirty="0" err="1">
                <a:solidFill>
                  <a:srgbClr val="C00000"/>
                </a:solidFill>
              </a:rPr>
              <a:t>nezahálel</a:t>
            </a:r>
            <a:r>
              <a:rPr lang="en-US" b="1" dirty="0">
                <a:solidFill>
                  <a:srgbClr val="C00000"/>
                </a:solidFill>
              </a:rPr>
              <a:t>.</a:t>
            </a:r>
            <a:r>
              <a:rPr lang="es-ES" b="1" dirty="0"/>
              <a:t>—Ms</a:t>
            </a:r>
            <a:r>
              <a:rPr lang="cs-CZ" b="1" dirty="0"/>
              <a:t> strana</a:t>
            </a:r>
            <a:r>
              <a:rPr lang="es-ES" b="1" dirty="0"/>
              <a:t> 24b, 1894. </a:t>
            </a:r>
          </a:p>
        </p:txBody>
      </p:sp>
      <p:sp>
        <p:nvSpPr>
          <p:cNvPr id="8" name="CuadroTexto 7">
            <a:extLst>
              <a:ext uri="{FF2B5EF4-FFF2-40B4-BE49-F238E27FC236}">
                <a16:creationId xmlns:a16="http://schemas.microsoft.com/office/drawing/2014/main" id="{713D834A-20D0-5940-3484-FE8F80426451}"/>
              </a:ext>
            </a:extLst>
          </p:cNvPr>
          <p:cNvSpPr txBox="1"/>
          <p:nvPr/>
        </p:nvSpPr>
        <p:spPr>
          <a:xfrm>
            <a:off x="5731767" y="1368412"/>
            <a:ext cx="6147783" cy="1754326"/>
          </a:xfrm>
          <a:prstGeom prst="rect">
            <a:avLst/>
          </a:prstGeom>
          <a:noFill/>
        </p:spPr>
        <p:txBody>
          <a:bodyPr wrap="square">
            <a:spAutoFit/>
          </a:bodyPr>
          <a:lstStyle/>
          <a:p>
            <a:r>
              <a:rPr lang="cs-CZ" b="1" dirty="0" err="1"/>
              <a:t>Jeednou</a:t>
            </a:r>
            <a:r>
              <a:rPr lang="cs-CZ" b="1" dirty="0"/>
              <a:t> z nejlepších činností je práce v zemědělství</a:t>
            </a:r>
            <a:r>
              <a:rPr lang="es-ES" b="1" dirty="0"/>
              <a:t>. </a:t>
            </a:r>
            <a:r>
              <a:rPr lang="cs-CZ" b="1" dirty="0">
                <a:solidFill>
                  <a:srgbClr val="C00000"/>
                </a:solidFill>
              </a:rPr>
              <a:t>Měli bychom vynaložit větší úsilí, abychom u žáků probudili větší </a:t>
            </a:r>
            <a:r>
              <a:rPr lang="cs-CZ" b="1" dirty="0" err="1">
                <a:solidFill>
                  <a:srgbClr val="C00000"/>
                </a:solidFill>
              </a:rPr>
              <a:t>zálem</a:t>
            </a:r>
            <a:r>
              <a:rPr lang="cs-CZ" b="1" dirty="0">
                <a:solidFill>
                  <a:srgbClr val="C00000"/>
                </a:solidFill>
              </a:rPr>
              <a:t> o práci na poli nebo na zahradě</a:t>
            </a:r>
            <a:r>
              <a:rPr lang="es-ES" b="1" dirty="0"/>
              <a:t>… </a:t>
            </a:r>
            <a:r>
              <a:rPr lang="en-US" b="1" dirty="0"/>
              <a:t>Ten, </a:t>
            </a:r>
            <a:r>
              <a:rPr lang="en-US" b="1" dirty="0" err="1"/>
              <a:t>kdo</a:t>
            </a:r>
            <a:r>
              <a:rPr lang="en-US" b="1" dirty="0"/>
              <a:t> </a:t>
            </a:r>
            <a:r>
              <a:rPr lang="en-US" b="1" dirty="0" err="1"/>
              <a:t>si</a:t>
            </a:r>
            <a:r>
              <a:rPr lang="en-US" b="1" dirty="0"/>
              <a:t> </a:t>
            </a:r>
            <a:r>
              <a:rPr lang="en-US" b="1" dirty="0" err="1"/>
              <a:t>vydělává</a:t>
            </a:r>
            <a:r>
              <a:rPr lang="en-US" b="1" dirty="0"/>
              <a:t> </a:t>
            </a:r>
            <a:r>
              <a:rPr lang="cs-CZ" b="1" dirty="0"/>
              <a:t> </a:t>
            </a:r>
            <a:r>
              <a:rPr lang="en-US" b="1" dirty="0" err="1"/>
              <a:t>na</a:t>
            </a:r>
            <a:r>
              <a:rPr lang="en-US" b="1" dirty="0"/>
              <a:t> </a:t>
            </a:r>
            <a:r>
              <a:rPr lang="en-US" b="1" dirty="0" err="1"/>
              <a:t>živobytí</a:t>
            </a:r>
            <a:r>
              <a:rPr lang="cs-CZ" b="1" dirty="0"/>
              <a:t> v</a:t>
            </a:r>
            <a:r>
              <a:rPr lang="en-US" b="1" dirty="0"/>
              <a:t> </a:t>
            </a:r>
            <a:r>
              <a:rPr lang="en-US" b="1" dirty="0" err="1"/>
              <a:t>zemědělství</a:t>
            </a:r>
            <a:r>
              <a:rPr lang="en-US" b="1" dirty="0"/>
              <a:t>, </a:t>
            </a:r>
            <a:r>
              <a:rPr lang="cs-CZ" b="1" dirty="0"/>
              <a:t>může zakusit mnohá požehnání, která jsou odepřena lidem, kteří bydlí </a:t>
            </a:r>
            <a:r>
              <a:rPr lang="cs-CZ" b="1" dirty="0" err="1"/>
              <a:t>va</a:t>
            </a:r>
            <a:r>
              <a:rPr lang="cs-CZ" b="1" dirty="0"/>
              <a:t> velkoměstech.     </a:t>
            </a:r>
            <a:r>
              <a:rPr lang="es-ES" b="1" dirty="0"/>
              <a:t>E</a:t>
            </a:r>
            <a:r>
              <a:rPr lang="cs-CZ" b="1" dirty="0"/>
              <a:t>GW: Výchova strana 130</a:t>
            </a:r>
            <a:r>
              <a:rPr lang="es-ES" b="1" dirty="0"/>
              <a:t>. </a:t>
            </a:r>
          </a:p>
        </p:txBody>
      </p:sp>
      <p:sp>
        <p:nvSpPr>
          <p:cNvPr id="10" name="CuadroTexto 9">
            <a:extLst>
              <a:ext uri="{FF2B5EF4-FFF2-40B4-BE49-F238E27FC236}">
                <a16:creationId xmlns:a16="http://schemas.microsoft.com/office/drawing/2014/main" id="{374E33E8-DA55-46A9-0C21-2190F151C185}"/>
              </a:ext>
            </a:extLst>
          </p:cNvPr>
          <p:cNvSpPr txBox="1"/>
          <p:nvPr/>
        </p:nvSpPr>
        <p:spPr>
          <a:xfrm>
            <a:off x="407208" y="3574628"/>
            <a:ext cx="6528297" cy="2031325"/>
          </a:xfrm>
          <a:prstGeom prst="rect">
            <a:avLst/>
          </a:prstGeom>
          <a:noFill/>
        </p:spPr>
        <p:txBody>
          <a:bodyPr wrap="square">
            <a:spAutoFit/>
          </a:bodyPr>
          <a:lstStyle/>
          <a:p>
            <a:r>
              <a:rPr lang="cs-CZ" b="1" dirty="0"/>
              <a:t>Školy by se neměly zaměřit pouze na duševní a morální stránky života, ale i na tělesný rozvoj a výuku zručnosti</a:t>
            </a:r>
            <a:r>
              <a:rPr lang="es-ES" b="1" dirty="0"/>
              <a:t> </a:t>
            </a:r>
            <a:r>
              <a:rPr lang="cs-CZ" b="1" dirty="0">
                <a:solidFill>
                  <a:srgbClr val="C00000"/>
                </a:solidFill>
              </a:rPr>
              <a:t>Žáci by se v nich měli naučit také něco o zemědělství, řemeslech, finančním vedení domácnosti, zdravém vaření, šití, péči o nemocné a podobně.    Pod vedením zkušených instruktorů pak mohou pracovat na škol-</a:t>
            </a:r>
            <a:r>
              <a:rPr lang="cs-CZ" b="1" dirty="0" err="1">
                <a:solidFill>
                  <a:srgbClr val="C00000"/>
                </a:solidFill>
              </a:rPr>
              <a:t>ních</a:t>
            </a:r>
            <a:r>
              <a:rPr lang="cs-CZ" b="1" dirty="0">
                <a:solidFill>
                  <a:srgbClr val="C00000"/>
                </a:solidFill>
              </a:rPr>
              <a:t> zahradách, dílnách nebo ošetřovnách</a:t>
            </a:r>
            <a:r>
              <a:rPr lang="es-ES" b="1" dirty="0"/>
              <a:t>.</a:t>
            </a:r>
            <a:r>
              <a:rPr lang="cs-CZ" b="1" dirty="0"/>
              <a:t>                                   </a:t>
            </a:r>
            <a:r>
              <a:rPr lang="es-ES" b="1" dirty="0"/>
              <a:t>E</a:t>
            </a:r>
            <a:r>
              <a:rPr lang="cs-CZ" b="1" dirty="0"/>
              <a:t>GW: Výchova strana 129.</a:t>
            </a:r>
            <a:endParaRPr lang="es-ES" b="1" dirty="0"/>
          </a:p>
        </p:txBody>
      </p:sp>
      <p:sp>
        <p:nvSpPr>
          <p:cNvPr id="12" name="CuadroTexto 11">
            <a:extLst>
              <a:ext uri="{FF2B5EF4-FFF2-40B4-BE49-F238E27FC236}">
                <a16:creationId xmlns:a16="http://schemas.microsoft.com/office/drawing/2014/main" id="{8A16C237-76C4-ED30-DD08-843BE5C32E62}"/>
              </a:ext>
            </a:extLst>
          </p:cNvPr>
          <p:cNvSpPr txBox="1"/>
          <p:nvPr/>
        </p:nvSpPr>
        <p:spPr>
          <a:xfrm>
            <a:off x="331801" y="5768885"/>
            <a:ext cx="11724777" cy="923330"/>
          </a:xfrm>
          <a:prstGeom prst="rect">
            <a:avLst/>
          </a:prstGeom>
          <a:noFill/>
        </p:spPr>
        <p:txBody>
          <a:bodyPr wrap="square">
            <a:spAutoFit/>
          </a:bodyPr>
          <a:lstStyle/>
          <a:p>
            <a:r>
              <a:rPr lang="en-US" b="1" dirty="0" err="1"/>
              <a:t>Není</a:t>
            </a:r>
            <a:r>
              <a:rPr lang="en-US" b="1" dirty="0"/>
              <a:t>-li </a:t>
            </a:r>
            <a:r>
              <a:rPr lang="en-US" b="1" dirty="0" err="1"/>
              <a:t>lidské</a:t>
            </a:r>
            <a:r>
              <a:rPr lang="en-US" b="1" dirty="0"/>
              <a:t> </a:t>
            </a:r>
            <a:r>
              <a:rPr lang="en-US" b="1" dirty="0" err="1"/>
              <a:t>oko</a:t>
            </a:r>
            <a:r>
              <a:rPr lang="en-US" b="1" dirty="0"/>
              <a:t>, </a:t>
            </a:r>
            <a:r>
              <a:rPr lang="en-US" b="1" dirty="0" err="1"/>
              <a:t>které</a:t>
            </a:r>
            <a:r>
              <a:rPr lang="en-US" b="1" dirty="0"/>
              <a:t> by </a:t>
            </a:r>
            <a:r>
              <a:rPr lang="en-US" b="1" dirty="0" err="1"/>
              <a:t>kritizovalo</a:t>
            </a:r>
            <a:r>
              <a:rPr lang="en-US" b="1" dirty="0"/>
              <a:t> </a:t>
            </a:r>
            <a:r>
              <a:rPr lang="en-US" b="1" dirty="0" err="1"/>
              <a:t>naši</a:t>
            </a:r>
            <a:r>
              <a:rPr lang="en-US" b="1" dirty="0"/>
              <a:t> </a:t>
            </a:r>
            <a:r>
              <a:rPr lang="en-US" b="1" dirty="0" err="1"/>
              <a:t>práci</a:t>
            </a:r>
            <a:r>
              <a:rPr lang="en-US" b="1" dirty="0"/>
              <a:t>, ani </a:t>
            </a:r>
            <a:r>
              <a:rPr lang="en-US" b="1" dirty="0" err="1"/>
              <a:t>hlas</a:t>
            </a:r>
            <a:r>
              <a:rPr lang="en-US" b="1" dirty="0"/>
              <a:t>, </a:t>
            </a:r>
            <a:r>
              <a:rPr lang="en-US" b="1" dirty="0" err="1"/>
              <a:t>který</a:t>
            </a:r>
            <a:r>
              <a:rPr lang="en-US" b="1" dirty="0"/>
              <a:t> by </a:t>
            </a:r>
            <a:r>
              <a:rPr lang="en-US" b="1" dirty="0" err="1"/>
              <a:t>chválil</a:t>
            </a:r>
            <a:r>
              <a:rPr lang="en-US" b="1" dirty="0"/>
              <a:t> </a:t>
            </a:r>
            <a:r>
              <a:rPr lang="en-US" b="1" dirty="0" err="1"/>
              <a:t>nebo</a:t>
            </a:r>
            <a:r>
              <a:rPr lang="en-US" b="1" dirty="0"/>
              <a:t> </a:t>
            </a:r>
            <a:r>
              <a:rPr lang="en-US" b="1" dirty="0" err="1"/>
              <a:t>obviňoval</a:t>
            </a:r>
            <a:r>
              <a:rPr lang="en-US" b="1" dirty="0"/>
              <a:t>, </a:t>
            </a:r>
            <a:r>
              <a:rPr lang="en-US" b="1" dirty="0" err="1"/>
              <a:t>mělo</a:t>
            </a:r>
            <a:r>
              <a:rPr lang="en-US" b="1" dirty="0"/>
              <a:t> by to </a:t>
            </a:r>
            <a:r>
              <a:rPr lang="en-US" b="1" dirty="0" err="1"/>
              <a:t>být</a:t>
            </a:r>
            <a:r>
              <a:rPr lang="en-US" b="1" dirty="0"/>
              <a:t> </a:t>
            </a:r>
            <a:r>
              <a:rPr lang="en-US" b="1" dirty="0" err="1"/>
              <a:t>provedeno</a:t>
            </a:r>
            <a:r>
              <a:rPr lang="en-US" b="1" dirty="0"/>
              <a:t> </a:t>
            </a:r>
            <a:r>
              <a:rPr lang="en-US" b="1" dirty="0" err="1"/>
              <a:t>stejně</a:t>
            </a:r>
            <a:r>
              <a:rPr lang="en-US" b="1" dirty="0"/>
              <a:t> </a:t>
            </a:r>
            <a:r>
              <a:rPr lang="en-US" b="1" dirty="0" err="1"/>
              <a:t>dobře</a:t>
            </a:r>
            <a:r>
              <a:rPr lang="en-US" b="1" dirty="0"/>
              <a:t>, </a:t>
            </a:r>
            <a:r>
              <a:rPr lang="en-US" b="1" dirty="0" err="1"/>
              <a:t>jako</a:t>
            </a:r>
            <a:r>
              <a:rPr lang="en-US" b="1" dirty="0"/>
              <a:t> </a:t>
            </a:r>
            <a:r>
              <a:rPr lang="en-US" b="1" dirty="0" err="1"/>
              <a:t>kdyby</a:t>
            </a:r>
            <a:r>
              <a:rPr lang="en-US" b="1" dirty="0"/>
              <a:t> </a:t>
            </a:r>
            <a:r>
              <a:rPr lang="en-US" b="1" dirty="0" err="1"/>
              <a:t>si</a:t>
            </a:r>
            <a:r>
              <a:rPr lang="en-US" b="1" dirty="0"/>
              <a:t> ji </a:t>
            </a:r>
            <a:r>
              <a:rPr lang="en-US" b="1" dirty="0" err="1"/>
              <a:t>osobně</a:t>
            </a:r>
            <a:r>
              <a:rPr lang="en-US" b="1" dirty="0"/>
              <a:t> </a:t>
            </a:r>
            <a:r>
              <a:rPr lang="en-US" b="1" dirty="0" err="1"/>
              <a:t>prohlédl</a:t>
            </a:r>
            <a:r>
              <a:rPr lang="en-US" b="1" dirty="0"/>
              <a:t> </a:t>
            </a:r>
            <a:r>
              <a:rPr lang="en-US" b="1" dirty="0" err="1"/>
              <a:t>sám</a:t>
            </a:r>
            <a:r>
              <a:rPr lang="en-US" b="1" dirty="0"/>
              <a:t> </a:t>
            </a:r>
            <a:r>
              <a:rPr lang="en-US" b="1" dirty="0" err="1"/>
              <a:t>Nekonečný</a:t>
            </a:r>
            <a:r>
              <a:rPr lang="en-US" b="1" dirty="0"/>
              <a:t> </a:t>
            </a:r>
            <a:r>
              <a:rPr lang="en-US" b="1" dirty="0" err="1"/>
              <a:t>sám</a:t>
            </a:r>
            <a:r>
              <a:rPr lang="en-US" b="1" dirty="0"/>
              <a:t>.</a:t>
            </a:r>
            <a:r>
              <a:rPr lang="es-ES" b="1" dirty="0"/>
              <a:t> </a:t>
            </a:r>
            <a:r>
              <a:rPr lang="en-US" b="1" dirty="0" err="1">
                <a:solidFill>
                  <a:srgbClr val="C00000"/>
                </a:solidFill>
              </a:rPr>
              <a:t>Měli</a:t>
            </a:r>
            <a:r>
              <a:rPr lang="en-US" b="1" dirty="0">
                <a:solidFill>
                  <a:srgbClr val="C00000"/>
                </a:solidFill>
              </a:rPr>
              <a:t> </a:t>
            </a:r>
            <a:r>
              <a:rPr lang="en-US" b="1" dirty="0" err="1">
                <a:solidFill>
                  <a:srgbClr val="C00000"/>
                </a:solidFill>
              </a:rPr>
              <a:t>bychom</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stejně</a:t>
            </a:r>
            <a:r>
              <a:rPr lang="en-US" b="1" dirty="0">
                <a:solidFill>
                  <a:srgbClr val="C00000"/>
                </a:solidFill>
              </a:rPr>
              <a:t> </a:t>
            </a:r>
            <a:r>
              <a:rPr lang="en-US" b="1" dirty="0" err="1">
                <a:solidFill>
                  <a:srgbClr val="C00000"/>
                </a:solidFill>
              </a:rPr>
              <a:t>věrní</a:t>
            </a:r>
            <a:r>
              <a:rPr lang="en-US" b="1" dirty="0">
                <a:solidFill>
                  <a:srgbClr val="C00000"/>
                </a:solidFill>
              </a:rPr>
              <a:t> v </a:t>
            </a:r>
            <a:r>
              <a:rPr lang="en-US" b="1" dirty="0" err="1">
                <a:solidFill>
                  <a:srgbClr val="C00000"/>
                </a:solidFill>
              </a:rPr>
              <a:t>drobných</a:t>
            </a:r>
            <a:r>
              <a:rPr lang="en-US" b="1" dirty="0">
                <a:solidFill>
                  <a:srgbClr val="C00000"/>
                </a:solidFill>
              </a:rPr>
              <a:t> </a:t>
            </a:r>
            <a:r>
              <a:rPr lang="en-US" b="1" dirty="0" err="1">
                <a:solidFill>
                  <a:srgbClr val="C00000"/>
                </a:solidFill>
              </a:rPr>
              <a:t>detailech</a:t>
            </a:r>
            <a:r>
              <a:rPr lang="en-US" b="1" dirty="0">
                <a:solidFill>
                  <a:srgbClr val="C00000"/>
                </a:solidFill>
              </a:rPr>
              <a:t> </a:t>
            </a:r>
            <a:r>
              <a:rPr lang="en-US" b="1" dirty="0" err="1">
                <a:solidFill>
                  <a:srgbClr val="C00000"/>
                </a:solidFill>
              </a:rPr>
              <a:t>našeho</a:t>
            </a:r>
            <a:r>
              <a:rPr lang="en-US" b="1" dirty="0">
                <a:solidFill>
                  <a:srgbClr val="C00000"/>
                </a:solidFill>
              </a:rPr>
              <a:t> </a:t>
            </a:r>
            <a:r>
              <a:rPr lang="en-US" b="1" dirty="0" err="1">
                <a:solidFill>
                  <a:srgbClr val="C00000"/>
                </a:solidFill>
              </a:rPr>
              <a:t>podnikání</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bychom</a:t>
            </a:r>
            <a:r>
              <a:rPr lang="en-US" b="1" dirty="0">
                <a:solidFill>
                  <a:srgbClr val="C00000"/>
                </a:solidFill>
              </a:rPr>
              <a:t> </a:t>
            </a:r>
            <a:r>
              <a:rPr lang="en-US" b="1" dirty="0" err="1">
                <a:solidFill>
                  <a:srgbClr val="C00000"/>
                </a:solidFill>
              </a:rPr>
              <a:t>byli</a:t>
            </a:r>
            <a:r>
              <a:rPr lang="en-US" b="1" dirty="0">
                <a:solidFill>
                  <a:srgbClr val="C00000"/>
                </a:solidFill>
              </a:rPr>
              <a:t> </a:t>
            </a:r>
            <a:r>
              <a:rPr lang="en-US" b="1" dirty="0" err="1">
                <a:solidFill>
                  <a:srgbClr val="C00000"/>
                </a:solidFill>
              </a:rPr>
              <a:t>věrní</a:t>
            </a:r>
            <a:r>
              <a:rPr lang="en-US" b="1" dirty="0">
                <a:solidFill>
                  <a:srgbClr val="C00000"/>
                </a:solidFill>
              </a:rPr>
              <a:t> v </a:t>
            </a:r>
            <a:r>
              <a:rPr lang="en-US" b="1" dirty="0" err="1">
                <a:solidFill>
                  <a:srgbClr val="C00000"/>
                </a:solidFill>
              </a:rPr>
              <a:t>větších</a:t>
            </a:r>
            <a:r>
              <a:rPr lang="en-US" b="1" dirty="0">
                <a:solidFill>
                  <a:srgbClr val="C00000"/>
                </a:solidFill>
              </a:rPr>
              <a:t> </a:t>
            </a:r>
            <a:r>
              <a:rPr lang="en-US" b="1" dirty="0" err="1">
                <a:solidFill>
                  <a:srgbClr val="C00000"/>
                </a:solidFill>
              </a:rPr>
              <a:t>záležitostech</a:t>
            </a:r>
            <a:r>
              <a:rPr lang="en-US" b="1" dirty="0">
                <a:solidFill>
                  <a:srgbClr val="C00000"/>
                </a:solidFill>
              </a:rPr>
              <a:t> </a:t>
            </a:r>
            <a:r>
              <a:rPr lang="en-US" b="1" dirty="0" err="1">
                <a:solidFill>
                  <a:srgbClr val="C00000"/>
                </a:solidFill>
              </a:rPr>
              <a:t>života</a:t>
            </a:r>
            <a:r>
              <a:rPr lang="en-US" b="1" dirty="0">
                <a:solidFill>
                  <a:srgbClr val="C00000"/>
                </a:solidFill>
              </a:rPr>
              <a:t>.</a:t>
            </a:r>
            <a:r>
              <a:rPr lang="cs-CZ" b="1" dirty="0"/>
              <a:t> </a:t>
            </a:r>
            <a:r>
              <a:rPr lang="es-ES" b="1" dirty="0"/>
              <a:t>—</a:t>
            </a:r>
            <a:r>
              <a:rPr lang="cs-CZ" b="1" dirty="0"/>
              <a:t> </a:t>
            </a:r>
            <a:r>
              <a:rPr lang="en-US" b="1" dirty="0"/>
              <a:t>The Health Reformer 1</a:t>
            </a:r>
            <a:r>
              <a:rPr lang="cs-CZ" b="1" dirty="0"/>
              <a:t>. října</a:t>
            </a:r>
            <a:r>
              <a:rPr lang="en-US" b="1" dirty="0"/>
              <a:t> 1876</a:t>
            </a:r>
            <a:r>
              <a:rPr lang="es-ES" b="1" dirty="0"/>
              <a:t>.</a:t>
            </a:r>
          </a:p>
        </p:txBody>
      </p:sp>
      <p:pic>
        <p:nvPicPr>
          <p:cNvPr id="6" name="Imagen 5">
            <a:extLst>
              <a:ext uri="{FF2B5EF4-FFF2-40B4-BE49-F238E27FC236}">
                <a16:creationId xmlns:a16="http://schemas.microsoft.com/office/drawing/2014/main" id="{14DC6671-20F8-0693-4A95-281012CB1A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3926" y="185008"/>
            <a:ext cx="3049217" cy="1086007"/>
          </a:xfrm>
          <a:prstGeom prst="rect">
            <a:avLst/>
          </a:prstGeom>
        </p:spPr>
      </p:pic>
      <p:sp>
        <p:nvSpPr>
          <p:cNvPr id="11" name="CuadroTexto 10">
            <a:extLst>
              <a:ext uri="{FF2B5EF4-FFF2-40B4-BE49-F238E27FC236}">
                <a16:creationId xmlns:a16="http://schemas.microsoft.com/office/drawing/2014/main" id="{AE8E09B4-5C5F-AD31-B9C2-4F843F0C9446}"/>
              </a:ext>
            </a:extLst>
          </p:cNvPr>
          <p:cNvSpPr txBox="1"/>
          <p:nvPr/>
        </p:nvSpPr>
        <p:spPr>
          <a:xfrm>
            <a:off x="832105" y="208555"/>
            <a:ext cx="2279899" cy="1015663"/>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064478"/>
                </a:solidFill>
                <a:latin typeface="Cascadia Code" panose="020B0609020000020004" pitchFamily="49" charset="0"/>
                <a:ea typeface="Cascadia Code" panose="020B0609020000020004" pitchFamily="49" charset="0"/>
                <a:cs typeface="Cascadia Code" panose="020B0609020000020004" pitchFamily="49" charset="0"/>
              </a:rPr>
              <a:t>Výuka</a:t>
            </a:r>
            <a:r>
              <a:rPr lang="es-ES" sz="2000" b="1" dirty="0">
                <a:solidFill>
                  <a:srgbClr val="064478"/>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064478"/>
                </a:solidFill>
                <a:latin typeface="Cascadia Code" panose="020B0609020000020004" pitchFamily="49" charset="0"/>
                <a:ea typeface="Cascadia Code" panose="020B0609020000020004" pitchFamily="49" charset="0"/>
                <a:cs typeface="Cascadia Code" panose="020B0609020000020004" pitchFamily="49" charset="0"/>
              </a:rPr>
              <a:t>užitečných</a:t>
            </a:r>
            <a:r>
              <a:rPr lang="es-ES" sz="2000" b="1" dirty="0">
                <a:solidFill>
                  <a:srgbClr val="064478"/>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064478"/>
                </a:solidFill>
                <a:latin typeface="Cascadia Code" panose="020B0609020000020004" pitchFamily="49" charset="0"/>
                <a:ea typeface="Cascadia Code" panose="020B0609020000020004" pitchFamily="49" charset="0"/>
                <a:cs typeface="Cascadia Code" panose="020B0609020000020004" pitchFamily="49" charset="0"/>
              </a:rPr>
              <a:t>řemesel</a:t>
            </a:r>
            <a:endParaRPr lang="es-ES" sz="2000" b="1" dirty="0">
              <a:solidFill>
                <a:srgbClr val="064478"/>
              </a:solidFill>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n 2" descr="Mujer sentada en el suelo&#10;&#10;Descripción generada automáticamente con confianza baja">
            <a:extLst>
              <a:ext uri="{FF2B5EF4-FFF2-40B4-BE49-F238E27FC236}">
                <a16:creationId xmlns:a16="http://schemas.microsoft.com/office/drawing/2014/main" id="{30F2DBAC-A6F3-7F70-09C7-09EA31F741B5}"/>
              </a:ext>
            </a:extLst>
          </p:cNvPr>
          <p:cNvPicPr>
            <a:picLocks noChangeAspect="1"/>
          </p:cNvPicPr>
          <p:nvPr/>
        </p:nvPicPr>
        <p:blipFill rotWithShape="1">
          <a:blip r:embed="rId4">
            <a:extLst>
              <a:ext uri="{28A0092B-C50C-407E-A947-70E740481C1C}">
                <a14:useLocalDpi xmlns:a14="http://schemas.microsoft.com/office/drawing/2010/main" val="0"/>
              </a:ext>
            </a:extLst>
          </a:blip>
          <a:srcRect t="19130" b="12446"/>
          <a:stretch/>
        </p:blipFill>
        <p:spPr>
          <a:xfrm>
            <a:off x="6935505" y="3205204"/>
            <a:ext cx="4944045" cy="247960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pic>
        <p:nvPicPr>
          <p:cNvPr id="7" name="Imagen 6" descr="Imagen que contiene persona, edificio, exterior, hombre&#10;&#10;Descripción generada automáticamente">
            <a:extLst>
              <a:ext uri="{FF2B5EF4-FFF2-40B4-BE49-F238E27FC236}">
                <a16:creationId xmlns:a16="http://schemas.microsoft.com/office/drawing/2014/main" id="{7595D7CB-C2A8-6C64-398C-0CD4BEF16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72" y="1430904"/>
            <a:ext cx="2667520" cy="170379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pic>
        <p:nvPicPr>
          <p:cNvPr id="13" name="Imagen 12" descr="Imagen que contiene persona, hombre, mujer, joven&#10;&#10;Descripción generada automáticamente">
            <a:extLst>
              <a:ext uri="{FF2B5EF4-FFF2-40B4-BE49-F238E27FC236}">
                <a16:creationId xmlns:a16="http://schemas.microsoft.com/office/drawing/2014/main" id="{DB9C8845-E2D4-3356-420D-27EFB253C5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004" y="1430904"/>
            <a:ext cx="2539995" cy="169183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spTree>
    <p:extLst>
      <p:ext uri="{BB962C8B-B14F-4D97-AF65-F5344CB8AC3E}">
        <p14:creationId xmlns:p14="http://schemas.microsoft.com/office/powerpoint/2010/main" val="7652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fmla="#ppt_w*sin(2.5*pi*$)">
                                          <p:val>
                                            <p:fltVal val="0"/>
                                          </p:val>
                                        </p:tav>
                                        <p:tav tm="100000">
                                          <p:val>
                                            <p:fltVal val="1"/>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childTnLst>
                                </p:cTn>
                              </p:par>
                              <p:par>
                                <p:cTn id="23" presetID="19"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fmla="#ppt_w*sin(2.5*pi*$)">
                                          <p:val>
                                            <p:fltVal val="0"/>
                                          </p:val>
                                        </p:tav>
                                        <p:tav tm="100000">
                                          <p:val>
                                            <p:fltVal val="1"/>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9" presetClass="entr" presetSubtype="1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fmla="#ppt_w*sin(2.5*pi*$)">
                                          <p:val>
                                            <p:fltVal val="0"/>
                                          </p:val>
                                        </p:tav>
                                        <p:tav tm="100000">
                                          <p:val>
                                            <p:fltVal val="1"/>
                                          </p:val>
                                        </p:tav>
                                      </p:tavLst>
                                    </p:anim>
                                    <p:anim calcmode="lin" valueType="num">
                                      <p:cBhvr>
                                        <p:cTn id="41" dur="1000" fill="hold"/>
                                        <p:tgtEl>
                                          <p:spTgt spid="3"/>
                                        </p:tgtEl>
                                        <p:attrNameLst>
                                          <p:attrName>ppt_h</p:attrName>
                                        </p:attrNameLst>
                                      </p:cBhvr>
                                      <p:tavLst>
                                        <p:tav tm="0">
                                          <p:val>
                                            <p:strVal val="#ppt_h"/>
                                          </p:val>
                                        </p:tav>
                                        <p:tav tm="100000">
                                          <p:val>
                                            <p:strVal val="#ppt_h"/>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2ECBA1A-1477-D4CB-E786-B73298B7000A}"/>
              </a:ext>
            </a:extLst>
          </p:cNvPr>
          <p:cNvSpPr txBox="1"/>
          <p:nvPr/>
        </p:nvSpPr>
        <p:spPr>
          <a:xfrm>
            <a:off x="196544" y="137926"/>
            <a:ext cx="8009009" cy="2308324"/>
          </a:xfrm>
          <a:prstGeom prst="rect">
            <a:avLst/>
          </a:prstGeom>
          <a:noFill/>
        </p:spPr>
        <p:txBody>
          <a:bodyPr wrap="square">
            <a:spAutoFit/>
          </a:bodyPr>
          <a:lstStyle/>
          <a:p>
            <a:r>
              <a:rPr lang="en-US" b="1" dirty="0" err="1"/>
              <a:t>Jelikož</a:t>
            </a:r>
            <a:r>
              <a:rPr lang="en-US" b="1" dirty="0"/>
              <a:t> </a:t>
            </a:r>
            <a:r>
              <a:rPr lang="en-US" b="1" dirty="0" err="1"/>
              <a:t>mysl</a:t>
            </a:r>
            <a:r>
              <a:rPr lang="en-US" b="1" dirty="0"/>
              <a:t> a </a:t>
            </a:r>
            <a:r>
              <a:rPr lang="en-US" b="1" dirty="0" err="1"/>
              <a:t>duše</a:t>
            </a:r>
            <a:r>
              <a:rPr lang="en-US" b="1" dirty="0"/>
              <a:t> </a:t>
            </a:r>
            <a:r>
              <a:rPr lang="en-US" b="1" dirty="0" err="1"/>
              <a:t>nacházejí</a:t>
            </a:r>
            <a:r>
              <a:rPr lang="en-US" b="1" dirty="0"/>
              <a:t> </a:t>
            </a:r>
            <a:r>
              <a:rPr lang="en-US" b="1" dirty="0" err="1"/>
              <a:t>vyjádření</a:t>
            </a:r>
            <a:r>
              <a:rPr lang="en-US" b="1" dirty="0"/>
              <a:t> </a:t>
            </a:r>
            <a:r>
              <a:rPr lang="en-US" b="1" dirty="0" err="1"/>
              <a:t>prostřednictvím</a:t>
            </a:r>
            <a:r>
              <a:rPr lang="en-US" b="1" dirty="0"/>
              <a:t> </a:t>
            </a:r>
            <a:r>
              <a:rPr lang="en-US" b="1" dirty="0" err="1"/>
              <a:t>těla</a:t>
            </a:r>
            <a:r>
              <a:rPr lang="en-US" b="1" dirty="0"/>
              <a:t>, </a:t>
            </a:r>
            <a:r>
              <a:rPr lang="en-US" b="1" dirty="0" err="1"/>
              <a:t>duševní</a:t>
            </a:r>
            <a:r>
              <a:rPr lang="en-US" b="1" dirty="0"/>
              <a:t> </a:t>
            </a:r>
            <a:r>
              <a:rPr lang="en-US" b="1" dirty="0" err="1"/>
              <a:t>i</a:t>
            </a:r>
            <a:r>
              <a:rPr lang="en-US" b="1" dirty="0"/>
              <a:t> </a:t>
            </a:r>
            <a:r>
              <a:rPr lang="en-US" b="1" dirty="0" err="1"/>
              <a:t>duchovní</a:t>
            </a:r>
            <a:r>
              <a:rPr lang="en-US" b="1" dirty="0"/>
              <a:t> </a:t>
            </a:r>
            <a:r>
              <a:rPr lang="en-US" b="1" dirty="0" err="1"/>
              <a:t>síla</a:t>
            </a:r>
            <a:r>
              <a:rPr lang="en-US" b="1" dirty="0"/>
              <a:t> </a:t>
            </a:r>
            <a:r>
              <a:rPr lang="en-US" b="1" dirty="0" err="1"/>
              <a:t>jsou</a:t>
            </a:r>
            <a:r>
              <a:rPr lang="en-US" b="1" dirty="0"/>
              <a:t> do </a:t>
            </a:r>
            <a:r>
              <a:rPr lang="en-US" b="1" dirty="0" err="1"/>
              <a:t>značné</a:t>
            </a:r>
            <a:r>
              <a:rPr lang="en-US" b="1" dirty="0"/>
              <a:t> </a:t>
            </a:r>
            <a:r>
              <a:rPr lang="en-US" b="1" dirty="0" err="1"/>
              <a:t>míry</a:t>
            </a:r>
            <a:r>
              <a:rPr lang="en-US" b="1" dirty="0"/>
              <a:t> </a:t>
            </a:r>
            <a:r>
              <a:rPr lang="en-US" b="1" dirty="0" err="1"/>
              <a:t>závislé</a:t>
            </a:r>
            <a:r>
              <a:rPr lang="en-US" b="1" dirty="0"/>
              <a:t> </a:t>
            </a:r>
            <a:r>
              <a:rPr lang="en-US" b="1" dirty="0" err="1"/>
              <a:t>na</a:t>
            </a:r>
            <a:r>
              <a:rPr lang="en-US" b="1" dirty="0"/>
              <a:t> </a:t>
            </a:r>
            <a:r>
              <a:rPr lang="en-US" b="1" dirty="0" err="1"/>
              <a:t>fyzické</a:t>
            </a:r>
            <a:r>
              <a:rPr lang="en-US" b="1" dirty="0"/>
              <a:t> </a:t>
            </a:r>
            <a:r>
              <a:rPr lang="en-US" b="1" dirty="0" err="1"/>
              <a:t>síle</a:t>
            </a:r>
            <a:r>
              <a:rPr lang="en-US" b="1" dirty="0"/>
              <a:t> a </a:t>
            </a:r>
            <a:r>
              <a:rPr lang="en-US" b="1" dirty="0" err="1"/>
              <a:t>aktivitě</a:t>
            </a:r>
            <a:r>
              <a:rPr lang="en-US" b="1" dirty="0"/>
              <a:t>; </a:t>
            </a:r>
            <a:r>
              <a:rPr lang="en-US" b="1" dirty="0" err="1"/>
              <a:t>Cokoli</a:t>
            </a:r>
            <a:r>
              <a:rPr lang="en-US" b="1" dirty="0"/>
              <a:t> </a:t>
            </a:r>
            <a:r>
              <a:rPr lang="en-US" b="1" dirty="0" err="1"/>
              <a:t>podporuje</a:t>
            </a:r>
            <a:r>
              <a:rPr lang="en-US" b="1" dirty="0"/>
              <a:t> </a:t>
            </a:r>
            <a:r>
              <a:rPr lang="en-US" b="1" dirty="0" err="1"/>
              <a:t>fyzické</a:t>
            </a:r>
            <a:r>
              <a:rPr lang="en-US" b="1" dirty="0"/>
              <a:t> </a:t>
            </a:r>
            <a:r>
              <a:rPr lang="en-US" b="1" dirty="0" err="1"/>
              <a:t>zdraví</a:t>
            </a:r>
            <a:r>
              <a:rPr lang="en-US" b="1" dirty="0"/>
              <a:t>, </a:t>
            </a:r>
            <a:r>
              <a:rPr lang="en-US" b="1" dirty="0" err="1"/>
              <a:t>podporuje</a:t>
            </a:r>
            <a:r>
              <a:rPr lang="en-US" b="1" dirty="0"/>
              <a:t> </a:t>
            </a:r>
            <a:r>
              <a:rPr lang="en-US" b="1" dirty="0" err="1"/>
              <a:t>rozvoj</a:t>
            </a:r>
            <a:r>
              <a:rPr lang="en-US" b="1" dirty="0"/>
              <a:t> </a:t>
            </a:r>
            <a:r>
              <a:rPr lang="en-US" b="1" dirty="0" err="1"/>
              <a:t>silné</a:t>
            </a:r>
            <a:r>
              <a:rPr lang="en-US" b="1" dirty="0"/>
              <a:t> </a:t>
            </a:r>
            <a:r>
              <a:rPr lang="en-US" b="1" dirty="0" err="1"/>
              <a:t>mysli</a:t>
            </a:r>
            <a:r>
              <a:rPr lang="en-US" b="1" dirty="0"/>
              <a:t> a </a:t>
            </a:r>
            <a:r>
              <a:rPr lang="en-US" b="1" dirty="0" err="1"/>
              <a:t>vyváženého</a:t>
            </a:r>
            <a:r>
              <a:rPr lang="en-US" b="1" dirty="0"/>
              <a:t> </a:t>
            </a:r>
            <a:r>
              <a:rPr lang="en-US" b="1" dirty="0" err="1"/>
              <a:t>charakteru</a:t>
            </a:r>
            <a:r>
              <a:rPr lang="en-US" b="1" dirty="0"/>
              <a:t>. </a:t>
            </a:r>
            <a:r>
              <a:rPr lang="es-ES" b="1" dirty="0"/>
              <a:t> </a:t>
            </a:r>
            <a:r>
              <a:rPr lang="en-US" b="1" dirty="0">
                <a:solidFill>
                  <a:srgbClr val="C00000"/>
                </a:solidFill>
              </a:rPr>
              <a:t>Bez </a:t>
            </a:r>
            <a:r>
              <a:rPr lang="en-US" b="1" dirty="0" err="1">
                <a:solidFill>
                  <a:srgbClr val="C00000"/>
                </a:solidFill>
              </a:rPr>
              <a:t>zdraví</a:t>
            </a:r>
            <a:r>
              <a:rPr lang="en-US" b="1" dirty="0">
                <a:solidFill>
                  <a:srgbClr val="C00000"/>
                </a:solidFill>
              </a:rPr>
              <a:t> </a:t>
            </a:r>
            <a:r>
              <a:rPr lang="en-US" b="1" dirty="0" err="1">
                <a:solidFill>
                  <a:srgbClr val="C00000"/>
                </a:solidFill>
              </a:rPr>
              <a:t>nikdo</a:t>
            </a:r>
            <a:r>
              <a:rPr lang="en-US" b="1" dirty="0">
                <a:solidFill>
                  <a:srgbClr val="C00000"/>
                </a:solidFill>
              </a:rPr>
              <a:t> </a:t>
            </a:r>
            <a:r>
              <a:rPr lang="en-US" b="1" dirty="0" err="1">
                <a:solidFill>
                  <a:srgbClr val="C00000"/>
                </a:solidFill>
              </a:rPr>
              <a:t>nemůže</a:t>
            </a:r>
            <a:r>
              <a:rPr lang="en-US" b="1" dirty="0">
                <a:solidFill>
                  <a:srgbClr val="C00000"/>
                </a:solidFill>
              </a:rPr>
              <a:t> </a:t>
            </a:r>
            <a:r>
              <a:rPr lang="en-US" b="1" dirty="0" err="1">
                <a:solidFill>
                  <a:srgbClr val="C00000"/>
                </a:solidFill>
              </a:rPr>
              <a:t>tak</a:t>
            </a:r>
            <a:r>
              <a:rPr lang="en-US" b="1" dirty="0">
                <a:solidFill>
                  <a:srgbClr val="C00000"/>
                </a:solidFill>
              </a:rPr>
              <a:t> </a:t>
            </a:r>
            <a:r>
              <a:rPr lang="en-US" b="1" dirty="0" err="1">
                <a:solidFill>
                  <a:srgbClr val="C00000"/>
                </a:solidFill>
              </a:rPr>
              <a:t>zřetelně</a:t>
            </a:r>
            <a:r>
              <a:rPr lang="en-US" b="1" dirty="0">
                <a:solidFill>
                  <a:srgbClr val="C00000"/>
                </a:solidFill>
              </a:rPr>
              <a:t> </a:t>
            </a:r>
            <a:r>
              <a:rPr lang="en-US" b="1" dirty="0" err="1">
                <a:solidFill>
                  <a:srgbClr val="C00000"/>
                </a:solidFill>
              </a:rPr>
              <a:t>pochopit</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zcela</a:t>
            </a:r>
            <a:r>
              <a:rPr lang="en-US" b="1" dirty="0">
                <a:solidFill>
                  <a:srgbClr val="C00000"/>
                </a:solidFill>
              </a:rPr>
              <a:t> </a:t>
            </a:r>
            <a:r>
              <a:rPr lang="en-US" b="1" dirty="0" err="1">
                <a:solidFill>
                  <a:srgbClr val="C00000"/>
                </a:solidFill>
              </a:rPr>
              <a:t>splnit</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povinnosti</a:t>
            </a:r>
            <a:r>
              <a:rPr lang="en-US" b="1" dirty="0">
                <a:solidFill>
                  <a:srgbClr val="C00000"/>
                </a:solidFill>
              </a:rPr>
              <a:t> </a:t>
            </a:r>
            <a:r>
              <a:rPr lang="en-US" b="1" dirty="0" err="1">
                <a:solidFill>
                  <a:srgbClr val="C00000"/>
                </a:solidFill>
              </a:rPr>
              <a:t>vůči</a:t>
            </a:r>
            <a:r>
              <a:rPr lang="en-US" b="1" dirty="0">
                <a:solidFill>
                  <a:srgbClr val="C00000"/>
                </a:solidFill>
              </a:rPr>
              <a:t> </a:t>
            </a:r>
            <a:r>
              <a:rPr lang="en-US" b="1" dirty="0" err="1">
                <a:solidFill>
                  <a:srgbClr val="C00000"/>
                </a:solidFill>
              </a:rPr>
              <a:t>sobě</a:t>
            </a:r>
            <a:r>
              <a:rPr lang="en-US" b="1" dirty="0">
                <a:solidFill>
                  <a:srgbClr val="C00000"/>
                </a:solidFill>
              </a:rPr>
              <a:t>, </a:t>
            </a:r>
            <a:r>
              <a:rPr lang="en-US" b="1" dirty="0" err="1">
                <a:solidFill>
                  <a:srgbClr val="C00000"/>
                </a:solidFill>
              </a:rPr>
              <a:t>vůči</a:t>
            </a:r>
            <a:r>
              <a:rPr lang="en-US" b="1" dirty="0">
                <a:solidFill>
                  <a:srgbClr val="C00000"/>
                </a:solidFill>
              </a:rPr>
              <a:t> </a:t>
            </a:r>
            <a:r>
              <a:rPr lang="en-US" b="1" dirty="0" err="1">
                <a:solidFill>
                  <a:srgbClr val="C00000"/>
                </a:solidFill>
              </a:rPr>
              <a:t>svým</a:t>
            </a:r>
            <a:r>
              <a:rPr lang="en-US" b="1" dirty="0">
                <a:solidFill>
                  <a:srgbClr val="C00000"/>
                </a:solidFill>
              </a:rPr>
              <a:t> </a:t>
            </a:r>
            <a:r>
              <a:rPr lang="en-US" b="1" dirty="0" err="1">
                <a:solidFill>
                  <a:srgbClr val="C00000"/>
                </a:solidFill>
              </a:rPr>
              <a:t>bližním</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vůči</a:t>
            </a:r>
            <a:r>
              <a:rPr lang="en-US" b="1" dirty="0">
                <a:solidFill>
                  <a:srgbClr val="C00000"/>
                </a:solidFill>
              </a:rPr>
              <a:t> </a:t>
            </a:r>
            <a:r>
              <a:rPr lang="en-US" b="1" dirty="0" err="1">
                <a:solidFill>
                  <a:srgbClr val="C00000"/>
                </a:solidFill>
              </a:rPr>
              <a:t>svému</a:t>
            </a:r>
            <a:r>
              <a:rPr lang="en-US" b="1" dirty="0">
                <a:solidFill>
                  <a:srgbClr val="C00000"/>
                </a:solidFill>
              </a:rPr>
              <a:t> </a:t>
            </a:r>
            <a:r>
              <a:rPr lang="en-US" b="1" dirty="0" err="1">
                <a:solidFill>
                  <a:srgbClr val="C00000"/>
                </a:solidFill>
              </a:rPr>
              <a:t>Stvořiteli</a:t>
            </a:r>
            <a:r>
              <a:rPr lang="en-US" b="1" dirty="0">
                <a:solidFill>
                  <a:srgbClr val="C00000"/>
                </a:solidFill>
              </a:rPr>
              <a:t>. Proto by </a:t>
            </a:r>
            <a:r>
              <a:rPr lang="en-US" b="1" dirty="0" err="1">
                <a:solidFill>
                  <a:srgbClr val="C00000"/>
                </a:solidFill>
              </a:rPr>
              <a:t>zdraví</a:t>
            </a:r>
            <a:r>
              <a:rPr lang="en-US" b="1" dirty="0">
                <a:solidFill>
                  <a:srgbClr val="C00000"/>
                </a:solidFill>
              </a:rPr>
              <a:t> </a:t>
            </a:r>
            <a:r>
              <a:rPr lang="en-US" b="1" dirty="0" err="1">
                <a:solidFill>
                  <a:srgbClr val="C00000"/>
                </a:solidFill>
              </a:rPr>
              <a:t>mělo</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střeženo</a:t>
            </a:r>
            <a:r>
              <a:rPr lang="en-US" b="1" dirty="0">
                <a:solidFill>
                  <a:srgbClr val="C00000"/>
                </a:solidFill>
              </a:rPr>
              <a:t> </a:t>
            </a:r>
            <a:r>
              <a:rPr lang="en-US" b="1" dirty="0" err="1">
                <a:solidFill>
                  <a:srgbClr val="C00000"/>
                </a:solidFill>
              </a:rPr>
              <a:t>stejně</a:t>
            </a:r>
            <a:r>
              <a:rPr lang="en-US" b="1" dirty="0">
                <a:solidFill>
                  <a:srgbClr val="C00000"/>
                </a:solidFill>
              </a:rPr>
              <a:t> </a:t>
            </a:r>
            <a:r>
              <a:rPr lang="en-US" b="1" dirty="0" err="1">
                <a:solidFill>
                  <a:srgbClr val="C00000"/>
                </a:solidFill>
              </a:rPr>
              <a:t>věrně</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charakter</a:t>
            </a:r>
            <a:r>
              <a:rPr lang="cs-CZ" b="1" dirty="0">
                <a:solidFill>
                  <a:srgbClr val="C00000"/>
                </a:solidFill>
              </a:rPr>
              <a:t>.</a:t>
            </a:r>
            <a:r>
              <a:rPr lang="es-ES" b="1" dirty="0"/>
              <a:t> </a:t>
            </a:r>
            <a:r>
              <a:rPr lang="en-US" b="1" dirty="0" err="1"/>
              <a:t>Znalost</a:t>
            </a:r>
            <a:r>
              <a:rPr lang="en-US" b="1" dirty="0"/>
              <a:t> </a:t>
            </a:r>
            <a:r>
              <a:rPr lang="en-US" b="1" dirty="0" err="1"/>
              <a:t>fyziologie</a:t>
            </a:r>
            <a:r>
              <a:rPr lang="en-US" b="1" dirty="0"/>
              <a:t> a </a:t>
            </a:r>
            <a:r>
              <a:rPr lang="en-US" b="1" dirty="0" err="1"/>
              <a:t>hygieny</a:t>
            </a:r>
            <a:r>
              <a:rPr lang="en-US" b="1" dirty="0"/>
              <a:t> by </a:t>
            </a:r>
            <a:r>
              <a:rPr lang="en-US" b="1" dirty="0" err="1"/>
              <a:t>měla</a:t>
            </a:r>
            <a:r>
              <a:rPr lang="en-US" b="1" dirty="0"/>
              <a:t> </a:t>
            </a:r>
            <a:r>
              <a:rPr lang="en-US" b="1" dirty="0" err="1"/>
              <a:t>být</a:t>
            </a:r>
            <a:r>
              <a:rPr lang="en-US" b="1" dirty="0"/>
              <a:t> </a:t>
            </a:r>
            <a:r>
              <a:rPr lang="en-US" b="1" dirty="0" err="1"/>
              <a:t>základem</a:t>
            </a:r>
            <a:r>
              <a:rPr lang="en-US" b="1" dirty="0"/>
              <a:t> </a:t>
            </a:r>
            <a:r>
              <a:rPr lang="en-US" b="1" dirty="0" err="1"/>
              <a:t>veškerého</a:t>
            </a:r>
            <a:r>
              <a:rPr lang="en-US" b="1" dirty="0"/>
              <a:t> </a:t>
            </a:r>
            <a:r>
              <a:rPr lang="en-US" b="1" dirty="0" err="1"/>
              <a:t>vzdělávacího</a:t>
            </a:r>
            <a:r>
              <a:rPr lang="en-US" b="1" dirty="0"/>
              <a:t> </a:t>
            </a:r>
            <a:r>
              <a:rPr lang="en-US" b="1" dirty="0" err="1"/>
              <a:t>úsilí</a:t>
            </a:r>
            <a:r>
              <a:rPr lang="en-US" b="1" dirty="0"/>
              <a:t>.</a:t>
            </a:r>
            <a:r>
              <a:rPr lang="cs-CZ" b="1" dirty="0"/>
              <a:t>                                                                                                                        </a:t>
            </a:r>
            <a:r>
              <a:rPr lang="es-ES" b="1" dirty="0"/>
              <a:t>E</a:t>
            </a:r>
            <a:r>
              <a:rPr lang="cs-CZ" b="1" dirty="0"/>
              <a:t>GW: Výchova strana 116</a:t>
            </a:r>
            <a:r>
              <a:rPr lang="es-ES" b="1" dirty="0"/>
              <a:t>. </a:t>
            </a:r>
          </a:p>
        </p:txBody>
      </p:sp>
      <p:sp>
        <p:nvSpPr>
          <p:cNvPr id="6" name="CuadroTexto 5">
            <a:extLst>
              <a:ext uri="{FF2B5EF4-FFF2-40B4-BE49-F238E27FC236}">
                <a16:creationId xmlns:a16="http://schemas.microsoft.com/office/drawing/2014/main" id="{E7C408F6-0817-1FB3-B758-787A4F82FC03}"/>
              </a:ext>
            </a:extLst>
          </p:cNvPr>
          <p:cNvSpPr txBox="1"/>
          <p:nvPr/>
        </p:nvSpPr>
        <p:spPr>
          <a:xfrm>
            <a:off x="4623875" y="2349322"/>
            <a:ext cx="4370216" cy="1754326"/>
          </a:xfrm>
          <a:prstGeom prst="rect">
            <a:avLst/>
          </a:prstGeom>
          <a:noFill/>
        </p:spPr>
        <p:txBody>
          <a:bodyPr wrap="square">
            <a:spAutoFit/>
          </a:bodyPr>
          <a:lstStyle/>
          <a:p>
            <a:r>
              <a:rPr lang="en-US" b="1" dirty="0" err="1">
                <a:solidFill>
                  <a:srgbClr val="C00000"/>
                </a:solidFill>
              </a:rPr>
              <a:t>Ti</a:t>
            </a:r>
            <a:r>
              <a:rPr lang="en-US" b="1" dirty="0">
                <a:solidFill>
                  <a:srgbClr val="C00000"/>
                </a:solidFill>
              </a:rPr>
              <a:t>, k</a:t>
            </a:r>
            <a:r>
              <a:rPr lang="cs-CZ" b="1" dirty="0">
                <a:solidFill>
                  <a:srgbClr val="C00000"/>
                </a:solidFill>
              </a:rPr>
              <a:t>do</a:t>
            </a:r>
            <a:r>
              <a:rPr lang="en-US" b="1" dirty="0">
                <a:solidFill>
                  <a:srgbClr val="C00000"/>
                </a:solidFill>
              </a:rPr>
              <a:t> </a:t>
            </a:r>
            <a:r>
              <a:rPr lang="en-US" b="1" dirty="0" err="1">
                <a:solidFill>
                  <a:srgbClr val="C00000"/>
                </a:solidFill>
              </a:rPr>
              <a:t>studují</a:t>
            </a:r>
            <a:r>
              <a:rPr lang="en-US" b="1" dirty="0">
                <a:solidFill>
                  <a:srgbClr val="C00000"/>
                </a:solidFill>
              </a:rPr>
              <a:t> a </a:t>
            </a:r>
            <a:r>
              <a:rPr lang="en-US" b="1" dirty="0" err="1">
                <a:solidFill>
                  <a:srgbClr val="C00000"/>
                </a:solidFill>
              </a:rPr>
              <a:t>praktikují</a:t>
            </a:r>
            <a:r>
              <a:rPr lang="en-US" b="1" dirty="0">
                <a:solidFill>
                  <a:srgbClr val="C00000"/>
                </a:solidFill>
              </a:rPr>
              <a:t> </a:t>
            </a:r>
            <a:r>
              <a:rPr lang="en-US" b="1" dirty="0" err="1">
                <a:solidFill>
                  <a:srgbClr val="C00000"/>
                </a:solidFill>
              </a:rPr>
              <a:t>zásady</a:t>
            </a:r>
            <a:r>
              <a:rPr lang="en-US" b="1" dirty="0">
                <a:solidFill>
                  <a:srgbClr val="C00000"/>
                </a:solidFill>
              </a:rPr>
              <a:t> </a:t>
            </a:r>
            <a:r>
              <a:rPr lang="en-US" b="1" dirty="0" err="1">
                <a:solidFill>
                  <a:srgbClr val="C00000"/>
                </a:solidFill>
              </a:rPr>
              <a:t>správného</a:t>
            </a:r>
            <a:r>
              <a:rPr lang="en-US" b="1" dirty="0">
                <a:solidFill>
                  <a:srgbClr val="C00000"/>
                </a:solidFill>
              </a:rPr>
              <a:t> </a:t>
            </a:r>
            <a:r>
              <a:rPr lang="en-US" b="1" dirty="0" err="1">
                <a:solidFill>
                  <a:srgbClr val="C00000"/>
                </a:solidFill>
              </a:rPr>
              <a:t>života</a:t>
            </a:r>
            <a:r>
              <a:rPr lang="en-US" b="1" dirty="0">
                <a:solidFill>
                  <a:srgbClr val="C00000"/>
                </a:solidFill>
              </a:rPr>
              <a:t>, </a:t>
            </a:r>
            <a:r>
              <a:rPr lang="en-US" b="1" dirty="0" err="1">
                <a:solidFill>
                  <a:srgbClr val="C00000"/>
                </a:solidFill>
              </a:rPr>
              <a:t>budou</a:t>
            </a:r>
            <a:r>
              <a:rPr lang="en-US" b="1" dirty="0">
                <a:solidFill>
                  <a:srgbClr val="C00000"/>
                </a:solidFill>
              </a:rPr>
              <a:t> </a:t>
            </a:r>
            <a:r>
              <a:rPr lang="en-US" b="1" dirty="0" err="1">
                <a:solidFill>
                  <a:srgbClr val="C00000"/>
                </a:solidFill>
              </a:rPr>
              <a:t>velmi</a:t>
            </a:r>
            <a:r>
              <a:rPr lang="en-US" b="1" dirty="0">
                <a:solidFill>
                  <a:srgbClr val="C00000"/>
                </a:solidFill>
              </a:rPr>
              <a:t> </a:t>
            </a:r>
            <a:r>
              <a:rPr lang="en-US" b="1" dirty="0" err="1">
                <a:solidFill>
                  <a:srgbClr val="C00000"/>
                </a:solidFill>
              </a:rPr>
              <a:t>požehnáni</a:t>
            </a:r>
            <a:r>
              <a:rPr lang="en-US" b="1" dirty="0">
                <a:solidFill>
                  <a:srgbClr val="C00000"/>
                </a:solidFill>
              </a:rPr>
              <a:t>, jak </a:t>
            </a:r>
            <a:r>
              <a:rPr lang="en-US" b="1" dirty="0" err="1">
                <a:solidFill>
                  <a:srgbClr val="C00000"/>
                </a:solidFill>
              </a:rPr>
              <a:t>fyzicky</a:t>
            </a:r>
            <a:r>
              <a:rPr lang="en-US" b="1" dirty="0">
                <a:solidFill>
                  <a:srgbClr val="C00000"/>
                </a:solidFill>
              </a:rPr>
              <a:t>, </a:t>
            </a:r>
            <a:r>
              <a:rPr lang="en-US" b="1" dirty="0" err="1">
                <a:solidFill>
                  <a:srgbClr val="C00000"/>
                </a:solidFill>
              </a:rPr>
              <a:t>tak</a:t>
            </a:r>
            <a:r>
              <a:rPr lang="en-US" b="1" dirty="0">
                <a:solidFill>
                  <a:srgbClr val="C00000"/>
                </a:solidFill>
              </a:rPr>
              <a:t> </a:t>
            </a:r>
            <a:r>
              <a:rPr lang="en-US" b="1" dirty="0" err="1">
                <a:solidFill>
                  <a:srgbClr val="C00000"/>
                </a:solidFill>
              </a:rPr>
              <a:t>duchovně</a:t>
            </a:r>
            <a:r>
              <a:rPr lang="es-ES" b="1" dirty="0"/>
              <a:t>. </a:t>
            </a:r>
            <a:r>
              <a:rPr lang="en-US" b="1" dirty="0" err="1"/>
              <a:t>Pochopení</a:t>
            </a:r>
            <a:r>
              <a:rPr lang="en-US" b="1" dirty="0"/>
              <a:t> </a:t>
            </a:r>
            <a:r>
              <a:rPr lang="en-US" b="1" dirty="0" err="1"/>
              <a:t>filozofie</a:t>
            </a:r>
            <a:r>
              <a:rPr lang="en-US" b="1" dirty="0"/>
              <a:t> </a:t>
            </a:r>
            <a:r>
              <a:rPr lang="en-US" b="1" dirty="0" err="1"/>
              <a:t>zdraví</a:t>
            </a:r>
            <a:r>
              <a:rPr lang="en-US" b="1" dirty="0"/>
              <a:t> je </a:t>
            </a:r>
            <a:r>
              <a:rPr lang="en-US" b="1" dirty="0" err="1"/>
              <a:t>ochranou</a:t>
            </a:r>
            <a:r>
              <a:rPr lang="en-US" b="1" dirty="0"/>
              <a:t> </a:t>
            </a:r>
            <a:r>
              <a:rPr lang="en-US" b="1" dirty="0" err="1"/>
              <a:t>proti</a:t>
            </a:r>
            <a:r>
              <a:rPr lang="en-US" b="1" dirty="0"/>
              <a:t> </a:t>
            </a:r>
            <a:r>
              <a:rPr lang="en-US" b="1" dirty="0" err="1"/>
              <a:t>mnohým</a:t>
            </a:r>
            <a:r>
              <a:rPr lang="en-US" b="1" dirty="0"/>
              <a:t> </a:t>
            </a:r>
            <a:r>
              <a:rPr lang="en-US" b="1" dirty="0" err="1"/>
              <a:t>zlu</a:t>
            </a:r>
            <a:r>
              <a:rPr lang="en-US" b="1" dirty="0"/>
              <a:t>, </a:t>
            </a:r>
            <a:r>
              <a:rPr lang="en-US" b="1" dirty="0" err="1"/>
              <a:t>která</a:t>
            </a:r>
            <a:r>
              <a:rPr lang="en-US" b="1" dirty="0"/>
              <a:t> se neu</a:t>
            </a:r>
            <a:r>
              <a:rPr lang="cs-CZ" b="1" dirty="0"/>
              <a:t>-</a:t>
            </a:r>
            <a:r>
              <a:rPr lang="en-US" b="1" dirty="0" err="1"/>
              <a:t>stále</a:t>
            </a:r>
            <a:r>
              <a:rPr lang="en-US" b="1" dirty="0"/>
              <a:t> </a:t>
            </a:r>
            <a:r>
              <a:rPr lang="en-US" b="1" dirty="0" err="1"/>
              <a:t>zvětšují</a:t>
            </a:r>
            <a:r>
              <a:rPr lang="en-US" b="1" dirty="0"/>
              <a:t>.</a:t>
            </a:r>
            <a:r>
              <a:rPr lang="es-ES" b="1" dirty="0"/>
              <a:t>—</a:t>
            </a:r>
            <a:r>
              <a:rPr lang="cs-CZ" b="1" dirty="0"/>
              <a:t> EGW: </a:t>
            </a:r>
            <a:r>
              <a:rPr lang="en-US" b="1" dirty="0"/>
              <a:t>Counsels to Parents, Teachers, and Students</a:t>
            </a:r>
            <a:r>
              <a:rPr lang="cs-CZ" b="1" dirty="0"/>
              <a:t> strana</a:t>
            </a:r>
            <a:r>
              <a:rPr lang="en-US" b="1" dirty="0"/>
              <a:t> 138</a:t>
            </a:r>
            <a:r>
              <a:rPr lang="es-ES" b="1" dirty="0"/>
              <a:t>.</a:t>
            </a:r>
          </a:p>
        </p:txBody>
      </p:sp>
      <p:sp>
        <p:nvSpPr>
          <p:cNvPr id="8" name="CuadroTexto 7">
            <a:extLst>
              <a:ext uri="{FF2B5EF4-FFF2-40B4-BE49-F238E27FC236}">
                <a16:creationId xmlns:a16="http://schemas.microsoft.com/office/drawing/2014/main" id="{1BA85ECF-E4A5-F2CB-83A1-C531AFD2AEC7}"/>
              </a:ext>
            </a:extLst>
          </p:cNvPr>
          <p:cNvSpPr txBox="1"/>
          <p:nvPr/>
        </p:nvSpPr>
        <p:spPr>
          <a:xfrm>
            <a:off x="7237763" y="4560718"/>
            <a:ext cx="4882692" cy="1754326"/>
          </a:xfrm>
          <a:prstGeom prst="rect">
            <a:avLst/>
          </a:prstGeom>
          <a:noFill/>
        </p:spPr>
        <p:txBody>
          <a:bodyPr wrap="square">
            <a:spAutoFit/>
          </a:bodyPr>
          <a:lstStyle/>
          <a:p>
            <a:r>
              <a:rPr lang="cs-CZ" b="1" dirty="0">
                <a:solidFill>
                  <a:srgbClr val="C00000"/>
                </a:solidFill>
              </a:rPr>
              <a:t>Už malé děti můžeme jednoduchým a snadným způsobem učit základům fyziologie a zdravovědy. </a:t>
            </a:r>
            <a:r>
              <a:rPr lang="cs-CZ" b="1" dirty="0"/>
              <a:t>Mladí lidé by měli brzy pochopit důležitost </a:t>
            </a:r>
            <a:r>
              <a:rPr lang="cs-CZ" b="1" dirty="0" err="1"/>
              <a:t>ochra-ny</a:t>
            </a:r>
            <a:r>
              <a:rPr lang="cs-CZ" b="1" dirty="0"/>
              <a:t> jejich </a:t>
            </a:r>
            <a:r>
              <a:rPr lang="cs-CZ" b="1" dirty="0" err="1"/>
              <a:t>organzmu</a:t>
            </a:r>
            <a:r>
              <a:rPr lang="cs-CZ" b="1" dirty="0"/>
              <a:t> před nemocemi a naučit se,</a:t>
            </a:r>
            <a:r>
              <a:rPr lang="en-US" b="1" dirty="0"/>
              <a:t> </a:t>
            </a:r>
            <a:r>
              <a:rPr lang="cs-CZ" b="1" dirty="0">
                <a:solidFill>
                  <a:srgbClr val="C00000"/>
                </a:solidFill>
              </a:rPr>
              <a:t>co dělat v případě běžných onemocnění a úrazů</a:t>
            </a:r>
            <a:r>
              <a:rPr lang="es-ES" b="1" dirty="0"/>
              <a:t>. E</a:t>
            </a:r>
            <a:r>
              <a:rPr lang="cs-CZ" b="1" dirty="0"/>
              <a:t>GW: Výchova strana 1</a:t>
            </a:r>
            <a:r>
              <a:rPr lang="es-ES" b="1" dirty="0"/>
              <a:t>16.</a:t>
            </a:r>
          </a:p>
        </p:txBody>
      </p:sp>
      <p:pic>
        <p:nvPicPr>
          <p:cNvPr id="12" name="Imagen 11">
            <a:extLst>
              <a:ext uri="{FF2B5EF4-FFF2-40B4-BE49-F238E27FC236}">
                <a16:creationId xmlns:a16="http://schemas.microsoft.com/office/drawing/2014/main" id="{5C012F54-3F69-ED62-75ED-BCC3E198B5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13" name="CuadroTexto 12">
            <a:extLst>
              <a:ext uri="{FF2B5EF4-FFF2-40B4-BE49-F238E27FC236}">
                <a16:creationId xmlns:a16="http://schemas.microsoft.com/office/drawing/2014/main" id="{BAFA2FD2-0C3C-2B5B-F6CE-C8E0E5E6B0D5}"/>
              </a:ext>
            </a:extLst>
          </p:cNvPr>
          <p:cNvSpPr txBox="1"/>
          <p:nvPr/>
        </p:nvSpPr>
        <p:spPr>
          <a:xfrm>
            <a:off x="8487702" y="283718"/>
            <a:ext cx="2759418" cy="1038010"/>
          </a:xfrm>
          <a:prstGeom prst="rect">
            <a:avLst/>
          </a:prstGeom>
          <a:noFill/>
        </p:spPr>
        <p:txBody>
          <a:bodyPr wrap="square">
            <a:spAutoFit/>
          </a:bodyPr>
          <a:lstStyle/>
          <a:p>
            <a:pPr algn="ct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Znalost</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poslušnost</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zákonů</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života</a:t>
            </a:r>
            <a:endPar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n 2" descr="Una niña sentada frente a una mesa con comida&#10;&#10;Descripción generada automáticamente con confianza baja">
            <a:extLst>
              <a:ext uri="{FF2B5EF4-FFF2-40B4-BE49-F238E27FC236}">
                <a16:creationId xmlns:a16="http://schemas.microsoft.com/office/drawing/2014/main" id="{12B78B1F-E9E4-0E20-44A2-F40C87EB88D9}"/>
              </a:ext>
            </a:extLst>
          </p:cNvPr>
          <p:cNvPicPr>
            <a:picLocks noChangeAspect="1"/>
          </p:cNvPicPr>
          <p:nvPr/>
        </p:nvPicPr>
        <p:blipFill rotWithShape="1">
          <a:blip r:embed="rId4">
            <a:extLst>
              <a:ext uri="{28A0092B-C50C-407E-A947-70E740481C1C}">
                <a14:useLocalDpi xmlns:a14="http://schemas.microsoft.com/office/drawing/2010/main" val="0"/>
              </a:ext>
            </a:extLst>
          </a:blip>
          <a:srcRect l="14948" r="14948"/>
          <a:stretch/>
        </p:blipFill>
        <p:spPr>
          <a:xfrm>
            <a:off x="9060766" y="1522669"/>
            <a:ext cx="2890379" cy="27500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7" name="Imagen 6" descr="Niña sentada en el pasto&#10;&#10;Descripción generada automáticamente con confianza media">
            <a:extLst>
              <a:ext uri="{FF2B5EF4-FFF2-40B4-BE49-F238E27FC236}">
                <a16:creationId xmlns:a16="http://schemas.microsoft.com/office/drawing/2014/main" id="{88BB98C4-8741-9546-6CC0-2A8F9C191ABA}"/>
              </a:ext>
            </a:extLst>
          </p:cNvPr>
          <p:cNvPicPr>
            <a:picLocks noChangeAspect="1"/>
          </p:cNvPicPr>
          <p:nvPr/>
        </p:nvPicPr>
        <p:blipFill rotWithShape="1">
          <a:blip r:embed="rId5">
            <a:extLst>
              <a:ext uri="{28A0092B-C50C-407E-A947-70E740481C1C}">
                <a14:useLocalDpi xmlns:a14="http://schemas.microsoft.com/office/drawing/2010/main" val="0"/>
              </a:ext>
            </a:extLst>
          </a:blip>
          <a:srcRect r="4102"/>
          <a:stretch/>
        </p:blipFill>
        <p:spPr>
          <a:xfrm>
            <a:off x="209596" y="2465300"/>
            <a:ext cx="4190954" cy="273138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0" name="Imagen 9" descr="Imagen que contiene plato, interior, tabla, alimentos&#10;&#10;Descripción generada automáticamente">
            <a:extLst>
              <a:ext uri="{FF2B5EF4-FFF2-40B4-BE49-F238E27FC236}">
                <a16:creationId xmlns:a16="http://schemas.microsoft.com/office/drawing/2014/main" id="{69E82761-5D86-1CCD-0A29-F6F7BEA48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964" y="5372026"/>
            <a:ext cx="1919336" cy="127955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4" name="Imagen 13" descr="Una bandeja con comida sobre una mesa de madera&#10;&#10;Descripción generada automáticamente con confianza media">
            <a:extLst>
              <a:ext uri="{FF2B5EF4-FFF2-40B4-BE49-F238E27FC236}">
                <a16:creationId xmlns:a16="http://schemas.microsoft.com/office/drawing/2014/main" id="{09269062-EB8A-E03C-6F3F-5B77F4FE0D4A}"/>
              </a:ext>
            </a:extLst>
          </p:cNvPr>
          <p:cNvPicPr>
            <a:picLocks noChangeAspect="1"/>
          </p:cNvPicPr>
          <p:nvPr/>
        </p:nvPicPr>
        <p:blipFill rotWithShape="1">
          <a:blip r:embed="rId7">
            <a:extLst>
              <a:ext uri="{28A0092B-C50C-407E-A947-70E740481C1C}">
                <a14:useLocalDpi xmlns:a14="http://schemas.microsoft.com/office/drawing/2010/main" val="0"/>
              </a:ext>
            </a:extLst>
          </a:blip>
          <a:srcRect l="10664" r="10664"/>
          <a:stretch/>
        </p:blipFill>
        <p:spPr>
          <a:xfrm>
            <a:off x="4606538" y="4494177"/>
            <a:ext cx="2518776" cy="21343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6" name="Imagen 15" descr="Una bebida en un vaso de vidrio con comida&#10;&#10;Descripción generada automáticamente con confianza media">
            <a:extLst>
              <a:ext uri="{FF2B5EF4-FFF2-40B4-BE49-F238E27FC236}">
                <a16:creationId xmlns:a16="http://schemas.microsoft.com/office/drawing/2014/main" id="{7195508F-54BB-A018-00BB-F8B63B2D9E65}"/>
              </a:ext>
            </a:extLst>
          </p:cNvPr>
          <p:cNvPicPr>
            <a:picLocks noChangeAspect="1"/>
          </p:cNvPicPr>
          <p:nvPr/>
        </p:nvPicPr>
        <p:blipFill rotWithShape="1">
          <a:blip r:embed="rId8">
            <a:extLst>
              <a:ext uri="{28A0092B-C50C-407E-A947-70E740481C1C}">
                <a14:useLocalDpi xmlns:a14="http://schemas.microsoft.com/office/drawing/2010/main" val="0"/>
              </a:ext>
            </a:extLst>
          </a:blip>
          <a:srcRect l="2230" r="2230"/>
          <a:stretch/>
        </p:blipFill>
        <p:spPr>
          <a:xfrm>
            <a:off x="2320771" y="5372026"/>
            <a:ext cx="2173318" cy="127955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34298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ppt_x</p:attrName>
                                        </p:attrNameLst>
                                      </p:cBhvr>
                                      <p:tavLst>
                                        <p:tav tm="0">
                                          <p:val>
                                            <p:strVal val="#ppt_x-#ppt_w/2"/>
                                          </p:val>
                                        </p:tav>
                                        <p:tav tm="100000">
                                          <p:val>
                                            <p:strVal val="#ppt_x"/>
                                          </p:val>
                                        </p:tav>
                                      </p:tavLst>
                                    </p:anim>
                                    <p:anim calcmode="lin" valueType="num">
                                      <p:cBhvr>
                                        <p:cTn id="42" dur="500" fill="hold"/>
                                        <p:tgtEl>
                                          <p:spTgt spid="10"/>
                                        </p:tgtEl>
                                        <p:attrNameLst>
                                          <p:attrName>ppt_y</p:attrName>
                                        </p:attrNameLst>
                                      </p:cBhvr>
                                      <p:tavLst>
                                        <p:tav tm="0">
                                          <p:val>
                                            <p:strVal val="#ppt_y"/>
                                          </p:val>
                                        </p:tav>
                                        <p:tav tm="100000">
                                          <p:val>
                                            <p:strVal val="#ppt_y"/>
                                          </p:val>
                                        </p:tav>
                                      </p:tavLst>
                                    </p:anim>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par>
                          <p:cTn id="51" fill="hold">
                            <p:stCondLst>
                              <p:cond delay="1000"/>
                            </p:stCondLst>
                            <p:childTnLst>
                              <p:par>
                                <p:cTn id="52" presetID="17" presetClass="entr" presetSubtype="2"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ppt_x</p:attrName>
                                        </p:attrNameLst>
                                      </p:cBhvr>
                                      <p:tavLst>
                                        <p:tav tm="0">
                                          <p:val>
                                            <p:strVal val="#ppt_x+#ppt_w/2"/>
                                          </p:val>
                                        </p:tav>
                                        <p:tav tm="100000">
                                          <p:val>
                                            <p:strVal val="#ppt_x"/>
                                          </p:val>
                                        </p:tav>
                                      </p:tavLst>
                                    </p:anim>
                                    <p:anim calcmode="lin" valueType="num">
                                      <p:cBhvr>
                                        <p:cTn id="55" dur="500" fill="hold"/>
                                        <p:tgtEl>
                                          <p:spTgt spid="14"/>
                                        </p:tgtEl>
                                        <p:attrNameLst>
                                          <p:attrName>ppt_y</p:attrName>
                                        </p:attrNameLst>
                                      </p:cBhvr>
                                      <p:tavLst>
                                        <p:tav tm="0">
                                          <p:val>
                                            <p:strVal val="#ppt_y"/>
                                          </p:val>
                                        </p:tav>
                                        <p:tav tm="100000">
                                          <p:val>
                                            <p:strVal val="#ppt_y"/>
                                          </p:val>
                                        </p:tav>
                                      </p:tavLst>
                                    </p:anim>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7B1EB79-40B2-7FDE-5136-6C61F4B6890E}"/>
              </a:ext>
            </a:extLst>
          </p:cNvPr>
          <p:cNvSpPr txBox="1"/>
          <p:nvPr/>
        </p:nvSpPr>
        <p:spPr>
          <a:xfrm>
            <a:off x="96993" y="140510"/>
            <a:ext cx="8087834" cy="6370975"/>
          </a:xfrm>
          <a:prstGeom prst="rect">
            <a:avLst/>
          </a:prstGeom>
          <a:noFill/>
        </p:spPr>
        <p:txBody>
          <a:bodyPr wrap="square">
            <a:spAutoFit/>
          </a:bodyPr>
          <a:lstStyle/>
          <a:p>
            <a:pPr marL="342900" indent="-342900">
              <a:spcBef>
                <a:spcPts val="1200"/>
              </a:spcBef>
              <a:buClr>
                <a:schemeClr val="tx1"/>
              </a:buClr>
              <a:buFont typeface="+mj-lt"/>
              <a:buAutoNum type="arabicPeriod"/>
            </a:pPr>
            <a:r>
              <a:rPr lang="cs-CZ" b="1" dirty="0">
                <a:solidFill>
                  <a:schemeClr val="bg1"/>
                </a:solidFill>
                <a:highlight>
                  <a:srgbClr val="82770C"/>
                </a:highlight>
              </a:rPr>
              <a:t>Pravidelný spánek</a:t>
            </a:r>
            <a:r>
              <a:rPr lang="es-ES" b="1" dirty="0">
                <a:solidFill>
                  <a:schemeClr val="bg1"/>
                </a:solidFill>
                <a:highlight>
                  <a:srgbClr val="82770C"/>
                </a:highlight>
              </a:rPr>
              <a:t>:</a:t>
            </a:r>
            <a:r>
              <a:rPr lang="es-ES" b="1" dirty="0"/>
              <a:t> </a:t>
            </a:r>
            <a:r>
              <a:rPr lang="cs-CZ" b="1" dirty="0"/>
              <a:t>Nezapomeňme ani na důležitost pravidelnosti jídla a spánku. Protože proces budování těla probíhá během hodin odpočinku, je nevyhnutelné především v mládí, abychom měli pravidelný a dostatečný spánek.</a:t>
            </a:r>
            <a:r>
              <a:rPr lang="en-US" b="1" dirty="0"/>
              <a:t>—E</a:t>
            </a:r>
            <a:r>
              <a:rPr lang="cs-CZ" b="1" dirty="0"/>
              <a:t>GW: Výchova strana 122</a:t>
            </a:r>
            <a:r>
              <a:rPr lang="en-US" b="1" dirty="0"/>
              <a:t>. </a:t>
            </a:r>
            <a:r>
              <a:rPr lang="en-US" b="1" dirty="0" err="1">
                <a:solidFill>
                  <a:srgbClr val="000000"/>
                </a:solidFill>
              </a:rPr>
              <a:t>Studenti</a:t>
            </a:r>
            <a:r>
              <a:rPr lang="en-US" b="1" dirty="0">
                <a:solidFill>
                  <a:srgbClr val="000000"/>
                </a:solidFill>
              </a:rPr>
              <a:t> by </a:t>
            </a:r>
            <a:r>
              <a:rPr lang="en-US" b="1" dirty="0" err="1">
                <a:solidFill>
                  <a:srgbClr val="000000"/>
                </a:solidFill>
              </a:rPr>
              <a:t>si</a:t>
            </a:r>
            <a:r>
              <a:rPr lang="en-US" b="1" dirty="0">
                <a:solidFill>
                  <a:srgbClr val="000000"/>
                </a:solidFill>
              </a:rPr>
              <a:t> </a:t>
            </a:r>
            <a:r>
              <a:rPr lang="en-US" b="1" dirty="0" err="1">
                <a:solidFill>
                  <a:srgbClr val="000000"/>
                </a:solidFill>
              </a:rPr>
              <a:t>neměli</a:t>
            </a:r>
            <a:r>
              <a:rPr lang="en-US" b="1" dirty="0">
                <a:solidFill>
                  <a:srgbClr val="000000"/>
                </a:solidFill>
              </a:rPr>
              <a:t> </a:t>
            </a:r>
            <a:r>
              <a:rPr lang="en-US" b="1" dirty="0" err="1">
                <a:solidFill>
                  <a:srgbClr val="000000"/>
                </a:solidFill>
              </a:rPr>
              <a:t>vytvořit</a:t>
            </a:r>
            <a:r>
              <a:rPr lang="en-US" b="1" dirty="0">
                <a:solidFill>
                  <a:srgbClr val="000000"/>
                </a:solidFill>
              </a:rPr>
              <a:t> </a:t>
            </a:r>
            <a:r>
              <a:rPr lang="en-US" b="1" dirty="0" err="1">
                <a:solidFill>
                  <a:srgbClr val="000000"/>
                </a:solidFill>
              </a:rPr>
              <a:t>zvyk</a:t>
            </a:r>
            <a:r>
              <a:rPr lang="en-US" b="1" dirty="0">
                <a:solidFill>
                  <a:srgbClr val="000000"/>
                </a:solidFill>
              </a:rPr>
              <a:t> </a:t>
            </a:r>
            <a:r>
              <a:rPr lang="cs-CZ" b="1" dirty="0" err="1">
                <a:solidFill>
                  <a:srgbClr val="000000"/>
                </a:solidFill>
              </a:rPr>
              <a:t>svítir</a:t>
            </a:r>
            <a:r>
              <a:rPr lang="cs-CZ" b="1" dirty="0">
                <a:solidFill>
                  <a:srgbClr val="000000"/>
                </a:solidFill>
              </a:rPr>
              <a:t> v noci</a:t>
            </a:r>
            <a:r>
              <a:rPr lang="en-US" b="1" dirty="0">
                <a:solidFill>
                  <a:srgbClr val="000000"/>
                </a:solidFill>
              </a:rPr>
              <a:t> a </a:t>
            </a:r>
            <a:r>
              <a:rPr lang="en-US" b="1" dirty="0" err="1">
                <a:solidFill>
                  <a:srgbClr val="000000"/>
                </a:solidFill>
              </a:rPr>
              <a:t>trávit</a:t>
            </a:r>
            <a:r>
              <a:rPr lang="en-US" b="1" dirty="0">
                <a:solidFill>
                  <a:srgbClr val="000000"/>
                </a:solidFill>
              </a:rPr>
              <a:t> </a:t>
            </a:r>
            <a:r>
              <a:rPr lang="en-US" b="1" dirty="0" err="1">
                <a:solidFill>
                  <a:srgbClr val="000000"/>
                </a:solidFill>
              </a:rPr>
              <a:t>hodiny</a:t>
            </a:r>
            <a:r>
              <a:rPr lang="en-US" b="1" dirty="0">
                <a:solidFill>
                  <a:srgbClr val="000000"/>
                </a:solidFill>
              </a:rPr>
              <a:t> </a:t>
            </a:r>
            <a:r>
              <a:rPr lang="en-US" b="1" dirty="0" err="1">
                <a:solidFill>
                  <a:srgbClr val="000000"/>
                </a:solidFill>
              </a:rPr>
              <a:t>dne</a:t>
            </a:r>
            <a:r>
              <a:rPr lang="en-US" b="1" dirty="0">
                <a:solidFill>
                  <a:srgbClr val="000000"/>
                </a:solidFill>
              </a:rPr>
              <a:t> </a:t>
            </a:r>
            <a:r>
              <a:rPr lang="en-US" b="1" dirty="0" err="1">
                <a:solidFill>
                  <a:srgbClr val="000000"/>
                </a:solidFill>
              </a:rPr>
              <a:t>spánkem</a:t>
            </a:r>
            <a:r>
              <a:rPr lang="en-US" b="1" dirty="0">
                <a:solidFill>
                  <a:srgbClr val="000000"/>
                </a:solidFill>
              </a:rPr>
              <a:t>.</a:t>
            </a:r>
            <a:r>
              <a:rPr lang="cs-CZ" b="1" dirty="0">
                <a:solidFill>
                  <a:srgbClr val="000000"/>
                </a:solidFill>
              </a:rPr>
              <a:t>                                                                                                              EGW: </a:t>
            </a:r>
            <a:r>
              <a:rPr lang="en-US" b="1" dirty="0">
                <a:solidFill>
                  <a:srgbClr val="000000"/>
                </a:solidFill>
              </a:rPr>
              <a:t>Counsels to Parents, Teachers, and Students</a:t>
            </a:r>
            <a:r>
              <a:rPr lang="cs-CZ" b="1" dirty="0">
                <a:solidFill>
                  <a:srgbClr val="000000"/>
                </a:solidFill>
              </a:rPr>
              <a:t> strana</a:t>
            </a:r>
            <a:r>
              <a:rPr lang="en-US" b="1" dirty="0">
                <a:solidFill>
                  <a:srgbClr val="000000"/>
                </a:solidFill>
              </a:rPr>
              <a:t> 297</a:t>
            </a:r>
            <a:r>
              <a:rPr lang="es-ES" sz="1800" b="1" i="0" u="none" strike="noStrike" baseline="0" dirty="0">
                <a:solidFill>
                  <a:srgbClr val="000000"/>
                </a:solidFill>
              </a:rPr>
              <a:t>.</a:t>
            </a:r>
          </a:p>
          <a:p>
            <a:pPr marL="342900" indent="-342900">
              <a:spcBef>
                <a:spcPts val="1200"/>
              </a:spcBef>
              <a:buClr>
                <a:schemeClr val="tx1"/>
              </a:buClr>
              <a:buFont typeface="+mj-lt"/>
              <a:buAutoNum type="arabicPeriod"/>
            </a:pPr>
            <a:r>
              <a:rPr lang="cs-CZ" b="1" dirty="0">
                <a:solidFill>
                  <a:schemeClr val="bg1"/>
                </a:solidFill>
                <a:highlight>
                  <a:srgbClr val="1F576B"/>
                </a:highlight>
              </a:rPr>
              <a:t>Význam správného držení těla</a:t>
            </a:r>
            <a:r>
              <a:rPr lang="es-ES" sz="1800" b="1" i="0" u="none" strike="noStrike" baseline="0" dirty="0">
                <a:solidFill>
                  <a:schemeClr val="bg1"/>
                </a:solidFill>
                <a:highlight>
                  <a:srgbClr val="1F576B"/>
                </a:highlight>
              </a:rPr>
              <a:t>:</a:t>
            </a:r>
            <a:r>
              <a:rPr lang="es-ES" sz="1800" b="1" i="0" u="none" strike="noStrike" baseline="0" dirty="0">
                <a:solidFill>
                  <a:srgbClr val="000000"/>
                </a:solidFill>
              </a:rPr>
              <a:t> </a:t>
            </a:r>
            <a:r>
              <a:rPr lang="cs-CZ" b="1" dirty="0"/>
              <a:t>Bůh stvořil člověka vzpřímeného a přeje si, aby si udržel svou důstojnost, rozvážnost, odvahu a sebedůvěru. Právě vzpřímené držení těla tomu velmi napomáhá</a:t>
            </a:r>
            <a:r>
              <a:rPr lang="en-US" b="1" dirty="0">
                <a:solidFill>
                  <a:srgbClr val="000000"/>
                </a:solidFill>
              </a:rPr>
              <a:t>... </a:t>
            </a:r>
            <a:r>
              <a:rPr lang="pl-PL" b="1" dirty="0"/>
              <a:t>Učitel by měl ukazovat, co je správné držení těla, a měl by trvat na tom, aby je i žáci udržovali.</a:t>
            </a:r>
            <a:r>
              <a:rPr lang="cs-CZ" b="1" dirty="0">
                <a:solidFill>
                  <a:srgbClr val="000000"/>
                </a:solidFill>
              </a:rPr>
              <a:t>                                                         </a:t>
            </a:r>
            <a:r>
              <a:rPr lang="es-ES" b="1" dirty="0">
                <a:solidFill>
                  <a:srgbClr val="000000"/>
                </a:solidFill>
              </a:rPr>
              <a:t>E</a:t>
            </a:r>
            <a:r>
              <a:rPr lang="cs-CZ" b="1" dirty="0">
                <a:solidFill>
                  <a:srgbClr val="000000"/>
                </a:solidFill>
              </a:rPr>
              <a:t>GW: Výchova strana 118</a:t>
            </a:r>
            <a:r>
              <a:rPr lang="es-ES" b="1" dirty="0">
                <a:solidFill>
                  <a:srgbClr val="000000"/>
                </a:solidFill>
              </a:rPr>
              <a:t>.</a:t>
            </a:r>
            <a:endParaRPr lang="es-ES" sz="1800" b="1" i="0" u="none" strike="noStrike" baseline="0" dirty="0">
              <a:solidFill>
                <a:srgbClr val="000000"/>
              </a:solidFill>
            </a:endParaRPr>
          </a:p>
          <a:p>
            <a:pPr marL="342900" indent="-342900">
              <a:spcBef>
                <a:spcPts val="1200"/>
              </a:spcBef>
              <a:buClr>
                <a:schemeClr val="tx1"/>
              </a:buClr>
              <a:buFont typeface="+mj-lt"/>
              <a:buAutoNum type="arabicPeriod"/>
            </a:pPr>
            <a:r>
              <a:rPr lang="cs-CZ" b="1" dirty="0">
                <a:solidFill>
                  <a:schemeClr val="bg1"/>
                </a:solidFill>
                <a:highlight>
                  <a:srgbClr val="008000"/>
                </a:highlight>
              </a:rPr>
              <a:t>Dýchání</a:t>
            </a:r>
            <a:r>
              <a:rPr lang="es-ES" sz="1800" b="1" i="0" u="none" strike="noStrike" baseline="0" dirty="0">
                <a:solidFill>
                  <a:schemeClr val="bg1"/>
                </a:solidFill>
                <a:highlight>
                  <a:srgbClr val="008000"/>
                </a:highlight>
              </a:rPr>
              <a:t>:</a:t>
            </a:r>
            <a:r>
              <a:rPr lang="es-ES" sz="1800" b="1" i="0" u="none" strike="noStrike" baseline="0" dirty="0">
                <a:solidFill>
                  <a:srgbClr val="000000"/>
                </a:solidFill>
              </a:rPr>
              <a:t> </a:t>
            </a:r>
            <a:r>
              <a:rPr lang="cs-CZ" b="1" dirty="0"/>
              <a:t>Zdravá činnost dýchacích orgánů pomáhá krevnímu oběhu, osvěžuje celý organismus, povzbuzuje chuť k jídlu a podporuje trávení. Umožňuje nám také zdravý a klidný spánek, který osvěžuje celé tělo a zároveň uklidňuje naši mysl.</a:t>
            </a:r>
            <a:r>
              <a:rPr lang="en-US" b="1" dirty="0">
                <a:solidFill>
                  <a:srgbClr val="000000"/>
                </a:solidFill>
              </a:rPr>
              <a:t>—E</a:t>
            </a:r>
            <a:r>
              <a:rPr lang="cs-CZ" b="1" dirty="0">
                <a:solidFill>
                  <a:srgbClr val="000000"/>
                </a:solidFill>
              </a:rPr>
              <a:t>GW: Výchova strany</a:t>
            </a:r>
            <a:r>
              <a:rPr lang="en-US" b="1" dirty="0">
                <a:solidFill>
                  <a:srgbClr val="000000"/>
                </a:solidFill>
              </a:rPr>
              <a:t> 198,199</a:t>
            </a:r>
            <a:r>
              <a:rPr lang="es-ES" sz="1800" b="1" i="0" u="none" strike="noStrike" baseline="0" dirty="0">
                <a:solidFill>
                  <a:srgbClr val="000000"/>
                </a:solidFill>
              </a:rPr>
              <a:t>. </a:t>
            </a:r>
          </a:p>
          <a:p>
            <a:pPr marL="342900" indent="-342900">
              <a:spcBef>
                <a:spcPts val="1200"/>
              </a:spcBef>
              <a:buClr>
                <a:schemeClr val="tx1"/>
              </a:buClr>
              <a:buFont typeface="+mj-lt"/>
              <a:buAutoNum type="arabicPeriod"/>
            </a:pPr>
            <a:r>
              <a:rPr lang="cs-CZ" b="1" dirty="0">
                <a:solidFill>
                  <a:schemeClr val="bg1"/>
                </a:solidFill>
                <a:highlight>
                  <a:srgbClr val="800080"/>
                </a:highlight>
              </a:rPr>
              <a:t>Kultivovaný přednes</a:t>
            </a:r>
            <a:r>
              <a:rPr lang="es-ES" sz="1800" b="1" i="0" u="none" strike="noStrike" baseline="0" dirty="0">
                <a:solidFill>
                  <a:schemeClr val="bg1"/>
                </a:solidFill>
                <a:highlight>
                  <a:srgbClr val="800080"/>
                </a:highlight>
              </a:rPr>
              <a:t>:</a:t>
            </a:r>
            <a:r>
              <a:rPr lang="es-ES" sz="1800" b="1" i="0" u="none" strike="noStrike" baseline="0" dirty="0">
                <a:solidFill>
                  <a:srgbClr val="000000"/>
                </a:solidFill>
              </a:rPr>
              <a:t> </a:t>
            </a:r>
            <a:r>
              <a:rPr lang="cs-CZ" b="1" dirty="0"/>
              <a:t>Pro správný přednes při čtení či mluvě je třeba dbát na to, aby dýchací orgány nebyly ničím omezovány. Břišní svaly by se měly napínat více než svaly krční. Takto můžeme předcházet velké únavě či onemocněním našich mluvidel. Je dobré dávat pozor také na zřetelnou výslovnost, příjemný a dobře posazený tón hlasu či správné tempo řeči. To bude mít nejen kladný vliv na zdraví studenta, ale i na jeho výsledky.</a:t>
            </a:r>
            <a:r>
              <a:rPr lang="en-US" b="1" dirty="0">
                <a:solidFill>
                  <a:srgbClr val="000000"/>
                </a:solidFill>
              </a:rPr>
              <a:t>—E</a:t>
            </a:r>
            <a:r>
              <a:rPr lang="cs-CZ" b="1" dirty="0">
                <a:solidFill>
                  <a:srgbClr val="000000"/>
                </a:solidFill>
              </a:rPr>
              <a:t>GW: Výchova strana</a:t>
            </a:r>
            <a:r>
              <a:rPr lang="en-US" b="1" dirty="0">
                <a:solidFill>
                  <a:srgbClr val="000000"/>
                </a:solidFill>
              </a:rPr>
              <a:t> </a:t>
            </a:r>
            <a:r>
              <a:rPr lang="cs-CZ" b="1" dirty="0">
                <a:solidFill>
                  <a:srgbClr val="000000"/>
                </a:solidFill>
              </a:rPr>
              <a:t>1</a:t>
            </a:r>
            <a:r>
              <a:rPr lang="en-US" b="1" dirty="0">
                <a:solidFill>
                  <a:srgbClr val="000000"/>
                </a:solidFill>
              </a:rPr>
              <a:t>18</a:t>
            </a:r>
            <a:r>
              <a:rPr lang="es-ES" b="1" dirty="0"/>
              <a:t>.</a:t>
            </a:r>
          </a:p>
        </p:txBody>
      </p:sp>
      <p:pic>
        <p:nvPicPr>
          <p:cNvPr id="9" name="Imagen 8">
            <a:extLst>
              <a:ext uri="{FF2B5EF4-FFF2-40B4-BE49-F238E27FC236}">
                <a16:creationId xmlns:a16="http://schemas.microsoft.com/office/drawing/2014/main" id="{982FFBC4-1508-C1FC-C5B9-9E89CCAC23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10" name="CuadroTexto 9">
            <a:extLst>
              <a:ext uri="{FF2B5EF4-FFF2-40B4-BE49-F238E27FC236}">
                <a16:creationId xmlns:a16="http://schemas.microsoft.com/office/drawing/2014/main" id="{7CE7702C-5689-3ABD-EEE2-F6A42D270943}"/>
              </a:ext>
            </a:extLst>
          </p:cNvPr>
          <p:cNvSpPr txBox="1"/>
          <p:nvPr/>
        </p:nvSpPr>
        <p:spPr>
          <a:xfrm>
            <a:off x="8487702" y="283718"/>
            <a:ext cx="2759418" cy="1038010"/>
          </a:xfrm>
          <a:prstGeom prst="rect">
            <a:avLst/>
          </a:prstGeom>
          <a:noFill/>
        </p:spPr>
        <p:txBody>
          <a:bodyPr wrap="square">
            <a:spAutoFit/>
          </a:bodyPr>
          <a:lstStyle/>
          <a:p>
            <a:pPr algn="ct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Znalost</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poslušnost</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zákonů</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života</a:t>
            </a:r>
            <a:endPar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12" name="Imagen 11" descr="Niño sobre una cama&#10;&#10;Descripción generada automáticamente con confianza media">
            <a:extLst>
              <a:ext uri="{FF2B5EF4-FFF2-40B4-BE49-F238E27FC236}">
                <a16:creationId xmlns:a16="http://schemas.microsoft.com/office/drawing/2014/main" id="{039C10B9-7706-29D7-287D-2C1ECFB1EC31}"/>
              </a:ext>
            </a:extLst>
          </p:cNvPr>
          <p:cNvPicPr>
            <a:picLocks noChangeAspect="1"/>
          </p:cNvPicPr>
          <p:nvPr/>
        </p:nvPicPr>
        <p:blipFill rotWithShape="1">
          <a:blip r:embed="rId4">
            <a:extLst>
              <a:ext uri="{28A0092B-C50C-407E-A947-70E740481C1C}">
                <a14:useLocalDpi xmlns:a14="http://schemas.microsoft.com/office/drawing/2010/main" val="0"/>
              </a:ext>
            </a:extLst>
          </a:blip>
          <a:srcRect l="6782"/>
          <a:stretch/>
        </p:blipFill>
        <p:spPr>
          <a:xfrm>
            <a:off x="9782956" y="1666853"/>
            <a:ext cx="2177079" cy="155374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4" name="Imagen 13" descr="La mano de una niña&#10;&#10;Descripción generada automáticamente con confianza media">
            <a:extLst>
              <a:ext uri="{FF2B5EF4-FFF2-40B4-BE49-F238E27FC236}">
                <a16:creationId xmlns:a16="http://schemas.microsoft.com/office/drawing/2014/main" id="{5E087ADD-FF78-280D-7748-51208E959C77}"/>
              </a:ext>
            </a:extLst>
          </p:cNvPr>
          <p:cNvPicPr>
            <a:picLocks noChangeAspect="1"/>
          </p:cNvPicPr>
          <p:nvPr/>
        </p:nvPicPr>
        <p:blipFill rotWithShape="1">
          <a:blip r:embed="rId5">
            <a:extLst>
              <a:ext uri="{28A0092B-C50C-407E-A947-70E740481C1C}">
                <a14:useLocalDpi xmlns:a14="http://schemas.microsoft.com/office/drawing/2010/main" val="0"/>
              </a:ext>
            </a:extLst>
          </a:blip>
          <a:srcRect t="15400"/>
          <a:stretch/>
        </p:blipFill>
        <p:spPr>
          <a:xfrm>
            <a:off x="9782956" y="3451044"/>
            <a:ext cx="2177079" cy="122733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6" name="Imagen 15" descr="Niña sentada en una biblioteca&#10;&#10;Descripción generada automáticamente con confianza media">
            <a:extLst>
              <a:ext uri="{FF2B5EF4-FFF2-40B4-BE49-F238E27FC236}">
                <a16:creationId xmlns:a16="http://schemas.microsoft.com/office/drawing/2014/main" id="{5C23224E-15A2-E355-AB61-FD3EC290E0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2584" y="4781232"/>
            <a:ext cx="2805528" cy="187035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8" name="Imagen 17" descr="Imagen que contiene persona, viendo, vistiendo, mujer&#10;&#10;Descripción generada automáticamente">
            <a:extLst>
              <a:ext uri="{FF2B5EF4-FFF2-40B4-BE49-F238E27FC236}">
                <a16:creationId xmlns:a16="http://schemas.microsoft.com/office/drawing/2014/main" id="{90403091-F59E-AFE8-2590-4035FEB16B28}"/>
              </a:ext>
            </a:extLst>
          </p:cNvPr>
          <p:cNvPicPr>
            <a:picLocks noChangeAspect="1"/>
          </p:cNvPicPr>
          <p:nvPr/>
        </p:nvPicPr>
        <p:blipFill rotWithShape="1">
          <a:blip r:embed="rId7">
            <a:extLst>
              <a:ext uri="{28A0092B-C50C-407E-A947-70E740481C1C}">
                <a14:useLocalDpi xmlns:a14="http://schemas.microsoft.com/office/drawing/2010/main" val="0"/>
              </a:ext>
            </a:extLst>
          </a:blip>
          <a:srcRect l="17796" r="17796"/>
          <a:stretch/>
        </p:blipFill>
        <p:spPr>
          <a:xfrm>
            <a:off x="8067196" y="1661768"/>
            <a:ext cx="1620783" cy="155882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20" name="Imagen 19" descr="Un niño sentado en un sofá&#10;&#10;Descripción generada automáticamente con confianza baja">
            <a:extLst>
              <a:ext uri="{FF2B5EF4-FFF2-40B4-BE49-F238E27FC236}">
                <a16:creationId xmlns:a16="http://schemas.microsoft.com/office/drawing/2014/main" id="{0BB75962-CF4E-6A5F-9C5B-B1EBEBC2474C}"/>
              </a:ext>
            </a:extLst>
          </p:cNvPr>
          <p:cNvPicPr>
            <a:picLocks noChangeAspect="1"/>
          </p:cNvPicPr>
          <p:nvPr/>
        </p:nvPicPr>
        <p:blipFill rotWithShape="1">
          <a:blip r:embed="rId8">
            <a:extLst>
              <a:ext uri="{28A0092B-C50C-407E-A947-70E740481C1C}">
                <a14:useLocalDpi xmlns:a14="http://schemas.microsoft.com/office/drawing/2010/main" val="0"/>
              </a:ext>
            </a:extLst>
          </a:blip>
          <a:srcRect l="4911" r="4911"/>
          <a:stretch/>
        </p:blipFill>
        <p:spPr>
          <a:xfrm>
            <a:off x="8067195" y="3429000"/>
            <a:ext cx="1620784" cy="122733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6557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vertical)">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vertical)">
                                      <p:cBhvr>
                                        <p:cTn id="30" dur="500"/>
                                        <p:tgtEl>
                                          <p:spTgt spid="18"/>
                                        </p:tgtEl>
                                      </p:cBhvr>
                                    </p:animEffect>
                                  </p:childTnLst>
                                </p:cTn>
                              </p:par>
                            </p:childTnLst>
                          </p:cTn>
                        </p:par>
                        <p:par>
                          <p:cTn id="31" fill="hold">
                            <p:stCondLst>
                              <p:cond delay="500"/>
                            </p:stCondLst>
                            <p:childTnLst>
                              <p:par>
                                <p:cTn id="32" presetID="14" presetClass="entr" presetSubtype="5"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vertical)">
                                      <p:cBhvr>
                                        <p:cTn id="34" dur="500"/>
                                        <p:tgtEl>
                                          <p:spTgt spid="2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wipe(left)">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vertical)">
                                      <p:cBhvr>
                                        <p:cTn id="43" dur="500"/>
                                        <p:tgtEl>
                                          <p:spTgt spid="1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wipe(left)">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vertical)">
                                      <p:cBhvr>
                                        <p:cTn id="52" dur="500"/>
                                        <p:tgtEl>
                                          <p:spTgt spid="16"/>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wipe(left)">
                                      <p:cBhvr>
                                        <p:cTn id="5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102757-B9B1-E83B-C602-F00E2758E6A7}"/>
              </a:ext>
            </a:extLst>
          </p:cNvPr>
          <p:cNvSpPr txBox="1"/>
          <p:nvPr/>
        </p:nvSpPr>
        <p:spPr>
          <a:xfrm>
            <a:off x="6870486" y="4963933"/>
            <a:ext cx="5197491" cy="1754326"/>
          </a:xfrm>
          <a:prstGeom prst="rect">
            <a:avLst/>
          </a:prstGeom>
          <a:noFill/>
        </p:spPr>
        <p:txBody>
          <a:bodyPr wrap="square">
            <a:spAutoFit/>
          </a:bodyPr>
          <a:lstStyle/>
          <a:p>
            <a:r>
              <a:rPr lang="en-US" b="1" dirty="0" err="1">
                <a:solidFill>
                  <a:srgbClr val="C00000"/>
                </a:solidFill>
              </a:rPr>
              <a:t>Máme</a:t>
            </a:r>
            <a:r>
              <a:rPr lang="en-US" b="1" dirty="0">
                <a:solidFill>
                  <a:srgbClr val="C00000"/>
                </a:solidFill>
              </a:rPr>
              <a:t> </a:t>
            </a:r>
            <a:r>
              <a:rPr lang="en-US" b="1" dirty="0" err="1">
                <a:solidFill>
                  <a:srgbClr val="C00000"/>
                </a:solidFill>
              </a:rPr>
              <a:t>dělat</a:t>
            </a:r>
            <a:r>
              <a:rPr lang="en-US" b="1" dirty="0">
                <a:solidFill>
                  <a:srgbClr val="C00000"/>
                </a:solidFill>
              </a:rPr>
              <a:t> </a:t>
            </a:r>
            <a:r>
              <a:rPr lang="en-US" b="1" dirty="0" err="1">
                <a:solidFill>
                  <a:srgbClr val="C00000"/>
                </a:solidFill>
              </a:rPr>
              <a:t>vše</a:t>
            </a:r>
            <a:r>
              <a:rPr lang="en-US" b="1" dirty="0">
                <a:solidFill>
                  <a:srgbClr val="C00000"/>
                </a:solidFill>
              </a:rPr>
              <a:t>, co je v </a:t>
            </a:r>
            <a:r>
              <a:rPr lang="en-US" b="1" dirty="0" err="1">
                <a:solidFill>
                  <a:srgbClr val="C00000"/>
                </a:solidFill>
              </a:rPr>
              <a:t>našich</a:t>
            </a:r>
            <a:r>
              <a:rPr lang="en-US" b="1" dirty="0">
                <a:solidFill>
                  <a:srgbClr val="C00000"/>
                </a:solidFill>
              </a:rPr>
              <a:t> </a:t>
            </a:r>
            <a:r>
              <a:rPr lang="en-US" b="1" dirty="0" err="1">
                <a:solidFill>
                  <a:srgbClr val="C00000"/>
                </a:solidFill>
              </a:rPr>
              <a:t>silách</a:t>
            </a:r>
            <a:r>
              <a:rPr lang="en-US" b="1" dirty="0">
                <a:solidFill>
                  <a:srgbClr val="C00000"/>
                </a:solidFill>
              </a:rPr>
              <a:t>, </a:t>
            </a:r>
            <a:r>
              <a:rPr lang="en-US" b="1" dirty="0" err="1">
                <a:solidFill>
                  <a:srgbClr val="C00000"/>
                </a:solidFill>
              </a:rPr>
              <a:t>abychom</a:t>
            </a:r>
            <a:r>
              <a:rPr lang="en-US" b="1" dirty="0">
                <a:solidFill>
                  <a:srgbClr val="C00000"/>
                </a:solidFill>
              </a:rPr>
              <a:t> se </a:t>
            </a:r>
            <a:r>
              <a:rPr lang="en-US" b="1" dirty="0" err="1">
                <a:solidFill>
                  <a:srgbClr val="C00000"/>
                </a:solidFill>
              </a:rPr>
              <a:t>udrželi</a:t>
            </a:r>
            <a:r>
              <a:rPr lang="en-US" b="1" dirty="0">
                <a:solidFill>
                  <a:srgbClr val="C00000"/>
                </a:solidFill>
              </a:rPr>
              <a:t> </a:t>
            </a:r>
            <a:r>
              <a:rPr lang="en-US" b="1" dirty="0" err="1">
                <a:solidFill>
                  <a:srgbClr val="C00000"/>
                </a:solidFill>
              </a:rPr>
              <a:t>zdraví</a:t>
            </a:r>
            <a:r>
              <a:rPr lang="en-US" b="1" dirty="0">
                <a:solidFill>
                  <a:srgbClr val="C00000"/>
                </a:solidFill>
              </a:rPr>
              <a:t>, </a:t>
            </a:r>
            <a:r>
              <a:rPr lang="en-US" b="1" dirty="0" err="1">
                <a:solidFill>
                  <a:srgbClr val="C00000"/>
                </a:solidFill>
              </a:rPr>
              <a:t>abychom</a:t>
            </a:r>
            <a:r>
              <a:rPr lang="en-US" b="1" dirty="0">
                <a:solidFill>
                  <a:srgbClr val="C00000"/>
                </a:solidFill>
              </a:rPr>
              <a:t> </a:t>
            </a:r>
            <a:r>
              <a:rPr lang="en-US" b="1" dirty="0" err="1">
                <a:solidFill>
                  <a:srgbClr val="C00000"/>
                </a:solidFill>
              </a:rPr>
              <a:t>měli</a:t>
            </a:r>
            <a:r>
              <a:rPr lang="en-US" b="1" dirty="0">
                <a:solidFill>
                  <a:srgbClr val="C00000"/>
                </a:solidFill>
              </a:rPr>
              <a:t> </a:t>
            </a:r>
            <a:r>
              <a:rPr lang="en-US" b="1" dirty="0" err="1">
                <a:solidFill>
                  <a:srgbClr val="C00000"/>
                </a:solidFill>
              </a:rPr>
              <a:t>sladkou</a:t>
            </a:r>
            <a:r>
              <a:rPr lang="en-US" b="1" dirty="0">
                <a:solidFill>
                  <a:srgbClr val="C00000"/>
                </a:solidFill>
              </a:rPr>
              <a:t> </a:t>
            </a:r>
            <a:r>
              <a:rPr lang="en-US" b="1" dirty="0" err="1">
                <a:solidFill>
                  <a:srgbClr val="C00000"/>
                </a:solidFill>
              </a:rPr>
              <a:t>povahu</a:t>
            </a:r>
            <a:r>
              <a:rPr lang="en-US" b="1" dirty="0">
                <a:solidFill>
                  <a:srgbClr val="C00000"/>
                </a:solidFill>
              </a:rPr>
              <a:t>, </a:t>
            </a:r>
            <a:r>
              <a:rPr lang="en-US" b="1" dirty="0" err="1">
                <a:solidFill>
                  <a:srgbClr val="C00000"/>
                </a:solidFill>
              </a:rPr>
              <a:t>jasnou</a:t>
            </a:r>
            <a:r>
              <a:rPr lang="en-US" b="1" dirty="0">
                <a:solidFill>
                  <a:srgbClr val="C00000"/>
                </a:solidFill>
              </a:rPr>
              <a:t> </a:t>
            </a:r>
            <a:r>
              <a:rPr lang="en-US" b="1" dirty="0" err="1">
                <a:solidFill>
                  <a:srgbClr val="C00000"/>
                </a:solidFill>
              </a:rPr>
              <a:t>mysl</a:t>
            </a:r>
            <a:r>
              <a:rPr lang="en-US" b="1" dirty="0">
                <a:solidFill>
                  <a:srgbClr val="C00000"/>
                </a:solidFill>
              </a:rPr>
              <a:t> a </a:t>
            </a:r>
            <a:r>
              <a:rPr lang="en-US" b="1" dirty="0" err="1">
                <a:solidFill>
                  <a:srgbClr val="C00000"/>
                </a:solidFill>
              </a:rPr>
              <a:t>byli</a:t>
            </a:r>
            <a:r>
              <a:rPr lang="en-US" b="1" dirty="0">
                <a:solidFill>
                  <a:srgbClr val="C00000"/>
                </a:solidFill>
              </a:rPr>
              <a:t> </a:t>
            </a:r>
            <a:r>
              <a:rPr lang="en-US" b="1" dirty="0" err="1">
                <a:solidFill>
                  <a:srgbClr val="C00000"/>
                </a:solidFill>
              </a:rPr>
              <a:t>schopni</a:t>
            </a:r>
            <a:r>
              <a:rPr lang="en-US" b="1" dirty="0">
                <a:solidFill>
                  <a:srgbClr val="C00000"/>
                </a:solidFill>
              </a:rPr>
              <a:t> </a:t>
            </a:r>
            <a:r>
              <a:rPr lang="en-US" b="1" dirty="0" err="1">
                <a:solidFill>
                  <a:srgbClr val="C00000"/>
                </a:solidFill>
              </a:rPr>
              <a:t>rozlišovat</a:t>
            </a:r>
            <a:r>
              <a:rPr lang="en-US" b="1" dirty="0">
                <a:solidFill>
                  <a:srgbClr val="C00000"/>
                </a:solidFill>
              </a:rPr>
              <a:t> </a:t>
            </a:r>
            <a:r>
              <a:rPr lang="en-US" b="1" dirty="0" err="1">
                <a:solidFill>
                  <a:srgbClr val="C00000"/>
                </a:solidFill>
              </a:rPr>
              <a:t>mezi</a:t>
            </a:r>
            <a:r>
              <a:rPr lang="en-US" b="1" dirty="0">
                <a:solidFill>
                  <a:srgbClr val="C00000"/>
                </a:solidFill>
              </a:rPr>
              <a:t> </a:t>
            </a:r>
            <a:r>
              <a:rPr lang="en-US" b="1" dirty="0" err="1">
                <a:solidFill>
                  <a:srgbClr val="C00000"/>
                </a:solidFill>
              </a:rPr>
              <a:t>posvátným</a:t>
            </a:r>
            <a:r>
              <a:rPr lang="en-US" b="1" dirty="0">
                <a:solidFill>
                  <a:srgbClr val="C00000"/>
                </a:solidFill>
              </a:rPr>
              <a:t> a </a:t>
            </a:r>
            <a:r>
              <a:rPr lang="en-US" b="1" dirty="0" err="1">
                <a:solidFill>
                  <a:srgbClr val="C00000"/>
                </a:solidFill>
              </a:rPr>
              <a:t>obyčejným</a:t>
            </a:r>
            <a:r>
              <a:rPr lang="en-US" b="1" dirty="0">
                <a:solidFill>
                  <a:srgbClr val="C00000"/>
                </a:solidFill>
              </a:rPr>
              <a:t> a </a:t>
            </a:r>
            <a:r>
              <a:rPr lang="en-US" b="1" dirty="0" err="1">
                <a:solidFill>
                  <a:srgbClr val="C00000"/>
                </a:solidFill>
              </a:rPr>
              <a:t>ctít</a:t>
            </a:r>
            <a:r>
              <a:rPr lang="en-US" b="1" dirty="0">
                <a:solidFill>
                  <a:srgbClr val="C00000"/>
                </a:solidFill>
              </a:rPr>
              <a:t> </a:t>
            </a:r>
            <a:r>
              <a:rPr lang="en-US" b="1" dirty="0" err="1">
                <a:solidFill>
                  <a:srgbClr val="C00000"/>
                </a:solidFill>
              </a:rPr>
              <a:t>Boha</a:t>
            </a:r>
            <a:r>
              <a:rPr lang="en-US" b="1" dirty="0">
                <a:solidFill>
                  <a:srgbClr val="C00000"/>
                </a:solidFill>
              </a:rPr>
              <a:t> </a:t>
            </a:r>
            <a:r>
              <a:rPr lang="en-US" b="1" dirty="0" err="1">
                <a:solidFill>
                  <a:srgbClr val="C00000"/>
                </a:solidFill>
              </a:rPr>
              <a:t>ve</a:t>
            </a:r>
            <a:r>
              <a:rPr lang="en-US" b="1" dirty="0">
                <a:solidFill>
                  <a:srgbClr val="C00000"/>
                </a:solidFill>
              </a:rPr>
              <a:t> </a:t>
            </a:r>
            <a:r>
              <a:rPr lang="en-US" b="1" dirty="0" err="1">
                <a:solidFill>
                  <a:srgbClr val="C00000"/>
                </a:solidFill>
              </a:rPr>
              <a:t>svém</a:t>
            </a:r>
            <a:r>
              <a:rPr lang="en-US" b="1" dirty="0">
                <a:solidFill>
                  <a:srgbClr val="C00000"/>
                </a:solidFill>
              </a:rPr>
              <a:t> </a:t>
            </a:r>
            <a:r>
              <a:rPr lang="en-US" b="1" dirty="0" err="1">
                <a:solidFill>
                  <a:srgbClr val="C00000"/>
                </a:solidFill>
              </a:rPr>
              <a:t>těle</a:t>
            </a:r>
            <a:r>
              <a:rPr lang="en-US" b="1" dirty="0">
                <a:solidFill>
                  <a:srgbClr val="C00000"/>
                </a:solidFill>
              </a:rPr>
              <a:t> a </a:t>
            </a:r>
            <a:r>
              <a:rPr lang="en-US" b="1" dirty="0" err="1">
                <a:solidFill>
                  <a:srgbClr val="C00000"/>
                </a:solidFill>
              </a:rPr>
              <a:t>ve</a:t>
            </a:r>
            <a:r>
              <a:rPr lang="en-US" b="1" dirty="0">
                <a:solidFill>
                  <a:srgbClr val="C00000"/>
                </a:solidFill>
              </a:rPr>
              <a:t> </a:t>
            </a:r>
            <a:r>
              <a:rPr lang="en-US" b="1" dirty="0" err="1">
                <a:solidFill>
                  <a:srgbClr val="C00000"/>
                </a:solidFill>
              </a:rPr>
              <a:t>svém</a:t>
            </a:r>
            <a:r>
              <a:rPr lang="en-US" b="1" dirty="0">
                <a:solidFill>
                  <a:srgbClr val="C00000"/>
                </a:solidFill>
              </a:rPr>
              <a:t> </a:t>
            </a:r>
            <a:r>
              <a:rPr lang="en-US" b="1" dirty="0" err="1">
                <a:solidFill>
                  <a:srgbClr val="C00000"/>
                </a:solidFill>
              </a:rPr>
              <a:t>duchu</a:t>
            </a:r>
            <a:r>
              <a:rPr lang="en-US" b="1" dirty="0">
                <a:solidFill>
                  <a:srgbClr val="C00000"/>
                </a:solidFill>
              </a:rPr>
              <a:t>, </a:t>
            </a:r>
            <a:r>
              <a:rPr lang="en-US" b="1" dirty="0" err="1">
                <a:solidFill>
                  <a:srgbClr val="C00000"/>
                </a:solidFill>
              </a:rPr>
              <a:t>který</a:t>
            </a:r>
            <a:r>
              <a:rPr lang="en-US" b="1" dirty="0">
                <a:solidFill>
                  <a:srgbClr val="C00000"/>
                </a:solidFill>
              </a:rPr>
              <a:t> je </a:t>
            </a:r>
            <a:r>
              <a:rPr lang="en-US" b="1" dirty="0" err="1">
                <a:solidFill>
                  <a:srgbClr val="C00000"/>
                </a:solidFill>
              </a:rPr>
              <a:t>Jeho</a:t>
            </a:r>
            <a:r>
              <a:rPr lang="en-US" b="1" dirty="0">
                <a:solidFill>
                  <a:srgbClr val="C00000"/>
                </a:solidFill>
              </a:rPr>
              <a:t>.</a:t>
            </a:r>
            <a:r>
              <a:rPr lang="cs-CZ" b="1" dirty="0"/>
              <a:t>                                                                             EGW: </a:t>
            </a:r>
            <a:r>
              <a:rPr lang="en-US" b="1" dirty="0"/>
              <a:t>The Youth’s </a:t>
            </a:r>
            <a:r>
              <a:rPr lang="en-US" b="1" dirty="0" err="1"/>
              <a:t>Intructor</a:t>
            </a:r>
            <a:r>
              <a:rPr lang="en-US" b="1" dirty="0"/>
              <a:t> 24</a:t>
            </a:r>
            <a:r>
              <a:rPr lang="cs-CZ" b="1" dirty="0"/>
              <a:t>. srpna</a:t>
            </a:r>
            <a:r>
              <a:rPr lang="en-US" b="1" dirty="0"/>
              <a:t> 1893</a:t>
            </a:r>
            <a:r>
              <a:rPr lang="es-ES" b="1" dirty="0"/>
              <a:t>.</a:t>
            </a:r>
          </a:p>
        </p:txBody>
      </p:sp>
      <p:sp>
        <p:nvSpPr>
          <p:cNvPr id="4" name="CuadroTexto 3">
            <a:extLst>
              <a:ext uri="{FF2B5EF4-FFF2-40B4-BE49-F238E27FC236}">
                <a16:creationId xmlns:a16="http://schemas.microsoft.com/office/drawing/2014/main" id="{9F219A90-94E6-304C-522C-240EE4E1B758}"/>
              </a:ext>
            </a:extLst>
          </p:cNvPr>
          <p:cNvSpPr txBox="1"/>
          <p:nvPr/>
        </p:nvSpPr>
        <p:spPr>
          <a:xfrm>
            <a:off x="110575" y="158182"/>
            <a:ext cx="6962577" cy="5786199"/>
          </a:xfrm>
          <a:prstGeom prst="rect">
            <a:avLst/>
          </a:prstGeom>
          <a:noFill/>
        </p:spPr>
        <p:txBody>
          <a:bodyPr wrap="square">
            <a:spAutoFit/>
          </a:bodyPr>
          <a:lstStyle/>
          <a:p>
            <a:pPr marL="342900" indent="-342900">
              <a:spcBef>
                <a:spcPts val="600"/>
              </a:spcBef>
              <a:buClr>
                <a:schemeClr val="tx1"/>
              </a:buClr>
              <a:buFont typeface="+mj-lt"/>
              <a:buAutoNum type="arabicPeriod" startAt="5"/>
            </a:pPr>
            <a:r>
              <a:rPr lang="cs-CZ" b="1" dirty="0">
                <a:solidFill>
                  <a:schemeClr val="bg1"/>
                </a:solidFill>
                <a:highlight>
                  <a:srgbClr val="000080"/>
                </a:highlight>
              </a:rPr>
              <a:t>Čistota</a:t>
            </a:r>
            <a:r>
              <a:rPr lang="es-ES" b="1" dirty="0">
                <a:solidFill>
                  <a:schemeClr val="bg1"/>
                </a:solidFill>
                <a:highlight>
                  <a:srgbClr val="000080"/>
                </a:highlight>
              </a:rPr>
              <a:t>:</a:t>
            </a:r>
            <a:r>
              <a:rPr lang="es-ES" b="1" dirty="0"/>
              <a:t> </a:t>
            </a:r>
            <a:r>
              <a:rPr lang="cs-CZ" b="1" dirty="0"/>
              <a:t>Při výchově v oblasti zdravého životního stylu nemůžeme zapomenout ani na osobní hygienu a čistotu svého okolí. </a:t>
            </a:r>
            <a:r>
              <a:rPr lang="cs-CZ" b="1" dirty="0" err="1"/>
              <a:t>Každo</a:t>
            </a:r>
            <a:r>
              <a:rPr lang="cs-CZ" b="1" dirty="0"/>
              <a:t>-denní koupel či sprcha upevní naše zdraví a stimuluje činnost   mysli. Je také nutné věnovat pozornost slunečnímu světlu, větrá-    ní a čistotě prostředí.</a:t>
            </a:r>
            <a:r>
              <a:rPr lang="en-US" b="1" dirty="0"/>
              <a:t>—E</a:t>
            </a:r>
            <a:r>
              <a:rPr lang="cs-CZ" b="1" dirty="0"/>
              <a:t>GW: Výchova strana 118</a:t>
            </a:r>
            <a:r>
              <a:rPr lang="es-ES" b="1" dirty="0"/>
              <a:t>.</a:t>
            </a:r>
          </a:p>
          <a:p>
            <a:pPr marL="342900" indent="-342900">
              <a:spcBef>
                <a:spcPts val="600"/>
              </a:spcBef>
              <a:buClr>
                <a:schemeClr val="tx1"/>
              </a:buClr>
              <a:buFont typeface="+mj-lt"/>
              <a:buAutoNum type="arabicPeriod" startAt="5"/>
            </a:pPr>
            <a:r>
              <a:rPr lang="cs-CZ" b="1" dirty="0">
                <a:solidFill>
                  <a:schemeClr val="bg1"/>
                </a:solidFill>
                <a:highlight>
                  <a:srgbClr val="4D6D29"/>
                </a:highlight>
              </a:rPr>
              <a:t>Přírodní prostředky</a:t>
            </a:r>
            <a:r>
              <a:rPr lang="es-ES" b="1" dirty="0">
                <a:solidFill>
                  <a:schemeClr val="bg1"/>
                </a:solidFill>
                <a:highlight>
                  <a:srgbClr val="4D6D29"/>
                </a:highlight>
              </a:rPr>
              <a:t>:</a:t>
            </a:r>
            <a:r>
              <a:rPr lang="es-ES" b="1" dirty="0"/>
              <a:t> </a:t>
            </a:r>
            <a:r>
              <a:rPr lang="en-US" b="1" dirty="0" err="1"/>
              <a:t>Čistý</a:t>
            </a:r>
            <a:r>
              <a:rPr lang="en-US" b="1" dirty="0"/>
              <a:t> </a:t>
            </a:r>
            <a:r>
              <a:rPr lang="en-US" b="1" dirty="0" err="1"/>
              <a:t>vzduch</a:t>
            </a:r>
            <a:r>
              <a:rPr lang="en-US" b="1" dirty="0"/>
              <a:t>, </a:t>
            </a:r>
            <a:r>
              <a:rPr lang="en-US" b="1" dirty="0" err="1"/>
              <a:t>sluneční</a:t>
            </a:r>
            <a:r>
              <a:rPr lang="en-US" b="1" dirty="0"/>
              <a:t> </a:t>
            </a:r>
            <a:r>
              <a:rPr lang="en-US" b="1" dirty="0" err="1"/>
              <a:t>světlo</a:t>
            </a:r>
            <a:r>
              <a:rPr lang="en-US" b="1" dirty="0"/>
              <a:t>, </a:t>
            </a:r>
            <a:r>
              <a:rPr lang="en-US" b="1" dirty="0" err="1"/>
              <a:t>zdrženlivost</a:t>
            </a:r>
            <a:r>
              <a:rPr lang="en-US" b="1" dirty="0"/>
              <a:t>, </a:t>
            </a:r>
            <a:r>
              <a:rPr lang="en-US" b="1" dirty="0" err="1"/>
              <a:t>odpočinek</a:t>
            </a:r>
            <a:r>
              <a:rPr lang="en-US" b="1" dirty="0"/>
              <a:t>, </a:t>
            </a:r>
            <a:r>
              <a:rPr lang="en-US" b="1" dirty="0" err="1"/>
              <a:t>cvičení</a:t>
            </a:r>
            <a:r>
              <a:rPr lang="en-US" b="1" dirty="0"/>
              <a:t>, </a:t>
            </a:r>
            <a:r>
              <a:rPr lang="en-US" b="1" dirty="0" err="1"/>
              <a:t>správná</a:t>
            </a:r>
            <a:r>
              <a:rPr lang="en-US" b="1" dirty="0"/>
              <a:t> </a:t>
            </a:r>
            <a:r>
              <a:rPr lang="en-US" b="1" dirty="0" err="1"/>
              <a:t>strava</a:t>
            </a:r>
            <a:r>
              <a:rPr lang="en-US" b="1" dirty="0"/>
              <a:t>, </a:t>
            </a:r>
            <a:r>
              <a:rPr lang="en-US" b="1" dirty="0" err="1"/>
              <a:t>používání</a:t>
            </a:r>
            <a:r>
              <a:rPr lang="en-US" b="1" dirty="0"/>
              <a:t> </a:t>
            </a:r>
            <a:r>
              <a:rPr lang="en-US" b="1" dirty="0" err="1"/>
              <a:t>vody</a:t>
            </a:r>
            <a:r>
              <a:rPr lang="en-US" b="1" dirty="0"/>
              <a:t>, </a:t>
            </a:r>
            <a:r>
              <a:rPr lang="en-US" b="1" dirty="0" err="1"/>
              <a:t>důvěra</a:t>
            </a:r>
            <a:r>
              <a:rPr lang="en-US" b="1" dirty="0"/>
              <a:t> v </a:t>
            </a:r>
            <a:r>
              <a:rPr lang="en-US" b="1" dirty="0" err="1"/>
              <a:t>božskou</a:t>
            </a:r>
            <a:r>
              <a:rPr lang="en-US" b="1" dirty="0"/>
              <a:t> </a:t>
            </a:r>
            <a:r>
              <a:rPr lang="en-US" b="1" dirty="0" err="1"/>
              <a:t>moc</a:t>
            </a:r>
            <a:r>
              <a:rPr lang="en-US" b="1" dirty="0"/>
              <a:t> – to </a:t>
            </a:r>
            <a:r>
              <a:rPr lang="en-US" b="1" dirty="0" err="1"/>
              <a:t>jsou</a:t>
            </a:r>
            <a:r>
              <a:rPr lang="en-US" b="1" dirty="0"/>
              <a:t> </a:t>
            </a:r>
            <a:r>
              <a:rPr lang="en-US" b="1" dirty="0" err="1"/>
              <a:t>pravé</a:t>
            </a:r>
            <a:r>
              <a:rPr lang="en-US" b="1" dirty="0"/>
              <a:t> </a:t>
            </a:r>
            <a:r>
              <a:rPr lang="en-US" b="1" dirty="0" err="1"/>
              <a:t>léky</a:t>
            </a:r>
            <a:r>
              <a:rPr lang="en-US" b="1" dirty="0"/>
              <a:t>. </a:t>
            </a:r>
            <a:r>
              <a:rPr lang="en-US" b="1" dirty="0" err="1"/>
              <a:t>Každý</a:t>
            </a:r>
            <a:r>
              <a:rPr lang="en-US" b="1" dirty="0"/>
              <a:t> </a:t>
            </a:r>
            <a:r>
              <a:rPr lang="en-US" b="1" dirty="0" err="1"/>
              <a:t>člověk</a:t>
            </a:r>
            <a:r>
              <a:rPr lang="en-US" b="1" dirty="0"/>
              <a:t> by </a:t>
            </a:r>
            <a:r>
              <a:rPr lang="en-US" b="1" dirty="0" err="1"/>
              <a:t>měl</a:t>
            </a:r>
            <a:r>
              <a:rPr lang="en-US" b="1" dirty="0"/>
              <a:t> </a:t>
            </a:r>
            <a:r>
              <a:rPr lang="en-US" b="1" dirty="0" err="1"/>
              <a:t>znát</a:t>
            </a:r>
            <a:r>
              <a:rPr lang="en-US" b="1" dirty="0"/>
              <a:t> </a:t>
            </a:r>
            <a:r>
              <a:rPr lang="en-US" b="1" dirty="0" err="1"/>
              <a:t>přírodní</a:t>
            </a:r>
            <a:r>
              <a:rPr lang="en-US" b="1" dirty="0"/>
              <a:t> </a:t>
            </a:r>
            <a:r>
              <a:rPr lang="en-US" b="1" dirty="0" err="1"/>
              <a:t>nápravné</a:t>
            </a:r>
            <a:r>
              <a:rPr lang="en-US" b="1" dirty="0"/>
              <a:t> </a:t>
            </a:r>
            <a:r>
              <a:rPr lang="en-US" b="1" dirty="0" err="1"/>
              <a:t>prostředky</a:t>
            </a:r>
            <a:r>
              <a:rPr lang="en-US" b="1" dirty="0"/>
              <a:t> a jak je </a:t>
            </a:r>
            <a:r>
              <a:rPr lang="en-US" b="1" dirty="0" err="1"/>
              <a:t>aplikovat</a:t>
            </a:r>
            <a:r>
              <a:rPr lang="en-US" b="1" dirty="0"/>
              <a:t>. Je </a:t>
            </a:r>
            <a:r>
              <a:rPr lang="en-US" b="1" dirty="0" err="1"/>
              <a:t>nezbytné</a:t>
            </a:r>
            <a:r>
              <a:rPr lang="en-US" b="1" dirty="0"/>
              <a:t> jak </a:t>
            </a:r>
            <a:r>
              <a:rPr lang="en-US" b="1" dirty="0" err="1"/>
              <a:t>porozumět</a:t>
            </a:r>
            <a:r>
              <a:rPr lang="en-US" b="1" dirty="0"/>
              <a:t> </a:t>
            </a:r>
            <a:r>
              <a:rPr lang="en-US" b="1" dirty="0" err="1"/>
              <a:t>zásadám</a:t>
            </a:r>
            <a:r>
              <a:rPr lang="en-US" b="1" dirty="0"/>
              <a:t> </a:t>
            </a:r>
            <a:r>
              <a:rPr lang="en-US" b="1" dirty="0" err="1"/>
              <a:t>léčby</a:t>
            </a:r>
            <a:r>
              <a:rPr lang="en-US" b="1" dirty="0"/>
              <a:t> </a:t>
            </a:r>
            <a:r>
              <a:rPr lang="en-US" b="1" dirty="0" err="1"/>
              <a:t>nemocných</a:t>
            </a:r>
            <a:r>
              <a:rPr lang="en-US" b="1" dirty="0"/>
              <a:t>, </a:t>
            </a:r>
            <a:r>
              <a:rPr lang="en-US" b="1" dirty="0" err="1"/>
              <a:t>tak</a:t>
            </a:r>
            <a:r>
              <a:rPr lang="en-US" b="1" dirty="0"/>
              <a:t> </a:t>
            </a:r>
            <a:r>
              <a:rPr lang="en-US" b="1" dirty="0" err="1"/>
              <a:t>mít</a:t>
            </a:r>
            <a:r>
              <a:rPr lang="en-US" b="1" dirty="0"/>
              <a:t> </a:t>
            </a:r>
            <a:r>
              <a:rPr lang="en-US" b="1" dirty="0" err="1"/>
              <a:t>praktickou</a:t>
            </a:r>
            <a:r>
              <a:rPr lang="en-US" b="1" dirty="0"/>
              <a:t> </a:t>
            </a:r>
            <a:r>
              <a:rPr lang="en-US" b="1" dirty="0" err="1"/>
              <a:t>průpravu</a:t>
            </a:r>
            <a:r>
              <a:rPr lang="en-US" b="1" dirty="0"/>
              <a:t>, </a:t>
            </a:r>
            <a:r>
              <a:rPr lang="en-US" b="1" dirty="0" err="1"/>
              <a:t>která</a:t>
            </a:r>
            <a:r>
              <a:rPr lang="en-US" b="1" dirty="0"/>
              <a:t> </a:t>
            </a:r>
            <a:r>
              <a:rPr lang="en-US" b="1" dirty="0" err="1"/>
              <a:t>člověku</a:t>
            </a:r>
            <a:r>
              <a:rPr lang="en-US" b="1" dirty="0"/>
              <a:t> </a:t>
            </a:r>
            <a:r>
              <a:rPr lang="en-US" b="1" dirty="0" err="1"/>
              <a:t>umožní</a:t>
            </a:r>
            <a:r>
              <a:rPr lang="en-US" b="1" dirty="0"/>
              <a:t> </a:t>
            </a:r>
            <a:r>
              <a:rPr lang="en-US" b="1" dirty="0" err="1"/>
              <a:t>tyto</a:t>
            </a:r>
            <a:r>
              <a:rPr lang="en-US" b="1" dirty="0"/>
              <a:t> </a:t>
            </a:r>
            <a:r>
              <a:rPr lang="en-US" b="1" dirty="0" err="1"/>
              <a:t>znalosti</a:t>
            </a:r>
            <a:r>
              <a:rPr lang="en-US" b="1" dirty="0"/>
              <a:t> </a:t>
            </a:r>
            <a:r>
              <a:rPr lang="en-US" b="1" dirty="0" err="1"/>
              <a:t>správně</a:t>
            </a:r>
            <a:r>
              <a:rPr lang="en-US" b="1" dirty="0"/>
              <a:t> </a:t>
            </a:r>
            <a:r>
              <a:rPr lang="en-US" b="1" dirty="0" err="1"/>
              <a:t>využít</a:t>
            </a:r>
            <a:r>
              <a:rPr lang="en-US" b="1" dirty="0"/>
              <a:t>.</a:t>
            </a:r>
            <a:r>
              <a:rPr lang="cs-CZ" b="1" dirty="0"/>
              <a:t>                                    EGW: </a:t>
            </a:r>
            <a:r>
              <a:rPr lang="en-US" b="1" dirty="0"/>
              <a:t>The Ministry of Healing, 127</a:t>
            </a:r>
            <a:r>
              <a:rPr lang="es-ES" b="1" dirty="0"/>
              <a:t>.</a:t>
            </a:r>
          </a:p>
          <a:p>
            <a:pPr marL="342900" indent="-342900">
              <a:spcBef>
                <a:spcPts val="600"/>
              </a:spcBef>
              <a:buClr>
                <a:schemeClr val="tx1"/>
              </a:buClr>
              <a:buFont typeface="+mj-lt"/>
              <a:buAutoNum type="arabicPeriod" startAt="5"/>
            </a:pPr>
            <a:r>
              <a:rPr lang="cs-CZ" b="1" dirty="0">
                <a:solidFill>
                  <a:schemeClr val="bg1"/>
                </a:solidFill>
                <a:highlight>
                  <a:srgbClr val="800000"/>
                </a:highlight>
              </a:rPr>
              <a:t>Závěr</a:t>
            </a:r>
            <a:r>
              <a:rPr lang="es-ES" b="1" dirty="0">
                <a:solidFill>
                  <a:schemeClr val="bg1"/>
                </a:solidFill>
                <a:highlight>
                  <a:srgbClr val="800000"/>
                </a:highlight>
              </a:rPr>
              <a:t>:</a:t>
            </a:r>
            <a:r>
              <a:rPr lang="es-ES" b="1" dirty="0"/>
              <a:t> </a:t>
            </a:r>
            <a:r>
              <a:rPr lang="en-US" b="1" dirty="0" err="1"/>
              <a:t>Musím</a:t>
            </a:r>
            <a:r>
              <a:rPr lang="en-US" b="1" dirty="0"/>
              <a:t> se </a:t>
            </a:r>
            <a:r>
              <a:rPr lang="en-US" b="1" dirty="0" err="1"/>
              <a:t>stále</a:t>
            </a:r>
            <a:r>
              <a:rPr lang="en-US" b="1" dirty="0"/>
              <a:t> </a:t>
            </a:r>
            <a:r>
              <a:rPr lang="en-US" b="1" dirty="0" err="1"/>
              <a:t>učit</a:t>
            </a:r>
            <a:r>
              <a:rPr lang="en-US" b="1" dirty="0"/>
              <a:t>, jak </a:t>
            </a:r>
            <a:r>
              <a:rPr lang="en-US" b="1" dirty="0" err="1"/>
              <a:t>pečovat</a:t>
            </a:r>
            <a:r>
              <a:rPr lang="en-US" b="1" dirty="0"/>
              <a:t> o t</a:t>
            </a:r>
            <a:r>
              <a:rPr lang="cs-CZ" b="1" dirty="0"/>
              <a:t>en</a:t>
            </a:r>
            <a:r>
              <a:rPr lang="en-US" b="1" dirty="0"/>
              <a:t>to </a:t>
            </a:r>
            <a:r>
              <a:rPr lang="cs-CZ" b="1" dirty="0"/>
              <a:t>chrám</a:t>
            </a:r>
            <a:r>
              <a:rPr lang="en-US" b="1" dirty="0"/>
              <a:t>, </a:t>
            </a:r>
            <a:r>
              <a:rPr lang="en-US" b="1" dirty="0" err="1"/>
              <a:t>tělo</a:t>
            </a:r>
            <a:r>
              <a:rPr lang="en-US" b="1" dirty="0"/>
              <a:t>, </a:t>
            </a:r>
            <a:r>
              <a:rPr lang="en-US" b="1" dirty="0" err="1"/>
              <a:t>které</a:t>
            </a:r>
            <a:r>
              <a:rPr lang="en-US" b="1" dirty="0"/>
              <a:t> mi </a:t>
            </a:r>
            <a:r>
              <a:rPr lang="en-US" b="1" dirty="0" err="1"/>
              <a:t>Bůh</a:t>
            </a:r>
            <a:r>
              <a:rPr lang="en-US" b="1" dirty="0"/>
              <a:t> dal, </a:t>
            </a:r>
            <a:r>
              <a:rPr lang="en-US" b="1" dirty="0" err="1"/>
              <a:t>abych</a:t>
            </a:r>
            <a:r>
              <a:rPr lang="en-US" b="1" dirty="0"/>
              <a:t> ji </a:t>
            </a:r>
            <a:r>
              <a:rPr lang="en-US" b="1" dirty="0" err="1"/>
              <a:t>mohl</a:t>
            </a:r>
            <a:r>
              <a:rPr lang="en-US" b="1" dirty="0"/>
              <a:t> </a:t>
            </a:r>
            <a:r>
              <a:rPr lang="en-US" b="1" dirty="0" err="1"/>
              <a:t>zachovat</a:t>
            </a:r>
            <a:r>
              <a:rPr lang="en-US" b="1" dirty="0"/>
              <a:t> v </a:t>
            </a:r>
            <a:r>
              <a:rPr lang="en-US" b="1" dirty="0" err="1"/>
              <a:t>nejlepším</a:t>
            </a:r>
            <a:r>
              <a:rPr lang="en-US" b="1" dirty="0"/>
              <a:t> </a:t>
            </a:r>
            <a:r>
              <a:rPr lang="en-US" b="1" dirty="0" err="1"/>
              <a:t>zdravotním</a:t>
            </a:r>
            <a:r>
              <a:rPr lang="en-US" b="1" dirty="0"/>
              <a:t> </a:t>
            </a:r>
            <a:r>
              <a:rPr lang="en-US" b="1" dirty="0" err="1"/>
              <a:t>stavu</a:t>
            </a:r>
            <a:r>
              <a:rPr lang="en-US" b="1" dirty="0"/>
              <a:t>. </a:t>
            </a:r>
            <a:r>
              <a:rPr lang="en-US" b="1" dirty="0" err="1"/>
              <a:t>Musím</a:t>
            </a:r>
            <a:r>
              <a:rPr lang="en-US" b="1" dirty="0"/>
              <a:t> </a:t>
            </a:r>
            <a:r>
              <a:rPr lang="en-US" b="1" dirty="0" err="1"/>
              <a:t>jíst</a:t>
            </a:r>
            <a:r>
              <a:rPr lang="en-US" b="1" dirty="0"/>
              <a:t> to, co </a:t>
            </a:r>
            <a:r>
              <a:rPr lang="en-US" b="1" dirty="0" err="1"/>
              <a:t>bude</a:t>
            </a:r>
            <a:r>
              <a:rPr lang="en-US" b="1" dirty="0"/>
              <a:t> pro </a:t>
            </a:r>
            <a:r>
              <a:rPr lang="en-US" b="1" dirty="0" err="1"/>
              <a:t>mé</a:t>
            </a:r>
            <a:r>
              <a:rPr lang="en-US" b="1" dirty="0"/>
              <a:t> </a:t>
            </a:r>
            <a:r>
              <a:rPr lang="en-US" b="1" dirty="0" err="1"/>
              <a:t>nejlepší</a:t>
            </a:r>
            <a:r>
              <a:rPr lang="en-US" b="1" dirty="0"/>
              <a:t> dobro </a:t>
            </a:r>
            <a:r>
              <a:rPr lang="en-US" b="1" dirty="0" err="1"/>
              <a:t>fyzicky</a:t>
            </a:r>
            <a:r>
              <a:rPr lang="en-US" b="1" dirty="0"/>
              <a:t>, a </a:t>
            </a:r>
            <a:r>
              <a:rPr lang="en-US" b="1" dirty="0" err="1"/>
              <a:t>musím</a:t>
            </a:r>
            <a:r>
              <a:rPr lang="en-US" b="1" dirty="0"/>
              <a:t> </a:t>
            </a:r>
            <a:r>
              <a:rPr lang="en-US" b="1" dirty="0" err="1"/>
              <a:t>věnovat</a:t>
            </a:r>
            <a:r>
              <a:rPr lang="en-US" b="1" dirty="0"/>
              <a:t> </a:t>
            </a:r>
            <a:r>
              <a:rPr lang="en-US" b="1" dirty="0" err="1"/>
              <a:t>zvláštní</a:t>
            </a:r>
            <a:r>
              <a:rPr lang="en-US" b="1" dirty="0"/>
              <a:t> </a:t>
            </a:r>
            <a:r>
              <a:rPr lang="en-US" b="1" dirty="0" err="1"/>
              <a:t>pozornost</a:t>
            </a:r>
            <a:r>
              <a:rPr lang="en-US" b="1" dirty="0"/>
              <a:t> </a:t>
            </a:r>
            <a:r>
              <a:rPr lang="en-US" b="1" dirty="0" err="1"/>
              <a:t>tomu</a:t>
            </a:r>
            <a:r>
              <a:rPr lang="en-US" b="1" dirty="0"/>
              <a:t>, aby </a:t>
            </a:r>
            <a:r>
              <a:rPr lang="en-US" b="1" dirty="0" err="1"/>
              <a:t>mé</a:t>
            </a:r>
            <a:r>
              <a:rPr lang="en-US" b="1" dirty="0"/>
              <a:t> </a:t>
            </a:r>
            <a:r>
              <a:rPr lang="en-US" b="1" dirty="0" err="1"/>
              <a:t>oblečení</a:t>
            </a:r>
            <a:r>
              <a:rPr lang="en-US" b="1" dirty="0"/>
              <a:t> </a:t>
            </a:r>
            <a:r>
              <a:rPr lang="en-US" b="1" dirty="0" err="1"/>
              <a:t>vedlo</a:t>
            </a:r>
            <a:r>
              <a:rPr lang="en-US" b="1" dirty="0"/>
              <a:t> </a:t>
            </a:r>
            <a:r>
              <a:rPr lang="en-US" b="1" dirty="0" err="1"/>
              <a:t>ke</a:t>
            </a:r>
            <a:r>
              <a:rPr lang="en-US" b="1" dirty="0"/>
              <a:t> </a:t>
            </a:r>
            <a:r>
              <a:rPr lang="en-US" b="1" dirty="0" err="1"/>
              <a:t>zdravému</a:t>
            </a:r>
            <a:r>
              <a:rPr lang="en-US" b="1" dirty="0"/>
              <a:t> </a:t>
            </a:r>
            <a:r>
              <a:rPr lang="en-US" b="1" dirty="0" err="1"/>
              <a:t>oběhu</a:t>
            </a:r>
            <a:r>
              <a:rPr lang="en-US" b="1" dirty="0"/>
              <a:t> </a:t>
            </a:r>
            <a:r>
              <a:rPr lang="en-US" b="1" dirty="0" err="1"/>
              <a:t>krve</a:t>
            </a:r>
            <a:r>
              <a:rPr lang="en-US" b="1" dirty="0"/>
              <a:t>. </a:t>
            </a:r>
            <a:r>
              <a:rPr lang="en-US" b="1" dirty="0" err="1"/>
              <a:t>Nesmím</a:t>
            </a:r>
            <a:r>
              <a:rPr lang="en-US" b="1" dirty="0"/>
              <a:t> se </a:t>
            </a:r>
            <a:r>
              <a:rPr lang="en-US" b="1" dirty="0" err="1"/>
              <a:t>připravit</a:t>
            </a:r>
            <a:r>
              <a:rPr lang="en-US" b="1" dirty="0"/>
              <a:t> o </a:t>
            </a:r>
            <a:r>
              <a:rPr lang="en-US" b="1" dirty="0" err="1"/>
              <a:t>pohyb</a:t>
            </a:r>
            <a:r>
              <a:rPr lang="en-US" b="1" dirty="0"/>
              <a:t> a </a:t>
            </a:r>
            <a:r>
              <a:rPr lang="en-US" b="1" dirty="0" err="1"/>
              <a:t>vzduch</a:t>
            </a:r>
            <a:r>
              <a:rPr lang="en-US" b="1" dirty="0"/>
              <a:t>. </a:t>
            </a:r>
            <a:r>
              <a:rPr lang="en-US" b="1" dirty="0" err="1"/>
              <a:t>Musím</a:t>
            </a:r>
            <a:r>
              <a:rPr lang="en-US" b="1" dirty="0"/>
              <a:t> </a:t>
            </a:r>
            <a:r>
              <a:rPr lang="en-US" b="1" dirty="0" err="1"/>
              <a:t>získat</a:t>
            </a:r>
            <a:r>
              <a:rPr lang="en-US" b="1" dirty="0"/>
              <a:t> </a:t>
            </a:r>
            <a:r>
              <a:rPr lang="en-US" b="1" dirty="0" err="1"/>
              <a:t>veškeré</a:t>
            </a:r>
            <a:r>
              <a:rPr lang="en-US" b="1" dirty="0"/>
              <a:t> </a:t>
            </a:r>
            <a:r>
              <a:rPr lang="en-US" b="1" dirty="0" err="1"/>
              <a:t>sluneční</a:t>
            </a:r>
            <a:r>
              <a:rPr lang="en-US" b="1" dirty="0"/>
              <a:t> </a:t>
            </a:r>
            <a:r>
              <a:rPr lang="en-US" b="1" dirty="0" err="1"/>
              <a:t>světlo</a:t>
            </a:r>
            <a:r>
              <a:rPr lang="en-US" b="1" dirty="0"/>
              <a:t>, </a:t>
            </a:r>
            <a:r>
              <a:rPr lang="en-US" b="1" dirty="0" err="1"/>
              <a:t>které</a:t>
            </a:r>
            <a:r>
              <a:rPr lang="en-US" b="1" dirty="0"/>
              <a:t> je pro </a:t>
            </a:r>
            <a:r>
              <a:rPr lang="en-US" b="1" dirty="0" err="1"/>
              <a:t>mě</a:t>
            </a:r>
            <a:r>
              <a:rPr lang="en-US" b="1" dirty="0"/>
              <a:t> </a:t>
            </a:r>
            <a:r>
              <a:rPr lang="en-US" b="1" dirty="0" err="1"/>
              <a:t>možné</a:t>
            </a:r>
            <a:r>
              <a:rPr lang="en-US" b="1" dirty="0"/>
              <a:t> </a:t>
            </a:r>
            <a:r>
              <a:rPr lang="en-US" b="1" dirty="0" err="1"/>
              <a:t>získat</a:t>
            </a:r>
            <a:r>
              <a:rPr lang="en-US" b="1" dirty="0"/>
              <a:t>. </a:t>
            </a:r>
            <a:r>
              <a:rPr lang="en-US" b="1" dirty="0" err="1"/>
              <a:t>Musím</a:t>
            </a:r>
            <a:r>
              <a:rPr lang="en-US" b="1" dirty="0"/>
              <a:t> </a:t>
            </a:r>
            <a:r>
              <a:rPr lang="en-US" b="1" dirty="0" err="1"/>
              <a:t>mít</a:t>
            </a:r>
            <a:r>
              <a:rPr lang="en-US" b="1" dirty="0"/>
              <a:t> </a:t>
            </a:r>
            <a:r>
              <a:rPr lang="en-US" b="1" dirty="0" err="1"/>
              <a:t>moudrost</a:t>
            </a:r>
            <a:r>
              <a:rPr lang="en-US" b="1" dirty="0"/>
              <a:t>, </a:t>
            </a:r>
            <a:r>
              <a:rPr lang="en-US" b="1" dirty="0" err="1"/>
              <a:t>abych</a:t>
            </a:r>
            <a:r>
              <a:rPr lang="en-US" b="1" dirty="0"/>
              <a:t> </a:t>
            </a:r>
            <a:r>
              <a:rPr lang="en-US" b="1" dirty="0" err="1"/>
              <a:t>byl</a:t>
            </a:r>
            <a:r>
              <a:rPr lang="en-US" b="1" dirty="0"/>
              <a:t> </a:t>
            </a:r>
            <a:r>
              <a:rPr lang="en-US" b="1" dirty="0" err="1"/>
              <a:t>věrným</a:t>
            </a:r>
            <a:r>
              <a:rPr lang="en-US" b="1" dirty="0"/>
              <a:t> </a:t>
            </a:r>
            <a:r>
              <a:rPr lang="en-US" b="1" dirty="0" err="1"/>
              <a:t>strážcem</a:t>
            </a:r>
            <a:r>
              <a:rPr lang="en-US" b="1" dirty="0"/>
              <a:t> </a:t>
            </a:r>
            <a:r>
              <a:rPr lang="en-US" b="1" dirty="0" err="1"/>
              <a:t>svého</a:t>
            </a:r>
            <a:r>
              <a:rPr lang="en-US" b="1" dirty="0"/>
              <a:t> </a:t>
            </a:r>
            <a:r>
              <a:rPr lang="en-US" b="1" dirty="0" err="1"/>
              <a:t>těla</a:t>
            </a:r>
            <a:r>
              <a:rPr lang="en-US" b="1" dirty="0"/>
              <a:t>.—</a:t>
            </a:r>
            <a:r>
              <a:rPr lang="cs-CZ" b="1" dirty="0"/>
              <a:t>EGW: </a:t>
            </a:r>
            <a:r>
              <a:rPr lang="en-US" b="1" dirty="0"/>
              <a:t>Medical Ministry</a:t>
            </a:r>
            <a:r>
              <a:rPr lang="cs-CZ" b="1" dirty="0"/>
              <a:t> strana</a:t>
            </a:r>
            <a:r>
              <a:rPr lang="en-US" b="1" dirty="0"/>
              <a:t> 230</a:t>
            </a:r>
            <a:r>
              <a:rPr lang="es-ES" sz="1800" b="1" i="0" u="none" strike="noStrike" baseline="0" dirty="0"/>
              <a:t>.</a:t>
            </a:r>
            <a:endParaRPr lang="es-ES" b="1" dirty="0"/>
          </a:p>
        </p:txBody>
      </p:sp>
      <p:pic>
        <p:nvPicPr>
          <p:cNvPr id="8" name="Imagen 7">
            <a:extLst>
              <a:ext uri="{FF2B5EF4-FFF2-40B4-BE49-F238E27FC236}">
                <a16:creationId xmlns:a16="http://schemas.microsoft.com/office/drawing/2014/main" id="{DBF85B71-0616-2F00-A19E-DC5FDB776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9" name="CuadroTexto 8">
            <a:extLst>
              <a:ext uri="{FF2B5EF4-FFF2-40B4-BE49-F238E27FC236}">
                <a16:creationId xmlns:a16="http://schemas.microsoft.com/office/drawing/2014/main" id="{28BB8EB1-E313-DF0A-22CF-9385FF83E2F7}"/>
              </a:ext>
            </a:extLst>
          </p:cNvPr>
          <p:cNvSpPr txBox="1"/>
          <p:nvPr/>
        </p:nvSpPr>
        <p:spPr>
          <a:xfrm>
            <a:off x="8487702" y="283718"/>
            <a:ext cx="2759418" cy="1038010"/>
          </a:xfrm>
          <a:prstGeom prst="rect">
            <a:avLst/>
          </a:prstGeom>
          <a:noFill/>
        </p:spPr>
        <p:txBody>
          <a:bodyPr wrap="square">
            <a:spAutoFit/>
          </a:bodyPr>
          <a:lstStyle/>
          <a:p>
            <a:pPr algn="ct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Znalost</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poslušnost</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zákonů</a:t>
            </a:r>
            <a:r>
              <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života</a:t>
            </a:r>
            <a:endPar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7" name="Imagen 6" descr="Imagen que contiene persona, interior, bebé, tabla&#10;&#10;Descripción generada automáticamente">
            <a:extLst>
              <a:ext uri="{FF2B5EF4-FFF2-40B4-BE49-F238E27FC236}">
                <a16:creationId xmlns:a16="http://schemas.microsoft.com/office/drawing/2014/main" id="{3C27DE05-43CB-89AE-B85F-D9C7744D4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114" y="283718"/>
            <a:ext cx="1557016" cy="103801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0" name="Imagen 9">
            <a:extLst>
              <a:ext uri="{FF2B5EF4-FFF2-40B4-BE49-F238E27FC236}">
                <a16:creationId xmlns:a16="http://schemas.microsoft.com/office/drawing/2014/main" id="{CBD1FDBC-ACB4-BD87-D535-FF468D58E29B}"/>
              </a:ext>
            </a:extLst>
          </p:cNvPr>
          <p:cNvPicPr>
            <a:picLocks noChangeAspect="1"/>
          </p:cNvPicPr>
          <p:nvPr/>
        </p:nvPicPr>
        <p:blipFill>
          <a:blip r:embed="rId5"/>
          <a:stretch>
            <a:fillRect/>
          </a:stretch>
        </p:blipFill>
        <p:spPr>
          <a:xfrm>
            <a:off x="7287768" y="1476332"/>
            <a:ext cx="4389120" cy="34209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17536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1000"/>
                                        <p:tgtEl>
                                          <p:spTgt spid="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out)">
                                      <p:cBhvr>
                                        <p:cTn id="30" dur="1000"/>
                                        <p:tgtEl>
                                          <p:spTgt spid="10"/>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9CCE8A2E-61E7-4667-90A8-34285A8C4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10836" y="3824539"/>
            <a:ext cx="9970328" cy="2893100"/>
          </a:xfrm>
          <a:prstGeom prst="rect">
            <a:avLst/>
          </a:prstGeom>
          <a:solidFill>
            <a:schemeClr val="accent6">
              <a:lumMod val="40000"/>
              <a:lumOff val="60000"/>
            </a:schemeClr>
          </a:solidFill>
          <a:ln w="28575">
            <a:solidFill>
              <a:schemeClr val="accent6">
                <a:lumMod val="50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7BCAA2A-67F1-DB8A-662B-906EACADBA4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246888" y="188385"/>
            <a:ext cx="2834640" cy="3492035"/>
          </a:xfrm>
          <a:prstGeom prst="rect">
            <a:avLst/>
          </a:prstGeom>
          <a:scene3d>
            <a:camera prst="orthographicFront"/>
            <a:lightRig rig="threePt" dir="t"/>
          </a:scene3d>
          <a:sp3d>
            <a:bevelT/>
          </a:sp3d>
        </p:spPr>
      </p:pic>
      <p:pic>
        <p:nvPicPr>
          <p:cNvPr id="5" name="Imagen 4">
            <a:extLst>
              <a:ext uri="{FF2B5EF4-FFF2-40B4-BE49-F238E27FC236}">
                <a16:creationId xmlns:a16="http://schemas.microsoft.com/office/drawing/2014/main" id="{36E77EE0-3C11-8ADA-E603-F0BA9DD8EC8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200400" y="188384"/>
            <a:ext cx="2834640" cy="3492035"/>
          </a:xfrm>
          <a:prstGeom prst="rect">
            <a:avLst/>
          </a:prstGeom>
          <a:scene3d>
            <a:camera prst="orthographicFront"/>
            <a:lightRig rig="threePt" dir="t"/>
          </a:scene3d>
          <a:sp3d>
            <a:bevelT/>
          </a:sp3d>
        </p:spPr>
      </p:pic>
      <p:pic>
        <p:nvPicPr>
          <p:cNvPr id="3" name="Imagen 2">
            <a:extLst>
              <a:ext uri="{FF2B5EF4-FFF2-40B4-BE49-F238E27FC236}">
                <a16:creationId xmlns:a16="http://schemas.microsoft.com/office/drawing/2014/main" id="{CE6D038B-A34F-E0AC-DC11-6AC53948824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53912" y="188384"/>
            <a:ext cx="2834640" cy="3492035"/>
          </a:xfrm>
          <a:prstGeom prst="rect">
            <a:avLst/>
          </a:prstGeom>
          <a:scene3d>
            <a:camera prst="orthographicFront"/>
            <a:lightRig rig="threePt" dir="t"/>
          </a:scene3d>
          <a:sp3d>
            <a:bevelT/>
          </a:sp3d>
        </p:spPr>
      </p:pic>
      <p:pic>
        <p:nvPicPr>
          <p:cNvPr id="6" name="Imagen 5">
            <a:extLst>
              <a:ext uri="{FF2B5EF4-FFF2-40B4-BE49-F238E27FC236}">
                <a16:creationId xmlns:a16="http://schemas.microsoft.com/office/drawing/2014/main" id="{8C91249C-8D9F-1678-4859-66C0DD796AB0}"/>
              </a:ext>
            </a:extLst>
          </p:cNvPr>
          <p:cNvPicPr>
            <a:picLocks noGrp="1" noRot="1" noChangeAspect="1" noMove="1" noResize="1" noEditPoints="1" noAdjustHandles="1" noChangeArrowheads="1" noChangeShapeType="1" noCrop="1"/>
          </p:cNvPicPr>
          <p:nvPr/>
        </p:nvPicPr>
        <p:blipFill>
          <a:blip r:embed="rId5"/>
          <a:stretch>
            <a:fillRect/>
          </a:stretch>
        </p:blipFill>
        <p:spPr>
          <a:xfrm>
            <a:off x="9107424" y="184624"/>
            <a:ext cx="2834640" cy="3499555"/>
          </a:xfrm>
          <a:prstGeom prst="rect">
            <a:avLst/>
          </a:prstGeom>
          <a:scene3d>
            <a:camera prst="orthographicFront"/>
            <a:lightRig rig="threePt" dir="t"/>
          </a:scene3d>
          <a:sp3d>
            <a:bevelT/>
          </a:sp3d>
        </p:spPr>
      </p:pic>
      <p:sp>
        <p:nvSpPr>
          <p:cNvPr id="15" name="Rectangle 14">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46222" y="4911519"/>
            <a:ext cx="128016" cy="704088"/>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hidden="1">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C7DDE056-8EDF-C3C7-CF4F-FEB8DAA213AA}"/>
              </a:ext>
            </a:extLst>
          </p:cNvPr>
          <p:cNvSpPr txBox="1">
            <a:spLocks/>
          </p:cNvSpPr>
          <p:nvPr/>
        </p:nvSpPr>
        <p:spPr>
          <a:xfrm>
            <a:off x="1345492" y="4094012"/>
            <a:ext cx="9607656" cy="2339102"/>
          </a:xfrm>
          <a:prstGeom prst="rect">
            <a:avLst/>
          </a:prstGeom>
          <a:noFill/>
        </p:spPr>
        <p:txBody>
          <a:bodyPr wrap="square" rtlCol="0">
            <a:spAutoFit/>
          </a:bodyPr>
          <a:lstStyle/>
          <a:p>
            <a:pPr>
              <a:spcBef>
                <a:spcPts val="600"/>
              </a:spcBef>
            </a:pPr>
            <a:r>
              <a:rPr lang="es-ES" b="1" dirty="0"/>
              <a:t>V </a:t>
            </a:r>
            <a:r>
              <a:rPr lang="es-ES" b="1" dirty="0" err="1"/>
              <a:t>této</a:t>
            </a:r>
            <a:r>
              <a:rPr lang="es-ES" b="1" dirty="0"/>
              <a:t> </a:t>
            </a:r>
            <a:r>
              <a:rPr lang="es-ES" b="1" dirty="0" err="1"/>
              <a:t>třetí</a:t>
            </a:r>
            <a:r>
              <a:rPr lang="es-ES" b="1" dirty="0"/>
              <a:t> </a:t>
            </a:r>
            <a:r>
              <a:rPr lang="es-ES" b="1" dirty="0" err="1"/>
              <a:t>části</a:t>
            </a:r>
            <a:r>
              <a:rPr lang="es-ES" b="1" dirty="0"/>
              <a:t> se </a:t>
            </a:r>
            <a:r>
              <a:rPr lang="es-ES" b="1" dirty="0" err="1"/>
              <a:t>naučíme</a:t>
            </a:r>
            <a:r>
              <a:rPr lang="es-ES" b="1" dirty="0"/>
              <a:t>, </a:t>
            </a:r>
            <a:r>
              <a:rPr lang="es-ES" b="1" dirty="0" err="1"/>
              <a:t>jak</a:t>
            </a:r>
            <a:r>
              <a:rPr lang="es-ES" b="1" dirty="0"/>
              <a:t> </a:t>
            </a:r>
            <a:r>
              <a:rPr lang="es-ES" b="1" dirty="0" err="1"/>
              <a:t>připravit</a:t>
            </a:r>
            <a:r>
              <a:rPr lang="es-ES" b="1" dirty="0"/>
              <a:t> </a:t>
            </a:r>
            <a:r>
              <a:rPr lang="es-ES" b="1" dirty="0" err="1"/>
              <a:t>naše</a:t>
            </a:r>
            <a:r>
              <a:rPr lang="es-ES" b="1" dirty="0"/>
              <a:t> </a:t>
            </a:r>
            <a:r>
              <a:rPr lang="cs-CZ" b="1" dirty="0"/>
              <a:t>děti</a:t>
            </a:r>
            <a:r>
              <a:rPr lang="es-ES" b="1" dirty="0"/>
              <a:t> </a:t>
            </a:r>
            <a:r>
              <a:rPr lang="es-ES" b="1" dirty="0" err="1"/>
              <a:t>na</a:t>
            </a:r>
            <a:r>
              <a:rPr lang="es-ES" b="1" dirty="0"/>
              <a:t> </a:t>
            </a:r>
            <a:r>
              <a:rPr lang="es-ES" b="1" dirty="0" err="1"/>
              <a:t>školní</a:t>
            </a:r>
            <a:r>
              <a:rPr lang="es-ES" b="1" dirty="0"/>
              <a:t> </a:t>
            </a:r>
            <a:r>
              <a:rPr lang="es-ES" b="1" dirty="0" err="1"/>
              <a:t>docházku</a:t>
            </a:r>
            <a:r>
              <a:rPr lang="es-ES" b="1" dirty="0"/>
              <a:t> a </a:t>
            </a:r>
            <a:r>
              <a:rPr lang="es-ES" b="1" dirty="0" err="1"/>
              <a:t>jak</a:t>
            </a:r>
            <a:r>
              <a:rPr lang="es-ES" b="1" dirty="0"/>
              <a:t> </a:t>
            </a:r>
            <a:r>
              <a:rPr lang="es-ES" b="1" dirty="0" err="1"/>
              <a:t>spolupracovat</a:t>
            </a:r>
            <a:r>
              <a:rPr lang="cs-CZ" b="1" dirty="0"/>
              <a:t> s učiteli</a:t>
            </a:r>
            <a:r>
              <a:rPr lang="es-ES" b="1" dirty="0"/>
              <a:t>.</a:t>
            </a:r>
          </a:p>
          <a:p>
            <a:pPr>
              <a:spcBef>
                <a:spcPts val="600"/>
              </a:spcBef>
            </a:pPr>
            <a:r>
              <a:rPr lang="es-ES" b="1" dirty="0" err="1"/>
              <a:t>Uvidíme</a:t>
            </a:r>
            <a:r>
              <a:rPr lang="es-ES" b="1" dirty="0"/>
              <a:t> </a:t>
            </a:r>
            <a:r>
              <a:rPr lang="es-ES" b="1" dirty="0" err="1"/>
              <a:t>zásadní</a:t>
            </a:r>
            <a:r>
              <a:rPr lang="es-ES" b="1" dirty="0"/>
              <a:t> </a:t>
            </a:r>
            <a:r>
              <a:rPr lang="es-ES" b="1" dirty="0" err="1"/>
              <a:t>význam</a:t>
            </a:r>
            <a:r>
              <a:rPr lang="es-ES" b="1" dirty="0"/>
              <a:t> </a:t>
            </a:r>
            <a:r>
              <a:rPr lang="es-ES" b="1" dirty="0" err="1"/>
              <a:t>fyzického</a:t>
            </a:r>
            <a:r>
              <a:rPr lang="es-ES" b="1" dirty="0"/>
              <a:t> </a:t>
            </a:r>
            <a:r>
              <a:rPr lang="es-ES" b="1" dirty="0" err="1"/>
              <a:t>rozvoje</a:t>
            </a:r>
            <a:r>
              <a:rPr lang="es-ES" b="1" dirty="0"/>
              <a:t>: </a:t>
            </a:r>
            <a:r>
              <a:rPr lang="es-ES" b="1" dirty="0" err="1"/>
              <a:t>cvičení</a:t>
            </a:r>
            <a:r>
              <a:rPr lang="es-ES" b="1" dirty="0"/>
              <a:t>, </a:t>
            </a:r>
            <a:r>
              <a:rPr lang="cs-CZ" b="1" dirty="0"/>
              <a:t>uklízení</a:t>
            </a:r>
            <a:r>
              <a:rPr lang="es-ES" b="1" dirty="0"/>
              <a:t>, </a:t>
            </a:r>
            <a:r>
              <a:rPr lang="es-ES" b="1" dirty="0" err="1"/>
              <a:t>práce</a:t>
            </a:r>
            <a:r>
              <a:rPr lang="es-ES" b="1" dirty="0"/>
              <a:t>, </a:t>
            </a:r>
            <a:r>
              <a:rPr lang="es-ES" b="1" dirty="0" err="1"/>
              <a:t>učení</a:t>
            </a:r>
            <a:r>
              <a:rPr lang="es-ES" b="1" dirty="0"/>
              <a:t> se </a:t>
            </a:r>
            <a:r>
              <a:rPr lang="es-ES" b="1" dirty="0" err="1"/>
              <a:t>obchodu</a:t>
            </a:r>
            <a:r>
              <a:rPr lang="es-ES" b="1" dirty="0"/>
              <a:t>, </a:t>
            </a:r>
            <a:r>
              <a:rPr lang="es-ES" b="1" dirty="0" err="1"/>
              <a:t>přírodní</a:t>
            </a:r>
            <a:r>
              <a:rPr lang="es-ES" b="1" dirty="0"/>
              <a:t> </a:t>
            </a:r>
            <a:r>
              <a:rPr lang="es-ES" b="1" dirty="0" err="1"/>
              <a:t>prostředky</a:t>
            </a:r>
            <a:r>
              <a:rPr lang="es-ES" b="1" dirty="0"/>
              <a:t> ...</a:t>
            </a:r>
          </a:p>
          <a:p>
            <a:pPr>
              <a:spcBef>
                <a:spcPts val="600"/>
              </a:spcBef>
            </a:pPr>
            <a:r>
              <a:rPr lang="es-ES" b="1" dirty="0" err="1"/>
              <a:t>Budeme</a:t>
            </a:r>
            <a:r>
              <a:rPr lang="es-ES" b="1" dirty="0"/>
              <a:t> </a:t>
            </a:r>
            <a:r>
              <a:rPr lang="cs-CZ" b="1" dirty="0"/>
              <a:t>pozná</a:t>
            </a:r>
            <a:r>
              <a:rPr lang="es-ES" b="1" dirty="0" err="1"/>
              <a:t>vat</a:t>
            </a:r>
            <a:r>
              <a:rPr lang="es-ES" b="1" dirty="0"/>
              <a:t> </a:t>
            </a:r>
            <a:r>
              <a:rPr lang="es-ES" b="1" dirty="0" err="1"/>
              <a:t>tipy</a:t>
            </a:r>
            <a:r>
              <a:rPr lang="es-ES" b="1" dirty="0"/>
              <a:t>, </a:t>
            </a:r>
            <a:r>
              <a:rPr lang="es-ES" b="1" dirty="0" err="1"/>
              <a:t>které</a:t>
            </a:r>
            <a:r>
              <a:rPr lang="es-ES" b="1" dirty="0"/>
              <a:t> </a:t>
            </a:r>
            <a:r>
              <a:rPr lang="es-ES" b="1" dirty="0" err="1"/>
              <a:t>nás</a:t>
            </a:r>
            <a:r>
              <a:rPr lang="es-ES" b="1" dirty="0"/>
              <a:t> </a:t>
            </a:r>
            <a:r>
              <a:rPr lang="es-ES" b="1" dirty="0" err="1"/>
              <a:t>naučí</a:t>
            </a:r>
            <a:r>
              <a:rPr lang="es-ES" b="1" dirty="0"/>
              <a:t> </a:t>
            </a:r>
            <a:r>
              <a:rPr lang="es-ES" b="1" dirty="0" err="1"/>
              <a:t>udržovat</a:t>
            </a:r>
            <a:r>
              <a:rPr lang="es-ES" b="1" dirty="0"/>
              <a:t> </a:t>
            </a:r>
            <a:r>
              <a:rPr lang="es-ES" b="1" dirty="0" err="1"/>
              <a:t>fyzickou</a:t>
            </a:r>
            <a:r>
              <a:rPr lang="es-ES" b="1" dirty="0"/>
              <a:t> </a:t>
            </a:r>
            <a:r>
              <a:rPr lang="es-ES" b="1" dirty="0" err="1"/>
              <a:t>vhodnost</a:t>
            </a:r>
            <a:r>
              <a:rPr lang="es-ES" b="1" dirty="0"/>
              <a:t> s </a:t>
            </a:r>
            <a:r>
              <a:rPr lang="es-ES" b="1" dirty="0" err="1"/>
              <a:t>jídlem</a:t>
            </a:r>
            <a:r>
              <a:rPr lang="es-ES" b="1" dirty="0"/>
              <a:t> a </a:t>
            </a:r>
            <a:r>
              <a:rPr lang="es-ES" b="1" dirty="0" err="1"/>
              <a:t>střídmostí</a:t>
            </a:r>
            <a:r>
              <a:rPr lang="es-ES" b="1" dirty="0"/>
              <a:t>.</a:t>
            </a:r>
          </a:p>
          <a:p>
            <a:pPr>
              <a:spcBef>
                <a:spcPts val="600"/>
              </a:spcBef>
            </a:pPr>
            <a:r>
              <a:rPr lang="es-ES" b="1" dirty="0"/>
              <a:t>A </a:t>
            </a:r>
            <a:r>
              <a:rPr lang="es-ES" b="1" dirty="0" err="1"/>
              <a:t>nakonec</a:t>
            </a:r>
            <a:r>
              <a:rPr lang="es-ES" b="1" dirty="0"/>
              <a:t> </a:t>
            </a:r>
            <a:r>
              <a:rPr lang="es-ES" b="1" dirty="0" err="1"/>
              <a:t>několik</a:t>
            </a:r>
            <a:r>
              <a:rPr lang="es-ES" b="1" dirty="0"/>
              <a:t> </a:t>
            </a:r>
            <a:r>
              <a:rPr lang="es-ES" b="1" dirty="0" err="1"/>
              <a:t>doporučení</a:t>
            </a:r>
            <a:r>
              <a:rPr lang="es-ES" b="1" dirty="0"/>
              <a:t> </a:t>
            </a:r>
            <a:r>
              <a:rPr lang="es-ES" b="1" dirty="0" err="1"/>
              <a:t>ohledně</a:t>
            </a:r>
            <a:r>
              <a:rPr lang="es-ES" b="1" dirty="0"/>
              <a:t> </a:t>
            </a:r>
            <a:r>
              <a:rPr lang="es-ES" b="1" dirty="0" err="1"/>
              <a:t>požehnání</a:t>
            </a:r>
            <a:r>
              <a:rPr lang="es-ES" b="1" dirty="0"/>
              <a:t> </a:t>
            </a:r>
            <a:r>
              <a:rPr lang="es-ES" b="1" dirty="0" err="1"/>
              <a:t>správného</a:t>
            </a:r>
            <a:r>
              <a:rPr lang="es-ES" b="1" dirty="0"/>
              <a:t> </a:t>
            </a:r>
            <a:r>
              <a:rPr lang="es-ES" b="1" dirty="0" err="1"/>
              <a:t>oblečení</a:t>
            </a:r>
            <a:r>
              <a:rPr lang="es-ES" b="1" dirty="0"/>
              <a:t> a </a:t>
            </a:r>
            <a:r>
              <a:rPr lang="es-ES" b="1" dirty="0" err="1"/>
              <a:t>škodlivosti</a:t>
            </a:r>
            <a:r>
              <a:rPr lang="es-ES" b="1" dirty="0"/>
              <a:t> </a:t>
            </a:r>
            <a:r>
              <a:rPr lang="es-ES" b="1" dirty="0" err="1"/>
              <a:t>života</a:t>
            </a:r>
            <a:r>
              <a:rPr lang="es-ES" b="1" dirty="0"/>
              <a:t> </a:t>
            </a:r>
            <a:r>
              <a:rPr lang="es-ES" b="1" dirty="0" err="1"/>
              <a:t>podle</a:t>
            </a:r>
            <a:r>
              <a:rPr lang="es-ES" b="1" dirty="0"/>
              <a:t> </a:t>
            </a:r>
            <a:r>
              <a:rPr lang="es-ES" b="1" dirty="0" err="1"/>
              <a:t>módy</a:t>
            </a:r>
            <a:r>
              <a:rPr lang="es-ES" b="1" dirty="0"/>
              <a:t>.</a:t>
            </a:r>
          </a:p>
          <a:p>
            <a:pPr>
              <a:spcBef>
                <a:spcPts val="600"/>
              </a:spcBef>
            </a:pPr>
            <a:r>
              <a:rPr lang="es-ES" b="1" dirty="0" err="1"/>
              <a:t>To</a:t>
            </a:r>
            <a:r>
              <a:rPr lang="es-ES" b="1" dirty="0"/>
              <a:t> </a:t>
            </a:r>
            <a:r>
              <a:rPr lang="es-ES" b="1" dirty="0" err="1"/>
              <a:t>vše</a:t>
            </a:r>
            <a:r>
              <a:rPr lang="es-ES" b="1" dirty="0"/>
              <a:t> s </a:t>
            </a:r>
            <a:r>
              <a:rPr lang="es-ES" b="1" dirty="0" err="1"/>
              <a:t>cílem</a:t>
            </a:r>
            <a:r>
              <a:rPr lang="es-ES" b="1" dirty="0"/>
              <a:t>, </a:t>
            </a:r>
            <a:r>
              <a:rPr lang="es-ES" b="1" dirty="0" err="1"/>
              <a:t>aby</a:t>
            </a:r>
            <a:r>
              <a:rPr lang="es-ES" b="1" dirty="0"/>
              <a:t> </a:t>
            </a:r>
            <a:r>
              <a:rPr lang="es-ES" b="1" dirty="0" err="1"/>
              <a:t>naše</a:t>
            </a:r>
            <a:r>
              <a:rPr lang="es-ES" b="1" dirty="0"/>
              <a:t> </a:t>
            </a:r>
            <a:r>
              <a:rPr lang="es-ES" b="1" dirty="0" err="1"/>
              <a:t>děti</a:t>
            </a:r>
            <a:r>
              <a:rPr lang="es-ES" b="1" dirty="0"/>
              <a:t> </a:t>
            </a:r>
            <a:r>
              <a:rPr lang="es-ES" b="1" dirty="0" err="1"/>
              <a:t>vedly</a:t>
            </a:r>
            <a:r>
              <a:rPr lang="es-ES" b="1" dirty="0"/>
              <a:t> </a:t>
            </a:r>
            <a:r>
              <a:rPr lang="es-ES" b="1" dirty="0" err="1"/>
              <a:t>život</a:t>
            </a:r>
            <a:r>
              <a:rPr lang="es-ES" b="1" dirty="0"/>
              <a:t> </a:t>
            </a:r>
            <a:r>
              <a:rPr lang="es-ES" b="1" dirty="0" err="1"/>
              <a:t>podle</a:t>
            </a:r>
            <a:r>
              <a:rPr lang="es-ES" b="1" dirty="0"/>
              <a:t> </a:t>
            </a:r>
            <a:r>
              <a:rPr lang="es-ES" b="1" dirty="0" err="1"/>
              <a:t>Boží</a:t>
            </a:r>
            <a:r>
              <a:rPr lang="es-ES" b="1" dirty="0"/>
              <a:t> </a:t>
            </a:r>
            <a:r>
              <a:rPr lang="es-ES" b="1" dirty="0" err="1"/>
              <a:t>vůle</a:t>
            </a:r>
            <a:r>
              <a:rPr lang="es-ES" b="1" dirty="0"/>
              <a:t>.</a:t>
            </a:r>
          </a:p>
        </p:txBody>
      </p:sp>
      <p:sp>
        <p:nvSpPr>
          <p:cNvPr id="8" name="Rectangle 14">
            <a:extLst>
              <a:ext uri="{FF2B5EF4-FFF2-40B4-BE49-F238E27FC236}">
                <a16:creationId xmlns:a16="http://schemas.microsoft.com/office/drawing/2014/main" id="{AE8A81DA-C9DE-C715-C982-8A17BA63A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005570" y="4911519"/>
            <a:ext cx="128016" cy="704088"/>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4652" r="24652"/>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06425" y="1940669"/>
            <a:ext cx="594118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err="1">
                <a:ln w="6600">
                  <a:solidFill>
                    <a:srgbClr val="E13B44"/>
                  </a:solidFill>
                  <a:prstDash val="solid"/>
                </a:ln>
                <a:solidFill>
                  <a:srgbClr val="FFFF00"/>
                </a:solidFill>
                <a:effectLst>
                  <a:outerShdw dist="38100" dir="2700000" algn="tl" rotWithShape="0">
                    <a:srgbClr val="000000"/>
                  </a:outerShdw>
                </a:effectLst>
              </a:rPr>
              <a:t>Udržování</a:t>
            </a:r>
            <a:r>
              <a:rPr lang="es-ES" sz="6000" b="1" dirty="0">
                <a:ln w="6600">
                  <a:solidFill>
                    <a:srgbClr val="E13B44"/>
                  </a:solidFill>
                  <a:prstDash val="solid"/>
                </a:ln>
                <a:solidFill>
                  <a:srgbClr val="FFFF00"/>
                </a:solidFill>
                <a:effectLst>
                  <a:outerShdw dist="38100" dir="2700000" algn="tl" rotWithShape="0">
                    <a:srgbClr val="000000"/>
                  </a:outerShdw>
                </a:effectLst>
              </a:rPr>
              <a:t> </a:t>
            </a:r>
            <a:r>
              <a:rPr lang="es-ES" sz="6000" b="1" dirty="0" err="1">
                <a:ln w="6600">
                  <a:solidFill>
                    <a:srgbClr val="E13B44"/>
                  </a:solidFill>
                  <a:prstDash val="solid"/>
                </a:ln>
                <a:solidFill>
                  <a:srgbClr val="FFFF00"/>
                </a:solidFill>
                <a:effectLst>
                  <a:outerShdw dist="38100" dir="2700000" algn="tl" rotWithShape="0">
                    <a:srgbClr val="000000"/>
                  </a:outerShdw>
                </a:effectLst>
              </a:rPr>
              <a:t>fyzické</a:t>
            </a:r>
            <a:r>
              <a:rPr lang="es-ES" sz="6000" b="1" dirty="0">
                <a:ln w="6600">
                  <a:solidFill>
                    <a:srgbClr val="E13B44"/>
                  </a:solidFill>
                  <a:prstDash val="solid"/>
                </a:ln>
                <a:solidFill>
                  <a:srgbClr val="FFFF00"/>
                </a:solidFill>
                <a:effectLst>
                  <a:outerShdw dist="38100" dir="2700000" algn="tl" rotWithShape="0">
                    <a:srgbClr val="000000"/>
                  </a:outerShdw>
                </a:effectLst>
              </a:rPr>
              <a:t> </a:t>
            </a:r>
            <a:r>
              <a:rPr lang="es-ES" sz="6000" b="1" dirty="0" err="1">
                <a:ln w="6600">
                  <a:solidFill>
                    <a:srgbClr val="E13B44"/>
                  </a:solidFill>
                  <a:prstDash val="solid"/>
                </a:ln>
                <a:solidFill>
                  <a:srgbClr val="FFFF00"/>
                </a:solidFill>
                <a:effectLst>
                  <a:outerShdw dist="38100" dir="2700000" algn="tl" rotWithShape="0">
                    <a:srgbClr val="000000"/>
                  </a:outerShdw>
                </a:effectLst>
              </a:rPr>
              <a:t>kondice</a:t>
            </a:r>
            <a:r>
              <a:rPr lang="es-ES" sz="6000" b="1" dirty="0">
                <a:ln w="6600">
                  <a:solidFill>
                    <a:srgbClr val="E13B44"/>
                  </a:solidFill>
                  <a:prstDash val="solid"/>
                </a:ln>
                <a:solidFill>
                  <a:srgbClr val="FFFF00"/>
                </a:solidFill>
                <a:effectLst>
                  <a:outerShdw dist="38100" dir="2700000" algn="tl" rotWithShape="0">
                    <a:srgbClr val="000000"/>
                  </a:outerShdw>
                </a:effectLst>
              </a:rPr>
              <a:t>
</a:t>
            </a:r>
          </a:p>
        </p:txBody>
      </p:sp>
    </p:spTree>
    <p:extLst>
      <p:ext uri="{BB962C8B-B14F-4D97-AF65-F5344CB8AC3E}">
        <p14:creationId xmlns:p14="http://schemas.microsoft.com/office/powerpoint/2010/main" val="15942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08333E-7 -2.96296E-6 L -2.08333E-7 -0.07222 " pathEditMode="relative" rAng="0" ptsTypes="AA">
                                      <p:cBhvr>
                                        <p:cTn id="10" dur="250" accel="50000" decel="50000" autoRev="1" fill="hold">
                                          <p:stCondLst>
                                            <p:cond delay="0"/>
                                          </p:stCondLst>
                                        </p:cTn>
                                        <p:tgtEl>
                                          <p:spTgt spid="2"/>
                                        </p:tgtEl>
                                        <p:attrNameLst>
                                          <p:attrName>ppt_x</p:attrName>
                                          <p:attrName>ppt_y</p:attrName>
                                        </p:attrNameLst>
                                      </p:cBhvr>
                                      <p:rCtr x="0" y="-3611"/>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7" name="Imagen 6" descr="Imagen que contiene monitor, pantalla&#10;&#10;Descripción generada automáticamente">
            <a:extLst>
              <a:ext uri="{FF2B5EF4-FFF2-40B4-BE49-F238E27FC236}">
                <a16:creationId xmlns:a16="http://schemas.microsoft.com/office/drawing/2014/main" id="{5D086135-E03E-1943-2BC1-EAF6BD5A9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0" y="-149833"/>
            <a:ext cx="2480958" cy="1814041"/>
          </a:xfrm>
          <a:prstGeom prst="rect">
            <a:avLst/>
          </a:prstGeom>
        </p:spPr>
      </p:pic>
      <p:sp>
        <p:nvSpPr>
          <p:cNvPr id="3" name="CuadroTexto 2">
            <a:extLst>
              <a:ext uri="{FF2B5EF4-FFF2-40B4-BE49-F238E27FC236}">
                <a16:creationId xmlns:a16="http://schemas.microsoft.com/office/drawing/2014/main" id="{06092198-4DA0-EAAC-E1B7-E57179C43E10}"/>
              </a:ext>
            </a:extLst>
          </p:cNvPr>
          <p:cNvSpPr txBox="1"/>
          <p:nvPr/>
        </p:nvSpPr>
        <p:spPr>
          <a:xfrm>
            <a:off x="443376" y="627152"/>
            <a:ext cx="1789506" cy="1200329"/>
          </a:xfrm>
          <a:prstGeom prst="rect">
            <a:avLst/>
          </a:prstGeom>
          <a:noFill/>
        </p:spPr>
        <p:txBody>
          <a:bodyPr wrap="square">
            <a:spAutoFit/>
          </a:bodyPr>
          <a:lstStyle/>
          <a:p>
            <a:pPr algn="ctr"/>
            <a:r>
              <a:rPr lang="es-ES" sz="2400" b="1">
                <a:solidFill>
                  <a:srgbClr val="002060"/>
                </a:solidFill>
              </a:rPr>
              <a:t>Hospodyňka v kuchyni
</a:t>
            </a:r>
            <a:endParaRPr lang="es-ES" sz="2400" b="1" dirty="0">
              <a:solidFill>
                <a:srgbClr val="002060"/>
              </a:solidFill>
            </a:endParaRPr>
          </a:p>
        </p:txBody>
      </p:sp>
      <p:sp>
        <p:nvSpPr>
          <p:cNvPr id="4" name="CuadroTexto 3">
            <a:extLst>
              <a:ext uri="{FF2B5EF4-FFF2-40B4-BE49-F238E27FC236}">
                <a16:creationId xmlns:a16="http://schemas.microsoft.com/office/drawing/2014/main" id="{D1F83D58-80F3-6967-51DC-19DD0EBE3C53}"/>
              </a:ext>
            </a:extLst>
          </p:cNvPr>
          <p:cNvSpPr txBox="1"/>
          <p:nvPr/>
        </p:nvSpPr>
        <p:spPr>
          <a:xfrm>
            <a:off x="4485736" y="75800"/>
            <a:ext cx="7638446" cy="2031325"/>
          </a:xfrm>
          <a:prstGeom prst="rect">
            <a:avLst/>
          </a:prstGeom>
          <a:noFill/>
        </p:spPr>
        <p:txBody>
          <a:bodyPr wrap="square">
            <a:spAutoFit/>
          </a:bodyPr>
          <a:lstStyle/>
          <a:p>
            <a:r>
              <a:rPr lang="cs-CZ" b="1" dirty="0"/>
              <a:t>Pro zdraví a spokojenost celé rodiny není nic podstatnějšího, než aby se žena stala zručnou a moudrou kuchařkou.</a:t>
            </a:r>
            <a:r>
              <a:rPr lang="es-ES" b="1" dirty="0"/>
              <a:t> </a:t>
            </a:r>
            <a:r>
              <a:rPr lang="cs-CZ" b="1" dirty="0">
                <a:solidFill>
                  <a:srgbClr val="C00000"/>
                </a:solidFill>
              </a:rPr>
              <a:t>Špatně připravené a nezdravé jídlo může omezovat nebo mařit užitečnost dospělých a rozvoj dětí. Na druhé straně přípravou potravy odpovídající potřebám těla, která je zároveň chutná a lákavá, může kuchařka vykonat stejně tolik dobra, jako může v opačném případě způsobit zla.</a:t>
            </a:r>
            <a:r>
              <a:rPr lang="es-ES" b="1" dirty="0">
                <a:solidFill>
                  <a:srgbClr val="C00000"/>
                </a:solidFill>
              </a:rPr>
              <a:t> </a:t>
            </a:r>
            <a:r>
              <a:rPr lang="cs-CZ" b="1" dirty="0"/>
              <a:t>V mnohém ohledu tedy závisí životní pohoda a spokojenost na plnění obyčejných povinností.</a:t>
            </a:r>
            <a:r>
              <a:rPr lang="es-ES" b="1" dirty="0"/>
              <a:t>—E</a:t>
            </a:r>
            <a:r>
              <a:rPr lang="cs-CZ" b="1" dirty="0"/>
              <a:t>GW: Výchova strana 128</a:t>
            </a:r>
            <a:r>
              <a:rPr lang="es-ES" b="1" dirty="0"/>
              <a:t>.</a:t>
            </a:r>
          </a:p>
        </p:txBody>
      </p:sp>
      <p:sp>
        <p:nvSpPr>
          <p:cNvPr id="8" name="CuadroTexto 7">
            <a:extLst>
              <a:ext uri="{FF2B5EF4-FFF2-40B4-BE49-F238E27FC236}">
                <a16:creationId xmlns:a16="http://schemas.microsoft.com/office/drawing/2014/main" id="{5862E273-1B9C-0428-5E26-71B11B2D5398}"/>
              </a:ext>
            </a:extLst>
          </p:cNvPr>
          <p:cNvSpPr txBox="1"/>
          <p:nvPr/>
        </p:nvSpPr>
        <p:spPr>
          <a:xfrm>
            <a:off x="4485736" y="2355639"/>
            <a:ext cx="7573992" cy="923330"/>
          </a:xfrm>
          <a:prstGeom prst="rect">
            <a:avLst/>
          </a:prstGeom>
          <a:noFill/>
        </p:spPr>
        <p:txBody>
          <a:bodyPr wrap="square">
            <a:spAutoFit/>
          </a:bodyPr>
          <a:lstStyle/>
          <a:p>
            <a:r>
              <a:rPr lang="en-US" b="1" dirty="0" err="1">
                <a:solidFill>
                  <a:srgbClr val="C00000"/>
                </a:solidFill>
              </a:rPr>
              <a:t>Dobrých</a:t>
            </a:r>
            <a:r>
              <a:rPr lang="en-US" b="1" dirty="0">
                <a:solidFill>
                  <a:srgbClr val="C00000"/>
                </a:solidFill>
              </a:rPr>
              <a:t> </a:t>
            </a:r>
            <a:r>
              <a:rPr lang="en-US" b="1" dirty="0" err="1">
                <a:solidFill>
                  <a:srgbClr val="C00000"/>
                </a:solidFill>
              </a:rPr>
              <a:t>kuchařů</a:t>
            </a:r>
            <a:r>
              <a:rPr lang="en-US" b="1" dirty="0">
                <a:solidFill>
                  <a:srgbClr val="C00000"/>
                </a:solidFill>
              </a:rPr>
              <a:t> je </a:t>
            </a:r>
            <a:r>
              <a:rPr lang="en-US" b="1" dirty="0" err="1">
                <a:solidFill>
                  <a:srgbClr val="C00000"/>
                </a:solidFill>
              </a:rPr>
              <a:t>málo</a:t>
            </a:r>
            <a:r>
              <a:rPr lang="en-US" b="1" dirty="0">
                <a:solidFill>
                  <a:srgbClr val="C00000"/>
                </a:solidFill>
              </a:rPr>
              <a:t>. </a:t>
            </a:r>
            <a:r>
              <a:rPr lang="en-US" b="1" dirty="0" err="1">
                <a:solidFill>
                  <a:srgbClr val="C00000"/>
                </a:solidFill>
              </a:rPr>
              <a:t>Mnoho</a:t>
            </a:r>
            <a:r>
              <a:rPr lang="en-US" b="1" dirty="0">
                <a:solidFill>
                  <a:srgbClr val="C00000"/>
                </a:solidFill>
              </a:rPr>
              <a:t>, </a:t>
            </a:r>
            <a:r>
              <a:rPr lang="en-US" b="1" dirty="0" err="1">
                <a:solidFill>
                  <a:srgbClr val="C00000"/>
                </a:solidFill>
              </a:rPr>
              <a:t>mnoho</a:t>
            </a:r>
            <a:r>
              <a:rPr lang="en-US" b="1" dirty="0">
                <a:solidFill>
                  <a:srgbClr val="C00000"/>
                </a:solidFill>
              </a:rPr>
              <a:t> </a:t>
            </a:r>
            <a:r>
              <a:rPr lang="en-US" b="1" dirty="0" err="1">
                <a:solidFill>
                  <a:srgbClr val="C00000"/>
                </a:solidFill>
              </a:rPr>
              <a:t>matek</a:t>
            </a:r>
            <a:r>
              <a:rPr lang="en-US" b="1" dirty="0">
                <a:solidFill>
                  <a:srgbClr val="C00000"/>
                </a:solidFill>
              </a:rPr>
              <a:t> </a:t>
            </a:r>
            <a:r>
              <a:rPr lang="en-US" b="1" dirty="0" err="1">
                <a:solidFill>
                  <a:srgbClr val="C00000"/>
                </a:solidFill>
              </a:rPr>
              <a:t>potřebuje</a:t>
            </a:r>
            <a:r>
              <a:rPr lang="en-US" b="1" dirty="0">
                <a:solidFill>
                  <a:srgbClr val="C00000"/>
                </a:solidFill>
              </a:rPr>
              <a:t> </a:t>
            </a:r>
            <a:r>
              <a:rPr lang="en-US" b="1" dirty="0" err="1">
                <a:solidFill>
                  <a:srgbClr val="C00000"/>
                </a:solidFill>
              </a:rPr>
              <a:t>lekce</a:t>
            </a:r>
            <a:r>
              <a:rPr lang="en-US" b="1" dirty="0">
                <a:solidFill>
                  <a:srgbClr val="C00000"/>
                </a:solidFill>
              </a:rPr>
              <a:t> </a:t>
            </a:r>
            <a:r>
              <a:rPr lang="en-US" b="1" dirty="0" err="1">
                <a:solidFill>
                  <a:srgbClr val="C00000"/>
                </a:solidFill>
              </a:rPr>
              <a:t>vaření</a:t>
            </a:r>
            <a:r>
              <a:rPr lang="en-US" b="1" dirty="0">
                <a:solidFill>
                  <a:srgbClr val="C00000"/>
                </a:solidFill>
              </a:rPr>
              <a:t>, </a:t>
            </a:r>
            <a:r>
              <a:rPr lang="en-US" b="1" dirty="0"/>
              <a:t>aby </a:t>
            </a:r>
            <a:r>
              <a:rPr lang="en-US" b="1" dirty="0" err="1"/>
              <a:t>mohl</a:t>
            </a:r>
            <a:r>
              <a:rPr lang="cs-CZ" b="1" dirty="0"/>
              <a:t>y</a:t>
            </a:r>
            <a:r>
              <a:rPr lang="en-US" b="1" dirty="0"/>
              <a:t> </a:t>
            </a:r>
            <a:r>
              <a:rPr lang="en-US" b="1" dirty="0" err="1"/>
              <a:t>před</a:t>
            </a:r>
            <a:r>
              <a:rPr lang="en-US" b="1" dirty="0"/>
              <a:t> </a:t>
            </a:r>
            <a:r>
              <a:rPr lang="en-US" b="1" dirty="0" err="1"/>
              <a:t>rodinu</a:t>
            </a:r>
            <a:r>
              <a:rPr lang="en-US" b="1" dirty="0"/>
              <a:t> </a:t>
            </a:r>
            <a:r>
              <a:rPr lang="en-US" b="1" dirty="0" err="1"/>
              <a:t>postavit</a:t>
            </a:r>
            <a:r>
              <a:rPr lang="en-US" b="1" dirty="0"/>
              <a:t> </a:t>
            </a:r>
            <a:r>
              <a:rPr lang="en-US" b="1" dirty="0" err="1"/>
              <a:t>dobře</a:t>
            </a:r>
            <a:r>
              <a:rPr lang="en-US" b="1" dirty="0"/>
              <a:t> </a:t>
            </a:r>
            <a:r>
              <a:rPr lang="en-US" b="1" dirty="0" err="1"/>
              <a:t>připravené</a:t>
            </a:r>
            <a:r>
              <a:rPr lang="en-US" b="1" dirty="0"/>
              <a:t>, </a:t>
            </a:r>
            <a:r>
              <a:rPr lang="en-US" b="1" dirty="0" err="1"/>
              <a:t>úhledně</a:t>
            </a:r>
            <a:r>
              <a:rPr lang="en-US" b="1" dirty="0"/>
              <a:t> </a:t>
            </a:r>
            <a:r>
              <a:rPr lang="en-US" b="1" dirty="0" err="1"/>
              <a:t>podávané</a:t>
            </a:r>
            <a:r>
              <a:rPr lang="en-US" b="1" dirty="0"/>
              <a:t> </a:t>
            </a:r>
            <a:r>
              <a:rPr lang="en-US" b="1" dirty="0" err="1"/>
              <a:t>jídlo</a:t>
            </a:r>
            <a:r>
              <a:rPr lang="en-US" b="1" dirty="0"/>
              <a:t>.</a:t>
            </a:r>
            <a:r>
              <a:rPr lang="cs-CZ" b="1" dirty="0"/>
              <a:t>    </a:t>
            </a:r>
            <a:r>
              <a:rPr lang="en-US" b="1" dirty="0"/>
              <a:t> </a:t>
            </a:r>
            <a:r>
              <a:rPr lang="cs-CZ" b="1" dirty="0"/>
              <a:t>EGW: </a:t>
            </a:r>
            <a:r>
              <a:rPr lang="en-US" b="1" dirty="0"/>
              <a:t>Counsels on Diet and Foods</a:t>
            </a:r>
            <a:r>
              <a:rPr lang="cs-CZ" b="1" dirty="0"/>
              <a:t> strana</a:t>
            </a:r>
            <a:r>
              <a:rPr lang="en-US" b="1" dirty="0"/>
              <a:t> 263</a:t>
            </a:r>
            <a:r>
              <a:rPr lang="es-ES" b="1" dirty="0"/>
              <a:t>.</a:t>
            </a:r>
          </a:p>
        </p:txBody>
      </p:sp>
      <p:sp>
        <p:nvSpPr>
          <p:cNvPr id="11" name="CuadroTexto 10">
            <a:extLst>
              <a:ext uri="{FF2B5EF4-FFF2-40B4-BE49-F238E27FC236}">
                <a16:creationId xmlns:a16="http://schemas.microsoft.com/office/drawing/2014/main" id="{34D8C13D-0321-251F-657C-5068B9A8DF4B}"/>
              </a:ext>
            </a:extLst>
          </p:cNvPr>
          <p:cNvSpPr txBox="1"/>
          <p:nvPr/>
        </p:nvSpPr>
        <p:spPr>
          <a:xfrm>
            <a:off x="4485736" y="3252104"/>
            <a:ext cx="7882035" cy="1200329"/>
          </a:xfrm>
          <a:prstGeom prst="rect">
            <a:avLst/>
          </a:prstGeom>
          <a:noFill/>
        </p:spPr>
        <p:txBody>
          <a:bodyPr wrap="square">
            <a:spAutoFit/>
          </a:bodyPr>
          <a:lstStyle/>
          <a:p>
            <a:r>
              <a:rPr lang="en-US" b="1" dirty="0">
                <a:solidFill>
                  <a:srgbClr val="C00000"/>
                </a:solidFill>
              </a:rPr>
              <a:t>Strava by </a:t>
            </a:r>
            <a:r>
              <a:rPr lang="en-US" b="1" dirty="0" err="1">
                <a:solidFill>
                  <a:srgbClr val="C00000"/>
                </a:solidFill>
              </a:rPr>
              <a:t>měla</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pestrá</a:t>
            </a:r>
            <a:r>
              <a:rPr lang="cs-CZ" b="1" dirty="0"/>
              <a:t>.</a:t>
            </a:r>
            <a:r>
              <a:rPr lang="es-ES" b="1" dirty="0"/>
              <a:t> </a:t>
            </a:r>
            <a:r>
              <a:rPr lang="en-US" b="1" dirty="0" err="1"/>
              <a:t>Stejné</a:t>
            </a:r>
            <a:r>
              <a:rPr lang="en-US" b="1" dirty="0"/>
              <a:t> </a:t>
            </a:r>
            <a:r>
              <a:rPr lang="en-US" b="1" dirty="0" err="1"/>
              <a:t>pokrmy</a:t>
            </a:r>
            <a:r>
              <a:rPr lang="en-US" b="1" dirty="0"/>
              <a:t> </a:t>
            </a:r>
            <a:r>
              <a:rPr lang="en-US" b="1" dirty="0" err="1"/>
              <a:t>připravené</a:t>
            </a:r>
            <a:r>
              <a:rPr lang="en-US" b="1" dirty="0"/>
              <a:t> </a:t>
            </a:r>
            <a:r>
              <a:rPr lang="en-US" b="1" dirty="0" err="1"/>
              <a:t>stejným</a:t>
            </a:r>
            <a:r>
              <a:rPr lang="en-US" b="1" dirty="0"/>
              <a:t> </a:t>
            </a:r>
            <a:r>
              <a:rPr lang="en-US" b="1" dirty="0" err="1"/>
              <a:t>způsobem</a:t>
            </a:r>
            <a:r>
              <a:rPr lang="en-US" b="1" dirty="0"/>
              <a:t> by se </a:t>
            </a:r>
            <a:r>
              <a:rPr lang="en-US" b="1" dirty="0" err="1"/>
              <a:t>neměly</a:t>
            </a:r>
            <a:r>
              <a:rPr lang="en-US" b="1" dirty="0"/>
              <a:t> </a:t>
            </a:r>
            <a:r>
              <a:rPr lang="en-US" b="1" dirty="0" err="1"/>
              <a:t>objevit</a:t>
            </a:r>
            <a:r>
              <a:rPr lang="en-US" b="1" dirty="0"/>
              <a:t> </a:t>
            </a:r>
            <a:r>
              <a:rPr lang="en-US" b="1" dirty="0" err="1"/>
              <a:t>na</a:t>
            </a:r>
            <a:r>
              <a:rPr lang="en-US" b="1" dirty="0"/>
              <a:t> stole </a:t>
            </a:r>
            <a:r>
              <a:rPr lang="en-US" b="1" dirty="0" err="1"/>
              <a:t>jídlo</a:t>
            </a:r>
            <a:r>
              <a:rPr lang="en-US" b="1" dirty="0"/>
              <a:t> po </a:t>
            </a:r>
            <a:r>
              <a:rPr lang="en-US" b="1" dirty="0" err="1"/>
              <a:t>jídle</a:t>
            </a:r>
            <a:r>
              <a:rPr lang="en-US" b="1" dirty="0"/>
              <a:t> a den po </a:t>
            </a:r>
            <a:r>
              <a:rPr lang="en-US" b="1" dirty="0" err="1"/>
              <a:t>dni</a:t>
            </a:r>
            <a:r>
              <a:rPr lang="en-US" b="1" dirty="0"/>
              <a:t>. </a:t>
            </a:r>
            <a:r>
              <a:rPr lang="en-US" b="1" dirty="0" err="1"/>
              <a:t>Jídla</a:t>
            </a:r>
            <a:r>
              <a:rPr lang="en-US" b="1" dirty="0"/>
              <a:t> se </a:t>
            </a:r>
            <a:r>
              <a:rPr lang="en-US" b="1" dirty="0" err="1"/>
              <a:t>jedí</a:t>
            </a:r>
            <a:r>
              <a:rPr lang="en-US" b="1" dirty="0"/>
              <a:t> s </a:t>
            </a:r>
            <a:r>
              <a:rPr lang="en-US" b="1" dirty="0" err="1"/>
              <a:t>větší</a:t>
            </a:r>
            <a:r>
              <a:rPr lang="en-US" b="1" dirty="0"/>
              <a:t> </a:t>
            </a:r>
            <a:r>
              <a:rPr lang="en-US" b="1" dirty="0" err="1"/>
              <a:t>chutí</a:t>
            </a:r>
            <a:r>
              <a:rPr lang="en-US" b="1" dirty="0"/>
              <a:t> a </a:t>
            </a:r>
            <a:r>
              <a:rPr lang="cs-CZ" b="1" dirty="0"/>
              <a:t>také se lépe tráví</a:t>
            </a:r>
            <a:r>
              <a:rPr lang="en-US" b="1" dirty="0"/>
              <a:t>, </a:t>
            </a:r>
            <a:r>
              <a:rPr lang="en-US" b="1" dirty="0" err="1"/>
              <a:t>když</a:t>
            </a:r>
            <a:r>
              <a:rPr lang="en-US" b="1" dirty="0"/>
              <a:t> je </a:t>
            </a:r>
            <a:r>
              <a:rPr lang="en-US" b="1" dirty="0" err="1"/>
              <a:t>jídlo</a:t>
            </a:r>
            <a:r>
              <a:rPr lang="en-US" b="1" dirty="0"/>
              <a:t> </a:t>
            </a:r>
            <a:r>
              <a:rPr lang="en-US" b="1" dirty="0" err="1"/>
              <a:t>pestré</a:t>
            </a:r>
            <a:r>
              <a:rPr lang="en-US" b="1" dirty="0"/>
              <a:t>.</a:t>
            </a:r>
            <a:r>
              <a:rPr lang="cs-CZ" b="1" dirty="0"/>
              <a:t>                                                                                EGW: </a:t>
            </a:r>
            <a:r>
              <a:rPr lang="en-US" b="1" dirty="0"/>
              <a:t>The Ministry of Heling</a:t>
            </a:r>
            <a:r>
              <a:rPr lang="cs-CZ" b="1" dirty="0"/>
              <a:t> strana</a:t>
            </a:r>
            <a:r>
              <a:rPr lang="en-US" b="1" dirty="0"/>
              <a:t> 300</a:t>
            </a:r>
            <a:r>
              <a:rPr lang="es-ES" b="1" dirty="0"/>
              <a:t>.</a:t>
            </a:r>
          </a:p>
        </p:txBody>
      </p:sp>
      <p:sp>
        <p:nvSpPr>
          <p:cNvPr id="13" name="CuadroTexto 12">
            <a:extLst>
              <a:ext uri="{FF2B5EF4-FFF2-40B4-BE49-F238E27FC236}">
                <a16:creationId xmlns:a16="http://schemas.microsoft.com/office/drawing/2014/main" id="{5622D2EB-1304-5C95-F5E0-8F2645C118BD}"/>
              </a:ext>
            </a:extLst>
          </p:cNvPr>
          <p:cNvSpPr txBox="1"/>
          <p:nvPr/>
        </p:nvSpPr>
        <p:spPr>
          <a:xfrm>
            <a:off x="79247" y="4397083"/>
            <a:ext cx="7249399" cy="1200329"/>
          </a:xfrm>
          <a:prstGeom prst="rect">
            <a:avLst/>
          </a:prstGeom>
          <a:noFill/>
        </p:spPr>
        <p:txBody>
          <a:bodyPr wrap="square">
            <a:spAutoFit/>
          </a:bodyPr>
          <a:lstStyle/>
          <a:p>
            <a:r>
              <a:rPr lang="en-US" b="1" dirty="0" err="1">
                <a:solidFill>
                  <a:srgbClr val="C00000"/>
                </a:solidFill>
              </a:rPr>
              <a:t>Servírování</a:t>
            </a:r>
            <a:r>
              <a:rPr lang="en-US" b="1" dirty="0">
                <a:solidFill>
                  <a:srgbClr val="C00000"/>
                </a:solidFill>
              </a:rPr>
              <a:t> </a:t>
            </a:r>
            <a:r>
              <a:rPr lang="en-US" b="1" dirty="0" err="1">
                <a:solidFill>
                  <a:srgbClr val="C00000"/>
                </a:solidFill>
              </a:rPr>
              <a:t>velkého</a:t>
            </a:r>
            <a:r>
              <a:rPr lang="en-US" b="1" dirty="0">
                <a:solidFill>
                  <a:srgbClr val="C00000"/>
                </a:solidFill>
              </a:rPr>
              <a:t> </a:t>
            </a:r>
            <a:r>
              <a:rPr lang="en-US" b="1" dirty="0" err="1">
                <a:solidFill>
                  <a:srgbClr val="C00000"/>
                </a:solidFill>
              </a:rPr>
              <a:t>množství</a:t>
            </a:r>
            <a:r>
              <a:rPr lang="en-US" b="1" dirty="0">
                <a:solidFill>
                  <a:srgbClr val="C00000"/>
                </a:solidFill>
              </a:rPr>
              <a:t> </a:t>
            </a:r>
            <a:r>
              <a:rPr lang="en-US" b="1" dirty="0" err="1">
                <a:solidFill>
                  <a:srgbClr val="C00000"/>
                </a:solidFill>
              </a:rPr>
              <a:t>jídel</a:t>
            </a:r>
            <a:r>
              <a:rPr lang="en-US" b="1" dirty="0">
                <a:solidFill>
                  <a:srgbClr val="C00000"/>
                </a:solidFill>
              </a:rPr>
              <a:t> [</a:t>
            </a:r>
            <a:r>
              <a:rPr lang="en-US" b="1" dirty="0" err="1">
                <a:solidFill>
                  <a:srgbClr val="C00000"/>
                </a:solidFill>
              </a:rPr>
              <a:t>zároveň</a:t>
            </a:r>
            <a:r>
              <a:rPr lang="en-US" b="1" dirty="0">
                <a:solidFill>
                  <a:srgbClr val="C00000"/>
                </a:solidFill>
              </a:rPr>
              <a:t>] </a:t>
            </a:r>
            <a:r>
              <a:rPr lang="en-US" b="1" dirty="0" err="1">
                <a:solidFill>
                  <a:srgbClr val="C00000"/>
                </a:solidFill>
              </a:rPr>
              <a:t>pohlcuje</a:t>
            </a:r>
            <a:r>
              <a:rPr lang="en-US" b="1" dirty="0">
                <a:solidFill>
                  <a:srgbClr val="C00000"/>
                </a:solidFill>
              </a:rPr>
              <a:t> </a:t>
            </a:r>
            <a:r>
              <a:rPr lang="en-US" b="1" dirty="0" err="1">
                <a:solidFill>
                  <a:srgbClr val="C00000"/>
                </a:solidFill>
              </a:rPr>
              <a:t>čas</a:t>
            </a:r>
            <a:r>
              <a:rPr lang="en-US" b="1" dirty="0">
                <a:solidFill>
                  <a:srgbClr val="C00000"/>
                </a:solidFill>
              </a:rPr>
              <a:t>, </a:t>
            </a:r>
            <a:r>
              <a:rPr lang="en-US" b="1" dirty="0" err="1">
                <a:solidFill>
                  <a:srgbClr val="C00000"/>
                </a:solidFill>
              </a:rPr>
              <a:t>peníze</a:t>
            </a:r>
            <a:r>
              <a:rPr lang="en-US" b="1" dirty="0">
                <a:solidFill>
                  <a:srgbClr val="C00000"/>
                </a:solidFill>
              </a:rPr>
              <a:t> a </a:t>
            </a:r>
            <a:r>
              <a:rPr lang="en-US" b="1" dirty="0" err="1">
                <a:solidFill>
                  <a:srgbClr val="C00000"/>
                </a:solidFill>
              </a:rPr>
              <a:t>namá</a:t>
            </a:r>
            <a:r>
              <a:rPr lang="cs-CZ" b="1" dirty="0">
                <a:solidFill>
                  <a:srgbClr val="C00000"/>
                </a:solidFill>
              </a:rPr>
              <a:t>-</a:t>
            </a:r>
            <a:r>
              <a:rPr lang="en-US" b="1" dirty="0" err="1">
                <a:solidFill>
                  <a:srgbClr val="C00000"/>
                </a:solidFill>
              </a:rPr>
              <a:t>havou</a:t>
            </a:r>
            <a:r>
              <a:rPr lang="en-US" b="1" dirty="0">
                <a:solidFill>
                  <a:srgbClr val="C00000"/>
                </a:solidFill>
              </a:rPr>
              <a:t> </a:t>
            </a:r>
            <a:r>
              <a:rPr lang="en-US" b="1" dirty="0" err="1">
                <a:solidFill>
                  <a:srgbClr val="C00000"/>
                </a:solidFill>
              </a:rPr>
              <a:t>práci</a:t>
            </a:r>
            <a:r>
              <a:rPr lang="en-US" b="1" dirty="0">
                <a:solidFill>
                  <a:srgbClr val="C00000"/>
                </a:solidFill>
              </a:rPr>
              <a:t>, </a:t>
            </a:r>
            <a:r>
              <a:rPr lang="en-US" b="1" dirty="0" err="1">
                <a:solidFill>
                  <a:srgbClr val="C00000"/>
                </a:solidFill>
              </a:rPr>
              <a:t>aniž</a:t>
            </a:r>
            <a:r>
              <a:rPr lang="en-US" b="1" dirty="0">
                <a:solidFill>
                  <a:srgbClr val="C00000"/>
                </a:solidFill>
              </a:rPr>
              <a:t> by </a:t>
            </a:r>
            <a:r>
              <a:rPr lang="en-US" b="1" dirty="0" err="1">
                <a:solidFill>
                  <a:srgbClr val="C00000"/>
                </a:solidFill>
              </a:rPr>
              <a:t>vykonalo</a:t>
            </a:r>
            <a:r>
              <a:rPr lang="en-US" b="1" dirty="0">
                <a:solidFill>
                  <a:srgbClr val="C00000"/>
                </a:solidFill>
              </a:rPr>
              <a:t> </a:t>
            </a:r>
            <a:r>
              <a:rPr lang="en-US" b="1" dirty="0" err="1">
                <a:solidFill>
                  <a:srgbClr val="C00000"/>
                </a:solidFill>
              </a:rPr>
              <a:t>něco</a:t>
            </a:r>
            <a:r>
              <a:rPr lang="en-US" b="1" dirty="0">
                <a:solidFill>
                  <a:srgbClr val="C00000"/>
                </a:solidFill>
              </a:rPr>
              <a:t> </a:t>
            </a:r>
            <a:r>
              <a:rPr lang="en-US" b="1" dirty="0" err="1">
                <a:solidFill>
                  <a:srgbClr val="C00000"/>
                </a:solidFill>
              </a:rPr>
              <a:t>dobrého</a:t>
            </a:r>
            <a:r>
              <a:rPr lang="en-US" b="1" dirty="0">
                <a:solidFill>
                  <a:srgbClr val="C00000"/>
                </a:solidFill>
              </a:rPr>
              <a:t>.</a:t>
            </a:r>
            <a:r>
              <a:rPr lang="es-ES" b="1" dirty="0"/>
              <a:t>…</a:t>
            </a:r>
            <a:r>
              <a:rPr lang="en-US" b="1" dirty="0"/>
              <a:t> O </a:t>
            </a:r>
            <a:r>
              <a:rPr lang="en-US" b="1" dirty="0" err="1"/>
              <a:t>kolik</a:t>
            </a:r>
            <a:r>
              <a:rPr lang="en-US" b="1" dirty="0"/>
              <a:t> </a:t>
            </a:r>
            <a:r>
              <a:rPr lang="en-US" b="1" dirty="0" err="1"/>
              <a:t>lepší</a:t>
            </a:r>
            <a:r>
              <a:rPr lang="en-US" b="1" dirty="0"/>
              <a:t> by </a:t>
            </a:r>
            <a:r>
              <a:rPr lang="en-US" b="1" dirty="0" err="1"/>
              <a:t>bylo</a:t>
            </a:r>
            <a:r>
              <a:rPr lang="en-US" b="1" dirty="0"/>
              <a:t> pro </a:t>
            </a:r>
            <a:r>
              <a:rPr lang="en-US" b="1" dirty="0" err="1"/>
              <a:t>zdraví</a:t>
            </a:r>
            <a:r>
              <a:rPr lang="en-US" b="1" dirty="0"/>
              <a:t> </a:t>
            </a:r>
            <a:r>
              <a:rPr lang="en-US" b="1" dirty="0" err="1"/>
              <a:t>domácnosti</a:t>
            </a:r>
            <a:r>
              <a:rPr lang="en-US" b="1" dirty="0"/>
              <a:t>, </a:t>
            </a:r>
            <a:r>
              <a:rPr lang="en-US" b="1" dirty="0" err="1"/>
              <a:t>kdyby</a:t>
            </a:r>
            <a:r>
              <a:rPr lang="en-US" b="1" dirty="0"/>
              <a:t> </a:t>
            </a:r>
            <a:r>
              <a:rPr lang="en-US" b="1" dirty="0" err="1"/>
              <a:t>příprava</a:t>
            </a:r>
            <a:r>
              <a:rPr lang="en-US" b="1" dirty="0"/>
              <a:t> </a:t>
            </a:r>
            <a:r>
              <a:rPr lang="en-US" b="1" dirty="0" err="1"/>
              <a:t>stolu</a:t>
            </a:r>
            <a:r>
              <a:rPr lang="en-US" b="1" dirty="0"/>
              <a:t> </a:t>
            </a:r>
            <a:r>
              <a:rPr lang="en-US" b="1" dirty="0" err="1"/>
              <a:t>byla</a:t>
            </a:r>
            <a:r>
              <a:rPr lang="en-US" b="1" dirty="0"/>
              <a:t> </a:t>
            </a:r>
            <a:r>
              <a:rPr lang="en-US" b="1" dirty="0" err="1"/>
              <a:t>jednodušší</a:t>
            </a:r>
            <a:r>
              <a:rPr lang="en-US" b="1" dirty="0"/>
              <a:t>.</a:t>
            </a:r>
            <a:r>
              <a:rPr lang="cs-CZ" b="1" dirty="0"/>
              <a:t>                                        EGW: </a:t>
            </a:r>
            <a:r>
              <a:rPr lang="en-US" b="1" dirty="0"/>
              <a:t>Christian Temperance and Bible Hygiene</a:t>
            </a:r>
            <a:r>
              <a:rPr lang="cs-CZ" b="1" dirty="0"/>
              <a:t> strana</a:t>
            </a:r>
            <a:r>
              <a:rPr lang="en-US" b="1" dirty="0"/>
              <a:t> 73</a:t>
            </a:r>
            <a:endParaRPr lang="es-ES" b="1" dirty="0"/>
          </a:p>
        </p:txBody>
      </p:sp>
      <p:sp>
        <p:nvSpPr>
          <p:cNvPr id="15" name="CuadroTexto 14">
            <a:extLst>
              <a:ext uri="{FF2B5EF4-FFF2-40B4-BE49-F238E27FC236}">
                <a16:creationId xmlns:a16="http://schemas.microsoft.com/office/drawing/2014/main" id="{BF432336-EAF5-2F79-0242-C6272F277AB1}"/>
              </a:ext>
            </a:extLst>
          </p:cNvPr>
          <p:cNvSpPr txBox="1"/>
          <p:nvPr/>
        </p:nvSpPr>
        <p:spPr>
          <a:xfrm>
            <a:off x="79248" y="5561376"/>
            <a:ext cx="7249400" cy="1200329"/>
          </a:xfrm>
          <a:prstGeom prst="rect">
            <a:avLst/>
          </a:prstGeom>
          <a:noFill/>
        </p:spPr>
        <p:txBody>
          <a:bodyPr wrap="square">
            <a:spAutoFit/>
          </a:bodyPr>
          <a:lstStyle/>
          <a:p>
            <a:r>
              <a:rPr lang="en-US" b="1" dirty="0" err="1">
                <a:solidFill>
                  <a:srgbClr val="C00000"/>
                </a:solidFill>
              </a:rPr>
              <a:t>Skromné</a:t>
            </a:r>
            <a:r>
              <a:rPr lang="en-US" b="1" dirty="0">
                <a:solidFill>
                  <a:srgbClr val="C00000"/>
                </a:solidFill>
              </a:rPr>
              <a:t>, </a:t>
            </a:r>
            <a:r>
              <a:rPr lang="en-US" b="1" dirty="0" err="1">
                <a:solidFill>
                  <a:srgbClr val="C00000"/>
                </a:solidFill>
              </a:rPr>
              <a:t>špatně</a:t>
            </a:r>
            <a:r>
              <a:rPr lang="en-US" b="1" dirty="0">
                <a:solidFill>
                  <a:srgbClr val="C00000"/>
                </a:solidFill>
              </a:rPr>
              <a:t> </a:t>
            </a:r>
            <a:r>
              <a:rPr lang="en-US" b="1" dirty="0" err="1">
                <a:solidFill>
                  <a:srgbClr val="C00000"/>
                </a:solidFill>
              </a:rPr>
              <a:t>uvařené</a:t>
            </a:r>
            <a:r>
              <a:rPr lang="en-US" b="1" dirty="0">
                <a:solidFill>
                  <a:srgbClr val="C00000"/>
                </a:solidFill>
              </a:rPr>
              <a:t> </a:t>
            </a:r>
            <a:r>
              <a:rPr lang="en-US" b="1" dirty="0" err="1">
                <a:solidFill>
                  <a:srgbClr val="C00000"/>
                </a:solidFill>
              </a:rPr>
              <a:t>jídlo</a:t>
            </a:r>
            <a:r>
              <a:rPr lang="en-US" b="1" dirty="0">
                <a:solidFill>
                  <a:srgbClr val="C00000"/>
                </a:solidFill>
              </a:rPr>
              <a:t> </a:t>
            </a:r>
            <a:r>
              <a:rPr lang="en-US" b="1" dirty="0" err="1">
                <a:solidFill>
                  <a:srgbClr val="C00000"/>
                </a:solidFill>
              </a:rPr>
              <a:t>kazí</a:t>
            </a:r>
            <a:r>
              <a:rPr lang="en-US" b="1" dirty="0">
                <a:solidFill>
                  <a:srgbClr val="C00000"/>
                </a:solidFill>
              </a:rPr>
              <a:t> </a:t>
            </a:r>
            <a:r>
              <a:rPr lang="en-US" b="1" dirty="0" err="1">
                <a:solidFill>
                  <a:srgbClr val="C00000"/>
                </a:solidFill>
              </a:rPr>
              <a:t>krev</a:t>
            </a:r>
            <a:r>
              <a:rPr lang="en-US" b="1" dirty="0">
                <a:solidFill>
                  <a:srgbClr val="C00000"/>
                </a:solidFill>
              </a:rPr>
              <a:t> </a:t>
            </a:r>
            <a:r>
              <a:rPr lang="en-US" b="1" dirty="0" err="1">
                <a:solidFill>
                  <a:srgbClr val="C00000"/>
                </a:solidFill>
              </a:rPr>
              <a:t>tím</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oslabuje</a:t>
            </a:r>
            <a:r>
              <a:rPr lang="en-US" b="1" dirty="0">
                <a:solidFill>
                  <a:srgbClr val="C00000"/>
                </a:solidFill>
              </a:rPr>
              <a:t> </a:t>
            </a:r>
            <a:r>
              <a:rPr lang="en-US" b="1" dirty="0" err="1">
                <a:solidFill>
                  <a:srgbClr val="C00000"/>
                </a:solidFill>
              </a:rPr>
              <a:t>krvetvorné</a:t>
            </a:r>
            <a:r>
              <a:rPr lang="en-US" b="1" dirty="0">
                <a:solidFill>
                  <a:srgbClr val="C00000"/>
                </a:solidFill>
              </a:rPr>
              <a:t> </a:t>
            </a:r>
            <a:r>
              <a:rPr lang="en-US" b="1" dirty="0" err="1">
                <a:solidFill>
                  <a:srgbClr val="C00000"/>
                </a:solidFill>
              </a:rPr>
              <a:t>orgány</a:t>
            </a:r>
            <a:r>
              <a:rPr lang="en-US" b="1" dirty="0">
                <a:solidFill>
                  <a:srgbClr val="C00000"/>
                </a:solidFill>
              </a:rPr>
              <a:t>. </a:t>
            </a:r>
            <a:r>
              <a:rPr lang="en-US" b="1" dirty="0" err="1">
                <a:solidFill>
                  <a:srgbClr val="C00000"/>
                </a:solidFill>
              </a:rPr>
              <a:t>Narušuje</a:t>
            </a:r>
            <a:r>
              <a:rPr lang="en-US" b="1" dirty="0">
                <a:solidFill>
                  <a:srgbClr val="C00000"/>
                </a:solidFill>
              </a:rPr>
              <a:t> </a:t>
            </a:r>
            <a:r>
              <a:rPr lang="en-US" b="1" dirty="0" err="1">
                <a:solidFill>
                  <a:srgbClr val="C00000"/>
                </a:solidFill>
              </a:rPr>
              <a:t>systém</a:t>
            </a:r>
            <a:r>
              <a:rPr lang="en-US" b="1" dirty="0">
                <a:solidFill>
                  <a:srgbClr val="C00000"/>
                </a:solidFill>
              </a:rPr>
              <a:t> a </a:t>
            </a:r>
            <a:r>
              <a:rPr lang="en-US" b="1" dirty="0" err="1">
                <a:solidFill>
                  <a:srgbClr val="C00000"/>
                </a:solidFill>
              </a:rPr>
              <a:t>způsobuje</a:t>
            </a:r>
            <a:r>
              <a:rPr lang="en-US" b="1" dirty="0">
                <a:solidFill>
                  <a:srgbClr val="C00000"/>
                </a:solidFill>
              </a:rPr>
              <a:t> </a:t>
            </a:r>
            <a:r>
              <a:rPr lang="en-US" b="1" dirty="0" err="1">
                <a:solidFill>
                  <a:srgbClr val="C00000"/>
                </a:solidFill>
              </a:rPr>
              <a:t>nemoci</a:t>
            </a:r>
            <a:r>
              <a:rPr lang="en-US" b="1" dirty="0">
                <a:solidFill>
                  <a:srgbClr val="C00000"/>
                </a:solidFill>
              </a:rPr>
              <a:t> s </a:t>
            </a:r>
            <a:r>
              <a:rPr lang="en-US" b="1" dirty="0" err="1">
                <a:solidFill>
                  <a:srgbClr val="C00000"/>
                </a:solidFill>
              </a:rPr>
              <a:t>doprovodem</a:t>
            </a:r>
            <a:r>
              <a:rPr lang="en-US" b="1" dirty="0">
                <a:solidFill>
                  <a:srgbClr val="C00000"/>
                </a:solidFill>
              </a:rPr>
              <a:t> </a:t>
            </a:r>
            <a:r>
              <a:rPr lang="en-US" b="1" dirty="0" err="1">
                <a:solidFill>
                  <a:srgbClr val="C00000"/>
                </a:solidFill>
              </a:rPr>
              <a:t>podrážděných</a:t>
            </a:r>
            <a:r>
              <a:rPr lang="en-US" b="1" dirty="0">
                <a:solidFill>
                  <a:srgbClr val="C00000"/>
                </a:solidFill>
              </a:rPr>
              <a:t> </a:t>
            </a:r>
            <a:r>
              <a:rPr lang="en-US" b="1" dirty="0" err="1">
                <a:solidFill>
                  <a:srgbClr val="C00000"/>
                </a:solidFill>
              </a:rPr>
              <a:t>nervů</a:t>
            </a:r>
            <a:r>
              <a:rPr lang="en-US" b="1" dirty="0">
                <a:solidFill>
                  <a:srgbClr val="C00000"/>
                </a:solidFill>
              </a:rPr>
              <a:t> a </a:t>
            </a:r>
            <a:r>
              <a:rPr lang="en-US" b="1" dirty="0" err="1">
                <a:solidFill>
                  <a:srgbClr val="C00000"/>
                </a:solidFill>
              </a:rPr>
              <a:t>špatných</a:t>
            </a:r>
            <a:r>
              <a:rPr lang="en-US" b="1" dirty="0">
                <a:solidFill>
                  <a:srgbClr val="C00000"/>
                </a:solidFill>
              </a:rPr>
              <a:t> </a:t>
            </a:r>
            <a:r>
              <a:rPr lang="en-US" b="1" dirty="0" err="1">
                <a:solidFill>
                  <a:srgbClr val="C00000"/>
                </a:solidFill>
              </a:rPr>
              <a:t>nálad</a:t>
            </a:r>
            <a:r>
              <a:rPr lang="en-US" b="1" dirty="0">
                <a:solidFill>
                  <a:srgbClr val="C00000"/>
                </a:solidFill>
              </a:rPr>
              <a:t>.</a:t>
            </a:r>
            <a:r>
              <a:rPr lang="cs-CZ" b="1" dirty="0"/>
              <a:t>                                                                                                    EGW: </a:t>
            </a:r>
            <a:r>
              <a:rPr lang="en-US" b="1" dirty="0"/>
              <a:t>The Ministry of Heling</a:t>
            </a:r>
            <a:r>
              <a:rPr lang="cs-CZ" b="1" dirty="0"/>
              <a:t> strana</a:t>
            </a:r>
            <a:r>
              <a:rPr lang="en-US" b="1" dirty="0"/>
              <a:t> 302</a:t>
            </a:r>
            <a:r>
              <a:rPr lang="es-ES" b="1" dirty="0"/>
              <a:t>.</a:t>
            </a:r>
          </a:p>
        </p:txBody>
      </p:sp>
      <p:pic>
        <p:nvPicPr>
          <p:cNvPr id="5" name="Imagen 4" descr="Una mujer preparando comida en una cocina&#10;&#10;Descripción generada automáticamente">
            <a:extLst>
              <a:ext uri="{FF2B5EF4-FFF2-40B4-BE49-F238E27FC236}">
                <a16:creationId xmlns:a16="http://schemas.microsoft.com/office/drawing/2014/main" id="{E9D53FD5-8992-4089-765B-9D9D02A59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14" y="1861985"/>
            <a:ext cx="4261470" cy="2500594"/>
          </a:xfrm>
          <a:prstGeom prst="snip2DiagRect">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lato con verduras&#10;&#10;Descripción generada automáticamente">
            <a:extLst>
              <a:ext uri="{FF2B5EF4-FFF2-40B4-BE49-F238E27FC236}">
                <a16:creationId xmlns:a16="http://schemas.microsoft.com/office/drawing/2014/main" id="{C3F9811C-FBC9-9A18-DD5F-EFBA847C40DE}"/>
              </a:ext>
            </a:extLst>
          </p:cNvPr>
          <p:cNvPicPr>
            <a:picLocks noChangeAspect="1"/>
          </p:cNvPicPr>
          <p:nvPr/>
        </p:nvPicPr>
        <p:blipFill rotWithShape="1">
          <a:blip r:embed="rId5">
            <a:extLst>
              <a:ext uri="{28A0092B-C50C-407E-A947-70E740481C1C}">
                <a14:useLocalDpi xmlns:a14="http://schemas.microsoft.com/office/drawing/2010/main" val="0"/>
              </a:ext>
            </a:extLst>
          </a:blip>
          <a:srcRect b="15415"/>
          <a:stretch/>
        </p:blipFill>
        <p:spPr>
          <a:xfrm>
            <a:off x="7328646" y="4526485"/>
            <a:ext cx="4692666" cy="2064646"/>
          </a:xfrm>
          <a:prstGeom prst="snip2DiagRect">
            <a:avLst>
              <a:gd name="adj1" fmla="val 13729"/>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plato con arroz y verduras&#10;&#10;Descripción generada automáticamente">
            <a:extLst>
              <a:ext uri="{FF2B5EF4-FFF2-40B4-BE49-F238E27FC236}">
                <a16:creationId xmlns:a16="http://schemas.microsoft.com/office/drawing/2014/main" id="{B2F7198D-BA47-FDFF-1420-D2D3E1AD8B46}"/>
              </a:ext>
            </a:extLst>
          </p:cNvPr>
          <p:cNvPicPr>
            <a:picLocks noChangeAspect="1"/>
          </p:cNvPicPr>
          <p:nvPr/>
        </p:nvPicPr>
        <p:blipFill rotWithShape="1">
          <a:blip r:embed="rId6">
            <a:extLst>
              <a:ext uri="{28A0092B-C50C-407E-A947-70E740481C1C}">
                <a14:useLocalDpi xmlns:a14="http://schemas.microsoft.com/office/drawing/2010/main" val="0"/>
              </a:ext>
            </a:extLst>
          </a:blip>
          <a:srcRect l="12008" r="7590"/>
          <a:stretch/>
        </p:blipFill>
        <p:spPr>
          <a:xfrm>
            <a:off x="2725947" y="249476"/>
            <a:ext cx="1706211" cy="1414732"/>
          </a:xfrm>
          <a:prstGeom prst="snip2DiagRect">
            <a:avLst>
              <a:gd name="adj1" fmla="val 23269"/>
              <a:gd name="adj2" fmla="val 0"/>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511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 calcmode="lin" valueType="num">
                                      <p:cBhvr>
                                        <p:cTn id="35" dur="500" fill="hold"/>
                                        <p:tgtEl>
                                          <p:spTgt spid="5"/>
                                        </p:tgtEl>
                                        <p:attrNameLst>
                                          <p:attrName>style.rotation</p:attrName>
                                        </p:attrNameLst>
                                      </p:cBhvr>
                                      <p:tavLst>
                                        <p:tav tm="0">
                                          <p:val>
                                            <p:fltVal val="360"/>
                                          </p:val>
                                        </p:tav>
                                        <p:tav tm="100000">
                                          <p:val>
                                            <p:fltVal val="0"/>
                                          </p:val>
                                        </p:tav>
                                      </p:tavLst>
                                    </p:anim>
                                    <p:animEffect transition="in" filter="fade">
                                      <p:cBhvr>
                                        <p:cTn id="36" dur="500"/>
                                        <p:tgtEl>
                                          <p:spTgt spid="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 calcmode="lin" valueType="num">
                                      <p:cBhvr>
                                        <p:cTn id="47" dur="500" fill="hold"/>
                                        <p:tgtEl>
                                          <p:spTgt spid="12"/>
                                        </p:tgtEl>
                                        <p:attrNameLst>
                                          <p:attrName>style.rotation</p:attrName>
                                        </p:attrNameLst>
                                      </p:cBhvr>
                                      <p:tavLst>
                                        <p:tav tm="0">
                                          <p:val>
                                            <p:fltVal val="360"/>
                                          </p:val>
                                        </p:tav>
                                        <p:tav tm="100000">
                                          <p:val>
                                            <p:fltVal val="0"/>
                                          </p:val>
                                        </p:tav>
                                      </p:tavLst>
                                    </p:anim>
                                    <p:animEffect transition="in" filter="fade">
                                      <p:cBhvr>
                                        <p:cTn id="48" dur="500"/>
                                        <p:tgtEl>
                                          <p:spTgt spid="1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 calcmode="lin" valueType="num">
                                      <p:cBhvr>
                                        <p:cTn id="59" dur="500" fill="hold"/>
                                        <p:tgtEl>
                                          <p:spTgt spid="9"/>
                                        </p:tgtEl>
                                        <p:attrNameLst>
                                          <p:attrName>style.rotation</p:attrName>
                                        </p:attrNameLst>
                                      </p:cBhvr>
                                      <p:tavLst>
                                        <p:tav tm="0">
                                          <p:val>
                                            <p:fltVal val="360"/>
                                          </p:val>
                                        </p:tav>
                                        <p:tav tm="100000">
                                          <p:val>
                                            <p:fltVal val="0"/>
                                          </p:val>
                                        </p:tav>
                                      </p:tavLst>
                                    </p:anim>
                                    <p:animEffect transition="in" filter="fade">
                                      <p:cBhvr>
                                        <p:cTn id="60" dur="500"/>
                                        <p:tgtEl>
                                          <p:spTgt spid="9"/>
                                        </p:tgtEl>
                                      </p:cBhvr>
                                    </p:animEffect>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1"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794854D-4E21-56D0-F6F3-F462A2F2259F}"/>
              </a:ext>
            </a:extLst>
          </p:cNvPr>
          <p:cNvSpPr txBox="1"/>
          <p:nvPr/>
        </p:nvSpPr>
        <p:spPr>
          <a:xfrm>
            <a:off x="2688257" y="161932"/>
            <a:ext cx="6186802" cy="1754326"/>
          </a:xfrm>
          <a:prstGeom prst="rect">
            <a:avLst/>
          </a:prstGeom>
          <a:noFill/>
        </p:spPr>
        <p:txBody>
          <a:bodyPr wrap="square">
            <a:spAutoFit/>
          </a:bodyPr>
          <a:lstStyle/>
          <a:p>
            <a:r>
              <a:rPr lang="en-US" b="1" dirty="0" err="1">
                <a:solidFill>
                  <a:srgbClr val="C00000"/>
                </a:solidFill>
              </a:rPr>
              <a:t>Nezapomínejte</a:t>
            </a:r>
            <a:r>
              <a:rPr lang="en-US" b="1" dirty="0">
                <a:solidFill>
                  <a:srgbClr val="C00000"/>
                </a:solidFill>
              </a:rPr>
              <a:t> </a:t>
            </a:r>
            <a:r>
              <a:rPr lang="en-US" b="1" dirty="0" err="1">
                <a:solidFill>
                  <a:srgbClr val="C00000"/>
                </a:solidFill>
              </a:rPr>
              <a:t>učit</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děti</a:t>
            </a:r>
            <a:r>
              <a:rPr lang="en-US" b="1" dirty="0">
                <a:solidFill>
                  <a:srgbClr val="C00000"/>
                </a:solidFill>
              </a:rPr>
              <a:t> </a:t>
            </a:r>
            <a:r>
              <a:rPr lang="en-US" b="1" dirty="0" err="1">
                <a:solidFill>
                  <a:srgbClr val="C00000"/>
                </a:solidFill>
              </a:rPr>
              <a:t>vařit</a:t>
            </a:r>
            <a:r>
              <a:rPr lang="cs-CZ" b="1" dirty="0">
                <a:solidFill>
                  <a:srgbClr val="C00000"/>
                </a:solidFill>
              </a:rPr>
              <a:t>.</a:t>
            </a:r>
            <a:r>
              <a:rPr lang="es-ES" b="1" dirty="0"/>
              <a:t> </a:t>
            </a:r>
            <a:r>
              <a:rPr lang="en-US" b="1" dirty="0" err="1"/>
              <a:t>Tím</a:t>
            </a:r>
            <a:r>
              <a:rPr lang="en-US" b="1" dirty="0"/>
              <a:t> </a:t>
            </a:r>
            <a:r>
              <a:rPr lang="en-US" b="1" dirty="0" err="1"/>
              <a:t>jim</a:t>
            </a:r>
            <a:r>
              <a:rPr lang="en-US" b="1" dirty="0"/>
              <a:t> </a:t>
            </a:r>
            <a:r>
              <a:rPr lang="en-US" b="1" dirty="0" err="1"/>
              <a:t>sdělujete</a:t>
            </a:r>
            <a:r>
              <a:rPr lang="en-US" b="1" dirty="0"/>
              <a:t> </a:t>
            </a:r>
            <a:r>
              <a:rPr lang="en-US" b="1" dirty="0" err="1"/>
              <a:t>zásady</a:t>
            </a:r>
            <a:r>
              <a:rPr lang="en-US" b="1" dirty="0"/>
              <a:t>, </a:t>
            </a:r>
            <a:r>
              <a:rPr lang="en-US" b="1" dirty="0" err="1"/>
              <a:t>které</a:t>
            </a:r>
            <a:r>
              <a:rPr lang="en-US" b="1" dirty="0"/>
              <a:t> </a:t>
            </a:r>
            <a:r>
              <a:rPr lang="en-US" b="1" dirty="0" err="1"/>
              <a:t>musí</a:t>
            </a:r>
            <a:r>
              <a:rPr lang="en-US" b="1" dirty="0"/>
              <a:t> </a:t>
            </a:r>
            <a:r>
              <a:rPr lang="en-US" b="1" dirty="0" err="1"/>
              <a:t>mít</a:t>
            </a:r>
            <a:r>
              <a:rPr lang="en-US" b="1" dirty="0"/>
              <a:t> </a:t>
            </a:r>
            <a:r>
              <a:rPr lang="en-US" b="1" dirty="0" err="1"/>
              <a:t>ve</a:t>
            </a:r>
            <a:r>
              <a:rPr lang="en-US" b="1" dirty="0"/>
              <a:t> </a:t>
            </a:r>
            <a:r>
              <a:rPr lang="en-US" b="1" dirty="0" err="1"/>
              <a:t>své</a:t>
            </a:r>
            <a:r>
              <a:rPr lang="en-US" b="1" dirty="0"/>
              <a:t> </a:t>
            </a:r>
            <a:r>
              <a:rPr lang="en-US" b="1" dirty="0" err="1"/>
              <a:t>náboženské</a:t>
            </a:r>
            <a:r>
              <a:rPr lang="en-US" b="1" dirty="0"/>
              <a:t> </a:t>
            </a:r>
            <a:r>
              <a:rPr lang="en-US" b="1" dirty="0" err="1"/>
              <a:t>výchově</a:t>
            </a:r>
            <a:r>
              <a:rPr lang="en-US" b="1" dirty="0"/>
              <a:t>.</a:t>
            </a:r>
            <a:r>
              <a:rPr lang="es-ES" b="1" dirty="0"/>
              <a:t> </a:t>
            </a:r>
            <a:r>
              <a:rPr lang="en-US" b="1" dirty="0" err="1">
                <a:solidFill>
                  <a:srgbClr val="C00000"/>
                </a:solidFill>
              </a:rPr>
              <a:t>Tím</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dáváte</a:t>
            </a:r>
            <a:r>
              <a:rPr lang="en-US" b="1" dirty="0">
                <a:solidFill>
                  <a:srgbClr val="C00000"/>
                </a:solidFill>
              </a:rPr>
              <a:t> </a:t>
            </a:r>
            <a:r>
              <a:rPr lang="cs-CZ" b="1" dirty="0">
                <a:solidFill>
                  <a:srgbClr val="C00000"/>
                </a:solidFill>
              </a:rPr>
              <a:t> </a:t>
            </a:r>
            <a:r>
              <a:rPr lang="en-US" b="1" dirty="0" err="1">
                <a:solidFill>
                  <a:srgbClr val="C00000"/>
                </a:solidFill>
              </a:rPr>
              <a:t>svým</a:t>
            </a:r>
            <a:r>
              <a:rPr lang="en-US" b="1" dirty="0">
                <a:solidFill>
                  <a:srgbClr val="C00000"/>
                </a:solidFill>
              </a:rPr>
              <a:t> </a:t>
            </a:r>
            <a:r>
              <a:rPr lang="en-US" b="1" dirty="0" err="1">
                <a:solidFill>
                  <a:srgbClr val="C00000"/>
                </a:solidFill>
              </a:rPr>
              <a:t>dětem</a:t>
            </a:r>
            <a:r>
              <a:rPr lang="en-US" b="1" dirty="0">
                <a:solidFill>
                  <a:srgbClr val="C00000"/>
                </a:solidFill>
              </a:rPr>
              <a:t> </a:t>
            </a:r>
            <a:r>
              <a:rPr lang="en-US" b="1" dirty="0" err="1">
                <a:solidFill>
                  <a:srgbClr val="C00000"/>
                </a:solidFill>
              </a:rPr>
              <a:t>lekce</a:t>
            </a:r>
            <a:r>
              <a:rPr lang="en-US" b="1" dirty="0">
                <a:solidFill>
                  <a:srgbClr val="C00000"/>
                </a:solidFill>
              </a:rPr>
              <a:t> </a:t>
            </a:r>
            <a:r>
              <a:rPr lang="en-US" b="1" dirty="0" err="1">
                <a:solidFill>
                  <a:srgbClr val="C00000"/>
                </a:solidFill>
              </a:rPr>
              <a:t>fyziologie</a:t>
            </a:r>
            <a:r>
              <a:rPr lang="en-US" b="1" dirty="0">
                <a:solidFill>
                  <a:srgbClr val="C00000"/>
                </a:solidFill>
              </a:rPr>
              <a:t> a </a:t>
            </a:r>
            <a:r>
              <a:rPr lang="en-US" b="1" dirty="0" err="1">
                <a:solidFill>
                  <a:srgbClr val="C00000"/>
                </a:solidFill>
              </a:rPr>
              <a:t>učíte</a:t>
            </a:r>
            <a:r>
              <a:rPr lang="en-US" b="1" dirty="0">
                <a:solidFill>
                  <a:srgbClr val="C00000"/>
                </a:solidFill>
              </a:rPr>
              <a:t> je </a:t>
            </a:r>
            <a:r>
              <a:rPr lang="en-US" b="1" dirty="0" err="1">
                <a:solidFill>
                  <a:srgbClr val="C00000"/>
                </a:solidFill>
              </a:rPr>
              <a:t>vařit</a:t>
            </a:r>
            <a:r>
              <a:rPr lang="en-US" b="1" dirty="0">
                <a:solidFill>
                  <a:srgbClr val="C00000"/>
                </a:solidFill>
              </a:rPr>
              <a:t> s </a:t>
            </a:r>
            <a:r>
              <a:rPr lang="en-US" b="1" dirty="0" err="1">
                <a:solidFill>
                  <a:srgbClr val="C00000"/>
                </a:solidFill>
              </a:rPr>
              <a:t>jednoduchostí</a:t>
            </a:r>
            <a:r>
              <a:rPr lang="en-US" b="1" dirty="0">
                <a:solidFill>
                  <a:srgbClr val="C00000"/>
                </a:solidFill>
              </a:rPr>
              <a:t> </a:t>
            </a:r>
            <a:r>
              <a:rPr lang="cs-CZ" b="1" dirty="0">
                <a:solidFill>
                  <a:srgbClr val="C00000"/>
                </a:solidFill>
              </a:rPr>
              <a:t>     </a:t>
            </a:r>
            <a:r>
              <a:rPr lang="en-US" b="1" dirty="0">
                <a:solidFill>
                  <a:srgbClr val="C00000"/>
                </a:solidFill>
              </a:rPr>
              <a:t>a </a:t>
            </a:r>
            <a:r>
              <a:rPr lang="en-US" b="1" dirty="0" err="1">
                <a:solidFill>
                  <a:srgbClr val="C00000"/>
                </a:solidFill>
              </a:rPr>
              <a:t>přesto</a:t>
            </a:r>
            <a:r>
              <a:rPr lang="en-US" b="1" dirty="0">
                <a:solidFill>
                  <a:srgbClr val="C00000"/>
                </a:solidFill>
              </a:rPr>
              <a:t> s </a:t>
            </a:r>
            <a:r>
              <a:rPr lang="en-US" b="1" dirty="0" err="1">
                <a:solidFill>
                  <a:srgbClr val="C00000"/>
                </a:solidFill>
              </a:rPr>
              <a:t>dovedností</a:t>
            </a:r>
            <a:r>
              <a:rPr lang="en-US" b="1" dirty="0">
                <a:solidFill>
                  <a:srgbClr val="C00000"/>
                </a:solidFill>
              </a:rPr>
              <a:t>, </a:t>
            </a:r>
            <a:r>
              <a:rPr lang="en-US" b="1" dirty="0" err="1">
                <a:solidFill>
                  <a:srgbClr val="C00000"/>
                </a:solidFill>
              </a:rPr>
              <a:t>pokládáte</a:t>
            </a:r>
            <a:r>
              <a:rPr lang="en-US" b="1" dirty="0">
                <a:solidFill>
                  <a:srgbClr val="C00000"/>
                </a:solidFill>
              </a:rPr>
              <a:t> </a:t>
            </a:r>
            <a:r>
              <a:rPr lang="en-US" b="1" dirty="0" err="1">
                <a:solidFill>
                  <a:srgbClr val="C00000"/>
                </a:solidFill>
              </a:rPr>
              <a:t>základy</a:t>
            </a:r>
            <a:r>
              <a:rPr lang="en-US" b="1" dirty="0">
                <a:solidFill>
                  <a:srgbClr val="C00000"/>
                </a:solidFill>
              </a:rPr>
              <a:t> pro </a:t>
            </a:r>
            <a:r>
              <a:rPr lang="en-US" b="1" dirty="0" err="1">
                <a:solidFill>
                  <a:srgbClr val="C00000"/>
                </a:solidFill>
              </a:rPr>
              <a:t>nejužitečnější</a:t>
            </a:r>
            <a:r>
              <a:rPr lang="en-US" b="1" dirty="0">
                <a:solidFill>
                  <a:srgbClr val="C00000"/>
                </a:solidFill>
              </a:rPr>
              <a:t> </a:t>
            </a:r>
            <a:r>
              <a:rPr lang="en-US" b="1" dirty="0" err="1">
                <a:solidFill>
                  <a:srgbClr val="C00000"/>
                </a:solidFill>
              </a:rPr>
              <a:t>odvětví</a:t>
            </a:r>
            <a:r>
              <a:rPr lang="en-US" b="1" dirty="0">
                <a:solidFill>
                  <a:srgbClr val="C00000"/>
                </a:solidFill>
              </a:rPr>
              <a:t> </a:t>
            </a:r>
            <a:r>
              <a:rPr lang="en-US" b="1" dirty="0" err="1">
                <a:solidFill>
                  <a:srgbClr val="C00000"/>
                </a:solidFill>
              </a:rPr>
              <a:t>vzdělávání</a:t>
            </a:r>
            <a:r>
              <a:rPr lang="cs-CZ" b="1" dirty="0">
                <a:solidFill>
                  <a:srgbClr val="C00000"/>
                </a:solidFill>
              </a:rPr>
              <a:t>.                                                                                     </a:t>
            </a:r>
            <a:r>
              <a:rPr lang="cs-CZ" b="1" dirty="0"/>
              <a:t>EGW: </a:t>
            </a:r>
            <a:r>
              <a:rPr lang="es-ES" b="1" dirty="0"/>
              <a:t>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2</a:t>
            </a:r>
            <a:r>
              <a:rPr lang="cs-CZ" b="1" dirty="0"/>
              <a:t> strana </a:t>
            </a:r>
            <a:r>
              <a:rPr lang="es-ES" b="1" dirty="0"/>
              <a:t>537.</a:t>
            </a:r>
          </a:p>
        </p:txBody>
      </p:sp>
      <p:sp>
        <p:nvSpPr>
          <p:cNvPr id="7" name="CuadroTexto 6">
            <a:extLst>
              <a:ext uri="{FF2B5EF4-FFF2-40B4-BE49-F238E27FC236}">
                <a16:creationId xmlns:a16="http://schemas.microsoft.com/office/drawing/2014/main" id="{4B3EC1A6-72F9-FA57-5C35-35E76E3495B4}"/>
              </a:ext>
            </a:extLst>
          </p:cNvPr>
          <p:cNvSpPr txBox="1"/>
          <p:nvPr/>
        </p:nvSpPr>
        <p:spPr>
          <a:xfrm>
            <a:off x="2688257" y="1901382"/>
            <a:ext cx="9477066" cy="1754326"/>
          </a:xfrm>
          <a:prstGeom prst="rect">
            <a:avLst/>
          </a:prstGeom>
          <a:noFill/>
        </p:spPr>
        <p:txBody>
          <a:bodyPr wrap="square">
            <a:spAutoFit/>
          </a:bodyPr>
          <a:lstStyle/>
          <a:p>
            <a:r>
              <a:rPr lang="en-US" b="1" dirty="0" err="1">
                <a:solidFill>
                  <a:srgbClr val="C00000"/>
                </a:solidFill>
              </a:rPr>
              <a:t>Pokud</a:t>
            </a:r>
            <a:r>
              <a:rPr lang="cs-CZ" b="1" dirty="0">
                <a:solidFill>
                  <a:srgbClr val="C00000"/>
                </a:solidFill>
              </a:rPr>
              <a:t> děti při</a:t>
            </a:r>
            <a:r>
              <a:rPr lang="en-US" b="1" dirty="0">
                <a:solidFill>
                  <a:srgbClr val="C00000"/>
                </a:solidFill>
              </a:rPr>
              <a:t> </a:t>
            </a:r>
            <a:r>
              <a:rPr lang="en-US" b="1" dirty="0" err="1">
                <a:solidFill>
                  <a:srgbClr val="C00000"/>
                </a:solidFill>
              </a:rPr>
              <a:t>vaření</a:t>
            </a:r>
            <a:r>
              <a:rPr lang="en-US" b="1" dirty="0">
                <a:solidFill>
                  <a:srgbClr val="C00000"/>
                </a:solidFill>
              </a:rPr>
              <a:t> </a:t>
            </a:r>
            <a:r>
              <a:rPr lang="en-US" b="1" dirty="0" err="1">
                <a:solidFill>
                  <a:srgbClr val="C00000"/>
                </a:solidFill>
              </a:rPr>
              <a:t>selž</a:t>
            </a:r>
            <a:r>
              <a:rPr lang="cs-CZ" b="1" dirty="0">
                <a:solidFill>
                  <a:srgbClr val="C00000"/>
                </a:solidFill>
              </a:rPr>
              <a:t>ou</a:t>
            </a:r>
            <a:r>
              <a:rPr lang="en-US" b="1" dirty="0">
                <a:solidFill>
                  <a:srgbClr val="C00000"/>
                </a:solidFill>
              </a:rPr>
              <a:t> </a:t>
            </a:r>
            <a:r>
              <a:rPr lang="en-US" b="1" dirty="0" err="1">
                <a:solidFill>
                  <a:srgbClr val="C00000"/>
                </a:solidFill>
              </a:rPr>
              <a:t>jednou</a:t>
            </a:r>
            <a:r>
              <a:rPr lang="en-US" b="1" dirty="0">
                <a:solidFill>
                  <a:srgbClr val="C00000"/>
                </a:solidFill>
              </a:rPr>
              <a:t>, </a:t>
            </a:r>
            <a:r>
              <a:rPr lang="en-US" b="1" dirty="0" err="1">
                <a:solidFill>
                  <a:srgbClr val="C00000"/>
                </a:solidFill>
              </a:rPr>
              <a:t>dvakrát</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třikrát</a:t>
            </a:r>
            <a:r>
              <a:rPr lang="en-US" b="1" dirty="0">
                <a:solidFill>
                  <a:srgbClr val="C00000"/>
                </a:solidFill>
              </a:rPr>
              <a:t>, </a:t>
            </a:r>
            <a:r>
              <a:rPr lang="en-US" b="1" dirty="0" err="1">
                <a:solidFill>
                  <a:srgbClr val="C00000"/>
                </a:solidFill>
              </a:rPr>
              <a:t>nekárejt</a:t>
            </a:r>
            <a:r>
              <a:rPr lang="cs-CZ" b="1" dirty="0">
                <a:solidFill>
                  <a:srgbClr val="C00000"/>
                </a:solidFill>
              </a:rPr>
              <a:t>e j</a:t>
            </a:r>
            <a:r>
              <a:rPr lang="en-US" b="1" dirty="0">
                <a:solidFill>
                  <a:srgbClr val="C00000"/>
                </a:solidFill>
              </a:rPr>
              <a:t>e</a:t>
            </a:r>
            <a:r>
              <a:rPr lang="cs-CZ" b="1" dirty="0">
                <a:solidFill>
                  <a:srgbClr val="C00000"/>
                </a:solidFill>
              </a:rPr>
              <a:t>.</a:t>
            </a:r>
            <a:r>
              <a:rPr lang="es-ES" b="1" dirty="0"/>
              <a:t> </a:t>
            </a:r>
            <a:r>
              <a:rPr lang="en-US" b="1" dirty="0" err="1"/>
              <a:t>Sklíčenost</a:t>
            </a:r>
            <a:r>
              <a:rPr lang="en-US" b="1" dirty="0"/>
              <a:t> </a:t>
            </a:r>
            <a:r>
              <a:rPr lang="en-US" b="1" dirty="0" err="1"/>
              <a:t>již</a:t>
            </a:r>
            <a:r>
              <a:rPr lang="en-US" b="1" dirty="0"/>
              <a:t> </a:t>
            </a:r>
            <a:r>
              <a:rPr lang="en-US" b="1" dirty="0" err="1"/>
              <a:t>koná</a:t>
            </a:r>
            <a:r>
              <a:rPr lang="en-US" b="1" dirty="0"/>
              <a:t> </a:t>
            </a:r>
            <a:r>
              <a:rPr lang="en-US" b="1" dirty="0" err="1"/>
              <a:t>své</a:t>
            </a:r>
            <a:r>
              <a:rPr lang="en-US" b="1" dirty="0"/>
              <a:t> </a:t>
            </a:r>
            <a:r>
              <a:rPr lang="en-US" b="1" dirty="0" err="1"/>
              <a:t>dílo</a:t>
            </a:r>
            <a:r>
              <a:rPr lang="en-US" b="1" dirty="0"/>
              <a:t> a </a:t>
            </a:r>
            <a:r>
              <a:rPr lang="en-US" b="1" dirty="0" err="1"/>
              <a:t>svádí</a:t>
            </a:r>
            <a:r>
              <a:rPr lang="en-US" b="1" dirty="0"/>
              <a:t> je k </a:t>
            </a:r>
            <a:r>
              <a:rPr lang="en-US" b="1" dirty="0" err="1"/>
              <a:t>tomu</a:t>
            </a:r>
            <a:r>
              <a:rPr lang="en-US" b="1" dirty="0"/>
              <a:t>, aby </a:t>
            </a:r>
            <a:r>
              <a:rPr lang="en-US" b="1" dirty="0" err="1"/>
              <a:t>řekli</a:t>
            </a:r>
            <a:r>
              <a:rPr lang="en-US" b="1" dirty="0"/>
              <a:t>: "K </a:t>
            </a:r>
            <a:r>
              <a:rPr lang="en-US" b="1" dirty="0" err="1"/>
              <a:t>ničemu</a:t>
            </a:r>
            <a:r>
              <a:rPr lang="en-US" b="1" dirty="0"/>
              <a:t> to </a:t>
            </a:r>
            <a:r>
              <a:rPr lang="en-US" b="1" dirty="0" err="1"/>
              <a:t>není</a:t>
            </a:r>
            <a:r>
              <a:rPr lang="en-US" b="1" dirty="0"/>
              <a:t>; </a:t>
            </a:r>
            <a:r>
              <a:rPr lang="en-US" b="1" dirty="0" err="1"/>
              <a:t>Nedokážu</a:t>
            </a:r>
            <a:r>
              <a:rPr lang="en-US" b="1" dirty="0"/>
              <a:t> to." </a:t>
            </a:r>
            <a:r>
              <a:rPr lang="en-US" b="1" dirty="0" err="1"/>
              <a:t>Teď</a:t>
            </a:r>
            <a:r>
              <a:rPr lang="en-US" b="1" dirty="0"/>
              <a:t> </a:t>
            </a:r>
            <a:r>
              <a:rPr lang="en-US" b="1" dirty="0" err="1"/>
              <a:t>není</a:t>
            </a:r>
            <a:r>
              <a:rPr lang="en-US" b="1" dirty="0"/>
              <a:t> </a:t>
            </a:r>
            <a:r>
              <a:rPr lang="en-US" b="1" dirty="0" err="1"/>
              <a:t>čas</a:t>
            </a:r>
            <a:r>
              <a:rPr lang="en-US" b="1" dirty="0"/>
              <a:t> </a:t>
            </a:r>
            <a:r>
              <a:rPr lang="en-US" b="1" dirty="0" err="1"/>
              <a:t>na</a:t>
            </a:r>
            <a:r>
              <a:rPr lang="en-US" b="1" dirty="0"/>
              <a:t> </a:t>
            </a:r>
            <a:r>
              <a:rPr lang="en-US" b="1" dirty="0" err="1"/>
              <a:t>kritiku</a:t>
            </a:r>
            <a:r>
              <a:rPr lang="en-US" b="1" dirty="0"/>
              <a:t>. </a:t>
            </a:r>
            <a:r>
              <a:rPr lang="en-US" b="1" dirty="0" err="1"/>
              <a:t>Vůle</a:t>
            </a:r>
            <a:r>
              <a:rPr lang="en-US" b="1" dirty="0"/>
              <a:t> </a:t>
            </a:r>
            <a:r>
              <a:rPr lang="en-US" b="1" dirty="0" err="1"/>
              <a:t>slábne</a:t>
            </a:r>
            <a:r>
              <a:rPr lang="en-US" b="1" dirty="0"/>
              <a:t>. </a:t>
            </a:r>
            <a:r>
              <a:rPr lang="en-US" b="1" dirty="0" err="1"/>
              <a:t>Potřebuje</a:t>
            </a:r>
            <a:r>
              <a:rPr lang="en-US" b="1" dirty="0"/>
              <a:t> </a:t>
            </a:r>
            <a:r>
              <a:rPr lang="en-US" b="1" dirty="0" err="1"/>
              <a:t>podnět</a:t>
            </a:r>
            <a:r>
              <a:rPr lang="en-US" b="1" dirty="0"/>
              <a:t> k </a:t>
            </a:r>
            <a:r>
              <a:rPr lang="en-US" b="1" dirty="0" err="1"/>
              <a:t>povzbudivým</a:t>
            </a:r>
            <a:r>
              <a:rPr lang="en-US" b="1" dirty="0"/>
              <a:t>, </a:t>
            </a:r>
            <a:r>
              <a:rPr lang="en-US" b="1" dirty="0" err="1"/>
              <a:t>radostným</a:t>
            </a:r>
            <a:r>
              <a:rPr lang="en-US" b="1" dirty="0"/>
              <a:t> a </a:t>
            </a:r>
            <a:r>
              <a:rPr lang="en-US" b="1" dirty="0" err="1"/>
              <a:t>nadějným</a:t>
            </a:r>
            <a:r>
              <a:rPr lang="en-US" b="1" dirty="0"/>
              <a:t> </a:t>
            </a:r>
            <a:r>
              <a:rPr lang="en-US" b="1" dirty="0" err="1"/>
              <a:t>slovům</a:t>
            </a:r>
            <a:r>
              <a:rPr lang="en-US" b="1" dirty="0"/>
              <a:t>, </a:t>
            </a:r>
            <a:r>
              <a:rPr lang="en-US" b="1" dirty="0" err="1"/>
              <a:t>jako</a:t>
            </a:r>
            <a:r>
              <a:rPr lang="en-US" b="1" dirty="0"/>
              <a:t> </a:t>
            </a:r>
            <a:r>
              <a:rPr lang="en-US" b="1" dirty="0" err="1"/>
              <a:t>jsou</a:t>
            </a:r>
            <a:r>
              <a:rPr lang="en-US" b="1" dirty="0"/>
              <a:t>: </a:t>
            </a:r>
            <a:r>
              <a:rPr lang="es-ES" b="1" dirty="0"/>
              <a:t> “</a:t>
            </a:r>
            <a:r>
              <a:rPr lang="en-US" b="1" dirty="0" err="1">
                <a:solidFill>
                  <a:srgbClr val="C00000"/>
                </a:solidFill>
              </a:rPr>
              <a:t>Nezáleží</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chybách</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jste</a:t>
            </a:r>
            <a:r>
              <a:rPr lang="en-US" b="1" dirty="0">
                <a:solidFill>
                  <a:srgbClr val="C00000"/>
                </a:solidFill>
              </a:rPr>
              <a:t> </a:t>
            </a:r>
            <a:r>
              <a:rPr lang="en-US" b="1" dirty="0" err="1">
                <a:solidFill>
                  <a:srgbClr val="C00000"/>
                </a:solidFill>
              </a:rPr>
              <a:t>udělali</a:t>
            </a:r>
            <a:r>
              <a:rPr lang="en-US" b="1" dirty="0">
                <a:solidFill>
                  <a:srgbClr val="C00000"/>
                </a:solidFill>
              </a:rPr>
              <a:t>. </a:t>
            </a:r>
            <a:r>
              <a:rPr lang="en-US" b="1" dirty="0" err="1">
                <a:solidFill>
                  <a:srgbClr val="C00000"/>
                </a:solidFill>
              </a:rPr>
              <a:t>Jste</a:t>
            </a:r>
            <a:r>
              <a:rPr lang="en-US" b="1" dirty="0">
                <a:solidFill>
                  <a:srgbClr val="C00000"/>
                </a:solidFill>
              </a:rPr>
              <a:t> </a:t>
            </a:r>
            <a:r>
              <a:rPr lang="en-US" b="1" dirty="0" err="1">
                <a:solidFill>
                  <a:srgbClr val="C00000"/>
                </a:solidFill>
              </a:rPr>
              <a:t>jen</a:t>
            </a:r>
            <a:r>
              <a:rPr lang="en-US" b="1" dirty="0">
                <a:solidFill>
                  <a:srgbClr val="C00000"/>
                </a:solidFill>
              </a:rPr>
              <a:t> </a:t>
            </a:r>
            <a:r>
              <a:rPr lang="en-US" b="1" dirty="0" err="1">
                <a:solidFill>
                  <a:srgbClr val="C00000"/>
                </a:solidFill>
              </a:rPr>
              <a:t>žák</a:t>
            </a:r>
            <a:r>
              <a:rPr lang="en-US" b="1" dirty="0">
                <a:solidFill>
                  <a:srgbClr val="C00000"/>
                </a:solidFill>
              </a:rPr>
              <a:t> a </a:t>
            </a:r>
            <a:r>
              <a:rPr lang="en-US" b="1" dirty="0" err="1">
                <a:solidFill>
                  <a:srgbClr val="C00000"/>
                </a:solidFill>
              </a:rPr>
              <a:t>musíte</a:t>
            </a:r>
            <a:r>
              <a:rPr lang="en-US" b="1" dirty="0">
                <a:solidFill>
                  <a:srgbClr val="C00000"/>
                </a:solidFill>
              </a:rPr>
              <a:t> </a:t>
            </a:r>
            <a:r>
              <a:rPr lang="en-US" b="1" dirty="0" err="1">
                <a:solidFill>
                  <a:srgbClr val="C00000"/>
                </a:solidFill>
              </a:rPr>
              <a:t>očekávat</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uděláte</a:t>
            </a:r>
            <a:r>
              <a:rPr lang="en-US" b="1" dirty="0">
                <a:solidFill>
                  <a:srgbClr val="C00000"/>
                </a:solidFill>
              </a:rPr>
              <a:t> </a:t>
            </a:r>
            <a:r>
              <a:rPr lang="en-US" b="1" dirty="0" err="1">
                <a:solidFill>
                  <a:srgbClr val="C00000"/>
                </a:solidFill>
              </a:rPr>
              <a:t>chyby</a:t>
            </a:r>
            <a:r>
              <a:rPr lang="en-US" b="1" dirty="0">
                <a:solidFill>
                  <a:srgbClr val="C00000"/>
                </a:solidFill>
              </a:rPr>
              <a:t>. </a:t>
            </a:r>
            <a:r>
              <a:rPr lang="en-US" b="1" dirty="0" err="1">
                <a:solidFill>
                  <a:srgbClr val="C00000"/>
                </a:solidFill>
              </a:rPr>
              <a:t>Zkuste</a:t>
            </a:r>
            <a:r>
              <a:rPr lang="en-US" b="1" dirty="0">
                <a:solidFill>
                  <a:srgbClr val="C00000"/>
                </a:solidFill>
              </a:rPr>
              <a:t> to </a:t>
            </a:r>
            <a:r>
              <a:rPr lang="en-US" b="1" dirty="0" err="1">
                <a:solidFill>
                  <a:srgbClr val="C00000"/>
                </a:solidFill>
              </a:rPr>
              <a:t>znovu</a:t>
            </a:r>
            <a:r>
              <a:rPr lang="en-US" b="1" dirty="0">
                <a:solidFill>
                  <a:srgbClr val="C00000"/>
                </a:solidFill>
              </a:rPr>
              <a:t>. </a:t>
            </a:r>
            <a:r>
              <a:rPr lang="en-US" b="1" dirty="0" err="1">
                <a:solidFill>
                  <a:srgbClr val="C00000"/>
                </a:solidFill>
              </a:rPr>
              <a:t>Zaměřte</a:t>
            </a:r>
            <a:r>
              <a:rPr lang="en-US" b="1" dirty="0">
                <a:solidFill>
                  <a:srgbClr val="C00000"/>
                </a:solidFill>
              </a:rPr>
              <a:t> se </a:t>
            </a:r>
            <a:r>
              <a:rPr lang="en-US" b="1" dirty="0" err="1">
                <a:solidFill>
                  <a:srgbClr val="C00000"/>
                </a:solidFill>
              </a:rPr>
              <a:t>na</a:t>
            </a:r>
            <a:r>
              <a:rPr lang="en-US" b="1" dirty="0">
                <a:solidFill>
                  <a:srgbClr val="C00000"/>
                </a:solidFill>
              </a:rPr>
              <a:t> to, co </a:t>
            </a:r>
            <a:r>
              <a:rPr lang="en-US" b="1" dirty="0" err="1">
                <a:solidFill>
                  <a:srgbClr val="C00000"/>
                </a:solidFill>
              </a:rPr>
              <a:t>děláte</a:t>
            </a:r>
            <a:r>
              <a:rPr lang="en-US" b="1" dirty="0">
                <a:solidFill>
                  <a:srgbClr val="C00000"/>
                </a:solidFill>
              </a:rPr>
              <a:t>. </a:t>
            </a:r>
            <a:r>
              <a:rPr lang="en-US" b="1" dirty="0" err="1">
                <a:solidFill>
                  <a:srgbClr val="C00000"/>
                </a:solidFill>
              </a:rPr>
              <a:t>Buďte</a:t>
            </a:r>
            <a:r>
              <a:rPr lang="en-US" b="1" dirty="0">
                <a:solidFill>
                  <a:srgbClr val="C00000"/>
                </a:solidFill>
              </a:rPr>
              <a:t> </a:t>
            </a:r>
            <a:r>
              <a:rPr lang="en-US" b="1" dirty="0" err="1">
                <a:solidFill>
                  <a:srgbClr val="C00000"/>
                </a:solidFill>
              </a:rPr>
              <a:t>velmi</a:t>
            </a:r>
            <a:r>
              <a:rPr lang="en-US" b="1" dirty="0">
                <a:solidFill>
                  <a:srgbClr val="C00000"/>
                </a:solidFill>
              </a:rPr>
              <a:t> </a:t>
            </a:r>
            <a:r>
              <a:rPr lang="en-US" b="1" dirty="0" err="1">
                <a:solidFill>
                  <a:srgbClr val="C00000"/>
                </a:solidFill>
              </a:rPr>
              <a:t>opatrní</a:t>
            </a:r>
            <a:r>
              <a:rPr lang="en-US" b="1" dirty="0">
                <a:solidFill>
                  <a:srgbClr val="C00000"/>
                </a:solidFill>
              </a:rPr>
              <a:t> a </a:t>
            </a:r>
            <a:r>
              <a:rPr lang="en-US" b="1" dirty="0" err="1">
                <a:solidFill>
                  <a:srgbClr val="C00000"/>
                </a:solidFill>
              </a:rPr>
              <a:t>určitě</a:t>
            </a:r>
            <a:r>
              <a:rPr lang="en-US" b="1" dirty="0">
                <a:solidFill>
                  <a:srgbClr val="C00000"/>
                </a:solidFill>
              </a:rPr>
              <a:t> </a:t>
            </a:r>
            <a:r>
              <a:rPr lang="en-US" b="1" dirty="0" err="1">
                <a:solidFill>
                  <a:srgbClr val="C00000"/>
                </a:solidFill>
              </a:rPr>
              <a:t>uspějete</a:t>
            </a:r>
            <a:r>
              <a:rPr lang="es-ES" b="1" dirty="0"/>
              <a:t>”.—</a:t>
            </a:r>
            <a:r>
              <a:rPr lang="cs-CZ" b="1" dirty="0"/>
              <a:t>EGW: </a:t>
            </a:r>
            <a:r>
              <a:rPr lang="es-ES" b="1" dirty="0"/>
              <a:t>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2</a:t>
            </a:r>
            <a:r>
              <a:rPr lang="cs-CZ" b="1" dirty="0"/>
              <a:t> strany </a:t>
            </a:r>
            <a:r>
              <a:rPr lang="es-ES" b="1" dirty="0"/>
              <a:t>684,685.</a:t>
            </a:r>
          </a:p>
        </p:txBody>
      </p:sp>
      <p:sp>
        <p:nvSpPr>
          <p:cNvPr id="10" name="CuadroTexto 9">
            <a:extLst>
              <a:ext uri="{FF2B5EF4-FFF2-40B4-BE49-F238E27FC236}">
                <a16:creationId xmlns:a16="http://schemas.microsoft.com/office/drawing/2014/main" id="{86B0B507-9987-EBE7-D827-28C0BD17D0CB}"/>
              </a:ext>
            </a:extLst>
          </p:cNvPr>
          <p:cNvSpPr txBox="1"/>
          <p:nvPr/>
        </p:nvSpPr>
        <p:spPr>
          <a:xfrm>
            <a:off x="2688257" y="3655708"/>
            <a:ext cx="9477066" cy="923330"/>
          </a:xfrm>
          <a:prstGeom prst="rect">
            <a:avLst/>
          </a:prstGeom>
          <a:noFill/>
        </p:spPr>
        <p:txBody>
          <a:bodyPr wrap="square">
            <a:spAutoFit/>
          </a:bodyPr>
          <a:lstStyle/>
          <a:p>
            <a:r>
              <a:rPr lang="en-US" b="1" dirty="0" err="1">
                <a:solidFill>
                  <a:srgbClr val="C00000"/>
                </a:solidFill>
              </a:rPr>
              <a:t>Muži</a:t>
            </a:r>
            <a:r>
              <a:rPr lang="en-US" b="1" dirty="0">
                <a:solidFill>
                  <a:srgbClr val="C00000"/>
                </a:solidFill>
              </a:rPr>
              <a:t>, </a:t>
            </a:r>
            <a:r>
              <a:rPr lang="en-US" b="1" dirty="0" err="1">
                <a:solidFill>
                  <a:srgbClr val="C00000"/>
                </a:solidFill>
              </a:rPr>
              <a:t>stejně</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ženy</a:t>
            </a:r>
            <a:r>
              <a:rPr lang="en-US" b="1" dirty="0">
                <a:solidFill>
                  <a:srgbClr val="C00000"/>
                </a:solidFill>
              </a:rPr>
              <a:t>, </a:t>
            </a:r>
            <a:r>
              <a:rPr lang="en-US" b="1" dirty="0" err="1">
                <a:solidFill>
                  <a:srgbClr val="C00000"/>
                </a:solidFill>
              </a:rPr>
              <a:t>potřebují</a:t>
            </a:r>
            <a:r>
              <a:rPr lang="en-US" b="1" dirty="0">
                <a:solidFill>
                  <a:srgbClr val="C00000"/>
                </a:solidFill>
              </a:rPr>
              <a:t> </a:t>
            </a:r>
            <a:r>
              <a:rPr lang="en-US" b="1" dirty="0" err="1">
                <a:solidFill>
                  <a:srgbClr val="C00000"/>
                </a:solidFill>
              </a:rPr>
              <a:t>pochopit</a:t>
            </a:r>
            <a:r>
              <a:rPr lang="en-US" b="1" dirty="0">
                <a:solidFill>
                  <a:srgbClr val="C00000"/>
                </a:solidFill>
              </a:rPr>
              <a:t> </a:t>
            </a:r>
            <a:r>
              <a:rPr lang="en-US" b="1" dirty="0" err="1">
                <a:solidFill>
                  <a:srgbClr val="C00000"/>
                </a:solidFill>
              </a:rPr>
              <a:t>jednoduchou</a:t>
            </a:r>
            <a:r>
              <a:rPr lang="en-US" b="1" dirty="0">
                <a:solidFill>
                  <a:srgbClr val="C00000"/>
                </a:solidFill>
              </a:rPr>
              <a:t> a </a:t>
            </a:r>
            <a:r>
              <a:rPr lang="en-US" b="1" dirty="0" err="1">
                <a:solidFill>
                  <a:srgbClr val="C00000"/>
                </a:solidFill>
              </a:rPr>
              <a:t>zdravou</a:t>
            </a:r>
            <a:r>
              <a:rPr lang="en-US" b="1" dirty="0">
                <a:solidFill>
                  <a:srgbClr val="C00000"/>
                </a:solidFill>
              </a:rPr>
              <a:t> </a:t>
            </a:r>
            <a:r>
              <a:rPr lang="en-US" b="1" dirty="0" err="1">
                <a:solidFill>
                  <a:srgbClr val="C00000"/>
                </a:solidFill>
              </a:rPr>
              <a:t>přípravu</a:t>
            </a:r>
            <a:r>
              <a:rPr lang="en-US" b="1" dirty="0">
                <a:solidFill>
                  <a:srgbClr val="C00000"/>
                </a:solidFill>
              </a:rPr>
              <a:t> </a:t>
            </a:r>
            <a:r>
              <a:rPr lang="en-US" b="1" dirty="0" err="1">
                <a:solidFill>
                  <a:srgbClr val="C00000"/>
                </a:solidFill>
              </a:rPr>
              <a:t>jídla</a:t>
            </a:r>
            <a:r>
              <a:rPr lang="en-US" b="1" dirty="0">
                <a:solidFill>
                  <a:srgbClr val="C00000"/>
                </a:solidFill>
              </a:rPr>
              <a:t>.</a:t>
            </a:r>
            <a:r>
              <a:rPr lang="es-ES" b="1" dirty="0">
                <a:solidFill>
                  <a:srgbClr val="C00000"/>
                </a:solidFill>
              </a:rPr>
              <a:t> </a:t>
            </a:r>
            <a:r>
              <a:rPr lang="en-US" b="1" dirty="0" err="1"/>
              <a:t>Jejich</a:t>
            </a:r>
            <a:r>
              <a:rPr lang="en-US" b="1" dirty="0"/>
              <a:t> </a:t>
            </a:r>
            <a:r>
              <a:rPr lang="en-US" b="1" dirty="0" err="1"/>
              <a:t>podnikání</a:t>
            </a:r>
            <a:r>
              <a:rPr lang="en-US" b="1" dirty="0"/>
              <a:t> je </a:t>
            </a:r>
            <a:r>
              <a:rPr lang="en-US" b="1" dirty="0" err="1"/>
              <a:t>často</a:t>
            </a:r>
            <a:r>
              <a:rPr lang="en-US" b="1" dirty="0"/>
              <a:t> </a:t>
            </a:r>
            <a:r>
              <a:rPr lang="en-US" b="1" dirty="0" err="1"/>
              <a:t>volá</a:t>
            </a:r>
            <a:r>
              <a:rPr lang="en-US" b="1" dirty="0"/>
              <a:t> tam, </a:t>
            </a:r>
            <a:r>
              <a:rPr lang="en-US" b="1" dirty="0" err="1"/>
              <a:t>kde</a:t>
            </a:r>
            <a:r>
              <a:rPr lang="en-US" b="1" dirty="0"/>
              <a:t> </a:t>
            </a:r>
            <a:r>
              <a:rPr lang="en-US" b="1" dirty="0" err="1"/>
              <a:t>nemohou</a:t>
            </a:r>
            <a:r>
              <a:rPr lang="en-US" b="1" dirty="0"/>
              <a:t> </a:t>
            </a:r>
            <a:r>
              <a:rPr lang="en-US" b="1" dirty="0" err="1"/>
              <a:t>získat</a:t>
            </a:r>
            <a:r>
              <a:rPr lang="en-US" b="1" dirty="0"/>
              <a:t> </a:t>
            </a:r>
            <a:r>
              <a:rPr lang="en-US" b="1" dirty="0" err="1"/>
              <a:t>zdravou</a:t>
            </a:r>
            <a:r>
              <a:rPr lang="en-US" b="1" dirty="0"/>
              <a:t> </a:t>
            </a:r>
            <a:r>
              <a:rPr lang="en-US" b="1" dirty="0" err="1"/>
              <a:t>potravu</a:t>
            </a:r>
            <a:r>
              <a:rPr lang="en-US" b="1" dirty="0"/>
              <a:t>; Pak, </a:t>
            </a:r>
            <a:r>
              <a:rPr lang="en-US" b="1" dirty="0" err="1"/>
              <a:t>pokud</a:t>
            </a:r>
            <a:r>
              <a:rPr lang="en-US" b="1" dirty="0"/>
              <a:t> </a:t>
            </a:r>
            <a:r>
              <a:rPr lang="en-US" b="1" dirty="0" err="1"/>
              <a:t>mají</a:t>
            </a:r>
            <a:r>
              <a:rPr lang="en-US" b="1" dirty="0"/>
              <a:t> </a:t>
            </a:r>
            <a:r>
              <a:rPr lang="en-US" b="1" dirty="0" err="1"/>
              <a:t>znalosti</a:t>
            </a:r>
            <a:r>
              <a:rPr lang="en-US" b="1" dirty="0"/>
              <a:t> o </a:t>
            </a:r>
            <a:r>
              <a:rPr lang="en-US" b="1" dirty="0" err="1"/>
              <a:t>vaření</a:t>
            </a:r>
            <a:r>
              <a:rPr lang="en-US" b="1" dirty="0"/>
              <a:t>, </a:t>
            </a:r>
            <a:r>
              <a:rPr lang="en-US" b="1" dirty="0" err="1"/>
              <a:t>mohou</a:t>
            </a:r>
            <a:r>
              <a:rPr lang="en-US" b="1" dirty="0"/>
              <a:t> ji </a:t>
            </a:r>
            <a:r>
              <a:rPr lang="en-US" b="1" dirty="0" err="1"/>
              <a:t>použít</a:t>
            </a:r>
            <a:r>
              <a:rPr lang="en-US" b="1" dirty="0"/>
              <a:t> k </a:t>
            </a:r>
            <a:r>
              <a:rPr lang="en-US" b="1" dirty="0" err="1"/>
              <a:t>dobrému</a:t>
            </a:r>
            <a:r>
              <a:rPr lang="en-US" b="1" dirty="0"/>
              <a:t> </a:t>
            </a:r>
            <a:r>
              <a:rPr lang="en-US" b="1" dirty="0" err="1"/>
              <a:t>účelu</a:t>
            </a:r>
            <a:r>
              <a:rPr lang="en-US" b="1" dirty="0"/>
              <a:t>.—</a:t>
            </a:r>
            <a:r>
              <a:rPr lang="cs-CZ" b="1" dirty="0"/>
              <a:t> EGW: </a:t>
            </a:r>
            <a:r>
              <a:rPr lang="en-US" b="1" dirty="0"/>
              <a:t>The Ministry of Healing</a:t>
            </a:r>
            <a:r>
              <a:rPr lang="cs-CZ" b="1" dirty="0"/>
              <a:t> strana</a:t>
            </a:r>
            <a:r>
              <a:rPr lang="en-US" b="1" dirty="0"/>
              <a:t> 323</a:t>
            </a:r>
            <a:r>
              <a:rPr lang="es-ES" b="1" dirty="0"/>
              <a:t>.</a:t>
            </a:r>
          </a:p>
        </p:txBody>
      </p:sp>
      <p:sp>
        <p:nvSpPr>
          <p:cNvPr id="14" name="CuadroTexto 13">
            <a:extLst>
              <a:ext uri="{FF2B5EF4-FFF2-40B4-BE49-F238E27FC236}">
                <a16:creationId xmlns:a16="http://schemas.microsoft.com/office/drawing/2014/main" id="{7E249FAA-35A9-1117-9AC5-07FC53CC0545}"/>
              </a:ext>
            </a:extLst>
          </p:cNvPr>
          <p:cNvSpPr txBox="1"/>
          <p:nvPr/>
        </p:nvSpPr>
        <p:spPr>
          <a:xfrm>
            <a:off x="2688257" y="4579038"/>
            <a:ext cx="9220200" cy="1200329"/>
          </a:xfrm>
          <a:prstGeom prst="rect">
            <a:avLst/>
          </a:prstGeom>
          <a:noFill/>
        </p:spPr>
        <p:txBody>
          <a:bodyPr wrap="square">
            <a:spAutoFit/>
          </a:bodyPr>
          <a:lstStyle/>
          <a:p>
            <a:r>
              <a:rPr lang="en-US" b="1" dirty="0" err="1">
                <a:solidFill>
                  <a:srgbClr val="C00000"/>
                </a:solidFill>
              </a:rPr>
              <a:t>Mělo</a:t>
            </a:r>
            <a:r>
              <a:rPr lang="en-US" b="1" dirty="0">
                <a:solidFill>
                  <a:srgbClr val="C00000"/>
                </a:solidFill>
              </a:rPr>
              <a:t> by </a:t>
            </a:r>
            <a:r>
              <a:rPr lang="en-US" b="1" dirty="0" err="1">
                <a:solidFill>
                  <a:srgbClr val="C00000"/>
                </a:solidFill>
              </a:rPr>
              <a:t>být</a:t>
            </a:r>
            <a:r>
              <a:rPr lang="en-US" b="1" dirty="0">
                <a:solidFill>
                  <a:srgbClr val="C00000"/>
                </a:solidFill>
              </a:rPr>
              <a:t> </a:t>
            </a:r>
            <a:r>
              <a:rPr lang="en-US" b="1" dirty="0" err="1">
                <a:solidFill>
                  <a:srgbClr val="C00000"/>
                </a:solidFill>
              </a:rPr>
              <a:t>pečlivě</a:t>
            </a:r>
            <a:r>
              <a:rPr lang="en-US" b="1" dirty="0">
                <a:solidFill>
                  <a:srgbClr val="C00000"/>
                </a:solidFill>
              </a:rPr>
              <a:t> </a:t>
            </a:r>
            <a:r>
              <a:rPr lang="en-US" b="1" dirty="0" err="1">
                <a:solidFill>
                  <a:srgbClr val="C00000"/>
                </a:solidFill>
              </a:rPr>
              <a:t>studováno</a:t>
            </a:r>
            <a:r>
              <a:rPr lang="en-US" b="1" dirty="0">
                <a:solidFill>
                  <a:srgbClr val="C00000"/>
                </a:solidFill>
              </a:rPr>
              <a:t>, aby </a:t>
            </a:r>
            <a:r>
              <a:rPr lang="en-US" b="1" dirty="0" err="1">
                <a:solidFill>
                  <a:srgbClr val="C00000"/>
                </a:solidFill>
              </a:rPr>
              <a:t>fragmenty</a:t>
            </a:r>
            <a:r>
              <a:rPr lang="en-US" b="1" dirty="0">
                <a:solidFill>
                  <a:srgbClr val="C00000"/>
                </a:solidFill>
              </a:rPr>
              <a:t> </a:t>
            </a:r>
            <a:r>
              <a:rPr lang="en-US" b="1" dirty="0" err="1">
                <a:solidFill>
                  <a:srgbClr val="C00000"/>
                </a:solidFill>
              </a:rPr>
              <a:t>jídla</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zbyly</a:t>
            </a:r>
            <a:r>
              <a:rPr lang="en-US" b="1" dirty="0">
                <a:solidFill>
                  <a:srgbClr val="C00000"/>
                </a:solidFill>
              </a:rPr>
              <a:t> ze </a:t>
            </a:r>
            <a:r>
              <a:rPr lang="en-US" b="1" dirty="0" err="1">
                <a:solidFill>
                  <a:srgbClr val="C00000"/>
                </a:solidFill>
              </a:rPr>
              <a:t>stolu</a:t>
            </a:r>
            <a:r>
              <a:rPr lang="en-US" b="1" dirty="0">
                <a:solidFill>
                  <a:srgbClr val="C00000"/>
                </a:solidFill>
              </a:rPr>
              <a:t>, </a:t>
            </a:r>
            <a:r>
              <a:rPr lang="en-US" b="1" dirty="0" err="1">
                <a:solidFill>
                  <a:srgbClr val="C00000"/>
                </a:solidFill>
              </a:rPr>
              <a:t>nebyly</a:t>
            </a:r>
            <a:r>
              <a:rPr lang="en-US" b="1" dirty="0">
                <a:solidFill>
                  <a:srgbClr val="C00000"/>
                </a:solidFill>
              </a:rPr>
              <a:t> </a:t>
            </a:r>
            <a:r>
              <a:rPr lang="en-US" b="1" dirty="0" err="1">
                <a:solidFill>
                  <a:srgbClr val="C00000"/>
                </a:solidFill>
              </a:rPr>
              <a:t>zbytečné</a:t>
            </a:r>
            <a:r>
              <a:rPr lang="en-US" b="1" dirty="0">
                <a:solidFill>
                  <a:srgbClr val="C00000"/>
                </a:solidFill>
              </a:rPr>
              <a:t>.</a:t>
            </a:r>
            <a:r>
              <a:rPr lang="es-ES" b="1" dirty="0">
                <a:solidFill>
                  <a:srgbClr val="C00000"/>
                </a:solidFill>
              </a:rPr>
              <a:t> </a:t>
            </a:r>
            <a:r>
              <a:rPr lang="en-US" b="1" dirty="0" err="1"/>
              <a:t>Studujte</a:t>
            </a:r>
            <a:r>
              <a:rPr lang="en-US" b="1" dirty="0"/>
              <a:t>, jak se </a:t>
            </a:r>
            <a:r>
              <a:rPr lang="en-US" b="1" dirty="0" err="1"/>
              <a:t>tyto</a:t>
            </a:r>
            <a:r>
              <a:rPr lang="en-US" b="1" dirty="0"/>
              <a:t> </a:t>
            </a:r>
            <a:r>
              <a:rPr lang="en-US" b="1" dirty="0" err="1"/>
              <a:t>kousky</a:t>
            </a:r>
            <a:r>
              <a:rPr lang="en-US" b="1" dirty="0"/>
              <a:t> </a:t>
            </a:r>
            <a:r>
              <a:rPr lang="en-US" b="1" dirty="0" err="1"/>
              <a:t>potravy</a:t>
            </a:r>
            <a:r>
              <a:rPr lang="en-US" b="1" dirty="0"/>
              <a:t> </a:t>
            </a:r>
            <a:r>
              <a:rPr lang="en-US" b="1" dirty="0" err="1"/>
              <a:t>nějakým</a:t>
            </a:r>
            <a:r>
              <a:rPr lang="en-US" b="1" dirty="0"/>
              <a:t> </a:t>
            </a:r>
            <a:r>
              <a:rPr lang="en-US" b="1" dirty="0" err="1"/>
              <a:t>způsobem</a:t>
            </a:r>
            <a:r>
              <a:rPr lang="en-US" b="1" dirty="0"/>
              <a:t> </a:t>
            </a:r>
            <a:r>
              <a:rPr lang="en-US" b="1" dirty="0" err="1"/>
              <a:t>neztrácejí</a:t>
            </a:r>
            <a:r>
              <a:rPr lang="en-US" b="1" dirty="0"/>
              <a:t>. Tato </a:t>
            </a:r>
            <a:r>
              <a:rPr lang="en-US" b="1" dirty="0" err="1"/>
              <a:t>dovednost</a:t>
            </a:r>
            <a:r>
              <a:rPr lang="en-US" b="1" dirty="0"/>
              <a:t>, </a:t>
            </a:r>
            <a:r>
              <a:rPr lang="en-US" b="1" dirty="0" err="1"/>
              <a:t>hospodárnost</a:t>
            </a:r>
            <a:r>
              <a:rPr lang="en-US" b="1" dirty="0"/>
              <a:t> a takt </a:t>
            </a:r>
            <a:r>
              <a:rPr lang="en-US" b="1" dirty="0" err="1"/>
              <a:t>jsou</a:t>
            </a:r>
            <a:r>
              <a:rPr lang="en-US" b="1" dirty="0"/>
              <a:t> </a:t>
            </a:r>
            <a:r>
              <a:rPr lang="en-US" b="1" dirty="0" err="1"/>
              <a:t>jmění</a:t>
            </a:r>
            <a:r>
              <a:rPr lang="en-US" b="1" dirty="0"/>
              <a:t>. V </a:t>
            </a:r>
            <a:r>
              <a:rPr lang="en-US" b="1" dirty="0" err="1"/>
              <a:t>teplejších</a:t>
            </a:r>
            <a:r>
              <a:rPr lang="en-US" b="1" dirty="0"/>
              <a:t> </a:t>
            </a:r>
            <a:r>
              <a:rPr lang="en-US" b="1" dirty="0" err="1"/>
              <a:t>částech</a:t>
            </a:r>
            <a:r>
              <a:rPr lang="en-US" b="1" dirty="0"/>
              <a:t> </a:t>
            </a:r>
            <a:r>
              <a:rPr lang="en-US" b="1" dirty="0" err="1"/>
              <a:t>sezóny</a:t>
            </a:r>
            <a:r>
              <a:rPr lang="en-US" b="1" dirty="0"/>
              <a:t> </a:t>
            </a:r>
            <a:r>
              <a:rPr lang="en-US" b="1" dirty="0" err="1"/>
              <a:t>připravte</a:t>
            </a:r>
            <a:r>
              <a:rPr lang="en-US" b="1" dirty="0"/>
              <a:t> </a:t>
            </a:r>
            <a:r>
              <a:rPr lang="en-US" b="1" dirty="0" err="1"/>
              <a:t>méně</a:t>
            </a:r>
            <a:r>
              <a:rPr lang="en-US" b="1" dirty="0"/>
              <a:t> </a:t>
            </a:r>
            <a:r>
              <a:rPr lang="en-US" b="1" dirty="0" err="1"/>
              <a:t>jídla</a:t>
            </a:r>
            <a:r>
              <a:rPr lang="en-US" b="1" dirty="0"/>
              <a:t>.</a:t>
            </a:r>
            <a:r>
              <a:rPr lang="cs-CZ" b="1" dirty="0"/>
              <a:t>                                    EGW: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cs-CZ" b="1" dirty="0"/>
              <a:t> strana</a:t>
            </a:r>
            <a:r>
              <a:rPr lang="es-ES" b="1" dirty="0"/>
              <a:t> 258.</a:t>
            </a:r>
          </a:p>
        </p:txBody>
      </p:sp>
      <p:sp>
        <p:nvSpPr>
          <p:cNvPr id="17" name="CuadroTexto 16">
            <a:extLst>
              <a:ext uri="{FF2B5EF4-FFF2-40B4-BE49-F238E27FC236}">
                <a16:creationId xmlns:a16="http://schemas.microsoft.com/office/drawing/2014/main" id="{1DC6E1C5-2B5B-EDA9-AED2-615F4D6AED66}"/>
              </a:ext>
            </a:extLst>
          </p:cNvPr>
          <p:cNvSpPr txBox="1"/>
          <p:nvPr/>
        </p:nvSpPr>
        <p:spPr>
          <a:xfrm>
            <a:off x="3887329" y="5748590"/>
            <a:ext cx="7723826" cy="954107"/>
          </a:xfrm>
          <a:prstGeom prst="rect">
            <a:avLst/>
          </a:prstGeom>
          <a:noFill/>
        </p:spPr>
        <p:txBody>
          <a:bodyPr wrap="square">
            <a:spAutoFit/>
          </a:bodyPr>
          <a:lstStyle/>
          <a:p>
            <a:pPr algn="ctr"/>
            <a:r>
              <a:rPr lang="es-ES" sz="2800" b="1" dirty="0">
                <a:solidFill>
                  <a:schemeClr val="accent1">
                    <a:lumMod val="50000"/>
                  </a:schemeClr>
                </a:solidFill>
              </a:rPr>
              <a:t>“</a:t>
            </a:r>
            <a:r>
              <a:rPr lang="cs-CZ" sz="2800" b="1" dirty="0">
                <a:solidFill>
                  <a:schemeClr val="accent1">
                    <a:lumMod val="50000"/>
                  </a:schemeClr>
                </a:solidFill>
              </a:rPr>
              <a:t>Ať tedy jíte či pijete či cokoli jiného děláte, všecko čiňte k slávě Boží.</a:t>
            </a:r>
            <a:r>
              <a:rPr lang="es-ES" sz="2800" b="1" dirty="0">
                <a:solidFill>
                  <a:schemeClr val="accent1">
                    <a:lumMod val="50000"/>
                  </a:schemeClr>
                </a:solidFill>
              </a:rPr>
              <a:t>” 1</a:t>
            </a:r>
            <a:r>
              <a:rPr lang="cs-CZ" sz="2800" b="1" dirty="0">
                <a:solidFill>
                  <a:schemeClr val="accent1">
                    <a:lumMod val="50000"/>
                  </a:schemeClr>
                </a:solidFill>
              </a:rPr>
              <a:t>. list K</a:t>
            </a:r>
            <a:r>
              <a:rPr lang="es-ES" sz="2800" b="1" dirty="0" err="1">
                <a:solidFill>
                  <a:schemeClr val="accent1">
                    <a:lumMod val="50000"/>
                  </a:schemeClr>
                </a:solidFill>
              </a:rPr>
              <a:t>orints</a:t>
            </a:r>
            <a:r>
              <a:rPr lang="cs-CZ" sz="2800" b="1" dirty="0">
                <a:solidFill>
                  <a:schemeClr val="accent1">
                    <a:lumMod val="50000"/>
                  </a:schemeClr>
                </a:solidFill>
              </a:rPr>
              <a:t>kým</a:t>
            </a:r>
            <a:r>
              <a:rPr lang="es-ES" sz="2800" b="1" dirty="0">
                <a:solidFill>
                  <a:schemeClr val="accent1">
                    <a:lumMod val="50000"/>
                  </a:schemeClr>
                </a:solidFill>
              </a:rPr>
              <a:t> 10</a:t>
            </a:r>
            <a:r>
              <a:rPr lang="cs-CZ" sz="2800" b="1" dirty="0">
                <a:solidFill>
                  <a:schemeClr val="accent1">
                    <a:lumMod val="50000"/>
                  </a:schemeClr>
                </a:solidFill>
              </a:rPr>
              <a:t>,</a:t>
            </a:r>
            <a:r>
              <a:rPr lang="es-ES" sz="2800" b="1" dirty="0">
                <a:solidFill>
                  <a:schemeClr val="accent1">
                    <a:lumMod val="50000"/>
                  </a:schemeClr>
                </a:solidFill>
              </a:rPr>
              <a:t>31</a:t>
            </a:r>
          </a:p>
        </p:txBody>
      </p:sp>
      <p:pic>
        <p:nvPicPr>
          <p:cNvPr id="6" name="Imagen 5" descr="Imagen que contiene monitor, pantalla&#10;&#10;Descripción generada automáticamente">
            <a:extLst>
              <a:ext uri="{FF2B5EF4-FFF2-40B4-BE49-F238E27FC236}">
                <a16:creationId xmlns:a16="http://schemas.microsoft.com/office/drawing/2014/main" id="{E409DBDA-9916-BFDE-14B2-D752BB42D58A}"/>
              </a:ext>
            </a:extLst>
          </p:cNvPr>
          <p:cNvPicPr>
            <a:picLocks noChangeAspect="1"/>
          </p:cNvPicPr>
          <p:nvPr/>
        </p:nvPicPr>
        <p:blipFill rotWithShape="1">
          <a:blip r:embed="rId3">
            <a:extLst>
              <a:ext uri="{28A0092B-C50C-407E-A947-70E740481C1C}">
                <a14:useLocalDpi xmlns:a14="http://schemas.microsoft.com/office/drawing/2010/main" val="0"/>
              </a:ext>
            </a:extLst>
          </a:blip>
          <a:srcRect t="7251"/>
          <a:stretch/>
        </p:blipFill>
        <p:spPr>
          <a:xfrm>
            <a:off x="97650" y="-18288"/>
            <a:ext cx="2480958" cy="1682496"/>
          </a:xfrm>
          <a:prstGeom prst="rect">
            <a:avLst/>
          </a:prstGeom>
        </p:spPr>
      </p:pic>
      <p:sp>
        <p:nvSpPr>
          <p:cNvPr id="8" name="CuadroTexto 7">
            <a:extLst>
              <a:ext uri="{FF2B5EF4-FFF2-40B4-BE49-F238E27FC236}">
                <a16:creationId xmlns:a16="http://schemas.microsoft.com/office/drawing/2014/main" id="{0A2F9FC1-871C-1F11-8A4E-DE58D7770C7E}"/>
              </a:ext>
            </a:extLst>
          </p:cNvPr>
          <p:cNvSpPr txBox="1"/>
          <p:nvPr/>
        </p:nvSpPr>
        <p:spPr>
          <a:xfrm>
            <a:off x="383388" y="651967"/>
            <a:ext cx="1909482" cy="1200329"/>
          </a:xfrm>
          <a:prstGeom prst="rect">
            <a:avLst/>
          </a:prstGeom>
          <a:noFill/>
        </p:spPr>
        <p:txBody>
          <a:bodyPr wrap="square">
            <a:spAutoFit/>
          </a:bodyPr>
          <a:lstStyle/>
          <a:p>
            <a:pPr algn="ctr"/>
            <a:r>
              <a:rPr lang="es-ES" sz="2400" b="1" dirty="0" err="1">
                <a:solidFill>
                  <a:srgbClr val="002060"/>
                </a:solidFill>
              </a:rPr>
              <a:t>Hospodyňka</a:t>
            </a:r>
            <a:r>
              <a:rPr lang="es-ES" sz="2400" b="1" dirty="0">
                <a:solidFill>
                  <a:srgbClr val="002060"/>
                </a:solidFill>
              </a:rPr>
              <a:t> v </a:t>
            </a:r>
            <a:r>
              <a:rPr lang="es-ES" sz="2400" b="1" dirty="0" err="1">
                <a:solidFill>
                  <a:srgbClr val="002060"/>
                </a:solidFill>
              </a:rPr>
              <a:t>kuchyni</a:t>
            </a:r>
            <a:r>
              <a:rPr lang="es-ES" sz="2400" b="1" dirty="0">
                <a:solidFill>
                  <a:srgbClr val="002060"/>
                </a:solidFill>
              </a:rPr>
              <a:t>
</a:t>
            </a:r>
          </a:p>
        </p:txBody>
      </p:sp>
      <p:pic>
        <p:nvPicPr>
          <p:cNvPr id="4" name="Imagen 3">
            <a:extLst>
              <a:ext uri="{FF2B5EF4-FFF2-40B4-BE49-F238E27FC236}">
                <a16:creationId xmlns:a16="http://schemas.microsoft.com/office/drawing/2014/main" id="{376B9108-26D8-68B2-D37C-5E8998B8089D}"/>
              </a:ext>
            </a:extLst>
          </p:cNvPr>
          <p:cNvPicPr>
            <a:picLocks noChangeAspect="1"/>
          </p:cNvPicPr>
          <p:nvPr/>
        </p:nvPicPr>
        <p:blipFill rotWithShape="1">
          <a:blip r:embed="rId4"/>
          <a:srcRect t="11127" b="11127"/>
          <a:stretch/>
        </p:blipFill>
        <p:spPr>
          <a:xfrm>
            <a:off x="8875059" y="190409"/>
            <a:ext cx="3246143" cy="1682496"/>
          </a:xfrm>
          <a:prstGeom prst="snip2DiagRect">
            <a:avLst>
              <a:gd name="adj1" fmla="val 20109"/>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alimentos&#10;&#10;Descripción generada automáticamente">
            <a:extLst>
              <a:ext uri="{FF2B5EF4-FFF2-40B4-BE49-F238E27FC236}">
                <a16:creationId xmlns:a16="http://schemas.microsoft.com/office/drawing/2014/main" id="{1F07F0A0-110D-0DE3-7F06-E59A48449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36" y="1916258"/>
            <a:ext cx="2428972" cy="1384819"/>
          </a:xfrm>
          <a:prstGeom prst="snip2DiagRect">
            <a:avLst>
              <a:gd name="adj1" fmla="val 15847"/>
              <a:gd name="adj2" fmla="val 0"/>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ersona preparando comida en una cocina&#10;&#10;Descripción generada automáticamente">
            <a:extLst>
              <a:ext uri="{FF2B5EF4-FFF2-40B4-BE49-F238E27FC236}">
                <a16:creationId xmlns:a16="http://schemas.microsoft.com/office/drawing/2014/main" id="{32BB443E-D183-4CCF-9377-CF71FF61D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36" y="3429000"/>
            <a:ext cx="2428972" cy="1366297"/>
          </a:xfrm>
          <a:prstGeom prst="snip2DiagRect">
            <a:avLst>
              <a:gd name="adj1" fmla="val 16731"/>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a bandeja con alimentos y bebidas&#10;&#10;Descripción generada automáticamente">
            <a:extLst>
              <a:ext uri="{FF2B5EF4-FFF2-40B4-BE49-F238E27FC236}">
                <a16:creationId xmlns:a16="http://schemas.microsoft.com/office/drawing/2014/main" id="{B2312BB4-0D14-105D-F560-708BC631D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36" y="4917587"/>
            <a:ext cx="2428972" cy="1621476"/>
          </a:xfrm>
          <a:prstGeom prst="snip2DiagRect">
            <a:avLst>
              <a:gd name="adj1" fmla="val 0"/>
              <a:gd name="adj2" fmla="val 12156"/>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901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290">
                                          <p:stCondLst>
                                            <p:cond delay="0"/>
                                          </p:stCondLst>
                                        </p:cTn>
                                        <p:tgtEl>
                                          <p:spTgt spid="11"/>
                                        </p:tgtEl>
                                      </p:cBhvr>
                                    </p:animEffect>
                                    <p:anim calcmode="lin" valueType="num">
                                      <p:cBhvr>
                                        <p:cTn id="3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5" dur="13">
                                          <p:stCondLst>
                                            <p:cond delay="325"/>
                                          </p:stCondLst>
                                        </p:cTn>
                                        <p:tgtEl>
                                          <p:spTgt spid="11"/>
                                        </p:tgtEl>
                                      </p:cBhvr>
                                      <p:to x="100000" y="60000"/>
                                    </p:animScale>
                                    <p:animScale>
                                      <p:cBhvr>
                                        <p:cTn id="36" dur="83" decel="50000">
                                          <p:stCondLst>
                                            <p:cond delay="338"/>
                                          </p:stCondLst>
                                        </p:cTn>
                                        <p:tgtEl>
                                          <p:spTgt spid="11"/>
                                        </p:tgtEl>
                                      </p:cBhvr>
                                      <p:to x="100000" y="100000"/>
                                    </p:animScale>
                                    <p:animScale>
                                      <p:cBhvr>
                                        <p:cTn id="37" dur="13">
                                          <p:stCondLst>
                                            <p:cond delay="656"/>
                                          </p:stCondLst>
                                        </p:cTn>
                                        <p:tgtEl>
                                          <p:spTgt spid="11"/>
                                        </p:tgtEl>
                                      </p:cBhvr>
                                      <p:to x="100000" y="80000"/>
                                    </p:animScale>
                                    <p:animScale>
                                      <p:cBhvr>
                                        <p:cTn id="38" dur="83" decel="50000">
                                          <p:stCondLst>
                                            <p:cond delay="669"/>
                                          </p:stCondLst>
                                        </p:cTn>
                                        <p:tgtEl>
                                          <p:spTgt spid="11"/>
                                        </p:tgtEl>
                                      </p:cBhvr>
                                      <p:to x="100000" y="100000"/>
                                    </p:animScale>
                                    <p:animScale>
                                      <p:cBhvr>
                                        <p:cTn id="39" dur="13">
                                          <p:stCondLst>
                                            <p:cond delay="821"/>
                                          </p:stCondLst>
                                        </p:cTn>
                                        <p:tgtEl>
                                          <p:spTgt spid="11"/>
                                        </p:tgtEl>
                                      </p:cBhvr>
                                      <p:to x="100000" y="90000"/>
                                    </p:animScale>
                                    <p:animScale>
                                      <p:cBhvr>
                                        <p:cTn id="40" dur="83" decel="50000">
                                          <p:stCondLst>
                                            <p:cond delay="834"/>
                                          </p:stCondLst>
                                        </p:cTn>
                                        <p:tgtEl>
                                          <p:spTgt spid="11"/>
                                        </p:tgtEl>
                                      </p:cBhvr>
                                      <p:to x="100000" y="100000"/>
                                    </p:animScale>
                                    <p:animScale>
                                      <p:cBhvr>
                                        <p:cTn id="41" dur="13">
                                          <p:stCondLst>
                                            <p:cond delay="904"/>
                                          </p:stCondLst>
                                        </p:cTn>
                                        <p:tgtEl>
                                          <p:spTgt spid="11"/>
                                        </p:tgtEl>
                                      </p:cBhvr>
                                      <p:to x="100000" y="95000"/>
                                    </p:animScale>
                                    <p:animScale>
                                      <p:cBhvr>
                                        <p:cTn id="42" dur="83" decel="50000">
                                          <p:stCondLst>
                                            <p:cond delay="917"/>
                                          </p:stCondLst>
                                        </p:cTn>
                                        <p:tgtEl>
                                          <p:spTgt spid="11"/>
                                        </p:tgtEl>
                                      </p:cBhvr>
                                      <p:to x="100000" y="100000"/>
                                    </p:animScale>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290">
                                          <p:stCondLst>
                                            <p:cond delay="0"/>
                                          </p:stCondLst>
                                        </p:cTn>
                                        <p:tgtEl>
                                          <p:spTgt spid="16"/>
                                        </p:tgtEl>
                                      </p:cBhvr>
                                    </p:animEffect>
                                    <p:anim calcmode="lin" valueType="num">
                                      <p:cBhvr>
                                        <p:cTn id="5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57" dur="13">
                                          <p:stCondLst>
                                            <p:cond delay="325"/>
                                          </p:stCondLst>
                                        </p:cTn>
                                        <p:tgtEl>
                                          <p:spTgt spid="16"/>
                                        </p:tgtEl>
                                      </p:cBhvr>
                                      <p:to x="100000" y="60000"/>
                                    </p:animScale>
                                    <p:animScale>
                                      <p:cBhvr>
                                        <p:cTn id="58" dur="83" decel="50000">
                                          <p:stCondLst>
                                            <p:cond delay="338"/>
                                          </p:stCondLst>
                                        </p:cTn>
                                        <p:tgtEl>
                                          <p:spTgt spid="16"/>
                                        </p:tgtEl>
                                      </p:cBhvr>
                                      <p:to x="100000" y="100000"/>
                                    </p:animScale>
                                    <p:animScale>
                                      <p:cBhvr>
                                        <p:cTn id="59" dur="13">
                                          <p:stCondLst>
                                            <p:cond delay="656"/>
                                          </p:stCondLst>
                                        </p:cTn>
                                        <p:tgtEl>
                                          <p:spTgt spid="16"/>
                                        </p:tgtEl>
                                      </p:cBhvr>
                                      <p:to x="100000" y="80000"/>
                                    </p:animScale>
                                    <p:animScale>
                                      <p:cBhvr>
                                        <p:cTn id="60" dur="83" decel="50000">
                                          <p:stCondLst>
                                            <p:cond delay="669"/>
                                          </p:stCondLst>
                                        </p:cTn>
                                        <p:tgtEl>
                                          <p:spTgt spid="16"/>
                                        </p:tgtEl>
                                      </p:cBhvr>
                                      <p:to x="100000" y="100000"/>
                                    </p:animScale>
                                    <p:animScale>
                                      <p:cBhvr>
                                        <p:cTn id="61" dur="13">
                                          <p:stCondLst>
                                            <p:cond delay="821"/>
                                          </p:stCondLst>
                                        </p:cTn>
                                        <p:tgtEl>
                                          <p:spTgt spid="16"/>
                                        </p:tgtEl>
                                      </p:cBhvr>
                                      <p:to x="100000" y="90000"/>
                                    </p:animScale>
                                    <p:animScale>
                                      <p:cBhvr>
                                        <p:cTn id="62" dur="83" decel="50000">
                                          <p:stCondLst>
                                            <p:cond delay="834"/>
                                          </p:stCondLst>
                                        </p:cTn>
                                        <p:tgtEl>
                                          <p:spTgt spid="16"/>
                                        </p:tgtEl>
                                      </p:cBhvr>
                                      <p:to x="100000" y="100000"/>
                                    </p:animScale>
                                    <p:animScale>
                                      <p:cBhvr>
                                        <p:cTn id="63" dur="13">
                                          <p:stCondLst>
                                            <p:cond delay="904"/>
                                          </p:stCondLst>
                                        </p:cTn>
                                        <p:tgtEl>
                                          <p:spTgt spid="16"/>
                                        </p:tgtEl>
                                      </p:cBhvr>
                                      <p:to x="100000" y="95000"/>
                                    </p:animScale>
                                    <p:animScale>
                                      <p:cBhvr>
                                        <p:cTn id="64" dur="83" decel="50000">
                                          <p:stCondLst>
                                            <p:cond delay="917"/>
                                          </p:stCondLst>
                                        </p:cTn>
                                        <p:tgtEl>
                                          <p:spTgt spid="16"/>
                                        </p:tgtEl>
                                      </p:cBhvr>
                                      <p:to x="100000" y="100000"/>
                                    </p:animScale>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290">
                                          <p:stCondLst>
                                            <p:cond delay="0"/>
                                          </p:stCondLst>
                                        </p:cTn>
                                        <p:tgtEl>
                                          <p:spTgt spid="19"/>
                                        </p:tgtEl>
                                      </p:cBhvr>
                                    </p:animEffect>
                                    <p:anim calcmode="lin" valueType="num">
                                      <p:cBhvr>
                                        <p:cTn id="74"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5"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6"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77"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78"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79" dur="13">
                                          <p:stCondLst>
                                            <p:cond delay="325"/>
                                          </p:stCondLst>
                                        </p:cTn>
                                        <p:tgtEl>
                                          <p:spTgt spid="19"/>
                                        </p:tgtEl>
                                      </p:cBhvr>
                                      <p:to x="100000" y="60000"/>
                                    </p:animScale>
                                    <p:animScale>
                                      <p:cBhvr>
                                        <p:cTn id="80" dur="83" decel="50000">
                                          <p:stCondLst>
                                            <p:cond delay="338"/>
                                          </p:stCondLst>
                                        </p:cTn>
                                        <p:tgtEl>
                                          <p:spTgt spid="19"/>
                                        </p:tgtEl>
                                      </p:cBhvr>
                                      <p:to x="100000" y="100000"/>
                                    </p:animScale>
                                    <p:animScale>
                                      <p:cBhvr>
                                        <p:cTn id="81" dur="13">
                                          <p:stCondLst>
                                            <p:cond delay="656"/>
                                          </p:stCondLst>
                                        </p:cTn>
                                        <p:tgtEl>
                                          <p:spTgt spid="19"/>
                                        </p:tgtEl>
                                      </p:cBhvr>
                                      <p:to x="100000" y="80000"/>
                                    </p:animScale>
                                    <p:animScale>
                                      <p:cBhvr>
                                        <p:cTn id="82" dur="83" decel="50000">
                                          <p:stCondLst>
                                            <p:cond delay="669"/>
                                          </p:stCondLst>
                                        </p:cTn>
                                        <p:tgtEl>
                                          <p:spTgt spid="19"/>
                                        </p:tgtEl>
                                      </p:cBhvr>
                                      <p:to x="100000" y="100000"/>
                                    </p:animScale>
                                    <p:animScale>
                                      <p:cBhvr>
                                        <p:cTn id="83" dur="13">
                                          <p:stCondLst>
                                            <p:cond delay="821"/>
                                          </p:stCondLst>
                                        </p:cTn>
                                        <p:tgtEl>
                                          <p:spTgt spid="19"/>
                                        </p:tgtEl>
                                      </p:cBhvr>
                                      <p:to x="100000" y="90000"/>
                                    </p:animScale>
                                    <p:animScale>
                                      <p:cBhvr>
                                        <p:cTn id="84" dur="83" decel="50000">
                                          <p:stCondLst>
                                            <p:cond delay="834"/>
                                          </p:stCondLst>
                                        </p:cTn>
                                        <p:tgtEl>
                                          <p:spTgt spid="19"/>
                                        </p:tgtEl>
                                      </p:cBhvr>
                                      <p:to x="100000" y="100000"/>
                                    </p:animScale>
                                    <p:animScale>
                                      <p:cBhvr>
                                        <p:cTn id="85" dur="13">
                                          <p:stCondLst>
                                            <p:cond delay="904"/>
                                          </p:stCondLst>
                                        </p:cTn>
                                        <p:tgtEl>
                                          <p:spTgt spid="19"/>
                                        </p:tgtEl>
                                      </p:cBhvr>
                                      <p:to x="100000" y="95000"/>
                                    </p:animScale>
                                    <p:animScale>
                                      <p:cBhvr>
                                        <p:cTn id="86" dur="83" decel="50000">
                                          <p:stCondLst>
                                            <p:cond delay="917"/>
                                          </p:stCondLst>
                                        </p:cTn>
                                        <p:tgtEl>
                                          <p:spTgt spid="19"/>
                                        </p:tgtEl>
                                      </p:cBhvr>
                                      <p:to x="100000" y="100000"/>
                                    </p:animScale>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fltVal val="0"/>
                                          </p:val>
                                        </p:tav>
                                        <p:tav tm="100000">
                                          <p:val>
                                            <p:strVal val="#ppt_w"/>
                                          </p:val>
                                        </p:tav>
                                      </p:tavLst>
                                    </p:anim>
                                    <p:anim calcmode="lin" valueType="num">
                                      <p:cBhvr>
                                        <p:cTn id="96" dur="500" fill="hold"/>
                                        <p:tgtEl>
                                          <p:spTgt spid="17"/>
                                        </p:tgtEl>
                                        <p:attrNameLst>
                                          <p:attrName>ppt_h</p:attrName>
                                        </p:attrNameLst>
                                      </p:cBhvr>
                                      <p:tavLst>
                                        <p:tav tm="0">
                                          <p:val>
                                            <p:fltVal val="0"/>
                                          </p:val>
                                        </p:tav>
                                        <p:tav tm="100000">
                                          <p:val>
                                            <p:strVal val="#ppt_h"/>
                                          </p:val>
                                        </p:tav>
                                      </p:tavLst>
                                    </p:anim>
                                    <p:animEffect transition="in" filter="fade">
                                      <p:cBhvr>
                                        <p:cTn id="9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F3A544-F365-AE3D-DB70-DA49D462F59E}"/>
              </a:ext>
            </a:extLst>
          </p:cNvPr>
          <p:cNvSpPr txBox="1"/>
          <p:nvPr/>
        </p:nvSpPr>
        <p:spPr>
          <a:xfrm>
            <a:off x="121158" y="89422"/>
            <a:ext cx="5570515" cy="1200329"/>
          </a:xfrm>
          <a:prstGeom prst="rect">
            <a:avLst/>
          </a:prstGeom>
          <a:noFill/>
        </p:spPr>
        <p:txBody>
          <a:bodyPr wrap="square">
            <a:spAutoFit/>
          </a:bodyPr>
          <a:lstStyle/>
          <a:p>
            <a:r>
              <a:rPr lang="en-US" b="1" dirty="0" err="1">
                <a:solidFill>
                  <a:srgbClr val="C00000"/>
                </a:solidFill>
              </a:rPr>
              <a:t>Božím</a:t>
            </a:r>
            <a:r>
              <a:rPr lang="en-US" b="1" dirty="0">
                <a:solidFill>
                  <a:srgbClr val="C00000"/>
                </a:solidFill>
              </a:rPr>
              <a:t> </a:t>
            </a:r>
            <a:r>
              <a:rPr lang="en-US" b="1" dirty="0" err="1">
                <a:solidFill>
                  <a:srgbClr val="C00000"/>
                </a:solidFill>
              </a:rPr>
              <a:t>záměrem</a:t>
            </a:r>
            <a:r>
              <a:rPr lang="en-US" b="1" dirty="0">
                <a:solidFill>
                  <a:srgbClr val="C00000"/>
                </a:solidFill>
              </a:rPr>
              <a:t> </a:t>
            </a:r>
            <a:r>
              <a:rPr lang="en-US" b="1" dirty="0" err="1">
                <a:solidFill>
                  <a:srgbClr val="C00000"/>
                </a:solidFill>
              </a:rPr>
              <a:t>bylo</a:t>
            </a:r>
            <a:r>
              <a:rPr lang="en-US" b="1" dirty="0">
                <a:solidFill>
                  <a:srgbClr val="C00000"/>
                </a:solidFill>
              </a:rPr>
              <a:t>, aby </a:t>
            </a:r>
            <a:r>
              <a:rPr lang="en-US" b="1" dirty="0" err="1">
                <a:solidFill>
                  <a:srgbClr val="C00000"/>
                </a:solidFill>
              </a:rPr>
              <a:t>rozum</a:t>
            </a:r>
            <a:r>
              <a:rPr lang="en-US" b="1" dirty="0">
                <a:solidFill>
                  <a:srgbClr val="C00000"/>
                </a:solidFill>
              </a:rPr>
              <a:t> </a:t>
            </a:r>
            <a:r>
              <a:rPr lang="en-US" b="1" dirty="0" err="1">
                <a:solidFill>
                  <a:srgbClr val="C00000"/>
                </a:solidFill>
              </a:rPr>
              <a:t>vládl</a:t>
            </a:r>
            <a:r>
              <a:rPr lang="en-US" b="1" dirty="0">
                <a:solidFill>
                  <a:srgbClr val="C00000"/>
                </a:solidFill>
              </a:rPr>
              <a:t> </a:t>
            </a:r>
            <a:r>
              <a:rPr lang="en-US" b="1" dirty="0" err="1">
                <a:solidFill>
                  <a:srgbClr val="C00000"/>
                </a:solidFill>
              </a:rPr>
              <a:t>choutkám</a:t>
            </a:r>
            <a:r>
              <a:rPr lang="en-US" b="1" dirty="0">
                <a:solidFill>
                  <a:srgbClr val="C00000"/>
                </a:solidFill>
              </a:rPr>
              <a:t> a aby </a:t>
            </a:r>
            <a:r>
              <a:rPr lang="en-US" b="1" dirty="0" err="1">
                <a:solidFill>
                  <a:srgbClr val="C00000"/>
                </a:solidFill>
              </a:rPr>
              <a:t>sloužily</a:t>
            </a:r>
            <a:r>
              <a:rPr lang="en-US" b="1" dirty="0">
                <a:solidFill>
                  <a:srgbClr val="C00000"/>
                </a:solidFill>
              </a:rPr>
              <a:t> </a:t>
            </a:r>
            <a:r>
              <a:rPr lang="en-US" b="1" dirty="0" err="1">
                <a:solidFill>
                  <a:srgbClr val="C00000"/>
                </a:solidFill>
              </a:rPr>
              <a:t>našemu</a:t>
            </a:r>
            <a:r>
              <a:rPr lang="en-US" b="1" dirty="0">
                <a:solidFill>
                  <a:srgbClr val="C00000"/>
                </a:solidFill>
              </a:rPr>
              <a:t> </a:t>
            </a:r>
            <a:r>
              <a:rPr lang="en-US" b="1" dirty="0" err="1">
                <a:solidFill>
                  <a:srgbClr val="C00000"/>
                </a:solidFill>
              </a:rPr>
              <a:t>štěstí</a:t>
            </a:r>
            <a:r>
              <a:rPr lang="cs-CZ" b="1" dirty="0">
                <a:solidFill>
                  <a:srgbClr val="C00000"/>
                </a:solidFill>
              </a:rPr>
              <a:t>.</a:t>
            </a:r>
            <a:r>
              <a:rPr lang="es-ES" b="1" dirty="0"/>
              <a:t> </a:t>
            </a:r>
            <a:r>
              <a:rPr lang="en-US" b="1" dirty="0"/>
              <a:t>A </a:t>
            </a:r>
            <a:r>
              <a:rPr lang="en-US" b="1" dirty="0" err="1"/>
              <a:t>jsou</a:t>
            </a:r>
            <a:r>
              <a:rPr lang="en-US" b="1" dirty="0"/>
              <a:t>-li </a:t>
            </a:r>
            <a:r>
              <a:rPr lang="en-US" b="1" dirty="0" err="1"/>
              <a:t>řízeny</a:t>
            </a:r>
            <a:r>
              <a:rPr lang="en-US" b="1" dirty="0"/>
              <a:t> a </a:t>
            </a:r>
            <a:r>
              <a:rPr lang="en-US" b="1" dirty="0" err="1"/>
              <a:t>ovládány</a:t>
            </a:r>
            <a:r>
              <a:rPr lang="en-US" b="1" dirty="0"/>
              <a:t> </a:t>
            </a:r>
            <a:r>
              <a:rPr lang="en-US" b="1" dirty="0" err="1"/>
              <a:t>posvě</a:t>
            </a:r>
            <a:r>
              <a:rPr lang="cs-CZ" b="1" dirty="0"/>
              <a:t>-</a:t>
            </a:r>
            <a:r>
              <a:rPr lang="en-US" b="1" dirty="0" err="1"/>
              <a:t>ceným</a:t>
            </a:r>
            <a:r>
              <a:rPr lang="en-US" b="1" dirty="0"/>
              <a:t> </a:t>
            </a:r>
            <a:r>
              <a:rPr lang="en-US" b="1" dirty="0" err="1"/>
              <a:t>rozumem</a:t>
            </a:r>
            <a:r>
              <a:rPr lang="en-US" b="1" dirty="0"/>
              <a:t>, </a:t>
            </a:r>
            <a:r>
              <a:rPr lang="en-US" b="1" dirty="0" err="1"/>
              <a:t>jsou</a:t>
            </a:r>
            <a:r>
              <a:rPr lang="en-US" b="1" dirty="0"/>
              <a:t> </a:t>
            </a:r>
            <a:r>
              <a:rPr lang="en-US" b="1" dirty="0" err="1"/>
              <a:t>svatostí</a:t>
            </a:r>
            <a:r>
              <a:rPr lang="en-US" b="1" dirty="0"/>
              <a:t> </a:t>
            </a:r>
            <a:r>
              <a:rPr lang="en-US" b="1" dirty="0" err="1"/>
              <a:t>Pána</a:t>
            </a:r>
            <a:r>
              <a:rPr lang="en-US" b="1" dirty="0"/>
              <a:t>.</a:t>
            </a:r>
            <a:r>
              <a:rPr lang="cs-CZ" b="1" dirty="0"/>
              <a:t>                              EGW: </a:t>
            </a:r>
            <a:r>
              <a:rPr lang="es-ES" b="1" dirty="0" err="1"/>
              <a:t>Temperance</a:t>
            </a:r>
            <a:r>
              <a:rPr lang="cs-CZ" b="1" dirty="0"/>
              <a:t> strana</a:t>
            </a:r>
            <a:r>
              <a:rPr lang="es-ES" b="1" dirty="0"/>
              <a:t> 12.</a:t>
            </a:r>
          </a:p>
        </p:txBody>
      </p:sp>
      <p:sp>
        <p:nvSpPr>
          <p:cNvPr id="6" name="CuadroTexto 5">
            <a:extLst>
              <a:ext uri="{FF2B5EF4-FFF2-40B4-BE49-F238E27FC236}">
                <a16:creationId xmlns:a16="http://schemas.microsoft.com/office/drawing/2014/main" id="{5B8D4228-D2B7-063F-AF16-3692701757E5}"/>
              </a:ext>
            </a:extLst>
          </p:cNvPr>
          <p:cNvSpPr txBox="1"/>
          <p:nvPr/>
        </p:nvSpPr>
        <p:spPr>
          <a:xfrm>
            <a:off x="143054" y="1485395"/>
            <a:ext cx="5596831" cy="1200329"/>
          </a:xfrm>
          <a:prstGeom prst="rect">
            <a:avLst/>
          </a:prstGeom>
          <a:noFill/>
        </p:spPr>
        <p:txBody>
          <a:bodyPr wrap="square">
            <a:spAutoFit/>
          </a:bodyPr>
          <a:lstStyle/>
          <a:p>
            <a:r>
              <a:rPr lang="es-ES" b="1" dirty="0" err="1"/>
              <a:t>Význam</a:t>
            </a:r>
            <a:r>
              <a:rPr lang="es-ES" b="1" dirty="0"/>
              <a:t> </a:t>
            </a:r>
            <a:r>
              <a:rPr lang="es-ES" b="1" dirty="0" err="1"/>
              <a:t>odborné</a:t>
            </a:r>
            <a:r>
              <a:rPr lang="es-ES" b="1" dirty="0"/>
              <a:t> </a:t>
            </a:r>
            <a:r>
              <a:rPr lang="es-ES" b="1" dirty="0" err="1"/>
              <a:t>přípravy</a:t>
            </a:r>
            <a:r>
              <a:rPr lang="es-ES" b="1" dirty="0"/>
              <a:t> </a:t>
            </a:r>
            <a:r>
              <a:rPr lang="cs-CZ" b="1" dirty="0">
                <a:solidFill>
                  <a:srgbClr val="C00000"/>
                </a:solidFill>
              </a:rPr>
              <a:t>dětí</a:t>
            </a:r>
            <a:r>
              <a:rPr lang="es-ES" b="1" dirty="0">
                <a:solidFill>
                  <a:srgbClr val="C00000"/>
                </a:solidFill>
              </a:rPr>
              <a:t> </a:t>
            </a:r>
            <a:r>
              <a:rPr lang="cs-CZ" b="1" dirty="0"/>
              <a:t>na s</a:t>
            </a:r>
            <a:r>
              <a:rPr lang="en-US" b="1" dirty="0" err="1"/>
              <a:t>právné</a:t>
            </a:r>
            <a:r>
              <a:rPr lang="en-US" b="1" dirty="0"/>
              <a:t> </a:t>
            </a:r>
            <a:r>
              <a:rPr lang="en-US" b="1" dirty="0" err="1"/>
              <a:t>dietetické</a:t>
            </a:r>
            <a:r>
              <a:rPr lang="en-US" b="1" dirty="0"/>
              <a:t> </a:t>
            </a:r>
            <a:r>
              <a:rPr lang="en-US" b="1" dirty="0" err="1"/>
              <a:t>návyky</a:t>
            </a:r>
            <a:r>
              <a:rPr lang="en-US" b="1" dirty="0"/>
              <a:t> </a:t>
            </a:r>
            <a:r>
              <a:rPr lang="en-US" b="1" dirty="0" err="1"/>
              <a:t>lze</a:t>
            </a:r>
            <a:r>
              <a:rPr lang="en-US" b="1" dirty="0"/>
              <a:t> </a:t>
            </a:r>
            <a:r>
              <a:rPr lang="en-US" b="1" dirty="0" err="1"/>
              <a:t>jen</a:t>
            </a:r>
            <a:r>
              <a:rPr lang="en-US" b="1" dirty="0"/>
              <a:t> </a:t>
            </a:r>
            <a:r>
              <a:rPr lang="en-US" b="1" dirty="0" err="1"/>
              <a:t>stěží</a:t>
            </a:r>
            <a:r>
              <a:rPr lang="en-US" b="1" dirty="0"/>
              <a:t> </a:t>
            </a:r>
            <a:r>
              <a:rPr lang="en-US" b="1" dirty="0" err="1"/>
              <a:t>přeceňovat</a:t>
            </a:r>
            <a:r>
              <a:rPr lang="en-US" b="1" dirty="0"/>
              <a:t>.</a:t>
            </a:r>
            <a:r>
              <a:rPr lang="es-ES" b="1" dirty="0"/>
              <a:t> </a:t>
            </a:r>
            <a:r>
              <a:rPr lang="en-US" b="1" dirty="0" err="1">
                <a:solidFill>
                  <a:srgbClr val="C00000"/>
                </a:solidFill>
              </a:rPr>
              <a:t>Malé</a:t>
            </a:r>
            <a:r>
              <a:rPr lang="en-US" b="1" dirty="0">
                <a:solidFill>
                  <a:srgbClr val="C00000"/>
                </a:solidFill>
              </a:rPr>
              <a:t> </a:t>
            </a:r>
            <a:r>
              <a:rPr lang="en-US" b="1" dirty="0" err="1">
                <a:solidFill>
                  <a:srgbClr val="C00000"/>
                </a:solidFill>
              </a:rPr>
              <a:t>děti</a:t>
            </a:r>
            <a:r>
              <a:rPr lang="en-US" b="1" dirty="0">
                <a:solidFill>
                  <a:srgbClr val="C00000"/>
                </a:solidFill>
              </a:rPr>
              <a:t> se </a:t>
            </a:r>
            <a:r>
              <a:rPr lang="en-US" b="1" dirty="0" err="1">
                <a:solidFill>
                  <a:srgbClr val="C00000"/>
                </a:solidFill>
              </a:rPr>
              <a:t>musí</a:t>
            </a:r>
            <a:r>
              <a:rPr lang="en-US" b="1" dirty="0">
                <a:solidFill>
                  <a:srgbClr val="C00000"/>
                </a:solidFill>
              </a:rPr>
              <a:t> </a:t>
            </a:r>
            <a:r>
              <a:rPr lang="en-US" b="1" dirty="0" err="1">
                <a:solidFill>
                  <a:srgbClr val="C00000"/>
                </a:solidFill>
              </a:rPr>
              <a:t>naučit</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jedí</a:t>
            </a:r>
            <a:r>
              <a:rPr lang="en-US" b="1" dirty="0">
                <a:solidFill>
                  <a:srgbClr val="C00000"/>
                </a:solidFill>
              </a:rPr>
              <a:t>, aby </a:t>
            </a:r>
            <a:r>
              <a:rPr lang="en-US" b="1" dirty="0" err="1">
                <a:solidFill>
                  <a:srgbClr val="C00000"/>
                </a:solidFill>
              </a:rPr>
              <a:t>žily</a:t>
            </a:r>
            <a:r>
              <a:rPr lang="en-US" b="1" dirty="0">
                <a:solidFill>
                  <a:srgbClr val="C00000"/>
                </a:solidFill>
              </a:rPr>
              <a:t>, ne </a:t>
            </a:r>
            <a:r>
              <a:rPr lang="cs-CZ" b="1" dirty="0">
                <a:solidFill>
                  <a:srgbClr val="C00000"/>
                </a:solidFill>
              </a:rPr>
              <a:t>že žijí</a:t>
            </a:r>
            <a:r>
              <a:rPr lang="en-US" b="1" dirty="0">
                <a:solidFill>
                  <a:srgbClr val="C00000"/>
                </a:solidFill>
              </a:rPr>
              <a:t>, aby </a:t>
            </a:r>
            <a:r>
              <a:rPr lang="en-US" b="1" dirty="0" err="1">
                <a:solidFill>
                  <a:srgbClr val="C00000"/>
                </a:solidFill>
              </a:rPr>
              <a:t>jedly</a:t>
            </a:r>
            <a:r>
              <a:rPr lang="en-US" b="1" dirty="0">
                <a:solidFill>
                  <a:srgbClr val="C00000"/>
                </a:solidFill>
              </a:rPr>
              <a:t>. </a:t>
            </a:r>
            <a:r>
              <a:rPr lang="en-US" b="1" dirty="0" err="1">
                <a:solidFill>
                  <a:srgbClr val="C00000"/>
                </a:solidFill>
              </a:rPr>
              <a:t>Výcvik</a:t>
            </a:r>
            <a:r>
              <a:rPr lang="en-US" b="1" dirty="0">
                <a:solidFill>
                  <a:srgbClr val="C00000"/>
                </a:solidFill>
              </a:rPr>
              <a:t> by </a:t>
            </a:r>
            <a:r>
              <a:rPr lang="en-US" b="1" dirty="0" err="1">
                <a:solidFill>
                  <a:srgbClr val="C00000"/>
                </a:solidFill>
              </a:rPr>
              <a:t>měl</a:t>
            </a:r>
            <a:r>
              <a:rPr lang="en-US" b="1" dirty="0">
                <a:solidFill>
                  <a:srgbClr val="C00000"/>
                </a:solidFill>
              </a:rPr>
              <a:t> </a:t>
            </a:r>
            <a:r>
              <a:rPr lang="en-US" b="1" dirty="0" err="1">
                <a:solidFill>
                  <a:srgbClr val="C00000"/>
                </a:solidFill>
              </a:rPr>
              <a:t>začít</a:t>
            </a:r>
            <a:r>
              <a:rPr lang="en-US" b="1" dirty="0">
                <a:solidFill>
                  <a:srgbClr val="C00000"/>
                </a:solidFill>
              </a:rPr>
              <a:t> </a:t>
            </a:r>
            <a:r>
              <a:rPr lang="cs-CZ" b="1" dirty="0">
                <a:solidFill>
                  <a:srgbClr val="C00000"/>
                </a:solidFill>
              </a:rPr>
              <a:t>   </a:t>
            </a:r>
            <a:r>
              <a:rPr lang="en-US" b="1" dirty="0">
                <a:solidFill>
                  <a:srgbClr val="C00000"/>
                </a:solidFill>
              </a:rPr>
              <a:t>s </a:t>
            </a:r>
            <a:r>
              <a:rPr lang="en-US" b="1" dirty="0" err="1">
                <a:solidFill>
                  <a:srgbClr val="C00000"/>
                </a:solidFill>
              </a:rPr>
              <a:t>dítětem</a:t>
            </a:r>
            <a:r>
              <a:rPr lang="en-US" b="1" dirty="0">
                <a:solidFill>
                  <a:srgbClr val="C00000"/>
                </a:solidFill>
              </a:rPr>
              <a:t> v </a:t>
            </a:r>
            <a:r>
              <a:rPr lang="en-US" b="1" dirty="0" err="1">
                <a:solidFill>
                  <a:srgbClr val="C00000"/>
                </a:solidFill>
              </a:rPr>
              <a:t>náručí</a:t>
            </a:r>
            <a:r>
              <a:rPr lang="en-US" b="1" dirty="0">
                <a:solidFill>
                  <a:srgbClr val="C00000"/>
                </a:solidFill>
              </a:rPr>
              <a:t> </a:t>
            </a:r>
            <a:r>
              <a:rPr lang="en-US" b="1" dirty="0" err="1">
                <a:solidFill>
                  <a:srgbClr val="C00000"/>
                </a:solidFill>
              </a:rPr>
              <a:t>matky</a:t>
            </a:r>
            <a:r>
              <a:rPr lang="en-US" b="1" dirty="0">
                <a:solidFill>
                  <a:srgbClr val="C00000"/>
                </a:solidFill>
              </a:rPr>
              <a:t>...</a:t>
            </a:r>
            <a:r>
              <a:rPr lang="es-ES" b="1" dirty="0"/>
              <a:t> </a:t>
            </a:r>
          </a:p>
        </p:txBody>
      </p:sp>
      <p:sp>
        <p:nvSpPr>
          <p:cNvPr id="10" name="CuadroTexto 9">
            <a:extLst>
              <a:ext uri="{FF2B5EF4-FFF2-40B4-BE49-F238E27FC236}">
                <a16:creationId xmlns:a16="http://schemas.microsoft.com/office/drawing/2014/main" id="{00A4F35F-C1EA-8510-0B9A-661ABEBADEBC}"/>
              </a:ext>
            </a:extLst>
          </p:cNvPr>
          <p:cNvSpPr txBox="1"/>
          <p:nvPr/>
        </p:nvSpPr>
        <p:spPr>
          <a:xfrm>
            <a:off x="2662383" y="4763414"/>
            <a:ext cx="9529617" cy="1754326"/>
          </a:xfrm>
          <a:prstGeom prst="rect">
            <a:avLst/>
          </a:prstGeom>
          <a:noFill/>
        </p:spPr>
        <p:txBody>
          <a:bodyPr wrap="square">
            <a:spAutoFit/>
          </a:bodyPr>
          <a:lstStyle/>
          <a:p>
            <a:r>
              <a:rPr lang="en-US" b="1" dirty="0" err="1">
                <a:solidFill>
                  <a:srgbClr val="C00000"/>
                </a:solidFill>
              </a:rPr>
              <a:t>Naše</a:t>
            </a:r>
            <a:r>
              <a:rPr lang="en-US" b="1" dirty="0">
                <a:solidFill>
                  <a:srgbClr val="C00000"/>
                </a:solidFill>
              </a:rPr>
              <a:t> </a:t>
            </a:r>
            <a:r>
              <a:rPr lang="en-US" b="1" dirty="0" err="1">
                <a:solidFill>
                  <a:srgbClr val="C00000"/>
                </a:solidFill>
              </a:rPr>
              <a:t>těla</a:t>
            </a:r>
            <a:r>
              <a:rPr lang="en-US" b="1" dirty="0">
                <a:solidFill>
                  <a:srgbClr val="C00000"/>
                </a:solidFill>
              </a:rPr>
              <a:t> </a:t>
            </a:r>
            <a:r>
              <a:rPr lang="en-US" b="1" dirty="0" err="1">
                <a:solidFill>
                  <a:srgbClr val="C00000"/>
                </a:solidFill>
              </a:rPr>
              <a:t>jsou</a:t>
            </a:r>
            <a:r>
              <a:rPr lang="en-US" b="1" dirty="0">
                <a:solidFill>
                  <a:srgbClr val="C00000"/>
                </a:solidFill>
              </a:rPr>
              <a:t> </a:t>
            </a:r>
            <a:r>
              <a:rPr lang="en-US" b="1" dirty="0" err="1">
                <a:solidFill>
                  <a:srgbClr val="C00000"/>
                </a:solidFill>
              </a:rPr>
              <a:t>postavena</a:t>
            </a:r>
            <a:r>
              <a:rPr lang="en-US" b="1" dirty="0">
                <a:solidFill>
                  <a:srgbClr val="C00000"/>
                </a:solidFill>
              </a:rPr>
              <a:t> z </a:t>
            </a:r>
            <a:r>
              <a:rPr lang="en-US" b="1" dirty="0" err="1">
                <a:solidFill>
                  <a:srgbClr val="C00000"/>
                </a:solidFill>
              </a:rPr>
              <a:t>jídla</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jíme</a:t>
            </a:r>
            <a:r>
              <a:rPr lang="en-US" b="1" dirty="0">
                <a:solidFill>
                  <a:srgbClr val="C00000"/>
                </a:solidFill>
              </a:rPr>
              <a:t>. </a:t>
            </a:r>
            <a:r>
              <a:rPr lang="en-US" b="1" dirty="0" err="1">
                <a:solidFill>
                  <a:srgbClr val="C00000"/>
                </a:solidFill>
              </a:rPr>
              <a:t>Existuje</a:t>
            </a:r>
            <a:r>
              <a:rPr lang="en-US" b="1" dirty="0">
                <a:solidFill>
                  <a:srgbClr val="C00000"/>
                </a:solidFill>
              </a:rPr>
              <a:t> </a:t>
            </a:r>
            <a:r>
              <a:rPr lang="en-US" b="1" dirty="0" err="1">
                <a:solidFill>
                  <a:srgbClr val="C00000"/>
                </a:solidFill>
              </a:rPr>
              <a:t>konstantní</a:t>
            </a:r>
            <a:r>
              <a:rPr lang="en-US" b="1" dirty="0">
                <a:solidFill>
                  <a:srgbClr val="C00000"/>
                </a:solidFill>
              </a:rPr>
              <a:t> </a:t>
            </a:r>
            <a:r>
              <a:rPr lang="en-US" b="1" dirty="0" err="1">
                <a:solidFill>
                  <a:srgbClr val="C00000"/>
                </a:solidFill>
              </a:rPr>
              <a:t>rozpad</a:t>
            </a:r>
            <a:r>
              <a:rPr lang="en-US" b="1" dirty="0">
                <a:solidFill>
                  <a:srgbClr val="C00000"/>
                </a:solidFill>
              </a:rPr>
              <a:t> </a:t>
            </a:r>
            <a:r>
              <a:rPr lang="en-US" b="1" dirty="0" err="1">
                <a:solidFill>
                  <a:srgbClr val="C00000"/>
                </a:solidFill>
              </a:rPr>
              <a:t>tkání</a:t>
            </a:r>
            <a:r>
              <a:rPr lang="en-US" b="1" dirty="0">
                <a:solidFill>
                  <a:srgbClr val="C00000"/>
                </a:solidFill>
              </a:rPr>
              <a:t> </a:t>
            </a:r>
            <a:r>
              <a:rPr lang="en-US" b="1" dirty="0" err="1">
                <a:solidFill>
                  <a:srgbClr val="C00000"/>
                </a:solidFill>
              </a:rPr>
              <a:t>těla</a:t>
            </a:r>
            <a:r>
              <a:rPr lang="en-US" b="1" dirty="0">
                <a:solidFill>
                  <a:srgbClr val="C00000"/>
                </a:solidFill>
              </a:rPr>
              <a:t>; </a:t>
            </a:r>
            <a:r>
              <a:rPr lang="en-US" b="1" dirty="0" err="1">
                <a:solidFill>
                  <a:srgbClr val="C00000"/>
                </a:solidFill>
              </a:rPr>
              <a:t>Každý</a:t>
            </a:r>
            <a:r>
              <a:rPr lang="en-US" b="1" dirty="0">
                <a:solidFill>
                  <a:srgbClr val="C00000"/>
                </a:solidFill>
              </a:rPr>
              <a:t> </a:t>
            </a:r>
            <a:r>
              <a:rPr lang="en-US" b="1" dirty="0" err="1">
                <a:solidFill>
                  <a:srgbClr val="C00000"/>
                </a:solidFill>
              </a:rPr>
              <a:t>pohyb</a:t>
            </a:r>
            <a:r>
              <a:rPr lang="en-US" b="1" dirty="0">
                <a:solidFill>
                  <a:srgbClr val="C00000"/>
                </a:solidFill>
              </a:rPr>
              <a:t> </a:t>
            </a:r>
            <a:r>
              <a:rPr lang="en-US" b="1" dirty="0" err="1">
                <a:solidFill>
                  <a:srgbClr val="C00000"/>
                </a:solidFill>
              </a:rPr>
              <a:t>každého</a:t>
            </a:r>
            <a:r>
              <a:rPr lang="en-US" b="1" dirty="0">
                <a:solidFill>
                  <a:srgbClr val="C00000"/>
                </a:solidFill>
              </a:rPr>
              <a:t> </a:t>
            </a:r>
            <a:r>
              <a:rPr lang="en-US" b="1" dirty="0" err="1">
                <a:solidFill>
                  <a:srgbClr val="C00000"/>
                </a:solidFill>
              </a:rPr>
              <a:t>orgánu</a:t>
            </a:r>
            <a:r>
              <a:rPr lang="en-US" b="1" dirty="0">
                <a:solidFill>
                  <a:srgbClr val="C00000"/>
                </a:solidFill>
              </a:rPr>
              <a:t> </a:t>
            </a:r>
            <a:r>
              <a:rPr lang="en-US" b="1" dirty="0" err="1">
                <a:solidFill>
                  <a:srgbClr val="C00000"/>
                </a:solidFill>
              </a:rPr>
              <a:t>zahrnuje</a:t>
            </a:r>
            <a:r>
              <a:rPr lang="en-US" b="1" dirty="0">
                <a:solidFill>
                  <a:srgbClr val="C00000"/>
                </a:solidFill>
              </a:rPr>
              <a:t> </a:t>
            </a:r>
            <a:r>
              <a:rPr lang="en-US" b="1" dirty="0" err="1">
                <a:solidFill>
                  <a:srgbClr val="C00000"/>
                </a:solidFill>
              </a:rPr>
              <a:t>odpad</a:t>
            </a:r>
            <a:r>
              <a:rPr lang="en-US" b="1" dirty="0">
                <a:solidFill>
                  <a:srgbClr val="C00000"/>
                </a:solidFill>
              </a:rPr>
              <a:t> a </a:t>
            </a:r>
            <a:r>
              <a:rPr lang="en-US" b="1" dirty="0" err="1">
                <a:solidFill>
                  <a:srgbClr val="C00000"/>
                </a:solidFill>
              </a:rPr>
              <a:t>tento</a:t>
            </a:r>
            <a:r>
              <a:rPr lang="en-US" b="1" dirty="0">
                <a:solidFill>
                  <a:srgbClr val="C00000"/>
                </a:solidFill>
              </a:rPr>
              <a:t> </a:t>
            </a:r>
            <a:r>
              <a:rPr lang="en-US" b="1" dirty="0" err="1">
                <a:solidFill>
                  <a:srgbClr val="C00000"/>
                </a:solidFill>
              </a:rPr>
              <a:t>odpad</a:t>
            </a:r>
            <a:r>
              <a:rPr lang="en-US" b="1" dirty="0">
                <a:solidFill>
                  <a:srgbClr val="C00000"/>
                </a:solidFill>
              </a:rPr>
              <a:t> je </a:t>
            </a:r>
            <a:r>
              <a:rPr lang="en-US" b="1" dirty="0" err="1">
                <a:solidFill>
                  <a:srgbClr val="C00000"/>
                </a:solidFill>
              </a:rPr>
              <a:t>opraven</a:t>
            </a:r>
            <a:r>
              <a:rPr lang="en-US" b="1" dirty="0">
                <a:solidFill>
                  <a:srgbClr val="C00000"/>
                </a:solidFill>
              </a:rPr>
              <a:t> z </a:t>
            </a:r>
            <a:r>
              <a:rPr lang="en-US" b="1" dirty="0" err="1">
                <a:solidFill>
                  <a:srgbClr val="C00000"/>
                </a:solidFill>
              </a:rPr>
              <a:t>naší</a:t>
            </a:r>
            <a:r>
              <a:rPr lang="en-US" b="1" dirty="0">
                <a:solidFill>
                  <a:srgbClr val="C00000"/>
                </a:solidFill>
              </a:rPr>
              <a:t> </a:t>
            </a:r>
            <a:r>
              <a:rPr lang="en-US" b="1" dirty="0" err="1">
                <a:solidFill>
                  <a:srgbClr val="C00000"/>
                </a:solidFill>
              </a:rPr>
              <a:t>potravy</a:t>
            </a:r>
            <a:r>
              <a:rPr lang="en-US" b="1" dirty="0">
                <a:solidFill>
                  <a:srgbClr val="C00000"/>
                </a:solidFill>
              </a:rPr>
              <a:t>. </a:t>
            </a:r>
            <a:r>
              <a:rPr lang="en-US" b="1" dirty="0" err="1">
                <a:solidFill>
                  <a:srgbClr val="C00000"/>
                </a:solidFill>
              </a:rPr>
              <a:t>Každý</a:t>
            </a:r>
            <a:r>
              <a:rPr lang="en-US" b="1" dirty="0">
                <a:solidFill>
                  <a:srgbClr val="C00000"/>
                </a:solidFill>
              </a:rPr>
              <a:t> </a:t>
            </a:r>
            <a:r>
              <a:rPr lang="en-US" b="1" dirty="0" err="1">
                <a:solidFill>
                  <a:srgbClr val="C00000"/>
                </a:solidFill>
              </a:rPr>
              <a:t>orgán</a:t>
            </a:r>
            <a:r>
              <a:rPr lang="en-US" b="1" dirty="0">
                <a:solidFill>
                  <a:srgbClr val="C00000"/>
                </a:solidFill>
              </a:rPr>
              <a:t> </a:t>
            </a:r>
            <a:r>
              <a:rPr lang="en-US" b="1" dirty="0" err="1">
                <a:solidFill>
                  <a:srgbClr val="C00000"/>
                </a:solidFill>
              </a:rPr>
              <a:t>těla</a:t>
            </a:r>
            <a:r>
              <a:rPr lang="en-US" b="1" dirty="0">
                <a:solidFill>
                  <a:srgbClr val="C00000"/>
                </a:solidFill>
              </a:rPr>
              <a:t> </a:t>
            </a:r>
            <a:r>
              <a:rPr lang="en-US" b="1" dirty="0" err="1">
                <a:solidFill>
                  <a:srgbClr val="C00000"/>
                </a:solidFill>
              </a:rPr>
              <a:t>vyžaduje</a:t>
            </a:r>
            <a:r>
              <a:rPr lang="en-US" b="1" dirty="0">
                <a:solidFill>
                  <a:srgbClr val="C00000"/>
                </a:solidFill>
              </a:rPr>
              <a:t> </a:t>
            </a:r>
            <a:r>
              <a:rPr lang="en-US" b="1" dirty="0" err="1">
                <a:solidFill>
                  <a:srgbClr val="C00000"/>
                </a:solidFill>
              </a:rPr>
              <a:t>svůj</a:t>
            </a:r>
            <a:r>
              <a:rPr lang="en-US" b="1" dirty="0">
                <a:solidFill>
                  <a:srgbClr val="C00000"/>
                </a:solidFill>
              </a:rPr>
              <a:t> </a:t>
            </a:r>
            <a:r>
              <a:rPr lang="en-US" b="1" dirty="0" err="1">
                <a:solidFill>
                  <a:srgbClr val="C00000"/>
                </a:solidFill>
              </a:rPr>
              <a:t>podíl</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výživě</a:t>
            </a:r>
            <a:r>
              <a:rPr lang="en-US" b="1" dirty="0">
                <a:solidFill>
                  <a:srgbClr val="C00000"/>
                </a:solidFill>
              </a:rPr>
              <a:t>. </a:t>
            </a:r>
            <a:r>
              <a:rPr lang="en-US" b="1" dirty="0" err="1">
                <a:solidFill>
                  <a:srgbClr val="C00000"/>
                </a:solidFill>
              </a:rPr>
              <a:t>Mozek</a:t>
            </a:r>
            <a:r>
              <a:rPr lang="en-US" b="1" dirty="0">
                <a:solidFill>
                  <a:srgbClr val="C00000"/>
                </a:solidFill>
              </a:rPr>
              <a:t> </a:t>
            </a:r>
            <a:r>
              <a:rPr lang="en-US" b="1" dirty="0" err="1">
                <a:solidFill>
                  <a:srgbClr val="C00000"/>
                </a:solidFill>
              </a:rPr>
              <a:t>musí</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dodán</a:t>
            </a:r>
            <a:r>
              <a:rPr lang="en-US" b="1" dirty="0">
                <a:solidFill>
                  <a:srgbClr val="C00000"/>
                </a:solidFill>
              </a:rPr>
              <a:t> se </a:t>
            </a:r>
            <a:r>
              <a:rPr lang="en-US" b="1" dirty="0" err="1">
                <a:solidFill>
                  <a:srgbClr val="C00000"/>
                </a:solidFill>
              </a:rPr>
              <a:t>svou</a:t>
            </a:r>
            <a:r>
              <a:rPr lang="en-US" b="1" dirty="0">
                <a:solidFill>
                  <a:srgbClr val="C00000"/>
                </a:solidFill>
              </a:rPr>
              <a:t> </a:t>
            </a:r>
            <a:r>
              <a:rPr lang="en-US" b="1" dirty="0" err="1">
                <a:solidFill>
                  <a:srgbClr val="C00000"/>
                </a:solidFill>
              </a:rPr>
              <a:t>částí</a:t>
            </a:r>
            <a:r>
              <a:rPr lang="en-US" b="1" dirty="0">
                <a:solidFill>
                  <a:srgbClr val="C00000"/>
                </a:solidFill>
              </a:rPr>
              <a:t>; Kosti, </a:t>
            </a:r>
            <a:r>
              <a:rPr lang="en-US" b="1" dirty="0" err="1">
                <a:solidFill>
                  <a:srgbClr val="C00000"/>
                </a:solidFill>
              </a:rPr>
              <a:t>svaly</a:t>
            </a:r>
            <a:r>
              <a:rPr lang="en-US" b="1" dirty="0">
                <a:solidFill>
                  <a:srgbClr val="C00000"/>
                </a:solidFill>
              </a:rPr>
              <a:t> a nervy </a:t>
            </a:r>
            <a:r>
              <a:rPr lang="en-US" b="1" dirty="0" err="1">
                <a:solidFill>
                  <a:srgbClr val="C00000"/>
                </a:solidFill>
              </a:rPr>
              <a:t>vyžadují</a:t>
            </a:r>
            <a:r>
              <a:rPr lang="en-US" b="1" dirty="0">
                <a:solidFill>
                  <a:srgbClr val="C00000"/>
                </a:solidFill>
              </a:rPr>
              <a:t> </a:t>
            </a:r>
            <a:r>
              <a:rPr lang="en-US" b="1" dirty="0" err="1">
                <a:solidFill>
                  <a:srgbClr val="C00000"/>
                </a:solidFill>
              </a:rPr>
              <a:t>své</a:t>
            </a:r>
            <a:r>
              <a:rPr lang="en-US" b="1" dirty="0">
                <a:solidFill>
                  <a:srgbClr val="C00000"/>
                </a:solidFill>
              </a:rPr>
              <a:t>. Je to </a:t>
            </a:r>
            <a:r>
              <a:rPr lang="en-US" b="1" dirty="0" err="1">
                <a:solidFill>
                  <a:srgbClr val="C00000"/>
                </a:solidFill>
              </a:rPr>
              <a:t>úžasný</a:t>
            </a:r>
            <a:r>
              <a:rPr lang="en-US" b="1" dirty="0">
                <a:solidFill>
                  <a:srgbClr val="C00000"/>
                </a:solidFill>
              </a:rPr>
              <a:t> </a:t>
            </a:r>
            <a:r>
              <a:rPr lang="en-US" b="1" dirty="0" err="1">
                <a:solidFill>
                  <a:srgbClr val="C00000"/>
                </a:solidFill>
              </a:rPr>
              <a:t>proces</a:t>
            </a:r>
            <a:r>
              <a:rPr lang="en-US" b="1" dirty="0">
                <a:solidFill>
                  <a:srgbClr val="C00000"/>
                </a:solidFill>
              </a:rPr>
              <a:t>, </a:t>
            </a:r>
            <a:r>
              <a:rPr lang="en-US" b="1" dirty="0" err="1">
                <a:solidFill>
                  <a:srgbClr val="C00000"/>
                </a:solidFill>
              </a:rPr>
              <a:t>který</a:t>
            </a:r>
            <a:r>
              <a:rPr lang="en-US" b="1" dirty="0">
                <a:solidFill>
                  <a:srgbClr val="C00000"/>
                </a:solidFill>
              </a:rPr>
              <a:t> </a:t>
            </a:r>
            <a:r>
              <a:rPr lang="en-US" b="1" dirty="0" err="1">
                <a:solidFill>
                  <a:srgbClr val="C00000"/>
                </a:solidFill>
              </a:rPr>
              <a:t>přeměňuje</a:t>
            </a:r>
            <a:r>
              <a:rPr lang="en-US" b="1" dirty="0">
                <a:solidFill>
                  <a:srgbClr val="C00000"/>
                </a:solidFill>
              </a:rPr>
              <a:t> </a:t>
            </a:r>
            <a:r>
              <a:rPr lang="en-US" b="1" dirty="0" err="1">
                <a:solidFill>
                  <a:srgbClr val="C00000"/>
                </a:solidFill>
              </a:rPr>
              <a:t>potravu</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krev</a:t>
            </a:r>
            <a:r>
              <a:rPr lang="en-US" b="1" dirty="0">
                <a:solidFill>
                  <a:srgbClr val="C00000"/>
                </a:solidFill>
              </a:rPr>
              <a:t> a </a:t>
            </a:r>
            <a:r>
              <a:rPr lang="en-US" b="1" dirty="0" err="1">
                <a:solidFill>
                  <a:srgbClr val="C00000"/>
                </a:solidFill>
              </a:rPr>
              <a:t>používá</a:t>
            </a:r>
            <a:r>
              <a:rPr lang="en-US" b="1" dirty="0">
                <a:solidFill>
                  <a:srgbClr val="C00000"/>
                </a:solidFill>
              </a:rPr>
              <a:t> </a:t>
            </a:r>
            <a:r>
              <a:rPr lang="en-US" b="1" dirty="0" err="1">
                <a:solidFill>
                  <a:srgbClr val="C00000"/>
                </a:solidFill>
              </a:rPr>
              <a:t>tuto</a:t>
            </a:r>
            <a:r>
              <a:rPr lang="en-US" b="1" dirty="0">
                <a:solidFill>
                  <a:srgbClr val="C00000"/>
                </a:solidFill>
              </a:rPr>
              <a:t> </a:t>
            </a:r>
            <a:r>
              <a:rPr lang="en-US" b="1" dirty="0" err="1">
                <a:solidFill>
                  <a:srgbClr val="C00000"/>
                </a:solidFill>
              </a:rPr>
              <a:t>krev</a:t>
            </a:r>
            <a:r>
              <a:rPr lang="en-US" b="1" dirty="0">
                <a:solidFill>
                  <a:srgbClr val="C00000"/>
                </a:solidFill>
              </a:rPr>
              <a:t> k </a:t>
            </a:r>
            <a:r>
              <a:rPr lang="en-US" b="1" dirty="0" err="1">
                <a:solidFill>
                  <a:srgbClr val="C00000"/>
                </a:solidFill>
              </a:rPr>
              <a:t>budování</a:t>
            </a:r>
            <a:r>
              <a:rPr lang="en-US" b="1" dirty="0">
                <a:solidFill>
                  <a:srgbClr val="C00000"/>
                </a:solidFill>
              </a:rPr>
              <a:t> </a:t>
            </a:r>
            <a:r>
              <a:rPr lang="en-US" b="1" dirty="0" err="1">
                <a:solidFill>
                  <a:srgbClr val="C00000"/>
                </a:solidFill>
              </a:rPr>
              <a:t>různých</a:t>
            </a:r>
            <a:r>
              <a:rPr lang="en-US" b="1" dirty="0">
                <a:solidFill>
                  <a:srgbClr val="C00000"/>
                </a:solidFill>
              </a:rPr>
              <a:t> </a:t>
            </a:r>
            <a:r>
              <a:rPr lang="en-US" b="1" dirty="0" err="1">
                <a:solidFill>
                  <a:srgbClr val="C00000"/>
                </a:solidFill>
              </a:rPr>
              <a:t>částí</a:t>
            </a:r>
            <a:r>
              <a:rPr lang="en-US" b="1" dirty="0">
                <a:solidFill>
                  <a:srgbClr val="C00000"/>
                </a:solidFill>
              </a:rPr>
              <a:t> </a:t>
            </a:r>
            <a:r>
              <a:rPr lang="en-US" b="1" dirty="0" err="1">
                <a:solidFill>
                  <a:srgbClr val="C00000"/>
                </a:solidFill>
              </a:rPr>
              <a:t>těla</a:t>
            </a:r>
            <a:r>
              <a:rPr lang="en-US" b="1" dirty="0">
                <a:solidFill>
                  <a:srgbClr val="C00000"/>
                </a:solidFill>
              </a:rPr>
              <a:t>; Ale </a:t>
            </a:r>
            <a:r>
              <a:rPr lang="en-US" b="1" dirty="0" err="1">
                <a:solidFill>
                  <a:srgbClr val="C00000"/>
                </a:solidFill>
              </a:rPr>
              <a:t>tento</a:t>
            </a:r>
            <a:r>
              <a:rPr lang="en-US" b="1" dirty="0">
                <a:solidFill>
                  <a:srgbClr val="C00000"/>
                </a:solidFill>
              </a:rPr>
              <a:t> </a:t>
            </a:r>
            <a:r>
              <a:rPr lang="en-US" b="1" dirty="0" err="1">
                <a:solidFill>
                  <a:srgbClr val="C00000"/>
                </a:solidFill>
              </a:rPr>
              <a:t>proces</a:t>
            </a:r>
            <a:r>
              <a:rPr lang="en-US" b="1" dirty="0">
                <a:solidFill>
                  <a:srgbClr val="C00000"/>
                </a:solidFill>
              </a:rPr>
              <a:t> </a:t>
            </a:r>
            <a:r>
              <a:rPr lang="en-US" b="1" dirty="0" err="1">
                <a:solidFill>
                  <a:srgbClr val="C00000"/>
                </a:solidFill>
              </a:rPr>
              <a:t>probíhá</a:t>
            </a:r>
            <a:r>
              <a:rPr lang="en-US" b="1" dirty="0">
                <a:solidFill>
                  <a:srgbClr val="C00000"/>
                </a:solidFill>
              </a:rPr>
              <a:t> </a:t>
            </a:r>
            <a:r>
              <a:rPr lang="en-US" b="1" dirty="0" err="1">
                <a:solidFill>
                  <a:srgbClr val="C00000"/>
                </a:solidFill>
              </a:rPr>
              <a:t>neustále</a:t>
            </a:r>
            <a:r>
              <a:rPr lang="en-US" b="1" dirty="0">
                <a:solidFill>
                  <a:srgbClr val="C00000"/>
                </a:solidFill>
              </a:rPr>
              <a:t>, </a:t>
            </a:r>
            <a:r>
              <a:rPr lang="en-US" b="1" dirty="0" err="1">
                <a:solidFill>
                  <a:srgbClr val="C00000"/>
                </a:solidFill>
              </a:rPr>
              <a:t>dodává</a:t>
            </a:r>
            <a:r>
              <a:rPr lang="en-US" b="1" dirty="0">
                <a:solidFill>
                  <a:srgbClr val="C00000"/>
                </a:solidFill>
              </a:rPr>
              <a:t> </a:t>
            </a:r>
            <a:r>
              <a:rPr lang="en-US" b="1" dirty="0" err="1">
                <a:solidFill>
                  <a:srgbClr val="C00000"/>
                </a:solidFill>
              </a:rPr>
              <a:t>život</a:t>
            </a:r>
            <a:r>
              <a:rPr lang="en-US" b="1" dirty="0">
                <a:solidFill>
                  <a:srgbClr val="C00000"/>
                </a:solidFill>
              </a:rPr>
              <a:t> a </a:t>
            </a:r>
            <a:r>
              <a:rPr lang="en-US" b="1" dirty="0" err="1">
                <a:solidFill>
                  <a:srgbClr val="C00000"/>
                </a:solidFill>
              </a:rPr>
              <a:t>sílu</a:t>
            </a:r>
            <a:r>
              <a:rPr lang="en-US" b="1" dirty="0">
                <a:solidFill>
                  <a:srgbClr val="C00000"/>
                </a:solidFill>
              </a:rPr>
              <a:t> </a:t>
            </a:r>
            <a:r>
              <a:rPr lang="en-US" b="1" dirty="0" err="1">
                <a:solidFill>
                  <a:srgbClr val="C00000"/>
                </a:solidFill>
              </a:rPr>
              <a:t>každému</a:t>
            </a:r>
            <a:r>
              <a:rPr lang="en-US" b="1" dirty="0">
                <a:solidFill>
                  <a:srgbClr val="C00000"/>
                </a:solidFill>
              </a:rPr>
              <a:t> </a:t>
            </a:r>
            <a:r>
              <a:rPr lang="en-US" b="1" dirty="0" err="1">
                <a:solidFill>
                  <a:srgbClr val="C00000"/>
                </a:solidFill>
              </a:rPr>
              <a:t>nervu</a:t>
            </a:r>
            <a:r>
              <a:rPr lang="en-US" b="1" dirty="0">
                <a:solidFill>
                  <a:srgbClr val="C00000"/>
                </a:solidFill>
              </a:rPr>
              <a:t>, </a:t>
            </a:r>
            <a:r>
              <a:rPr lang="en-US" b="1" dirty="0" err="1">
                <a:solidFill>
                  <a:srgbClr val="C00000"/>
                </a:solidFill>
              </a:rPr>
              <a:t>svalu</a:t>
            </a:r>
            <a:r>
              <a:rPr lang="en-US" b="1" dirty="0">
                <a:solidFill>
                  <a:srgbClr val="C00000"/>
                </a:solidFill>
              </a:rPr>
              <a:t> a </a:t>
            </a:r>
            <a:r>
              <a:rPr lang="en-US" b="1" dirty="0" err="1">
                <a:solidFill>
                  <a:srgbClr val="C00000"/>
                </a:solidFill>
              </a:rPr>
              <a:t>tkáni</a:t>
            </a:r>
            <a:r>
              <a:rPr lang="cs-CZ" b="1" dirty="0">
                <a:solidFill>
                  <a:srgbClr val="C00000"/>
                </a:solidFill>
              </a:rPr>
              <a:t>. </a:t>
            </a:r>
            <a:r>
              <a:rPr lang="cs-CZ" b="1" dirty="0"/>
              <a:t>EGW: </a:t>
            </a:r>
            <a:r>
              <a:rPr lang="en-US" b="1" dirty="0"/>
              <a:t>The Ministry of Healing</a:t>
            </a:r>
            <a:r>
              <a:rPr lang="cs-CZ" b="1" dirty="0"/>
              <a:t> strana</a:t>
            </a:r>
            <a:r>
              <a:rPr lang="en-US" b="1" dirty="0"/>
              <a:t> 295</a:t>
            </a:r>
            <a:r>
              <a:rPr lang="es-ES" b="1" dirty="0"/>
              <a:t>. </a:t>
            </a:r>
          </a:p>
        </p:txBody>
      </p:sp>
      <p:pic>
        <p:nvPicPr>
          <p:cNvPr id="7" name="Imagen 6">
            <a:extLst>
              <a:ext uri="{FF2B5EF4-FFF2-40B4-BE49-F238E27FC236}">
                <a16:creationId xmlns:a16="http://schemas.microsoft.com/office/drawing/2014/main" id="{59066C12-9326-BD62-B88A-72C0154CF415}"/>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9" name="CuadroTexto 8">
            <a:extLst>
              <a:ext uri="{FF2B5EF4-FFF2-40B4-BE49-F238E27FC236}">
                <a16:creationId xmlns:a16="http://schemas.microsoft.com/office/drawing/2014/main" id="{62386681-8DE4-522F-BCE2-5FCFD612302E}"/>
              </a:ext>
            </a:extLst>
          </p:cNvPr>
          <p:cNvSpPr txBox="1"/>
          <p:nvPr/>
        </p:nvSpPr>
        <p:spPr>
          <a:xfrm>
            <a:off x="9846205" y="885230"/>
            <a:ext cx="1924523" cy="1200329"/>
          </a:xfrm>
          <a:prstGeom prst="rect">
            <a:avLst/>
          </a:prstGeom>
          <a:noFill/>
        </p:spPr>
        <p:txBody>
          <a:bodyPr wrap="square">
            <a:spAutoFit/>
          </a:bodyPr>
          <a:lstStyle/>
          <a:p>
            <a:pPr algn="ctr"/>
            <a:r>
              <a:rPr lang="es-ES" sz="2400" b="1" dirty="0" err="1">
                <a:solidFill>
                  <a:srgbClr val="29512E"/>
                </a:solidFill>
              </a:rPr>
              <a:t>Jídlo</a:t>
            </a:r>
            <a:r>
              <a:rPr lang="es-ES" sz="2400" b="1" dirty="0">
                <a:solidFill>
                  <a:srgbClr val="29512E"/>
                </a:solidFill>
              </a:rPr>
              <a:t> </a:t>
            </a:r>
            <a:r>
              <a:rPr lang="cs-CZ" sz="2400" b="1" dirty="0">
                <a:solidFill>
                  <a:srgbClr val="29512E"/>
                </a:solidFill>
              </a:rPr>
              <a:t>          </a:t>
            </a:r>
            <a:r>
              <a:rPr lang="es-ES" sz="2400" b="1" dirty="0">
                <a:solidFill>
                  <a:srgbClr val="29512E"/>
                </a:solidFill>
              </a:rPr>
              <a:t>pro </a:t>
            </a:r>
            <a:r>
              <a:rPr lang="es-ES" sz="2400" b="1" dirty="0" err="1">
                <a:solidFill>
                  <a:srgbClr val="29512E"/>
                </a:solidFill>
              </a:rPr>
              <a:t>živobytí</a:t>
            </a:r>
            <a:r>
              <a:rPr lang="es-ES" sz="2400" b="1" dirty="0">
                <a:solidFill>
                  <a:srgbClr val="29512E"/>
                </a:solidFill>
              </a:rPr>
              <a:t>
</a:t>
            </a:r>
          </a:p>
        </p:txBody>
      </p:sp>
      <p:pic>
        <p:nvPicPr>
          <p:cNvPr id="4" name="Imagen 3" descr="Una persona haciendo gestos con la mano en la boca&#10;&#10;Descripción generada automáticamente con confianza baja">
            <a:extLst>
              <a:ext uri="{FF2B5EF4-FFF2-40B4-BE49-F238E27FC236}">
                <a16:creationId xmlns:a16="http://schemas.microsoft.com/office/drawing/2014/main" id="{ACEEBB44-624F-1FD4-225F-40A0F2FBAD6A}"/>
              </a:ext>
            </a:extLst>
          </p:cNvPr>
          <p:cNvPicPr>
            <a:picLocks noChangeAspect="1"/>
          </p:cNvPicPr>
          <p:nvPr/>
        </p:nvPicPr>
        <p:blipFill rotWithShape="1">
          <a:blip r:embed="rId4">
            <a:extLst>
              <a:ext uri="{28A0092B-C50C-407E-A947-70E740481C1C}">
                <a14:useLocalDpi xmlns:a14="http://schemas.microsoft.com/office/drawing/2010/main" val="0"/>
              </a:ext>
            </a:extLst>
          </a:blip>
          <a:srcRect t="78" b="-122"/>
          <a:stretch/>
        </p:blipFill>
        <p:spPr>
          <a:xfrm>
            <a:off x="5862986" y="344022"/>
            <a:ext cx="3533689" cy="2355345"/>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Niña comiendo fruta&#10;&#10;Descripción generada automáticamente con confianza media">
            <a:extLst>
              <a:ext uri="{FF2B5EF4-FFF2-40B4-BE49-F238E27FC236}">
                <a16:creationId xmlns:a16="http://schemas.microsoft.com/office/drawing/2014/main" id="{65977367-69B6-4065-AE7F-C51EAE6457C6}"/>
              </a:ext>
            </a:extLst>
          </p:cNvPr>
          <p:cNvPicPr>
            <a:picLocks noChangeAspect="1"/>
          </p:cNvPicPr>
          <p:nvPr/>
        </p:nvPicPr>
        <p:blipFill rotWithShape="1">
          <a:blip r:embed="rId5">
            <a:extLst>
              <a:ext uri="{28A0092B-C50C-407E-A947-70E740481C1C}">
                <a14:useLocalDpi xmlns:a14="http://schemas.microsoft.com/office/drawing/2010/main" val="0"/>
              </a:ext>
            </a:extLst>
          </a:blip>
          <a:srcRect l="21425" r="16479"/>
          <a:stretch/>
        </p:blipFill>
        <p:spPr>
          <a:xfrm>
            <a:off x="9994788" y="2830908"/>
            <a:ext cx="1991169" cy="1923973"/>
          </a:xfrm>
          <a:prstGeom prst="snip2DiagRect">
            <a:avLst>
              <a:gd name="adj1" fmla="val 1615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persona, tabla, niño, bebé&#10;&#10;Descripción generada automáticamente">
            <a:extLst>
              <a:ext uri="{FF2B5EF4-FFF2-40B4-BE49-F238E27FC236}">
                <a16:creationId xmlns:a16="http://schemas.microsoft.com/office/drawing/2014/main" id="{EA1011AE-B193-1611-EBBF-8414F92CC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081" y="2851841"/>
            <a:ext cx="2867359" cy="191157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interior, pequeño, tabla, verde&#10;&#10;Descripción generada automáticamente">
            <a:extLst>
              <a:ext uri="{FF2B5EF4-FFF2-40B4-BE49-F238E27FC236}">
                <a16:creationId xmlns:a16="http://schemas.microsoft.com/office/drawing/2014/main" id="{A7958B38-9EB0-13A6-84B1-5C873BEA3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054" y="2732023"/>
            <a:ext cx="2463231" cy="3854822"/>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8A9EF6EA-354E-0901-96B1-E540595D0E6D}"/>
              </a:ext>
            </a:extLst>
          </p:cNvPr>
          <p:cNvSpPr txBox="1"/>
          <p:nvPr/>
        </p:nvSpPr>
        <p:spPr>
          <a:xfrm>
            <a:off x="2662383" y="2791965"/>
            <a:ext cx="4076811" cy="1754326"/>
          </a:xfrm>
          <a:prstGeom prst="rect">
            <a:avLst/>
          </a:prstGeom>
          <a:noFill/>
        </p:spPr>
        <p:txBody>
          <a:bodyPr wrap="square">
            <a:spAutoFit/>
          </a:bodyPr>
          <a:lstStyle/>
          <a:p>
            <a:r>
              <a:rPr lang="en-US" b="1" dirty="0" err="1">
                <a:solidFill>
                  <a:srgbClr val="C00000"/>
                </a:solidFill>
              </a:rPr>
              <a:t>Péče</a:t>
            </a:r>
            <a:r>
              <a:rPr lang="en-US" b="1" dirty="0">
                <a:solidFill>
                  <a:srgbClr val="C00000"/>
                </a:solidFill>
              </a:rPr>
              <a:t> a </a:t>
            </a:r>
            <a:r>
              <a:rPr lang="en-US" b="1" dirty="0" err="1">
                <a:solidFill>
                  <a:srgbClr val="C00000"/>
                </a:solidFill>
              </a:rPr>
              <a:t>pravidelnost</a:t>
            </a:r>
            <a:r>
              <a:rPr lang="en-US" b="1" dirty="0">
                <a:solidFill>
                  <a:srgbClr val="C00000"/>
                </a:solidFill>
              </a:rPr>
              <a:t> </a:t>
            </a:r>
            <a:r>
              <a:rPr lang="en-US" b="1" dirty="0" err="1">
                <a:solidFill>
                  <a:srgbClr val="C00000"/>
                </a:solidFill>
              </a:rPr>
              <a:t>při</a:t>
            </a:r>
            <a:r>
              <a:rPr lang="en-US" b="1" dirty="0">
                <a:solidFill>
                  <a:srgbClr val="C00000"/>
                </a:solidFill>
              </a:rPr>
              <a:t> </a:t>
            </a:r>
            <a:r>
              <a:rPr lang="en-US" b="1" dirty="0" err="1">
                <a:solidFill>
                  <a:srgbClr val="C00000"/>
                </a:solidFill>
              </a:rPr>
              <a:t>výživě</a:t>
            </a:r>
            <a:r>
              <a:rPr lang="en-US" b="1" dirty="0">
                <a:solidFill>
                  <a:srgbClr val="C00000"/>
                </a:solidFill>
              </a:rPr>
              <a:t> </a:t>
            </a:r>
            <a:r>
              <a:rPr lang="en-US" b="1" dirty="0" err="1">
                <a:solidFill>
                  <a:srgbClr val="C00000"/>
                </a:solidFill>
              </a:rPr>
              <a:t>kojenců</a:t>
            </a:r>
            <a:r>
              <a:rPr lang="en-US" b="1" dirty="0">
                <a:solidFill>
                  <a:srgbClr val="C00000"/>
                </a:solidFill>
              </a:rPr>
              <a:t> </a:t>
            </a:r>
            <a:r>
              <a:rPr lang="en-US" b="1" dirty="0" err="1">
                <a:solidFill>
                  <a:srgbClr val="C00000"/>
                </a:solidFill>
              </a:rPr>
              <a:t>nejen</a:t>
            </a:r>
            <a:r>
              <a:rPr lang="en-US" b="1" dirty="0">
                <a:solidFill>
                  <a:srgbClr val="C00000"/>
                </a:solidFill>
              </a:rPr>
              <a:t> </a:t>
            </a:r>
            <a:r>
              <a:rPr lang="en-US" b="1" dirty="0" err="1">
                <a:solidFill>
                  <a:srgbClr val="C00000"/>
                </a:solidFill>
              </a:rPr>
              <a:t>podpoří</a:t>
            </a:r>
            <a:r>
              <a:rPr lang="en-US" b="1" dirty="0">
                <a:solidFill>
                  <a:srgbClr val="C00000"/>
                </a:solidFill>
              </a:rPr>
              <a:t> </a:t>
            </a:r>
            <a:r>
              <a:rPr lang="en-US" b="1" dirty="0" err="1">
                <a:solidFill>
                  <a:srgbClr val="C00000"/>
                </a:solidFill>
              </a:rPr>
              <a:t>zdraví</a:t>
            </a:r>
            <a:r>
              <a:rPr lang="en-US" b="1" dirty="0">
                <a:solidFill>
                  <a:srgbClr val="C00000"/>
                </a:solidFill>
              </a:rPr>
              <a:t>, a </a:t>
            </a:r>
            <a:r>
              <a:rPr lang="en-US" b="1" dirty="0" err="1">
                <a:solidFill>
                  <a:srgbClr val="C00000"/>
                </a:solidFill>
              </a:rPr>
              <a:t>tak</a:t>
            </a:r>
            <a:r>
              <a:rPr lang="en-US" b="1" dirty="0">
                <a:solidFill>
                  <a:srgbClr val="C00000"/>
                </a:solidFill>
              </a:rPr>
              <a:t> je </a:t>
            </a:r>
            <a:r>
              <a:rPr lang="en-US" b="1" dirty="0" err="1">
                <a:solidFill>
                  <a:srgbClr val="C00000"/>
                </a:solidFill>
              </a:rPr>
              <a:t>učiní</a:t>
            </a:r>
            <a:r>
              <a:rPr lang="en-US" b="1" dirty="0">
                <a:solidFill>
                  <a:srgbClr val="C00000"/>
                </a:solidFill>
              </a:rPr>
              <a:t> </a:t>
            </a:r>
            <a:r>
              <a:rPr lang="en-US" b="1" dirty="0" err="1">
                <a:solidFill>
                  <a:srgbClr val="C00000"/>
                </a:solidFill>
              </a:rPr>
              <a:t>klidnými</a:t>
            </a:r>
            <a:r>
              <a:rPr lang="en-US" b="1" dirty="0">
                <a:solidFill>
                  <a:srgbClr val="C00000"/>
                </a:solidFill>
              </a:rPr>
              <a:t> a </a:t>
            </a:r>
            <a:r>
              <a:rPr lang="en-US" b="1" dirty="0" err="1">
                <a:solidFill>
                  <a:srgbClr val="C00000"/>
                </a:solidFill>
              </a:rPr>
              <a:t>sladkými</a:t>
            </a:r>
            <a:r>
              <a:rPr lang="en-US" b="1" dirty="0">
                <a:solidFill>
                  <a:srgbClr val="C00000"/>
                </a:solidFill>
              </a:rPr>
              <a:t> </a:t>
            </a:r>
            <a:r>
              <a:rPr lang="en-US" b="1" dirty="0" err="1">
                <a:solidFill>
                  <a:srgbClr val="C00000"/>
                </a:solidFill>
              </a:rPr>
              <a:t>náladami</a:t>
            </a:r>
            <a:r>
              <a:rPr lang="en-US" b="1" dirty="0">
                <a:solidFill>
                  <a:srgbClr val="C00000"/>
                </a:solidFill>
              </a:rPr>
              <a:t>, ale </a:t>
            </a:r>
            <a:r>
              <a:rPr lang="en-US" b="1" dirty="0" err="1">
                <a:solidFill>
                  <a:srgbClr val="C00000"/>
                </a:solidFill>
              </a:rPr>
              <a:t>položí</a:t>
            </a:r>
            <a:r>
              <a:rPr lang="en-US" b="1" dirty="0">
                <a:solidFill>
                  <a:srgbClr val="C00000"/>
                </a:solidFill>
              </a:rPr>
              <a:t> </a:t>
            </a:r>
            <a:r>
              <a:rPr lang="en-US" b="1" dirty="0" err="1">
                <a:solidFill>
                  <a:srgbClr val="C00000"/>
                </a:solidFill>
              </a:rPr>
              <a:t>základy</a:t>
            </a:r>
            <a:r>
              <a:rPr lang="en-US" b="1" dirty="0">
                <a:solidFill>
                  <a:srgbClr val="C00000"/>
                </a:solidFill>
              </a:rPr>
              <a:t> </a:t>
            </a:r>
            <a:r>
              <a:rPr lang="en-US" b="1" dirty="0" err="1">
                <a:solidFill>
                  <a:srgbClr val="C00000"/>
                </a:solidFill>
              </a:rPr>
              <a:t>návyků</a:t>
            </a:r>
            <a:r>
              <a:rPr lang="en-US" b="1" dirty="0">
                <a:solidFill>
                  <a:srgbClr val="C00000"/>
                </a:solidFill>
              </a:rPr>
              <a:t>, </a:t>
            </a:r>
            <a:r>
              <a:rPr lang="en-US" b="1" dirty="0" err="1">
                <a:solidFill>
                  <a:srgbClr val="C00000"/>
                </a:solidFill>
              </a:rPr>
              <a:t>které</a:t>
            </a:r>
            <a:r>
              <a:rPr lang="en-US" b="1" dirty="0">
                <a:solidFill>
                  <a:srgbClr val="C00000"/>
                </a:solidFill>
              </a:rPr>
              <a:t> pro </a:t>
            </a:r>
            <a:r>
              <a:rPr lang="en-US" b="1" dirty="0" err="1">
                <a:solidFill>
                  <a:srgbClr val="C00000"/>
                </a:solidFill>
              </a:rPr>
              <a:t>ně</a:t>
            </a:r>
            <a:r>
              <a:rPr lang="en-US" b="1" dirty="0">
                <a:solidFill>
                  <a:srgbClr val="C00000"/>
                </a:solidFill>
              </a:rPr>
              <a:t> </a:t>
            </a:r>
            <a:r>
              <a:rPr lang="en-US" b="1" dirty="0" err="1">
                <a:solidFill>
                  <a:srgbClr val="C00000"/>
                </a:solidFill>
              </a:rPr>
              <a:t>budou</a:t>
            </a:r>
            <a:r>
              <a:rPr lang="en-US" b="1" dirty="0">
                <a:solidFill>
                  <a:srgbClr val="C00000"/>
                </a:solidFill>
              </a:rPr>
              <a:t> </a:t>
            </a:r>
            <a:r>
              <a:rPr lang="en-US" b="1" dirty="0" err="1">
                <a:solidFill>
                  <a:srgbClr val="C00000"/>
                </a:solidFill>
              </a:rPr>
              <a:t>požehnáním</a:t>
            </a:r>
            <a:r>
              <a:rPr lang="en-US" b="1" dirty="0">
                <a:solidFill>
                  <a:srgbClr val="C00000"/>
                </a:solidFill>
              </a:rPr>
              <a:t> v </a:t>
            </a:r>
            <a:r>
              <a:rPr lang="en-US" b="1" dirty="0" err="1">
                <a:solidFill>
                  <a:srgbClr val="C00000"/>
                </a:solidFill>
              </a:rPr>
              <a:t>příštích</a:t>
            </a:r>
            <a:r>
              <a:rPr lang="en-US" b="1" dirty="0">
                <a:solidFill>
                  <a:srgbClr val="C00000"/>
                </a:solidFill>
              </a:rPr>
              <a:t> </a:t>
            </a:r>
            <a:r>
              <a:rPr lang="en-US" b="1" dirty="0" err="1">
                <a:solidFill>
                  <a:srgbClr val="C00000"/>
                </a:solidFill>
              </a:rPr>
              <a:t>letech</a:t>
            </a:r>
            <a:r>
              <a:rPr lang="en-US" b="1" dirty="0">
                <a:solidFill>
                  <a:srgbClr val="C00000"/>
                </a:solidFill>
              </a:rPr>
              <a:t>. </a:t>
            </a:r>
            <a:r>
              <a:rPr lang="cs-CZ" b="1" dirty="0"/>
              <a:t>                  EGW: </a:t>
            </a:r>
            <a:r>
              <a:rPr lang="en-US" b="1" dirty="0"/>
              <a:t>The Ministry of Healing</a:t>
            </a:r>
            <a:r>
              <a:rPr lang="cs-CZ" b="1" dirty="0"/>
              <a:t> strana</a:t>
            </a:r>
            <a:r>
              <a:rPr lang="en-US" b="1" dirty="0"/>
              <a:t> 383</a:t>
            </a:r>
            <a:r>
              <a:rPr lang="es-ES" b="1" dirty="0"/>
              <a:t>. </a:t>
            </a:r>
          </a:p>
        </p:txBody>
      </p:sp>
    </p:spTree>
    <p:extLst>
      <p:ext uri="{BB962C8B-B14F-4D97-AF65-F5344CB8AC3E}">
        <p14:creationId xmlns:p14="http://schemas.microsoft.com/office/powerpoint/2010/main" val="34877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9"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4" y="181957"/>
            <a:ext cx="8093784" cy="1754326"/>
          </a:xfrm>
          <a:prstGeom prst="rect">
            <a:avLst/>
          </a:prstGeom>
          <a:noFill/>
        </p:spPr>
        <p:txBody>
          <a:bodyPr wrap="square">
            <a:spAutoFit/>
          </a:bodyPr>
          <a:lstStyle/>
          <a:p>
            <a:pPr marL="342900" indent="-342900">
              <a:spcBef>
                <a:spcPts val="600"/>
              </a:spcBef>
              <a:buClr>
                <a:schemeClr val="tx1"/>
              </a:buClr>
              <a:buFont typeface="+mj-lt"/>
              <a:buAutoNum type="arabicPeriod"/>
            </a:pPr>
            <a:r>
              <a:rPr lang="cs-CZ" b="1" dirty="0">
                <a:highlight>
                  <a:srgbClr val="00FFFF"/>
                </a:highlight>
              </a:rPr>
              <a:t>Dobroty</a:t>
            </a:r>
            <a:r>
              <a:rPr lang="es-ES" b="1" dirty="0">
                <a:highlight>
                  <a:srgbClr val="00FFFF"/>
                </a:highlight>
              </a:rPr>
              <a:t>:</a:t>
            </a:r>
            <a:r>
              <a:rPr lang="es-ES" b="1" dirty="0"/>
              <a:t> </a:t>
            </a:r>
            <a:r>
              <a:rPr lang="en-US" b="1" dirty="0" err="1"/>
              <a:t>Námaha</a:t>
            </a:r>
            <a:r>
              <a:rPr lang="en-US" b="1" dirty="0"/>
              <a:t> a </a:t>
            </a:r>
            <a:r>
              <a:rPr lang="en-US" b="1" dirty="0" err="1"/>
              <a:t>peníze</a:t>
            </a:r>
            <a:r>
              <a:rPr lang="en-US" b="1" dirty="0"/>
              <a:t>, </a:t>
            </a:r>
            <a:r>
              <a:rPr lang="en-US" b="1" dirty="0" err="1"/>
              <a:t>které</a:t>
            </a:r>
            <a:r>
              <a:rPr lang="en-US" b="1" dirty="0"/>
              <a:t> se </a:t>
            </a:r>
            <a:r>
              <a:rPr lang="en-US" b="1" dirty="0" err="1"/>
              <a:t>tak</a:t>
            </a:r>
            <a:r>
              <a:rPr lang="en-US" b="1" dirty="0"/>
              <a:t> </a:t>
            </a:r>
            <a:r>
              <a:rPr lang="en-US" b="1" dirty="0" err="1"/>
              <a:t>často</a:t>
            </a:r>
            <a:r>
              <a:rPr lang="en-US" b="1" dirty="0"/>
              <a:t> </a:t>
            </a:r>
            <a:r>
              <a:rPr lang="en-US" b="1" dirty="0" err="1"/>
              <a:t>vynakládají</a:t>
            </a:r>
            <a:r>
              <a:rPr lang="en-US" b="1" dirty="0"/>
              <a:t> </a:t>
            </a:r>
            <a:r>
              <a:rPr lang="en-US" b="1" dirty="0" err="1"/>
              <a:t>na</a:t>
            </a:r>
            <a:r>
              <a:rPr lang="en-US" b="1" dirty="0"/>
              <a:t> </a:t>
            </a:r>
            <a:r>
              <a:rPr lang="en-US" b="1" dirty="0" err="1"/>
              <a:t>nezdravé</a:t>
            </a:r>
            <a:r>
              <a:rPr lang="en-US" b="1" dirty="0"/>
              <a:t> </a:t>
            </a:r>
            <a:r>
              <a:rPr lang="en-US" b="1" dirty="0" err="1"/>
              <a:t>lahůdky</a:t>
            </a:r>
            <a:r>
              <a:rPr lang="en-US" b="1" dirty="0"/>
              <a:t>, </a:t>
            </a:r>
            <a:r>
              <a:rPr lang="en-US" b="1" dirty="0" err="1"/>
              <a:t>vedou</a:t>
            </a:r>
            <a:r>
              <a:rPr lang="en-US" b="1" dirty="0"/>
              <a:t> </a:t>
            </a:r>
            <a:r>
              <a:rPr lang="en-US" b="1" dirty="0" err="1"/>
              <a:t>mladé</a:t>
            </a:r>
            <a:r>
              <a:rPr lang="en-US" b="1" dirty="0"/>
              <a:t> k </a:t>
            </a:r>
            <a:r>
              <a:rPr lang="en-US" b="1" dirty="0" err="1"/>
              <a:t>domněnce</a:t>
            </a:r>
            <a:r>
              <a:rPr lang="en-US" b="1" dirty="0"/>
              <a:t>, </a:t>
            </a:r>
            <a:r>
              <a:rPr lang="en-US" b="1" dirty="0" err="1"/>
              <a:t>že</a:t>
            </a:r>
            <a:r>
              <a:rPr lang="en-US" b="1" dirty="0"/>
              <a:t> </a:t>
            </a:r>
            <a:r>
              <a:rPr lang="en-US" b="1" dirty="0" err="1"/>
              <a:t>nejvyšším</a:t>
            </a:r>
            <a:r>
              <a:rPr lang="en-US" b="1" dirty="0"/>
              <a:t> </a:t>
            </a:r>
            <a:r>
              <a:rPr lang="en-US" b="1" dirty="0" err="1"/>
              <a:t>cílem</a:t>
            </a:r>
            <a:r>
              <a:rPr lang="en-US" b="1" dirty="0"/>
              <a:t> v </a:t>
            </a:r>
            <a:r>
              <a:rPr lang="en-US" b="1" dirty="0" err="1"/>
              <a:t>životě</a:t>
            </a:r>
            <a:r>
              <a:rPr lang="en-US" b="1" dirty="0"/>
              <a:t>, </a:t>
            </a:r>
            <a:r>
              <a:rPr lang="en-US" b="1" dirty="0" err="1"/>
              <a:t>který</a:t>
            </a:r>
            <a:r>
              <a:rPr lang="en-US" b="1" dirty="0"/>
              <a:t> </a:t>
            </a:r>
            <a:r>
              <a:rPr lang="en-US" b="1" dirty="0" err="1"/>
              <a:t>přináší</a:t>
            </a:r>
            <a:r>
              <a:rPr lang="en-US" b="1" dirty="0"/>
              <a:t> </a:t>
            </a:r>
            <a:r>
              <a:rPr lang="en-US" b="1" dirty="0" err="1"/>
              <a:t>největší</a:t>
            </a:r>
            <a:r>
              <a:rPr lang="en-US" b="1" dirty="0"/>
              <a:t> </a:t>
            </a:r>
            <a:r>
              <a:rPr lang="en-US" b="1" dirty="0" err="1"/>
              <a:t>množství</a:t>
            </a:r>
            <a:r>
              <a:rPr lang="en-US" b="1" dirty="0"/>
              <a:t> </a:t>
            </a:r>
            <a:r>
              <a:rPr lang="en-US" b="1" dirty="0" err="1"/>
              <a:t>štěstí</a:t>
            </a:r>
            <a:r>
              <a:rPr lang="en-US" b="1" dirty="0"/>
              <a:t>, je </a:t>
            </a:r>
            <a:r>
              <a:rPr lang="en-US" b="1" dirty="0" err="1"/>
              <a:t>schopnost</a:t>
            </a:r>
            <a:r>
              <a:rPr lang="en-US" b="1" dirty="0"/>
              <a:t> </a:t>
            </a:r>
            <a:r>
              <a:rPr lang="en-US" b="1" dirty="0" err="1"/>
              <a:t>oddávat</a:t>
            </a:r>
            <a:r>
              <a:rPr lang="en-US" b="1" dirty="0"/>
              <a:t> se </a:t>
            </a:r>
            <a:r>
              <a:rPr lang="en-US" b="1" dirty="0" err="1"/>
              <a:t>chuti</a:t>
            </a:r>
            <a:r>
              <a:rPr lang="en-US" b="1" dirty="0"/>
              <a:t>. </a:t>
            </a:r>
            <a:r>
              <a:rPr lang="en-US" b="1" dirty="0" err="1"/>
              <a:t>Výsledkem</a:t>
            </a:r>
            <a:r>
              <a:rPr lang="en-US" b="1" dirty="0"/>
              <a:t> </a:t>
            </a:r>
            <a:r>
              <a:rPr lang="en-US" b="1" dirty="0" err="1"/>
              <a:t>tohoto</a:t>
            </a:r>
            <a:r>
              <a:rPr lang="en-US" b="1" dirty="0"/>
              <a:t> </a:t>
            </a:r>
            <a:r>
              <a:rPr lang="en-US" b="1" dirty="0" err="1"/>
              <a:t>tréninku</a:t>
            </a:r>
            <a:r>
              <a:rPr lang="en-US" b="1" dirty="0"/>
              <a:t> je </a:t>
            </a:r>
            <a:r>
              <a:rPr lang="en-US" b="1" dirty="0" err="1"/>
              <a:t>obžerství</a:t>
            </a:r>
            <a:r>
              <a:rPr lang="en-US" b="1" dirty="0"/>
              <a:t>... </a:t>
            </a:r>
            <a:r>
              <a:rPr lang="en-US" b="1" dirty="0" err="1"/>
              <a:t>Rodiče</a:t>
            </a:r>
            <a:r>
              <a:rPr lang="en-US" b="1" dirty="0"/>
              <a:t> by </a:t>
            </a:r>
            <a:r>
              <a:rPr lang="en-US" b="1" dirty="0" err="1"/>
              <a:t>měli</a:t>
            </a:r>
            <a:r>
              <a:rPr lang="en-US" b="1" dirty="0"/>
              <a:t> </a:t>
            </a:r>
            <a:r>
              <a:rPr lang="en-US" b="1" dirty="0" err="1"/>
              <a:t>trénovat</a:t>
            </a:r>
            <a:r>
              <a:rPr lang="en-US" b="1" dirty="0"/>
              <a:t> </a:t>
            </a:r>
            <a:r>
              <a:rPr lang="en-US" b="1" dirty="0" err="1"/>
              <a:t>chutě</a:t>
            </a:r>
            <a:r>
              <a:rPr lang="en-US" b="1" dirty="0"/>
              <a:t> </a:t>
            </a:r>
            <a:r>
              <a:rPr lang="en-US" b="1" dirty="0" err="1"/>
              <a:t>svých</a:t>
            </a:r>
            <a:r>
              <a:rPr lang="en-US" b="1" dirty="0"/>
              <a:t> </a:t>
            </a:r>
            <a:r>
              <a:rPr lang="en-US" b="1" dirty="0" err="1"/>
              <a:t>dětí</a:t>
            </a:r>
            <a:r>
              <a:rPr lang="en-US" b="1" dirty="0"/>
              <a:t> a </a:t>
            </a:r>
            <a:r>
              <a:rPr lang="en-US" b="1" dirty="0" err="1"/>
              <a:t>neměli</a:t>
            </a:r>
            <a:r>
              <a:rPr lang="en-US" b="1" dirty="0"/>
              <a:t> by </a:t>
            </a:r>
            <a:r>
              <a:rPr lang="en-US" b="1" dirty="0" err="1"/>
              <a:t>dovolit</a:t>
            </a:r>
            <a:r>
              <a:rPr lang="en-US" b="1" dirty="0"/>
              <a:t> </a:t>
            </a:r>
            <a:r>
              <a:rPr lang="en-US" b="1" dirty="0" err="1"/>
              <a:t>používání</a:t>
            </a:r>
            <a:r>
              <a:rPr lang="en-US" b="1" dirty="0"/>
              <a:t> </a:t>
            </a:r>
            <a:r>
              <a:rPr lang="en-US" b="1" dirty="0" err="1"/>
              <a:t>nezdravých</a:t>
            </a:r>
            <a:r>
              <a:rPr lang="en-US" b="1" dirty="0"/>
              <a:t> </a:t>
            </a:r>
            <a:r>
              <a:rPr lang="en-US" b="1" dirty="0" err="1"/>
              <a:t>potravin</a:t>
            </a:r>
            <a:r>
              <a:rPr lang="en-US" b="1" dirty="0"/>
              <a:t>.</a:t>
            </a:r>
            <a:r>
              <a:rPr lang="cs-CZ" b="1" dirty="0"/>
              <a:t>                                                                                               EGW: </a:t>
            </a:r>
            <a:r>
              <a:rPr lang="en-US" b="1" dirty="0"/>
              <a:t>The Ministry of Healing</a:t>
            </a:r>
            <a:r>
              <a:rPr lang="cs-CZ" b="1" dirty="0"/>
              <a:t> strana</a:t>
            </a:r>
            <a:r>
              <a:rPr lang="en-US" b="1" dirty="0"/>
              <a:t> 384</a:t>
            </a:r>
            <a:r>
              <a:rPr lang="es-ES" b="1" dirty="0"/>
              <a:t>.</a:t>
            </a:r>
          </a:p>
        </p:txBody>
      </p:sp>
      <p:pic>
        <p:nvPicPr>
          <p:cNvPr id="12" name="Imagen 11">
            <a:extLst>
              <a:ext uri="{FF2B5EF4-FFF2-40B4-BE49-F238E27FC236}">
                <a16:creationId xmlns:a16="http://schemas.microsoft.com/office/drawing/2014/main" id="{40A7DEFC-8F12-38B1-8A84-2066F628E6A1}"/>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13" name="CuadroTexto 12">
            <a:extLst>
              <a:ext uri="{FF2B5EF4-FFF2-40B4-BE49-F238E27FC236}">
                <a16:creationId xmlns:a16="http://schemas.microsoft.com/office/drawing/2014/main" id="{075209C0-D082-CD98-1B0D-323E0A5EFEEA}"/>
              </a:ext>
            </a:extLst>
          </p:cNvPr>
          <p:cNvSpPr txBox="1"/>
          <p:nvPr/>
        </p:nvSpPr>
        <p:spPr>
          <a:xfrm>
            <a:off x="10050540" y="815628"/>
            <a:ext cx="1685218" cy="1200329"/>
          </a:xfrm>
          <a:prstGeom prst="rect">
            <a:avLst/>
          </a:prstGeom>
          <a:noFill/>
        </p:spPr>
        <p:txBody>
          <a:bodyPr wrap="square">
            <a:spAutoFit/>
          </a:bodyPr>
          <a:lstStyle/>
          <a:p>
            <a:pPr algn="ctr"/>
            <a:r>
              <a:rPr lang="es-ES" sz="2400" b="1" dirty="0" err="1">
                <a:solidFill>
                  <a:srgbClr val="29512E"/>
                </a:solidFill>
              </a:rPr>
              <a:t>Jídlo</a:t>
            </a:r>
            <a:r>
              <a:rPr lang="es-ES" sz="2400" b="1" dirty="0">
                <a:solidFill>
                  <a:srgbClr val="29512E"/>
                </a:solidFill>
              </a:rPr>
              <a:t> </a:t>
            </a:r>
            <a:r>
              <a:rPr lang="cs-CZ" sz="2400" b="1" dirty="0">
                <a:solidFill>
                  <a:srgbClr val="29512E"/>
                </a:solidFill>
              </a:rPr>
              <a:t>       </a:t>
            </a:r>
            <a:r>
              <a:rPr lang="es-ES" sz="2400" b="1" dirty="0">
                <a:solidFill>
                  <a:srgbClr val="29512E"/>
                </a:solidFill>
              </a:rPr>
              <a:t>pro </a:t>
            </a:r>
            <a:r>
              <a:rPr lang="es-ES" sz="2400" b="1" dirty="0" err="1">
                <a:solidFill>
                  <a:srgbClr val="29512E"/>
                </a:solidFill>
              </a:rPr>
              <a:t>živobytí</a:t>
            </a:r>
            <a:r>
              <a:rPr lang="es-ES" sz="2400" b="1" dirty="0">
                <a:solidFill>
                  <a:srgbClr val="29512E"/>
                </a:solidFill>
              </a:rPr>
              <a:t>
</a:t>
            </a:r>
          </a:p>
        </p:txBody>
      </p:sp>
      <p:sp>
        <p:nvSpPr>
          <p:cNvPr id="3" name="CuadroTexto 2">
            <a:extLst>
              <a:ext uri="{FF2B5EF4-FFF2-40B4-BE49-F238E27FC236}">
                <a16:creationId xmlns:a16="http://schemas.microsoft.com/office/drawing/2014/main" id="{57C0BA37-449F-57C8-F0A2-5F310B58DF5B}"/>
              </a:ext>
            </a:extLst>
          </p:cNvPr>
          <p:cNvSpPr txBox="1"/>
          <p:nvPr/>
        </p:nvSpPr>
        <p:spPr>
          <a:xfrm>
            <a:off x="3787244" y="2044494"/>
            <a:ext cx="8261702" cy="4755148"/>
          </a:xfrm>
          <a:prstGeom prst="rect">
            <a:avLst/>
          </a:prstGeom>
          <a:noFill/>
        </p:spPr>
        <p:txBody>
          <a:bodyPr wrap="square">
            <a:spAutoFit/>
          </a:bodyPr>
          <a:lstStyle/>
          <a:p>
            <a:pPr marL="342900" indent="-342900">
              <a:spcBef>
                <a:spcPts val="600"/>
              </a:spcBef>
              <a:buClr>
                <a:schemeClr val="tx1"/>
              </a:buClr>
              <a:buFont typeface="+mj-lt"/>
              <a:buAutoNum type="arabicPeriod" startAt="2"/>
            </a:pPr>
            <a:r>
              <a:rPr lang="cs-CZ" b="1" dirty="0">
                <a:highlight>
                  <a:srgbClr val="FF99CC"/>
                </a:highlight>
              </a:rPr>
              <a:t>Ideální jídlo</a:t>
            </a:r>
            <a:r>
              <a:rPr lang="es-ES" b="1" dirty="0">
                <a:highlight>
                  <a:srgbClr val="FF99CC"/>
                </a:highlight>
              </a:rPr>
              <a:t>:</a:t>
            </a:r>
            <a:r>
              <a:rPr lang="es-ES" b="1" dirty="0"/>
              <a:t> </a:t>
            </a:r>
            <a:r>
              <a:rPr lang="en-US" b="1" dirty="0"/>
              <a:t>Ten, k</a:t>
            </a:r>
            <a:r>
              <a:rPr lang="cs-CZ" b="1" dirty="0"/>
              <a:t>do</a:t>
            </a:r>
            <a:r>
              <a:rPr lang="en-US" b="1" dirty="0"/>
              <a:t> </a:t>
            </a:r>
            <a:r>
              <a:rPr lang="en-US" b="1" dirty="0" err="1"/>
              <a:t>stvořil</a:t>
            </a:r>
            <a:r>
              <a:rPr lang="en-US" b="1" dirty="0"/>
              <a:t> </a:t>
            </a:r>
            <a:r>
              <a:rPr lang="en-US" b="1" dirty="0" err="1"/>
              <a:t>člověka</a:t>
            </a:r>
            <a:r>
              <a:rPr lang="en-US" b="1" dirty="0"/>
              <a:t> a</a:t>
            </a:r>
            <a:r>
              <a:rPr lang="cs-CZ" b="1" dirty="0"/>
              <a:t>zná</a:t>
            </a:r>
            <a:r>
              <a:rPr lang="en-US" b="1" dirty="0"/>
              <a:t> </a:t>
            </a:r>
            <a:r>
              <a:rPr lang="en-US" b="1" dirty="0" err="1"/>
              <a:t>jeho</a:t>
            </a:r>
            <a:r>
              <a:rPr lang="en-US" b="1" dirty="0"/>
              <a:t> </a:t>
            </a:r>
            <a:r>
              <a:rPr lang="en-US" b="1" dirty="0" err="1"/>
              <a:t>potřeby</a:t>
            </a:r>
            <a:r>
              <a:rPr lang="en-US" b="1" dirty="0"/>
              <a:t>, </a:t>
            </a:r>
            <a:r>
              <a:rPr lang="en-US" b="1" dirty="0" err="1"/>
              <a:t>ustanovil</a:t>
            </a:r>
            <a:r>
              <a:rPr lang="en-US" b="1" dirty="0"/>
              <a:t> Adam</a:t>
            </a:r>
            <a:r>
              <a:rPr lang="cs-CZ" b="1" dirty="0" err="1"/>
              <a:t>ovi</a:t>
            </a:r>
            <a:r>
              <a:rPr lang="cs-CZ" b="1" dirty="0"/>
              <a:t> vhodný</a:t>
            </a:r>
            <a:r>
              <a:rPr lang="en-US" b="1" dirty="0"/>
              <a:t> </a:t>
            </a:r>
            <a:r>
              <a:rPr lang="en-US" b="1" dirty="0" err="1"/>
              <a:t>pokrm</a:t>
            </a:r>
            <a:r>
              <a:rPr lang="en-US" b="1" dirty="0"/>
              <a:t>... </a:t>
            </a:r>
            <a:r>
              <a:rPr lang="en-US" b="1" dirty="0" err="1"/>
              <a:t>Obilí</a:t>
            </a:r>
            <a:r>
              <a:rPr lang="en-US" b="1" dirty="0"/>
              <a:t>, </a:t>
            </a:r>
            <a:r>
              <a:rPr lang="en-US" b="1" dirty="0" err="1"/>
              <a:t>ovoce</a:t>
            </a:r>
            <a:r>
              <a:rPr lang="en-US" b="1" dirty="0"/>
              <a:t>, </a:t>
            </a:r>
            <a:r>
              <a:rPr lang="en-US" b="1" dirty="0" err="1"/>
              <a:t>ořechy</a:t>
            </a:r>
            <a:r>
              <a:rPr lang="en-US" b="1" dirty="0"/>
              <a:t> a </a:t>
            </a:r>
            <a:r>
              <a:rPr lang="en-US" b="1" dirty="0" err="1"/>
              <a:t>zelenina</a:t>
            </a:r>
            <a:r>
              <a:rPr lang="en-US" b="1" dirty="0"/>
              <a:t> </a:t>
            </a:r>
            <a:r>
              <a:rPr lang="en-US" b="1" dirty="0" err="1"/>
              <a:t>tvoří</a:t>
            </a:r>
            <a:r>
              <a:rPr lang="en-US" b="1" dirty="0"/>
              <a:t> </a:t>
            </a:r>
            <a:r>
              <a:rPr lang="en-US" b="1" dirty="0" err="1"/>
              <a:t>stravu</a:t>
            </a:r>
            <a:r>
              <a:rPr lang="en-US" b="1" dirty="0"/>
              <a:t>, </a:t>
            </a:r>
            <a:r>
              <a:rPr lang="en-US" b="1" dirty="0" err="1"/>
              <a:t>kterou</a:t>
            </a:r>
            <a:r>
              <a:rPr lang="en-US" b="1" dirty="0"/>
              <a:t> pro </a:t>
            </a:r>
            <a:r>
              <a:rPr lang="en-US" b="1" dirty="0" err="1"/>
              <a:t>nás</a:t>
            </a:r>
            <a:r>
              <a:rPr lang="en-US" b="1" dirty="0"/>
              <a:t> </a:t>
            </a:r>
            <a:r>
              <a:rPr lang="cs-CZ" b="1" dirty="0"/>
              <a:t>   </a:t>
            </a:r>
            <a:r>
              <a:rPr lang="en-US" b="1" dirty="0" err="1"/>
              <a:t>vybral</a:t>
            </a:r>
            <a:r>
              <a:rPr lang="en-US" b="1" dirty="0"/>
              <a:t> </a:t>
            </a:r>
            <a:r>
              <a:rPr lang="en-US" b="1" dirty="0" err="1"/>
              <a:t>náš</a:t>
            </a:r>
            <a:r>
              <a:rPr lang="en-US" b="1" dirty="0"/>
              <a:t> </a:t>
            </a:r>
            <a:r>
              <a:rPr lang="en-US" b="1" dirty="0" err="1"/>
              <a:t>Stvořitel</a:t>
            </a:r>
            <a:r>
              <a:rPr lang="en-US" b="1" dirty="0"/>
              <a:t>.—</a:t>
            </a:r>
            <a:r>
              <a:rPr lang="cs-CZ" b="1" dirty="0"/>
              <a:t>EGW: </a:t>
            </a:r>
            <a:r>
              <a:rPr lang="en-US" b="1" dirty="0"/>
              <a:t>The Ministry of Healing</a:t>
            </a:r>
            <a:r>
              <a:rPr lang="cs-CZ" b="1" dirty="0"/>
              <a:t> strany</a:t>
            </a:r>
            <a:r>
              <a:rPr lang="en-US" b="1" dirty="0"/>
              <a:t> 295,296</a:t>
            </a:r>
            <a:r>
              <a:rPr lang="es-ES" b="1" dirty="0"/>
              <a:t>.</a:t>
            </a:r>
          </a:p>
          <a:p>
            <a:pPr marL="342900" indent="-342900">
              <a:spcBef>
                <a:spcPts val="600"/>
              </a:spcBef>
              <a:buClr>
                <a:schemeClr val="tx1"/>
              </a:buClr>
              <a:buFont typeface="+mj-lt"/>
              <a:buAutoNum type="arabicPeriod" startAt="2"/>
            </a:pPr>
            <a:r>
              <a:rPr lang="cs-CZ" b="1" dirty="0">
                <a:highlight>
                  <a:srgbClr val="00E200"/>
                </a:highlight>
              </a:rPr>
              <a:t>Snadná příprava</a:t>
            </a:r>
            <a:r>
              <a:rPr lang="es-ES" b="1" dirty="0">
                <a:highlight>
                  <a:srgbClr val="00E200"/>
                </a:highlight>
              </a:rPr>
              <a:t>:</a:t>
            </a:r>
            <a:r>
              <a:rPr lang="es-ES" b="1" dirty="0"/>
              <a:t> </a:t>
            </a:r>
            <a:r>
              <a:rPr lang="cs-CZ" b="1" dirty="0"/>
              <a:t>Jídlo</a:t>
            </a:r>
            <a:r>
              <a:rPr lang="en-US" b="1" dirty="0"/>
              <a:t> </a:t>
            </a:r>
            <a:r>
              <a:rPr lang="cs-CZ" b="1" dirty="0"/>
              <a:t>p</a:t>
            </a:r>
            <a:r>
              <a:rPr lang="en-US" b="1" dirty="0" err="1"/>
              <a:t>řiprav</a:t>
            </a:r>
            <a:r>
              <a:rPr lang="cs-CZ" b="1" dirty="0" err="1"/>
              <a:t>ené</a:t>
            </a:r>
            <a:r>
              <a:rPr lang="en-US" b="1" dirty="0"/>
              <a:t> </a:t>
            </a:r>
            <a:r>
              <a:rPr lang="en-US" b="1" dirty="0" err="1"/>
              <a:t>jednoduchým</a:t>
            </a:r>
            <a:r>
              <a:rPr lang="en-US" b="1" dirty="0"/>
              <a:t> </a:t>
            </a:r>
            <a:r>
              <a:rPr lang="en-US" b="1" dirty="0" err="1"/>
              <a:t>způsobem</a:t>
            </a:r>
            <a:r>
              <a:rPr lang="en-US" b="1" dirty="0"/>
              <a:t>, bez </a:t>
            </a:r>
            <a:r>
              <a:rPr lang="en-US" b="1" dirty="0" err="1"/>
              <a:t>koření</a:t>
            </a:r>
            <a:r>
              <a:rPr lang="en-US" b="1" dirty="0"/>
              <a:t> a </a:t>
            </a:r>
            <a:r>
              <a:rPr lang="en-US" b="1" dirty="0" err="1"/>
              <a:t>mastnoty</a:t>
            </a:r>
            <a:r>
              <a:rPr lang="en-US" b="1" dirty="0"/>
              <a:t> </a:t>
            </a:r>
            <a:r>
              <a:rPr lang="en-US" b="1" dirty="0" err="1"/>
              <a:t>všeho</a:t>
            </a:r>
            <a:r>
              <a:rPr lang="en-US" b="1" dirty="0"/>
              <a:t> </a:t>
            </a:r>
            <a:r>
              <a:rPr lang="en-US" b="1" dirty="0" err="1"/>
              <a:t>druhu</a:t>
            </a:r>
            <a:r>
              <a:rPr lang="en-US" b="1" dirty="0"/>
              <a:t>, s </a:t>
            </a:r>
            <a:r>
              <a:rPr lang="en-US" b="1" dirty="0" err="1"/>
              <a:t>mlékem</a:t>
            </a:r>
            <a:r>
              <a:rPr lang="en-US" b="1" dirty="0"/>
              <a:t> </a:t>
            </a:r>
            <a:r>
              <a:rPr lang="en-US" b="1" dirty="0" err="1"/>
              <a:t>nebo</a:t>
            </a:r>
            <a:r>
              <a:rPr lang="en-US" b="1" dirty="0"/>
              <a:t> </a:t>
            </a:r>
            <a:r>
              <a:rPr lang="en-US" b="1" dirty="0" err="1"/>
              <a:t>smetanou</a:t>
            </a:r>
            <a:r>
              <a:rPr lang="cs-CZ" b="1" dirty="0"/>
              <a:t> je tou</a:t>
            </a:r>
            <a:r>
              <a:rPr lang="en-US" b="1" dirty="0"/>
              <a:t> </a:t>
            </a:r>
            <a:r>
              <a:rPr lang="en-US" b="1" dirty="0" err="1"/>
              <a:t>nejzdravější</a:t>
            </a:r>
            <a:r>
              <a:rPr lang="en-US" b="1" dirty="0"/>
              <a:t> </a:t>
            </a:r>
            <a:r>
              <a:rPr lang="en-US" b="1" dirty="0" err="1"/>
              <a:t>strav</a:t>
            </a:r>
            <a:r>
              <a:rPr lang="cs-CZ" b="1" dirty="0"/>
              <a:t>o</a:t>
            </a:r>
            <a:r>
              <a:rPr lang="en-US" b="1" dirty="0"/>
              <a:t>u.</a:t>
            </a:r>
            <a:r>
              <a:rPr lang="cs-CZ" b="1" dirty="0"/>
              <a:t>                   EGW: </a:t>
            </a:r>
            <a:r>
              <a:rPr lang="en-US" b="1" dirty="0"/>
              <a:t>Counsels on Diet and Foods, 92</a:t>
            </a:r>
            <a:r>
              <a:rPr lang="es-ES" b="1" dirty="0"/>
              <a:t>.</a:t>
            </a:r>
          </a:p>
          <a:p>
            <a:pPr marL="342900" indent="-342900">
              <a:spcBef>
                <a:spcPts val="600"/>
              </a:spcBef>
              <a:buClr>
                <a:schemeClr val="tx1"/>
              </a:buClr>
              <a:buFont typeface="+mj-lt"/>
              <a:buAutoNum type="arabicPeriod" startAt="2"/>
            </a:pPr>
            <a:r>
              <a:rPr lang="cs-CZ" b="1" dirty="0">
                <a:highlight>
                  <a:srgbClr val="FF9900"/>
                </a:highlight>
              </a:rPr>
              <a:t>Chuť</a:t>
            </a:r>
            <a:r>
              <a:rPr lang="es-ES" b="1" dirty="0">
                <a:highlight>
                  <a:srgbClr val="FF9900"/>
                </a:highlight>
              </a:rPr>
              <a:t>:</a:t>
            </a:r>
            <a:r>
              <a:rPr lang="es-ES" b="1" dirty="0"/>
              <a:t> </a:t>
            </a:r>
            <a:r>
              <a:rPr lang="en-US" b="1" dirty="0" err="1"/>
              <a:t>Měly</a:t>
            </a:r>
            <a:r>
              <a:rPr lang="en-US" b="1" dirty="0"/>
              <a:t> by</a:t>
            </a:r>
            <a:r>
              <a:rPr lang="cs-CZ" b="1" dirty="0" err="1"/>
              <a:t>chom</a:t>
            </a:r>
            <a:r>
              <a:rPr lang="en-US" b="1" dirty="0"/>
              <a:t> </a:t>
            </a:r>
            <a:r>
              <a:rPr lang="en-US" b="1" dirty="0" err="1"/>
              <a:t>vyb</a:t>
            </a:r>
            <a:r>
              <a:rPr lang="cs-CZ" b="1" dirty="0"/>
              <a:t>í</a:t>
            </a:r>
            <a:r>
              <a:rPr lang="en-US" b="1" dirty="0"/>
              <a:t>r</a:t>
            </a:r>
            <a:r>
              <a:rPr lang="cs-CZ" b="1" dirty="0" err="1"/>
              <a:t>at</a:t>
            </a:r>
            <a:r>
              <a:rPr lang="en-US" b="1" dirty="0"/>
              <a:t> </a:t>
            </a:r>
            <a:r>
              <a:rPr lang="en-US" b="1" dirty="0" err="1"/>
              <a:t>takové</a:t>
            </a:r>
            <a:r>
              <a:rPr lang="en-US" b="1" dirty="0"/>
              <a:t> </a:t>
            </a:r>
            <a:r>
              <a:rPr lang="en-US" b="1" dirty="0" err="1"/>
              <a:t>potraviny</a:t>
            </a:r>
            <a:r>
              <a:rPr lang="en-US" b="1" dirty="0"/>
              <a:t>, </a:t>
            </a:r>
            <a:r>
              <a:rPr lang="en-US" b="1" dirty="0" err="1"/>
              <a:t>které</a:t>
            </a:r>
            <a:r>
              <a:rPr lang="cs-CZ" b="1" dirty="0"/>
              <a:t> tělu</a:t>
            </a:r>
            <a:r>
              <a:rPr lang="en-US" b="1" dirty="0"/>
              <a:t> </a:t>
            </a:r>
            <a:r>
              <a:rPr lang="en-US" b="1" dirty="0" err="1"/>
              <a:t>nejlépe</a:t>
            </a:r>
            <a:r>
              <a:rPr lang="en-US" b="1" dirty="0"/>
              <a:t> </a:t>
            </a:r>
            <a:r>
              <a:rPr lang="en-US" b="1" dirty="0" err="1"/>
              <a:t>dodávají</a:t>
            </a:r>
            <a:r>
              <a:rPr lang="en-US" b="1" dirty="0"/>
              <a:t> </a:t>
            </a:r>
            <a:r>
              <a:rPr lang="en-US" b="1" dirty="0" err="1"/>
              <a:t>prvky</a:t>
            </a:r>
            <a:r>
              <a:rPr lang="en-US" b="1" dirty="0"/>
              <a:t> </a:t>
            </a:r>
            <a:r>
              <a:rPr lang="en-US" b="1" dirty="0" err="1"/>
              <a:t>potřebné</a:t>
            </a:r>
            <a:r>
              <a:rPr lang="en-US" b="1" dirty="0"/>
              <a:t> pr</a:t>
            </a:r>
            <a:r>
              <a:rPr lang="cs-CZ" b="1" dirty="0"/>
              <a:t>o jeh</a:t>
            </a:r>
            <a:r>
              <a:rPr lang="en-US" b="1" dirty="0"/>
              <a:t>o </a:t>
            </a:r>
            <a:r>
              <a:rPr lang="en-US" b="1" dirty="0" err="1"/>
              <a:t>budování</a:t>
            </a:r>
            <a:r>
              <a:rPr lang="en-US" b="1" dirty="0"/>
              <a:t>. </a:t>
            </a:r>
            <a:r>
              <a:rPr lang="en-US" b="1" dirty="0" err="1"/>
              <a:t>Při</a:t>
            </a:r>
            <a:r>
              <a:rPr lang="en-US" b="1" dirty="0"/>
              <a:t> t</a:t>
            </a:r>
            <a:r>
              <a:rPr lang="cs-CZ" b="1" dirty="0" err="1"/>
              <a:t>akové</a:t>
            </a:r>
            <a:r>
              <a:rPr lang="en-US" b="1" dirty="0"/>
              <a:t> </a:t>
            </a:r>
            <a:r>
              <a:rPr lang="en-US" b="1" dirty="0" err="1"/>
              <a:t>volbě</a:t>
            </a:r>
            <a:r>
              <a:rPr lang="en-US" b="1" dirty="0"/>
              <a:t> se </a:t>
            </a:r>
            <a:r>
              <a:rPr lang="en-US" b="1" dirty="0" err="1"/>
              <a:t>chuť</a:t>
            </a:r>
            <a:r>
              <a:rPr lang="en-US" b="1" dirty="0"/>
              <a:t> k </a:t>
            </a:r>
            <a:r>
              <a:rPr lang="en-US" b="1" dirty="0" err="1"/>
              <a:t>jídlu</a:t>
            </a:r>
            <a:r>
              <a:rPr lang="en-US" b="1" dirty="0"/>
              <a:t> </a:t>
            </a:r>
            <a:r>
              <a:rPr lang="en-US" b="1" dirty="0" err="1"/>
              <a:t>zv</a:t>
            </a:r>
            <a:r>
              <a:rPr lang="cs-CZ" b="1" dirty="0" err="1"/>
              <a:t>yšuje</a:t>
            </a:r>
            <a:r>
              <a:rPr lang="en-US" b="1" dirty="0"/>
              <a:t>.</a:t>
            </a:r>
            <a:r>
              <a:rPr lang="cs-CZ" b="1" dirty="0"/>
              <a:t>                       EGW: </a:t>
            </a:r>
            <a:r>
              <a:rPr lang="en-US" b="1" dirty="0"/>
              <a:t>The Ministry of Healing</a:t>
            </a:r>
            <a:r>
              <a:rPr lang="cs-CZ" b="1" dirty="0"/>
              <a:t> strana</a:t>
            </a:r>
            <a:r>
              <a:rPr lang="en-US" b="1" dirty="0"/>
              <a:t> 295</a:t>
            </a:r>
            <a:r>
              <a:rPr lang="es-ES" b="1" dirty="0"/>
              <a:t>.</a:t>
            </a:r>
          </a:p>
          <a:p>
            <a:pPr marL="342900" indent="-342900">
              <a:spcBef>
                <a:spcPts val="600"/>
              </a:spcBef>
              <a:buClr>
                <a:schemeClr val="tx1"/>
              </a:buClr>
              <a:buFont typeface="+mj-lt"/>
              <a:buAutoNum type="arabicPeriod" startAt="2"/>
            </a:pPr>
            <a:r>
              <a:rPr lang="cs-CZ" b="1" dirty="0">
                <a:highlight>
                  <a:srgbClr val="C993FF"/>
                </a:highlight>
              </a:rPr>
              <a:t>Maso</a:t>
            </a:r>
            <a:r>
              <a:rPr lang="es-ES" b="1" dirty="0">
                <a:highlight>
                  <a:srgbClr val="C993FF"/>
                </a:highlight>
              </a:rPr>
              <a:t>:</a:t>
            </a:r>
            <a:r>
              <a:rPr lang="es-ES" b="1" dirty="0"/>
              <a:t> </a:t>
            </a:r>
            <a:r>
              <a:rPr lang="en-US" b="1" dirty="0" err="1"/>
              <a:t>Nevymezujeme</a:t>
            </a:r>
            <a:r>
              <a:rPr lang="en-US" b="1" dirty="0"/>
              <a:t> </a:t>
            </a:r>
            <a:r>
              <a:rPr lang="en-US" b="1" dirty="0" err="1"/>
              <a:t>žádnou</a:t>
            </a:r>
            <a:r>
              <a:rPr lang="en-US" b="1" dirty="0"/>
              <a:t> </a:t>
            </a:r>
            <a:r>
              <a:rPr lang="en-US" b="1" dirty="0" err="1"/>
              <a:t>přesnou</a:t>
            </a:r>
            <a:r>
              <a:rPr lang="en-US" b="1" dirty="0"/>
              <a:t> </a:t>
            </a:r>
            <a:r>
              <a:rPr lang="en-US" b="1" dirty="0" err="1"/>
              <a:t>linii</a:t>
            </a:r>
            <a:r>
              <a:rPr lang="en-US" b="1" dirty="0"/>
              <a:t>, </a:t>
            </a:r>
            <a:r>
              <a:rPr lang="en-US" b="1" dirty="0" err="1"/>
              <a:t>kterou</a:t>
            </a:r>
            <a:r>
              <a:rPr lang="en-US" b="1" dirty="0"/>
              <a:t> je </a:t>
            </a:r>
            <a:r>
              <a:rPr lang="en-US" b="1" dirty="0" err="1"/>
              <a:t>třeba</a:t>
            </a:r>
            <a:r>
              <a:rPr lang="en-US" b="1" dirty="0"/>
              <a:t> </a:t>
            </a:r>
            <a:r>
              <a:rPr lang="en-US" b="1" dirty="0" err="1"/>
              <a:t>dodržovat</a:t>
            </a:r>
            <a:r>
              <a:rPr lang="en-US" b="1" dirty="0"/>
              <a:t> </a:t>
            </a:r>
            <a:r>
              <a:rPr lang="en-US" b="1" dirty="0" err="1"/>
              <a:t>ve</a:t>
            </a:r>
            <a:r>
              <a:rPr lang="en-US" b="1" dirty="0"/>
              <a:t> </a:t>
            </a:r>
            <a:r>
              <a:rPr lang="en-US" b="1" dirty="0" err="1"/>
              <a:t>stravě</a:t>
            </a:r>
            <a:r>
              <a:rPr lang="cs-CZ" b="1" dirty="0"/>
              <a:t>,</a:t>
            </a:r>
            <a:r>
              <a:rPr lang="en-US" b="1" dirty="0"/>
              <a:t> </a:t>
            </a:r>
            <a:r>
              <a:rPr lang="cs-CZ" b="1" dirty="0" err="1"/>
              <a:t>pouz</a:t>
            </a:r>
            <a:r>
              <a:rPr lang="en-US" b="1" dirty="0"/>
              <a:t>e </a:t>
            </a:r>
            <a:r>
              <a:rPr lang="en-US" b="1" dirty="0" err="1"/>
              <a:t>říkáme</a:t>
            </a:r>
            <a:r>
              <a:rPr lang="en-US" b="1" dirty="0"/>
              <a:t>, </a:t>
            </a:r>
            <a:r>
              <a:rPr lang="en-US" b="1" dirty="0" err="1"/>
              <a:t>že</a:t>
            </a:r>
            <a:r>
              <a:rPr lang="en-US" b="1" dirty="0"/>
              <a:t> v </a:t>
            </a:r>
            <a:r>
              <a:rPr lang="en-US" b="1" dirty="0" err="1"/>
              <a:t>zemích</a:t>
            </a:r>
            <a:r>
              <a:rPr lang="en-US" b="1" dirty="0"/>
              <a:t>, </a:t>
            </a:r>
            <a:r>
              <a:rPr lang="en-US" b="1" dirty="0" err="1"/>
              <a:t>kde</a:t>
            </a:r>
            <a:r>
              <a:rPr lang="en-US" b="1" dirty="0"/>
              <a:t> je </a:t>
            </a:r>
            <a:r>
              <a:rPr lang="en-US" b="1" dirty="0" err="1"/>
              <a:t>hojnost</a:t>
            </a:r>
            <a:r>
              <a:rPr lang="en-US" b="1" dirty="0"/>
              <a:t> </a:t>
            </a:r>
            <a:r>
              <a:rPr lang="en-US" b="1" dirty="0" err="1"/>
              <a:t>ovoce</a:t>
            </a:r>
            <a:r>
              <a:rPr lang="en-US" b="1" dirty="0"/>
              <a:t>, </a:t>
            </a:r>
            <a:r>
              <a:rPr lang="en-US" b="1" dirty="0" err="1"/>
              <a:t>obilí</a:t>
            </a:r>
            <a:r>
              <a:rPr lang="en-US" b="1" dirty="0"/>
              <a:t> a </a:t>
            </a:r>
            <a:r>
              <a:rPr lang="en-US" b="1" dirty="0" err="1"/>
              <a:t>ořechů</a:t>
            </a:r>
            <a:r>
              <a:rPr lang="en-US" b="1" dirty="0"/>
              <a:t>, </a:t>
            </a:r>
            <a:r>
              <a:rPr lang="en-US" b="1" dirty="0" err="1"/>
              <a:t>není</a:t>
            </a:r>
            <a:r>
              <a:rPr lang="en-US" b="1" dirty="0"/>
              <a:t> </a:t>
            </a:r>
            <a:r>
              <a:rPr lang="en-US" b="1" dirty="0" err="1"/>
              <a:t>masitá</a:t>
            </a:r>
            <a:r>
              <a:rPr lang="en-US" b="1" dirty="0"/>
              <a:t> </a:t>
            </a:r>
            <a:r>
              <a:rPr lang="en-US" b="1" dirty="0" err="1"/>
              <a:t>stra</a:t>
            </a:r>
            <a:r>
              <a:rPr lang="cs-CZ" b="1" dirty="0"/>
              <a:t>-</a:t>
            </a:r>
            <a:r>
              <a:rPr lang="en-US" b="1" dirty="0" err="1"/>
              <a:t>va</a:t>
            </a:r>
            <a:r>
              <a:rPr lang="en-US" b="1" dirty="0"/>
              <a:t> pro </a:t>
            </a:r>
            <a:r>
              <a:rPr lang="en-US" b="1" dirty="0" err="1"/>
              <a:t>Boží</a:t>
            </a:r>
            <a:r>
              <a:rPr lang="en-US" b="1" dirty="0"/>
              <a:t> lid </a:t>
            </a:r>
            <a:r>
              <a:rPr lang="en-US" b="1" dirty="0" err="1"/>
              <a:t>tím</a:t>
            </a:r>
            <a:r>
              <a:rPr lang="en-US" b="1" dirty="0"/>
              <a:t> </a:t>
            </a:r>
            <a:r>
              <a:rPr lang="en-US" b="1" dirty="0" err="1"/>
              <a:t>správným</a:t>
            </a:r>
            <a:r>
              <a:rPr lang="en-US" b="1" dirty="0"/>
              <a:t> </a:t>
            </a:r>
            <a:r>
              <a:rPr lang="en-US" b="1" dirty="0" err="1"/>
              <a:t>pokrmem</a:t>
            </a:r>
            <a:r>
              <a:rPr lang="en-US" b="1" dirty="0"/>
              <a:t>. </a:t>
            </a:r>
            <a:r>
              <a:rPr lang="en-US" b="1" dirty="0" err="1"/>
              <a:t>Byla</a:t>
            </a:r>
            <a:r>
              <a:rPr lang="en-US" b="1" dirty="0"/>
              <a:t> </a:t>
            </a:r>
            <a:r>
              <a:rPr lang="en-US" b="1" dirty="0" err="1"/>
              <a:t>jsem</a:t>
            </a:r>
            <a:r>
              <a:rPr lang="en-US" b="1" dirty="0"/>
              <a:t> </a:t>
            </a:r>
            <a:r>
              <a:rPr lang="en-US" b="1" dirty="0" err="1"/>
              <a:t>poučena</a:t>
            </a:r>
            <a:r>
              <a:rPr lang="en-US" b="1" dirty="0"/>
              <a:t>, </a:t>
            </a:r>
            <a:r>
              <a:rPr lang="en-US" b="1" dirty="0" err="1"/>
              <a:t>že</a:t>
            </a:r>
            <a:r>
              <a:rPr lang="en-US" b="1" dirty="0"/>
              <a:t> </a:t>
            </a:r>
            <a:r>
              <a:rPr lang="en-US" b="1" dirty="0" err="1"/>
              <a:t>masitá</a:t>
            </a:r>
            <a:r>
              <a:rPr lang="en-US" b="1" dirty="0"/>
              <a:t> </a:t>
            </a:r>
            <a:r>
              <a:rPr lang="en-US" b="1" dirty="0" err="1"/>
              <a:t>strava</a:t>
            </a:r>
            <a:r>
              <a:rPr lang="en-US" b="1" dirty="0"/>
              <a:t> </a:t>
            </a:r>
            <a:r>
              <a:rPr lang="en-US" b="1" dirty="0" err="1"/>
              <a:t>má</a:t>
            </a:r>
            <a:r>
              <a:rPr lang="en-US" b="1" dirty="0"/>
              <a:t> </a:t>
            </a:r>
            <a:r>
              <a:rPr lang="en-US" b="1" dirty="0" err="1"/>
              <a:t>tendenci</a:t>
            </a:r>
            <a:r>
              <a:rPr lang="en-US" b="1" dirty="0"/>
              <a:t> </a:t>
            </a:r>
            <a:r>
              <a:rPr lang="en-US" b="1" dirty="0" err="1"/>
              <a:t>živočišit</a:t>
            </a:r>
            <a:r>
              <a:rPr lang="en-US" b="1" dirty="0"/>
              <a:t> </a:t>
            </a:r>
            <a:r>
              <a:rPr lang="en-US" b="1" dirty="0" err="1"/>
              <a:t>přírodu</a:t>
            </a:r>
            <a:r>
              <a:rPr lang="en-US" b="1" dirty="0"/>
              <a:t>, </a:t>
            </a:r>
            <a:r>
              <a:rPr lang="en-US" b="1" dirty="0" err="1"/>
              <a:t>okrádat</a:t>
            </a:r>
            <a:r>
              <a:rPr lang="en-US" b="1" dirty="0"/>
              <a:t> </a:t>
            </a:r>
            <a:r>
              <a:rPr lang="en-US" b="1" dirty="0" err="1"/>
              <a:t>muže</a:t>
            </a:r>
            <a:r>
              <a:rPr lang="en-US" b="1" dirty="0"/>
              <a:t> a </a:t>
            </a:r>
            <a:r>
              <a:rPr lang="en-US" b="1" dirty="0" err="1"/>
              <a:t>ženy</a:t>
            </a:r>
            <a:r>
              <a:rPr lang="en-US" b="1" dirty="0"/>
              <a:t> o </a:t>
            </a:r>
            <a:r>
              <a:rPr lang="en-US" b="1" dirty="0" err="1"/>
              <a:t>lásku</a:t>
            </a:r>
            <a:r>
              <a:rPr lang="en-US" b="1" dirty="0"/>
              <a:t> a </a:t>
            </a:r>
            <a:r>
              <a:rPr lang="en-US" b="1" dirty="0" err="1"/>
              <a:t>soucit</a:t>
            </a:r>
            <a:r>
              <a:rPr lang="en-US" b="1" dirty="0"/>
              <a:t>, </a:t>
            </a:r>
            <a:r>
              <a:rPr lang="en-US" b="1" dirty="0" err="1"/>
              <a:t>který</a:t>
            </a:r>
            <a:r>
              <a:rPr lang="en-US" b="1" dirty="0"/>
              <a:t> by </a:t>
            </a:r>
            <a:r>
              <a:rPr lang="en-US" b="1" dirty="0" err="1"/>
              <a:t>měli</a:t>
            </a:r>
            <a:r>
              <a:rPr lang="en-US" b="1" dirty="0"/>
              <a:t> </a:t>
            </a:r>
            <a:r>
              <a:rPr lang="en-US" b="1" dirty="0" err="1"/>
              <a:t>cítit</a:t>
            </a:r>
            <a:r>
              <a:rPr lang="en-US" b="1" dirty="0"/>
              <a:t> </a:t>
            </a:r>
            <a:r>
              <a:rPr lang="en-US" b="1" dirty="0" err="1"/>
              <a:t>ke</a:t>
            </a:r>
            <a:r>
              <a:rPr lang="en-US" b="1" dirty="0"/>
              <a:t> </a:t>
            </a:r>
            <a:r>
              <a:rPr lang="en-US" b="1" dirty="0" err="1"/>
              <a:t>každému</a:t>
            </a:r>
            <a:r>
              <a:rPr lang="en-US" b="1" dirty="0"/>
              <a:t> a </a:t>
            </a:r>
            <a:r>
              <a:rPr lang="en-US" b="1" dirty="0" err="1"/>
              <a:t>dát</a:t>
            </a:r>
            <a:r>
              <a:rPr lang="en-US" b="1" dirty="0"/>
              <a:t> </a:t>
            </a:r>
            <a:r>
              <a:rPr lang="en-US" b="1" dirty="0" err="1"/>
              <a:t>nižším</a:t>
            </a:r>
            <a:r>
              <a:rPr lang="en-US" b="1" dirty="0"/>
              <a:t> </a:t>
            </a:r>
            <a:r>
              <a:rPr lang="en-US" b="1" dirty="0" err="1"/>
              <a:t>vášním</a:t>
            </a:r>
            <a:r>
              <a:rPr lang="en-US" b="1" dirty="0"/>
              <a:t> </a:t>
            </a:r>
            <a:r>
              <a:rPr lang="en-US" b="1" dirty="0" err="1"/>
              <a:t>kontrolu</a:t>
            </a:r>
            <a:r>
              <a:rPr lang="en-US" b="1" dirty="0"/>
              <a:t> </a:t>
            </a:r>
            <a:r>
              <a:rPr lang="en-US" b="1" dirty="0" err="1"/>
              <a:t>nad</a:t>
            </a:r>
            <a:r>
              <a:rPr lang="en-US" b="1" dirty="0"/>
              <a:t> </a:t>
            </a:r>
            <a:r>
              <a:rPr lang="en-US" b="1" dirty="0" err="1"/>
              <a:t>vyššími</a:t>
            </a:r>
            <a:r>
              <a:rPr lang="en-US" b="1" dirty="0"/>
              <a:t> </a:t>
            </a:r>
            <a:r>
              <a:rPr lang="en-US" b="1" dirty="0" err="1"/>
              <a:t>silami</a:t>
            </a:r>
            <a:r>
              <a:rPr lang="en-US" b="1" dirty="0"/>
              <a:t> </a:t>
            </a:r>
            <a:r>
              <a:rPr lang="en-US" b="1" dirty="0" err="1"/>
              <a:t>bytosti</a:t>
            </a:r>
            <a:r>
              <a:rPr lang="en-US" b="1" dirty="0"/>
              <a:t>. </a:t>
            </a:r>
            <a:r>
              <a:rPr lang="en-US" b="1" dirty="0" err="1"/>
              <a:t>Pokud</a:t>
            </a:r>
            <a:r>
              <a:rPr lang="en-US" b="1" dirty="0"/>
              <a:t> </a:t>
            </a:r>
            <a:r>
              <a:rPr lang="en-US" b="1" dirty="0" err="1"/>
              <a:t>bylo</a:t>
            </a:r>
            <a:r>
              <a:rPr lang="en-US" b="1" dirty="0"/>
              <a:t> </a:t>
            </a:r>
            <a:r>
              <a:rPr lang="en-US" b="1" dirty="0" err="1"/>
              <a:t>někdy</a:t>
            </a:r>
            <a:r>
              <a:rPr lang="en-US" b="1" dirty="0"/>
              <a:t> </a:t>
            </a:r>
            <a:r>
              <a:rPr lang="en-US" b="1" dirty="0" err="1"/>
              <a:t>zdravé</a:t>
            </a:r>
            <a:r>
              <a:rPr lang="en-US" b="1" dirty="0"/>
              <a:t> </a:t>
            </a:r>
            <a:r>
              <a:rPr lang="en-US" b="1" dirty="0" err="1"/>
              <a:t>jíst</a:t>
            </a:r>
            <a:r>
              <a:rPr lang="en-US" b="1" dirty="0"/>
              <a:t> </a:t>
            </a:r>
            <a:r>
              <a:rPr lang="en-US" b="1" dirty="0" err="1"/>
              <a:t>maso</a:t>
            </a:r>
            <a:r>
              <a:rPr lang="en-US" b="1" dirty="0"/>
              <a:t>, </a:t>
            </a:r>
            <a:r>
              <a:rPr lang="en-US" b="1" dirty="0" err="1"/>
              <a:t>není</a:t>
            </a:r>
            <a:r>
              <a:rPr lang="en-US" b="1" dirty="0"/>
              <a:t> to </a:t>
            </a:r>
            <a:r>
              <a:rPr lang="en-US" b="1" dirty="0" err="1"/>
              <a:t>nyní</a:t>
            </a:r>
            <a:r>
              <a:rPr lang="en-US" b="1" dirty="0"/>
              <a:t> </a:t>
            </a:r>
            <a:r>
              <a:rPr lang="en-US" b="1" dirty="0" err="1"/>
              <a:t>bezpečné</a:t>
            </a:r>
            <a:r>
              <a:rPr lang="en-US" b="1" dirty="0"/>
              <a:t>.</a:t>
            </a:r>
            <a:r>
              <a:rPr lang="cs-CZ" b="1" dirty="0"/>
              <a:t>                                                                    EGW: </a:t>
            </a:r>
            <a:r>
              <a:rPr lang="en-US" b="1" dirty="0"/>
              <a:t>Testimonies for the Church</a:t>
            </a:r>
            <a:r>
              <a:rPr lang="cs-CZ" b="1" dirty="0"/>
              <a:t> svazek</a:t>
            </a:r>
            <a:r>
              <a:rPr lang="en-US" b="1" dirty="0"/>
              <a:t> 9</a:t>
            </a:r>
            <a:r>
              <a:rPr lang="cs-CZ" b="1" dirty="0"/>
              <a:t> strana </a:t>
            </a:r>
            <a:r>
              <a:rPr lang="en-US" b="1" dirty="0"/>
              <a:t>159</a:t>
            </a:r>
            <a:r>
              <a:rPr lang="es-ES" b="1" dirty="0"/>
              <a:t>.</a:t>
            </a:r>
          </a:p>
        </p:txBody>
      </p:sp>
      <p:pic>
        <p:nvPicPr>
          <p:cNvPr id="5" name="Imagen 4" descr="Imagen que contiene dulce, colorido, alimentos, comida&#10;&#10;Descripción generada automáticamente">
            <a:extLst>
              <a:ext uri="{FF2B5EF4-FFF2-40B4-BE49-F238E27FC236}">
                <a16:creationId xmlns:a16="http://schemas.microsoft.com/office/drawing/2014/main" id="{5178F9A1-4187-71A8-124B-4EEC3CD75BF9}"/>
              </a:ext>
            </a:extLst>
          </p:cNvPr>
          <p:cNvPicPr>
            <a:picLocks noChangeAspect="1"/>
          </p:cNvPicPr>
          <p:nvPr/>
        </p:nvPicPr>
        <p:blipFill rotWithShape="1">
          <a:blip r:embed="rId4">
            <a:extLst>
              <a:ext uri="{28A0092B-C50C-407E-A947-70E740481C1C}">
                <a14:useLocalDpi xmlns:a14="http://schemas.microsoft.com/office/drawing/2010/main" val="0"/>
              </a:ext>
            </a:extLst>
          </a:blip>
          <a:srcRect l="38805" t="735" r="9182" b="-735"/>
          <a:stretch/>
        </p:blipFill>
        <p:spPr>
          <a:xfrm>
            <a:off x="8142351" y="181957"/>
            <a:ext cx="1324072" cy="180546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Comida de colores encima de mesa&#10;&#10;Descripción generada automáticamente con confianza media">
            <a:extLst>
              <a:ext uri="{FF2B5EF4-FFF2-40B4-BE49-F238E27FC236}">
                <a16:creationId xmlns:a16="http://schemas.microsoft.com/office/drawing/2014/main" id="{4354AADD-6F15-6494-6452-DCDE75B2A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6" y="1972859"/>
            <a:ext cx="3542625" cy="2362210"/>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asto, persona, exterior, niña&#10;&#10;Descripción generada automáticamente">
            <a:extLst>
              <a:ext uri="{FF2B5EF4-FFF2-40B4-BE49-F238E27FC236}">
                <a16:creationId xmlns:a16="http://schemas.microsoft.com/office/drawing/2014/main" id="{EEC9188A-427B-5617-34F5-B679D97FD9D8}"/>
              </a:ext>
            </a:extLst>
          </p:cNvPr>
          <p:cNvPicPr>
            <a:picLocks noChangeAspect="1"/>
          </p:cNvPicPr>
          <p:nvPr/>
        </p:nvPicPr>
        <p:blipFill rotWithShape="1">
          <a:blip r:embed="rId6">
            <a:extLst>
              <a:ext uri="{28A0092B-C50C-407E-A947-70E740481C1C}">
                <a14:useLocalDpi xmlns:a14="http://schemas.microsoft.com/office/drawing/2010/main" val="0"/>
              </a:ext>
            </a:extLst>
          </a:blip>
          <a:srcRect t="7961" b="7961"/>
          <a:stretch/>
        </p:blipFill>
        <p:spPr>
          <a:xfrm>
            <a:off x="193836" y="4473468"/>
            <a:ext cx="3542624" cy="2184287"/>
          </a:xfrm>
          <a:prstGeom prst="snip2DiagRect">
            <a:avLst>
              <a:gd name="adj1" fmla="val 18420"/>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2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1000"/>
                                        <p:tgtEl>
                                          <p:spTgt spid="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1000"/>
                                        <p:tgtEl>
                                          <p:spTgt spid="10"/>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74647" y="3657047"/>
            <a:ext cx="8276251" cy="2739211"/>
          </a:xfrm>
          <a:prstGeom prst="rect">
            <a:avLst/>
          </a:prstGeom>
          <a:noFill/>
        </p:spPr>
        <p:txBody>
          <a:bodyPr wrap="square">
            <a:spAutoFit/>
          </a:bodyPr>
          <a:lstStyle/>
          <a:p>
            <a:pPr marL="342900" indent="-342900">
              <a:spcBef>
                <a:spcPts val="600"/>
              </a:spcBef>
              <a:buClr>
                <a:schemeClr val="tx1"/>
              </a:buClr>
              <a:buFont typeface="+mj-lt"/>
              <a:buAutoNum type="arabicPeriod" startAt="8"/>
            </a:pPr>
            <a:r>
              <a:rPr lang="cs-CZ" b="1" dirty="0">
                <a:highlight>
                  <a:srgbClr val="FF8A3B"/>
                </a:highlight>
              </a:rPr>
              <a:t>Pestrý stůl</a:t>
            </a:r>
            <a:r>
              <a:rPr lang="es-ES" b="1" dirty="0">
                <a:highlight>
                  <a:srgbClr val="FF8A3B"/>
                </a:highlight>
              </a:rPr>
              <a:t>:</a:t>
            </a:r>
            <a:r>
              <a:rPr lang="es-ES" b="1" dirty="0"/>
              <a:t> </a:t>
            </a:r>
            <a:r>
              <a:rPr lang="en-US" b="1" dirty="0" err="1"/>
              <a:t>Nechť</a:t>
            </a:r>
            <a:r>
              <a:rPr lang="en-US" b="1" dirty="0"/>
              <a:t> je </a:t>
            </a:r>
            <a:r>
              <a:rPr lang="en-US" b="1" dirty="0" err="1"/>
              <a:t>stůl</a:t>
            </a:r>
            <a:r>
              <a:rPr lang="en-US" b="1" dirty="0"/>
              <a:t> </a:t>
            </a:r>
            <a:r>
              <a:rPr lang="en-US" b="1" dirty="0" err="1"/>
              <a:t>učiněn</a:t>
            </a:r>
            <a:r>
              <a:rPr lang="en-US" b="1" dirty="0"/>
              <a:t> </a:t>
            </a:r>
            <a:r>
              <a:rPr lang="en-US" b="1" dirty="0" err="1"/>
              <a:t>lákavým</a:t>
            </a:r>
            <a:r>
              <a:rPr lang="en-US" b="1" dirty="0"/>
              <a:t> a </a:t>
            </a:r>
            <a:r>
              <a:rPr lang="en-US" b="1" dirty="0" err="1"/>
              <a:t>přitažlivým</a:t>
            </a:r>
            <a:r>
              <a:rPr lang="en-US" b="1" dirty="0"/>
              <a:t>, </a:t>
            </a:r>
            <a:r>
              <a:rPr lang="en-US" b="1" dirty="0" err="1"/>
              <a:t>protože</a:t>
            </a:r>
            <a:r>
              <a:rPr lang="en-US" b="1" dirty="0"/>
              <a:t> je </a:t>
            </a:r>
            <a:r>
              <a:rPr lang="en-US" b="1" dirty="0" err="1"/>
              <a:t>zásobován</a:t>
            </a:r>
            <a:r>
              <a:rPr lang="en-US" b="1" dirty="0"/>
              <a:t> </a:t>
            </a:r>
            <a:r>
              <a:rPr lang="en-US" b="1" dirty="0" err="1"/>
              <a:t>dobrými</a:t>
            </a:r>
            <a:r>
              <a:rPr lang="en-US" b="1" dirty="0"/>
              <a:t> </a:t>
            </a:r>
            <a:r>
              <a:rPr lang="en-US" b="1" dirty="0" err="1"/>
              <a:t>věcmi</a:t>
            </a:r>
            <a:r>
              <a:rPr lang="en-US" b="1" dirty="0"/>
              <a:t>, </a:t>
            </a:r>
            <a:r>
              <a:rPr lang="en-US" b="1" dirty="0" err="1"/>
              <a:t>které</a:t>
            </a:r>
            <a:r>
              <a:rPr lang="en-US" b="1" dirty="0"/>
              <a:t> </a:t>
            </a:r>
            <a:r>
              <a:rPr lang="en-US" b="1" dirty="0" err="1"/>
              <a:t>Bůh</a:t>
            </a:r>
            <a:r>
              <a:rPr lang="en-US" b="1" dirty="0"/>
              <a:t> </a:t>
            </a:r>
            <a:r>
              <a:rPr lang="en-US" b="1" dirty="0" err="1"/>
              <a:t>tak</a:t>
            </a:r>
            <a:r>
              <a:rPr lang="en-US" b="1" dirty="0"/>
              <a:t> </a:t>
            </a:r>
            <a:r>
              <a:rPr lang="en-US" b="1" dirty="0" err="1"/>
              <a:t>štědře</a:t>
            </a:r>
            <a:r>
              <a:rPr lang="en-US" b="1" dirty="0"/>
              <a:t> </a:t>
            </a:r>
            <a:r>
              <a:rPr lang="en-US" b="1" dirty="0" err="1"/>
              <a:t>obdařil</a:t>
            </a:r>
            <a:r>
              <a:rPr lang="en-US" b="1" dirty="0"/>
              <a:t>.</a:t>
            </a:r>
            <a:r>
              <a:rPr lang="cs-CZ" b="1" dirty="0"/>
              <a:t>                                                                          EGW: </a:t>
            </a:r>
            <a:r>
              <a:rPr lang="en-US" b="1" dirty="0"/>
              <a:t>The Ministry of Healing</a:t>
            </a:r>
            <a:r>
              <a:rPr lang="cs-CZ" b="1" dirty="0"/>
              <a:t> strana</a:t>
            </a:r>
            <a:r>
              <a:rPr lang="en-US" b="1" dirty="0"/>
              <a:t> 385</a:t>
            </a:r>
            <a:r>
              <a:rPr lang="es-ES" b="1" dirty="0"/>
              <a:t>.</a:t>
            </a:r>
          </a:p>
          <a:p>
            <a:pPr marL="342900" indent="-342900">
              <a:spcBef>
                <a:spcPts val="600"/>
              </a:spcBef>
              <a:buClr>
                <a:schemeClr val="tx1"/>
              </a:buClr>
              <a:buFont typeface="+mj-lt"/>
              <a:buAutoNum type="arabicPeriod" startAt="8"/>
            </a:pPr>
            <a:r>
              <a:rPr lang="cs-CZ" b="1" dirty="0">
                <a:highlight>
                  <a:srgbClr val="FFFF00"/>
                </a:highlight>
              </a:rPr>
              <a:t>Doba jídla</a:t>
            </a:r>
            <a:r>
              <a:rPr lang="es-ES" b="1" dirty="0">
                <a:highlight>
                  <a:srgbClr val="FFFF00"/>
                </a:highlight>
              </a:rPr>
              <a:t>:</a:t>
            </a:r>
            <a:r>
              <a:rPr lang="es-ES" b="1" dirty="0"/>
              <a:t> </a:t>
            </a:r>
            <a:r>
              <a:rPr lang="en-US" b="1" dirty="0" err="1"/>
              <a:t>Čas</a:t>
            </a:r>
            <a:r>
              <a:rPr lang="en-US" b="1" dirty="0"/>
              <a:t> </a:t>
            </a:r>
            <a:r>
              <a:rPr lang="en-US" b="1" dirty="0" err="1"/>
              <a:t>jídla</a:t>
            </a:r>
            <a:r>
              <a:rPr lang="en-US" b="1" dirty="0"/>
              <a:t> by </a:t>
            </a:r>
            <a:r>
              <a:rPr lang="en-US" b="1" dirty="0" err="1"/>
              <a:t>měl</a:t>
            </a:r>
            <a:r>
              <a:rPr lang="en-US" b="1" dirty="0"/>
              <a:t> </a:t>
            </a:r>
            <a:r>
              <a:rPr lang="en-US" b="1" dirty="0" err="1"/>
              <a:t>být</a:t>
            </a:r>
            <a:r>
              <a:rPr lang="en-US" b="1" dirty="0"/>
              <a:t> </a:t>
            </a:r>
            <a:r>
              <a:rPr lang="en-US" b="1" dirty="0" err="1"/>
              <a:t>obdobím</a:t>
            </a:r>
            <a:r>
              <a:rPr lang="en-US" b="1" dirty="0"/>
              <a:t> </a:t>
            </a:r>
            <a:r>
              <a:rPr lang="en-US" b="1" dirty="0" err="1"/>
              <a:t>společenského</a:t>
            </a:r>
            <a:r>
              <a:rPr lang="en-US" b="1" dirty="0"/>
              <a:t> </a:t>
            </a:r>
            <a:r>
              <a:rPr lang="en-US" b="1" dirty="0" err="1"/>
              <a:t>styku</a:t>
            </a:r>
            <a:r>
              <a:rPr lang="en-US" b="1" dirty="0"/>
              <a:t> a </a:t>
            </a:r>
            <a:r>
              <a:rPr lang="en-US" b="1" dirty="0" err="1"/>
              <a:t>občerstvení</a:t>
            </a:r>
            <a:r>
              <a:rPr lang="en-US" b="1" dirty="0"/>
              <a:t>. </a:t>
            </a:r>
            <a:r>
              <a:rPr lang="en-US" b="1" dirty="0" err="1"/>
              <a:t>Vše</a:t>
            </a:r>
            <a:r>
              <a:rPr lang="en-US" b="1" dirty="0"/>
              <a:t>, co </a:t>
            </a:r>
            <a:r>
              <a:rPr lang="en-US" b="1" dirty="0" err="1"/>
              <a:t>může</a:t>
            </a:r>
            <a:r>
              <a:rPr lang="en-US" b="1" dirty="0"/>
              <a:t> </a:t>
            </a:r>
            <a:r>
              <a:rPr lang="en-US" b="1" dirty="0" err="1"/>
              <a:t>zatěžovat</a:t>
            </a:r>
            <a:r>
              <a:rPr lang="en-US" b="1" dirty="0"/>
              <a:t> </a:t>
            </a:r>
            <a:r>
              <a:rPr lang="en-US" b="1" dirty="0" err="1"/>
              <a:t>nebo</a:t>
            </a:r>
            <a:r>
              <a:rPr lang="en-US" b="1" dirty="0"/>
              <a:t> </a:t>
            </a:r>
            <a:r>
              <a:rPr lang="en-US" b="1" dirty="0" err="1"/>
              <a:t>dráždit</a:t>
            </a:r>
            <a:r>
              <a:rPr lang="en-US" b="1" dirty="0"/>
              <a:t>, by </a:t>
            </a:r>
            <a:r>
              <a:rPr lang="en-US" b="1" dirty="0" err="1"/>
              <a:t>mělo</a:t>
            </a:r>
            <a:r>
              <a:rPr lang="en-US" b="1" dirty="0"/>
              <a:t> </a:t>
            </a:r>
            <a:r>
              <a:rPr lang="en-US" b="1" dirty="0" err="1"/>
              <a:t>být</a:t>
            </a:r>
            <a:r>
              <a:rPr lang="en-US" b="1" dirty="0"/>
              <a:t> </a:t>
            </a:r>
            <a:r>
              <a:rPr lang="en-US" b="1" dirty="0" err="1"/>
              <a:t>vykázáno</a:t>
            </a:r>
            <a:r>
              <a:rPr lang="en-US" b="1" dirty="0"/>
              <a:t>. </a:t>
            </a:r>
            <a:r>
              <a:rPr lang="en-US" b="1" dirty="0" err="1"/>
              <a:t>Nechť</a:t>
            </a:r>
            <a:r>
              <a:rPr lang="en-US" b="1" dirty="0"/>
              <a:t> je </a:t>
            </a:r>
            <a:r>
              <a:rPr lang="en-US" b="1" dirty="0" err="1"/>
              <a:t>opatrována</a:t>
            </a:r>
            <a:r>
              <a:rPr lang="en-US" b="1" dirty="0"/>
              <a:t> </a:t>
            </a:r>
            <a:r>
              <a:rPr lang="en-US" b="1" dirty="0" err="1"/>
              <a:t>důvěra</a:t>
            </a:r>
            <a:r>
              <a:rPr lang="en-US" b="1" dirty="0"/>
              <a:t>, </a:t>
            </a:r>
            <a:r>
              <a:rPr lang="en-US" b="1" dirty="0" err="1"/>
              <a:t>laskavost</a:t>
            </a:r>
            <a:r>
              <a:rPr lang="en-US" b="1" dirty="0"/>
              <a:t> a </a:t>
            </a:r>
            <a:r>
              <a:rPr lang="en-US" b="1" dirty="0" err="1"/>
              <a:t>vděčnost</a:t>
            </a:r>
            <a:r>
              <a:rPr lang="en-US" b="1" dirty="0"/>
              <a:t> </a:t>
            </a:r>
            <a:r>
              <a:rPr lang="en-US" b="1" dirty="0" err="1"/>
              <a:t>Dárci</a:t>
            </a:r>
            <a:r>
              <a:rPr lang="en-US" b="1" dirty="0"/>
              <a:t> </a:t>
            </a:r>
            <a:r>
              <a:rPr lang="en-US" b="1" dirty="0" err="1"/>
              <a:t>všeho</a:t>
            </a:r>
            <a:r>
              <a:rPr lang="en-US" b="1" dirty="0"/>
              <a:t> dobra a </a:t>
            </a:r>
            <a:r>
              <a:rPr lang="en-US" b="1" dirty="0" err="1"/>
              <a:t>rozhovor</a:t>
            </a:r>
            <a:r>
              <a:rPr lang="en-US" b="1" dirty="0"/>
              <a:t> </a:t>
            </a:r>
            <a:r>
              <a:rPr lang="en-US" b="1" dirty="0" err="1"/>
              <a:t>bude</a:t>
            </a:r>
            <a:r>
              <a:rPr lang="en-US" b="1" dirty="0"/>
              <a:t> </a:t>
            </a:r>
            <a:r>
              <a:rPr lang="en-US" b="1" dirty="0" err="1"/>
              <a:t>veselý</a:t>
            </a:r>
            <a:r>
              <a:rPr lang="en-US" b="1" dirty="0"/>
              <a:t>, </a:t>
            </a:r>
            <a:r>
              <a:rPr lang="en-US" b="1" dirty="0" err="1"/>
              <a:t>příjemný</a:t>
            </a:r>
            <a:r>
              <a:rPr lang="en-US" b="1" dirty="0"/>
              <a:t> </a:t>
            </a:r>
            <a:r>
              <a:rPr lang="en-US" b="1" dirty="0" err="1"/>
              <a:t>tok</a:t>
            </a:r>
            <a:r>
              <a:rPr lang="en-US" b="1" dirty="0"/>
              <a:t> </a:t>
            </a:r>
            <a:r>
              <a:rPr lang="en-US" b="1" dirty="0" err="1"/>
              <a:t>myšlenek</a:t>
            </a:r>
            <a:r>
              <a:rPr lang="en-US" b="1" dirty="0"/>
              <a:t>, </a:t>
            </a:r>
            <a:r>
              <a:rPr lang="en-US" b="1" dirty="0" err="1"/>
              <a:t>který</a:t>
            </a:r>
            <a:r>
              <a:rPr lang="en-US" b="1" dirty="0"/>
              <a:t> </a:t>
            </a:r>
            <a:r>
              <a:rPr lang="en-US" b="1" dirty="0" err="1"/>
              <a:t>povznese</a:t>
            </a:r>
            <a:r>
              <a:rPr lang="en-US" b="1" dirty="0"/>
              <a:t> bez </a:t>
            </a:r>
            <a:r>
              <a:rPr lang="en-US" b="1" dirty="0" err="1"/>
              <a:t>únavy</a:t>
            </a:r>
            <a:r>
              <a:rPr lang="en-US" b="1" dirty="0"/>
              <a:t>.—</a:t>
            </a:r>
            <a:r>
              <a:rPr lang="cs-CZ" b="1" dirty="0"/>
              <a:t> </a:t>
            </a:r>
            <a:r>
              <a:rPr lang="en-US" b="1" dirty="0"/>
              <a:t>E</a:t>
            </a:r>
            <a:r>
              <a:rPr lang="cs-CZ" b="1" dirty="0"/>
              <a:t>GW: CG strana</a:t>
            </a:r>
            <a:r>
              <a:rPr lang="en-US" b="1" dirty="0"/>
              <a:t> 206</a:t>
            </a:r>
            <a:r>
              <a:rPr lang="es-ES" b="1" dirty="0"/>
              <a:t>.</a:t>
            </a:r>
          </a:p>
          <a:p>
            <a:pPr marL="342900" indent="-342900">
              <a:spcBef>
                <a:spcPts val="600"/>
              </a:spcBef>
              <a:buClr>
                <a:schemeClr val="tx1"/>
              </a:buClr>
              <a:buFont typeface="+mj-lt"/>
              <a:buAutoNum type="arabicPeriod" startAt="8"/>
            </a:pPr>
            <a:r>
              <a:rPr lang="cs-CZ" b="1" dirty="0">
                <a:highlight>
                  <a:srgbClr val="00CC00"/>
                </a:highlight>
              </a:rPr>
              <a:t>Dobře připravené jídlo</a:t>
            </a:r>
            <a:r>
              <a:rPr lang="es-ES" b="1" dirty="0">
                <a:highlight>
                  <a:srgbClr val="00CC00"/>
                </a:highlight>
              </a:rPr>
              <a:t>:</a:t>
            </a:r>
            <a:r>
              <a:rPr lang="es-ES" b="1" dirty="0"/>
              <a:t> </a:t>
            </a:r>
            <a:r>
              <a:rPr lang="en-US" b="1" dirty="0" err="1"/>
              <a:t>Jídlo</a:t>
            </a:r>
            <a:r>
              <a:rPr lang="en-US" b="1" dirty="0"/>
              <a:t> by</a:t>
            </a:r>
            <a:r>
              <a:rPr lang="cs-CZ" b="1" dirty="0"/>
              <a:t> se</a:t>
            </a:r>
            <a:r>
              <a:rPr lang="en-US" b="1" dirty="0"/>
              <a:t> </a:t>
            </a:r>
            <a:r>
              <a:rPr lang="en-US" b="1" dirty="0" err="1"/>
              <a:t>mělo</a:t>
            </a:r>
            <a:r>
              <a:rPr lang="en-US" b="1" dirty="0"/>
              <a:t> </a:t>
            </a:r>
            <a:r>
              <a:rPr lang="en-US" b="1" dirty="0" err="1"/>
              <a:t>být</a:t>
            </a:r>
            <a:r>
              <a:rPr lang="en-US" b="1" dirty="0"/>
              <a:t> </a:t>
            </a:r>
            <a:r>
              <a:rPr lang="en-US" b="1" dirty="0" err="1"/>
              <a:t>pečlivě</a:t>
            </a:r>
            <a:r>
              <a:rPr lang="en-US" b="1" dirty="0"/>
              <a:t> </a:t>
            </a:r>
            <a:r>
              <a:rPr lang="en-US" b="1" dirty="0" err="1"/>
              <a:t>vyb</a:t>
            </a:r>
            <a:r>
              <a:rPr lang="cs-CZ" b="1" dirty="0"/>
              <a:t>í</a:t>
            </a:r>
            <a:r>
              <a:rPr lang="en-US" b="1" dirty="0"/>
              <a:t>r</a:t>
            </a:r>
            <a:r>
              <a:rPr lang="cs-CZ" b="1" dirty="0" err="1"/>
              <a:t>at</a:t>
            </a:r>
            <a:r>
              <a:rPr lang="en-US" b="1" dirty="0"/>
              <a:t> a </a:t>
            </a:r>
            <a:r>
              <a:rPr lang="en-US" b="1" dirty="0" err="1"/>
              <a:t>připravo</a:t>
            </a:r>
            <a:r>
              <a:rPr lang="cs-CZ" b="1" dirty="0"/>
              <a:t>vat</a:t>
            </a:r>
            <a:r>
              <a:rPr lang="en-US" b="1" dirty="0"/>
              <a:t> s </a:t>
            </a:r>
            <a:r>
              <a:rPr lang="en-US" b="1" dirty="0" err="1"/>
              <a:t>inteli</a:t>
            </a:r>
            <a:r>
              <a:rPr lang="cs-CZ" b="1" dirty="0"/>
              <a:t>-</a:t>
            </a:r>
            <a:r>
              <a:rPr lang="en-US" b="1" dirty="0" err="1"/>
              <a:t>gencí</a:t>
            </a:r>
            <a:r>
              <a:rPr lang="en-US" b="1" dirty="0"/>
              <a:t> a </a:t>
            </a:r>
            <a:r>
              <a:rPr lang="en-US" b="1" dirty="0" err="1"/>
              <a:t>dovedností</a:t>
            </a:r>
            <a:r>
              <a:rPr lang="en-US" b="1" dirty="0"/>
              <a:t>.—</a:t>
            </a:r>
            <a:r>
              <a:rPr lang="cs-CZ" b="1" dirty="0"/>
              <a:t> EGW: </a:t>
            </a:r>
            <a:r>
              <a:rPr lang="en-US" b="1" dirty="0"/>
              <a:t>The Ministry of Healing</a:t>
            </a:r>
            <a:r>
              <a:rPr lang="cs-CZ" b="1" dirty="0"/>
              <a:t> strana</a:t>
            </a:r>
            <a:r>
              <a:rPr lang="en-US" b="1" dirty="0"/>
              <a:t> 300</a:t>
            </a:r>
            <a:r>
              <a:rPr lang="es-ES" b="1" dirty="0"/>
              <a:t>. </a:t>
            </a:r>
          </a:p>
        </p:txBody>
      </p:sp>
      <p:pic>
        <p:nvPicPr>
          <p:cNvPr id="2" name="Imagen 1">
            <a:extLst>
              <a:ext uri="{FF2B5EF4-FFF2-40B4-BE49-F238E27FC236}">
                <a16:creationId xmlns:a16="http://schemas.microsoft.com/office/drawing/2014/main" id="{C4243BA6-794A-C6EB-5E17-B5F8C9747C36}"/>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3" name="CuadroTexto 2">
            <a:extLst>
              <a:ext uri="{FF2B5EF4-FFF2-40B4-BE49-F238E27FC236}">
                <a16:creationId xmlns:a16="http://schemas.microsoft.com/office/drawing/2014/main" id="{DF9A8ABA-C288-1D1A-AB30-7FD3FCB734EB}"/>
              </a:ext>
            </a:extLst>
          </p:cNvPr>
          <p:cNvSpPr txBox="1"/>
          <p:nvPr/>
        </p:nvSpPr>
        <p:spPr>
          <a:xfrm>
            <a:off x="9853596" y="771735"/>
            <a:ext cx="1909742" cy="1200329"/>
          </a:xfrm>
          <a:prstGeom prst="rect">
            <a:avLst/>
          </a:prstGeom>
          <a:noFill/>
        </p:spPr>
        <p:txBody>
          <a:bodyPr wrap="square">
            <a:spAutoFit/>
          </a:bodyPr>
          <a:lstStyle/>
          <a:p>
            <a:pPr algn="ctr"/>
            <a:r>
              <a:rPr lang="es-ES" sz="2400" b="1" dirty="0" err="1">
                <a:solidFill>
                  <a:srgbClr val="29512E"/>
                </a:solidFill>
              </a:rPr>
              <a:t>Jídlo</a:t>
            </a:r>
            <a:r>
              <a:rPr lang="es-ES" sz="2400" b="1" dirty="0">
                <a:solidFill>
                  <a:srgbClr val="29512E"/>
                </a:solidFill>
              </a:rPr>
              <a:t> </a:t>
            </a:r>
            <a:r>
              <a:rPr lang="cs-CZ" sz="2400" b="1" dirty="0">
                <a:solidFill>
                  <a:srgbClr val="29512E"/>
                </a:solidFill>
              </a:rPr>
              <a:t>          </a:t>
            </a:r>
            <a:r>
              <a:rPr lang="es-ES" sz="2400" b="1" dirty="0">
                <a:solidFill>
                  <a:srgbClr val="29512E"/>
                </a:solidFill>
              </a:rPr>
              <a:t>pro </a:t>
            </a:r>
            <a:r>
              <a:rPr lang="es-ES" sz="2400" b="1" dirty="0" err="1">
                <a:solidFill>
                  <a:srgbClr val="29512E"/>
                </a:solidFill>
              </a:rPr>
              <a:t>živobytí</a:t>
            </a:r>
            <a:r>
              <a:rPr lang="es-ES" sz="2400" b="1" dirty="0">
                <a:solidFill>
                  <a:srgbClr val="29512E"/>
                </a:solidFill>
              </a:rPr>
              <a:t>
</a:t>
            </a:r>
          </a:p>
        </p:txBody>
      </p:sp>
      <p:sp>
        <p:nvSpPr>
          <p:cNvPr id="5" name="CuadroTexto 4">
            <a:extLst>
              <a:ext uri="{FF2B5EF4-FFF2-40B4-BE49-F238E27FC236}">
                <a16:creationId xmlns:a16="http://schemas.microsoft.com/office/drawing/2014/main" id="{2D11B761-AD22-BDA2-89DF-A0D689DDBCAE}"/>
              </a:ext>
            </a:extLst>
          </p:cNvPr>
          <p:cNvSpPr txBox="1"/>
          <p:nvPr/>
        </p:nvSpPr>
        <p:spPr>
          <a:xfrm>
            <a:off x="74647" y="173114"/>
            <a:ext cx="8406880" cy="3216265"/>
          </a:xfrm>
          <a:prstGeom prst="rect">
            <a:avLst/>
          </a:prstGeom>
          <a:noFill/>
        </p:spPr>
        <p:txBody>
          <a:bodyPr wrap="square">
            <a:spAutoFit/>
          </a:bodyPr>
          <a:lstStyle/>
          <a:p>
            <a:pPr marL="342900" indent="-342900">
              <a:spcBef>
                <a:spcPts val="600"/>
              </a:spcBef>
              <a:buClr>
                <a:schemeClr val="tx1"/>
              </a:buClr>
              <a:buFont typeface="+mj-lt"/>
              <a:buAutoNum type="arabicPeriod" startAt="6"/>
            </a:pPr>
            <a:r>
              <a:rPr lang="cs-CZ" b="1" dirty="0">
                <a:highlight>
                  <a:srgbClr val="C993FF"/>
                </a:highlight>
              </a:rPr>
              <a:t>M</a:t>
            </a:r>
            <a:r>
              <a:rPr lang="es-ES" b="1" dirty="0">
                <a:highlight>
                  <a:srgbClr val="C993FF"/>
                </a:highlight>
              </a:rPr>
              <a:t>a</a:t>
            </a:r>
            <a:r>
              <a:rPr lang="cs-CZ" b="1" dirty="0">
                <a:highlight>
                  <a:srgbClr val="C993FF"/>
                </a:highlight>
              </a:rPr>
              <a:t>so</a:t>
            </a:r>
            <a:r>
              <a:rPr lang="es-ES" b="1" dirty="0">
                <a:highlight>
                  <a:srgbClr val="C993FF"/>
                </a:highlight>
              </a:rPr>
              <a:t>:</a:t>
            </a:r>
            <a:r>
              <a:rPr lang="es-ES" b="1" dirty="0"/>
              <a:t> </a:t>
            </a:r>
            <a:r>
              <a:rPr lang="en-US" b="1" dirty="0" err="1"/>
              <a:t>Maso</a:t>
            </a:r>
            <a:r>
              <a:rPr lang="en-US" b="1" dirty="0"/>
              <a:t> </a:t>
            </a:r>
            <a:r>
              <a:rPr lang="en-US" b="1" dirty="0" err="1"/>
              <a:t>nikdy</a:t>
            </a:r>
            <a:r>
              <a:rPr lang="en-US" b="1" dirty="0"/>
              <a:t> </a:t>
            </a:r>
            <a:r>
              <a:rPr lang="en-US" b="1" dirty="0" err="1"/>
              <a:t>nebylo</a:t>
            </a:r>
            <a:r>
              <a:rPr lang="en-US" b="1" dirty="0"/>
              <a:t> </a:t>
            </a:r>
            <a:r>
              <a:rPr lang="en-US" b="1" dirty="0" err="1"/>
              <a:t>nejlepší</a:t>
            </a:r>
            <a:r>
              <a:rPr lang="en-US" b="1" dirty="0"/>
              <a:t> </a:t>
            </a:r>
            <a:r>
              <a:rPr lang="en-US" b="1" dirty="0" err="1"/>
              <a:t>potravou</a:t>
            </a:r>
            <a:r>
              <a:rPr lang="en-US" b="1" dirty="0"/>
              <a:t>; </a:t>
            </a:r>
            <a:r>
              <a:rPr lang="en-US" b="1" dirty="0" err="1"/>
              <a:t>Jeho</a:t>
            </a:r>
            <a:r>
              <a:rPr lang="en-US" b="1" dirty="0"/>
              <a:t> </a:t>
            </a:r>
            <a:r>
              <a:rPr lang="en-US" b="1" dirty="0" err="1"/>
              <a:t>použití</a:t>
            </a:r>
            <a:r>
              <a:rPr lang="en-US" b="1" dirty="0"/>
              <a:t> je </a:t>
            </a:r>
            <a:r>
              <a:rPr lang="en-US" b="1" dirty="0" err="1"/>
              <a:t>však</a:t>
            </a:r>
            <a:r>
              <a:rPr lang="en-US" b="1" dirty="0"/>
              <a:t> </a:t>
            </a:r>
            <a:r>
              <a:rPr lang="en-US" b="1" dirty="0" err="1"/>
              <a:t>nyní</a:t>
            </a:r>
            <a:r>
              <a:rPr lang="en-US" b="1" dirty="0"/>
              <a:t> </a:t>
            </a:r>
            <a:r>
              <a:rPr lang="en-US" b="1" dirty="0" err="1"/>
              <a:t>dvojnásob</a:t>
            </a:r>
            <a:r>
              <a:rPr lang="en-US" b="1" dirty="0"/>
              <a:t> </a:t>
            </a:r>
            <a:r>
              <a:rPr lang="en-US" b="1" dirty="0" err="1"/>
              <a:t>nepřijatelné</a:t>
            </a:r>
            <a:r>
              <a:rPr lang="en-US" b="1" dirty="0"/>
              <a:t>, </a:t>
            </a:r>
            <a:r>
              <a:rPr lang="en-US" b="1" dirty="0" err="1"/>
              <a:t>protože</a:t>
            </a:r>
            <a:r>
              <a:rPr lang="en-US" b="1" dirty="0"/>
              <a:t> </a:t>
            </a:r>
            <a:r>
              <a:rPr lang="en-US" b="1" dirty="0" err="1"/>
              <a:t>choroby</a:t>
            </a:r>
            <a:r>
              <a:rPr lang="en-US" b="1" dirty="0"/>
              <a:t> </a:t>
            </a:r>
            <a:r>
              <a:rPr lang="en-US" b="1" dirty="0" err="1"/>
              <a:t>zvířat</a:t>
            </a:r>
            <a:r>
              <a:rPr lang="en-US" b="1" dirty="0"/>
              <a:t> se </a:t>
            </a:r>
            <a:r>
              <a:rPr lang="en-US" b="1" dirty="0" err="1"/>
              <a:t>tak</a:t>
            </a:r>
            <a:r>
              <a:rPr lang="en-US" b="1" dirty="0"/>
              <a:t> </a:t>
            </a:r>
            <a:r>
              <a:rPr lang="en-US" b="1" dirty="0" err="1"/>
              <a:t>rychle</a:t>
            </a:r>
            <a:r>
              <a:rPr lang="en-US" b="1" dirty="0"/>
              <a:t> </a:t>
            </a:r>
            <a:r>
              <a:rPr lang="en-US" b="1" dirty="0" err="1"/>
              <a:t>množí</a:t>
            </a:r>
            <a:r>
              <a:rPr lang="en-US" b="1" dirty="0"/>
              <a:t>. </a:t>
            </a:r>
            <a:r>
              <a:rPr lang="en-US" b="1" dirty="0" err="1"/>
              <a:t>Ti</a:t>
            </a:r>
            <a:r>
              <a:rPr lang="en-US" b="1" dirty="0"/>
              <a:t>, </a:t>
            </a:r>
            <a:r>
              <a:rPr lang="en-US" b="1" dirty="0" err="1"/>
              <a:t>kteří</a:t>
            </a:r>
            <a:r>
              <a:rPr lang="en-US" b="1" dirty="0"/>
              <a:t> </a:t>
            </a:r>
            <a:r>
              <a:rPr lang="en-US" b="1" dirty="0" err="1"/>
              <a:t>používají</a:t>
            </a:r>
            <a:r>
              <a:rPr lang="en-US" b="1" dirty="0"/>
              <a:t> </a:t>
            </a:r>
            <a:r>
              <a:rPr lang="en-US" b="1" dirty="0" err="1"/>
              <a:t>masitou</a:t>
            </a:r>
            <a:r>
              <a:rPr lang="en-US" b="1" dirty="0"/>
              <a:t> </a:t>
            </a:r>
            <a:r>
              <a:rPr lang="en-US" b="1" dirty="0" err="1"/>
              <a:t>stravu</a:t>
            </a:r>
            <a:r>
              <a:rPr lang="en-US" b="1" dirty="0"/>
              <a:t>, </a:t>
            </a:r>
            <a:r>
              <a:rPr lang="en-US" b="1" dirty="0" err="1"/>
              <a:t>málo</a:t>
            </a:r>
            <a:r>
              <a:rPr lang="en-US" b="1" dirty="0"/>
              <a:t> </a:t>
            </a:r>
            <a:r>
              <a:rPr lang="en-US" b="1" dirty="0" err="1"/>
              <a:t>vědí</a:t>
            </a:r>
            <a:r>
              <a:rPr lang="en-US" b="1" dirty="0"/>
              <a:t>, co </a:t>
            </a:r>
            <a:r>
              <a:rPr lang="en-US" b="1" dirty="0" err="1"/>
              <a:t>jedí</a:t>
            </a:r>
            <a:r>
              <a:rPr lang="en-US" b="1" dirty="0"/>
              <a:t>. </a:t>
            </a:r>
            <a:r>
              <a:rPr lang="cs-CZ" b="1" dirty="0"/>
              <a:t>K</a:t>
            </a:r>
            <a:r>
              <a:rPr lang="en-US" b="1" dirty="0" err="1"/>
              <a:t>dyby</a:t>
            </a:r>
            <a:r>
              <a:rPr lang="en-US" b="1" dirty="0"/>
              <a:t> </a:t>
            </a:r>
            <a:r>
              <a:rPr lang="en-US" b="1" dirty="0" err="1"/>
              <a:t>viděli</a:t>
            </a:r>
            <a:r>
              <a:rPr lang="en-US" b="1" dirty="0"/>
              <a:t> </a:t>
            </a:r>
            <a:r>
              <a:rPr lang="en-US" b="1" dirty="0" err="1"/>
              <a:t>zvířata</a:t>
            </a:r>
            <a:r>
              <a:rPr lang="en-US" b="1" dirty="0"/>
              <a:t> </a:t>
            </a:r>
            <a:r>
              <a:rPr lang="en-US" b="1" dirty="0" err="1"/>
              <a:t>znal</a:t>
            </a:r>
            <a:r>
              <a:rPr lang="cs-CZ" b="1" dirty="0"/>
              <a:t>a</a:t>
            </a:r>
            <a:r>
              <a:rPr lang="en-US" b="1" dirty="0"/>
              <a:t> </a:t>
            </a:r>
            <a:r>
              <a:rPr lang="en-US" b="1" dirty="0" err="1"/>
              <a:t>kvalitu</a:t>
            </a:r>
            <a:r>
              <a:rPr lang="en-US" b="1" dirty="0"/>
              <a:t> masa, </a:t>
            </a:r>
            <a:r>
              <a:rPr lang="en-US" b="1" dirty="0" err="1"/>
              <a:t>které</a:t>
            </a:r>
            <a:r>
              <a:rPr lang="en-US" b="1" dirty="0"/>
              <a:t> </a:t>
            </a:r>
            <a:r>
              <a:rPr lang="en-US" b="1" dirty="0" err="1"/>
              <a:t>jedí</a:t>
            </a:r>
            <a:r>
              <a:rPr lang="en-US" b="1" dirty="0"/>
              <a:t>, </a:t>
            </a:r>
            <a:r>
              <a:rPr lang="en-US" b="1" dirty="0" err="1"/>
              <a:t>odvrátili</a:t>
            </a:r>
            <a:r>
              <a:rPr lang="en-US" b="1" dirty="0"/>
              <a:t> by se od </a:t>
            </a:r>
            <a:r>
              <a:rPr lang="en-US" b="1" dirty="0" err="1"/>
              <a:t>něj</a:t>
            </a:r>
            <a:r>
              <a:rPr lang="en-US" b="1" dirty="0"/>
              <a:t> s </a:t>
            </a:r>
            <a:r>
              <a:rPr lang="en-US" b="1" dirty="0" err="1"/>
              <a:t>odporem</a:t>
            </a:r>
            <a:r>
              <a:rPr lang="en-US" b="1" dirty="0"/>
              <a:t>. </a:t>
            </a:r>
            <a:r>
              <a:rPr lang="en-US" b="1" dirty="0" err="1"/>
              <a:t>Lidé</a:t>
            </a:r>
            <a:r>
              <a:rPr lang="en-US" b="1" dirty="0"/>
              <a:t> </a:t>
            </a:r>
            <a:r>
              <a:rPr lang="en-US" b="1" dirty="0" err="1"/>
              <a:t>neustále</a:t>
            </a:r>
            <a:r>
              <a:rPr lang="en-US" b="1" dirty="0"/>
              <a:t> </a:t>
            </a:r>
            <a:r>
              <a:rPr lang="en-US" b="1" dirty="0" err="1"/>
              <a:t>jedí</a:t>
            </a:r>
            <a:r>
              <a:rPr lang="en-US" b="1" dirty="0"/>
              <a:t> </a:t>
            </a:r>
            <a:r>
              <a:rPr lang="en-US" b="1" dirty="0" err="1"/>
              <a:t>maso</a:t>
            </a:r>
            <a:r>
              <a:rPr lang="en-US" b="1" dirty="0"/>
              <a:t>, </a:t>
            </a:r>
            <a:r>
              <a:rPr lang="en-US" b="1" dirty="0" err="1"/>
              <a:t>které</a:t>
            </a:r>
            <a:r>
              <a:rPr lang="en-US" b="1" dirty="0"/>
              <a:t> je </a:t>
            </a:r>
            <a:r>
              <a:rPr lang="en-US" b="1" dirty="0" err="1"/>
              <a:t>plné</a:t>
            </a:r>
            <a:r>
              <a:rPr lang="en-US" b="1" dirty="0"/>
              <a:t> tuber</a:t>
            </a:r>
            <a:r>
              <a:rPr lang="cs-CZ" b="1" dirty="0"/>
              <a:t>-</a:t>
            </a:r>
            <a:r>
              <a:rPr lang="en-US" b="1" dirty="0" err="1"/>
              <a:t>kulózních</a:t>
            </a:r>
            <a:r>
              <a:rPr lang="en-US" b="1" dirty="0"/>
              <a:t> a </a:t>
            </a:r>
            <a:r>
              <a:rPr lang="en-US" b="1" dirty="0" err="1"/>
              <a:t>rakovinných</a:t>
            </a:r>
            <a:r>
              <a:rPr lang="en-US" b="1" dirty="0"/>
              <a:t> </a:t>
            </a:r>
            <a:r>
              <a:rPr lang="en-US" b="1" dirty="0" err="1"/>
              <a:t>zárodků</a:t>
            </a:r>
            <a:r>
              <a:rPr lang="en-US" b="1" dirty="0"/>
              <a:t>. T</a:t>
            </a:r>
            <a:r>
              <a:rPr lang="cs-CZ" b="1" dirty="0" err="1"/>
              <a:t>ýká</a:t>
            </a:r>
            <a:r>
              <a:rPr lang="cs-CZ" b="1" dirty="0"/>
              <a:t> se to i </a:t>
            </a:r>
            <a:r>
              <a:rPr lang="en-US" b="1" dirty="0" err="1"/>
              <a:t>rakovin</a:t>
            </a:r>
            <a:r>
              <a:rPr lang="cs-CZ" b="1" dirty="0"/>
              <a:t>y</a:t>
            </a:r>
            <a:r>
              <a:rPr lang="en-US" b="1" dirty="0"/>
              <a:t> a </a:t>
            </a:r>
            <a:r>
              <a:rPr lang="en-US" b="1" dirty="0" err="1"/>
              <a:t>další</a:t>
            </a:r>
            <a:r>
              <a:rPr lang="cs-CZ" b="1" dirty="0"/>
              <a:t>ch</a:t>
            </a:r>
            <a:r>
              <a:rPr lang="en-US" b="1" dirty="0"/>
              <a:t> </a:t>
            </a:r>
            <a:r>
              <a:rPr lang="en-US" b="1" dirty="0" err="1"/>
              <a:t>smrteln</a:t>
            </a:r>
            <a:r>
              <a:rPr lang="cs-CZ" b="1" dirty="0" err="1"/>
              <a:t>ých</a:t>
            </a:r>
            <a:r>
              <a:rPr lang="cs-CZ" b="1" dirty="0"/>
              <a:t> onemocnění</a:t>
            </a:r>
            <a:r>
              <a:rPr lang="en-US" b="1" dirty="0"/>
              <a:t>.—</a:t>
            </a:r>
            <a:r>
              <a:rPr lang="cs-CZ" b="1" dirty="0"/>
              <a:t> EGW: </a:t>
            </a:r>
            <a:r>
              <a:rPr lang="en-US" b="1" dirty="0"/>
              <a:t>The Ministry of Healing</a:t>
            </a:r>
            <a:r>
              <a:rPr lang="cs-CZ" b="1" dirty="0"/>
              <a:t> strana</a:t>
            </a:r>
            <a:r>
              <a:rPr lang="en-US" b="1" dirty="0"/>
              <a:t> 313</a:t>
            </a:r>
            <a:r>
              <a:rPr lang="es-ES" b="1" dirty="0"/>
              <a:t>.</a:t>
            </a:r>
          </a:p>
          <a:p>
            <a:pPr marL="342900" indent="-342900">
              <a:spcBef>
                <a:spcPts val="600"/>
              </a:spcBef>
              <a:buClr>
                <a:schemeClr val="tx1"/>
              </a:buClr>
              <a:buFont typeface="+mj-lt"/>
              <a:buAutoNum type="arabicPeriod" startAt="6"/>
            </a:pPr>
            <a:r>
              <a:rPr lang="cs-CZ" b="1" dirty="0">
                <a:highlight>
                  <a:srgbClr val="C993FF"/>
                </a:highlight>
              </a:rPr>
              <a:t>M</a:t>
            </a:r>
            <a:r>
              <a:rPr lang="es-ES" b="1" dirty="0">
                <a:highlight>
                  <a:srgbClr val="C993FF"/>
                </a:highlight>
              </a:rPr>
              <a:t>a</a:t>
            </a:r>
            <a:r>
              <a:rPr lang="cs-CZ" b="1" dirty="0">
                <a:highlight>
                  <a:srgbClr val="C993FF"/>
                </a:highlight>
              </a:rPr>
              <a:t>so</a:t>
            </a:r>
            <a:r>
              <a:rPr lang="es-ES" b="1" dirty="0">
                <a:highlight>
                  <a:srgbClr val="C993FF"/>
                </a:highlight>
              </a:rPr>
              <a:t>:</a:t>
            </a:r>
            <a:r>
              <a:rPr lang="es-ES" b="1" dirty="0">
                <a:solidFill>
                  <a:srgbClr val="C00000"/>
                </a:solidFill>
              </a:rPr>
              <a:t> </a:t>
            </a:r>
            <a:r>
              <a:rPr lang="en-US" b="1" dirty="0" err="1"/>
              <a:t>Mezi</a:t>
            </a:r>
            <a:r>
              <a:rPr lang="en-US" b="1" dirty="0"/>
              <a:t> </a:t>
            </a:r>
            <a:r>
              <a:rPr lang="en-US" b="1" dirty="0" err="1"/>
              <a:t>těmi</a:t>
            </a:r>
            <a:r>
              <a:rPr lang="en-US" b="1" dirty="0"/>
              <a:t>, </a:t>
            </a:r>
            <a:r>
              <a:rPr lang="en-US" b="1" dirty="0" err="1"/>
              <a:t>kteří</a:t>
            </a:r>
            <a:r>
              <a:rPr lang="en-US" b="1" dirty="0"/>
              <a:t> </a:t>
            </a:r>
            <a:r>
              <a:rPr lang="en-US" b="1" dirty="0" err="1"/>
              <a:t>čekají</a:t>
            </a:r>
            <a:r>
              <a:rPr lang="en-US" b="1" dirty="0"/>
              <a:t> </a:t>
            </a:r>
            <a:r>
              <a:rPr lang="en-US" b="1" dirty="0" err="1"/>
              <a:t>na</a:t>
            </a:r>
            <a:r>
              <a:rPr lang="en-US" b="1" dirty="0"/>
              <a:t> </a:t>
            </a:r>
            <a:r>
              <a:rPr lang="en-US" b="1" dirty="0" err="1"/>
              <a:t>příchod</a:t>
            </a:r>
            <a:r>
              <a:rPr lang="en-US" b="1" dirty="0"/>
              <a:t> </a:t>
            </a:r>
            <a:r>
              <a:rPr lang="en-US" b="1" dirty="0" err="1"/>
              <a:t>Páně</a:t>
            </a:r>
            <a:r>
              <a:rPr lang="en-US" b="1" dirty="0"/>
              <a:t>, </a:t>
            </a:r>
            <a:r>
              <a:rPr lang="en-US" b="1" dirty="0" err="1"/>
              <a:t>bude</a:t>
            </a:r>
            <a:r>
              <a:rPr lang="en-US" b="1" dirty="0"/>
              <a:t> </a:t>
            </a:r>
            <a:r>
              <a:rPr lang="en-US" b="1" dirty="0" err="1"/>
              <a:t>jedení</a:t>
            </a:r>
            <a:r>
              <a:rPr lang="en-US" b="1" dirty="0"/>
              <a:t> masa </a:t>
            </a:r>
            <a:r>
              <a:rPr lang="en-US" b="1" dirty="0" err="1"/>
              <a:t>nakonec</a:t>
            </a:r>
            <a:r>
              <a:rPr lang="en-US" b="1" dirty="0"/>
              <a:t> </a:t>
            </a:r>
            <a:r>
              <a:rPr lang="en-US" b="1" dirty="0" err="1"/>
              <a:t>odstraněno</a:t>
            </a:r>
            <a:r>
              <a:rPr lang="en-US" b="1" dirty="0"/>
              <a:t>; </a:t>
            </a:r>
            <a:r>
              <a:rPr lang="en-US" b="1" dirty="0" err="1"/>
              <a:t>Maso</a:t>
            </a:r>
            <a:r>
              <a:rPr lang="en-US" b="1" dirty="0"/>
              <a:t> </a:t>
            </a:r>
            <a:r>
              <a:rPr lang="en-US" b="1" dirty="0" err="1"/>
              <a:t>přestane</a:t>
            </a:r>
            <a:r>
              <a:rPr lang="en-US" b="1" dirty="0"/>
              <a:t> </a:t>
            </a:r>
            <a:r>
              <a:rPr lang="en-US" b="1" dirty="0" err="1"/>
              <a:t>být</a:t>
            </a:r>
            <a:r>
              <a:rPr lang="en-US" b="1" dirty="0"/>
              <a:t> </a:t>
            </a:r>
            <a:r>
              <a:rPr lang="en-US" b="1" dirty="0" err="1"/>
              <a:t>součástí</a:t>
            </a:r>
            <a:r>
              <a:rPr lang="en-US" b="1" dirty="0"/>
              <a:t> </a:t>
            </a:r>
            <a:r>
              <a:rPr lang="en-US" b="1" dirty="0" err="1"/>
              <a:t>jejich</a:t>
            </a:r>
            <a:r>
              <a:rPr lang="en-US" b="1" dirty="0"/>
              <a:t> </a:t>
            </a:r>
            <a:r>
              <a:rPr lang="en-US" b="1" dirty="0" err="1"/>
              <a:t>stravy</a:t>
            </a:r>
            <a:r>
              <a:rPr lang="en-US" b="1" dirty="0"/>
              <a:t>. </a:t>
            </a:r>
            <a:r>
              <a:rPr lang="en-US" b="1" dirty="0" err="1"/>
              <a:t>Tento</a:t>
            </a:r>
            <a:r>
              <a:rPr lang="en-US" b="1" dirty="0"/>
              <a:t> </a:t>
            </a:r>
            <a:r>
              <a:rPr lang="en-US" b="1" dirty="0" err="1"/>
              <a:t>cíl</a:t>
            </a:r>
            <a:r>
              <a:rPr lang="en-US" b="1" dirty="0"/>
              <a:t> </a:t>
            </a:r>
            <a:r>
              <a:rPr lang="en-US" b="1" dirty="0" err="1"/>
              <a:t>bychom</a:t>
            </a:r>
            <a:r>
              <a:rPr lang="en-US" b="1" dirty="0"/>
              <a:t> </a:t>
            </a:r>
            <a:r>
              <a:rPr lang="en-US" b="1" dirty="0" err="1"/>
              <a:t>měli</a:t>
            </a:r>
            <a:r>
              <a:rPr lang="en-US" b="1" dirty="0"/>
              <a:t> </a:t>
            </a:r>
            <a:r>
              <a:rPr lang="en-US" b="1" dirty="0" err="1"/>
              <a:t>mít</a:t>
            </a:r>
            <a:r>
              <a:rPr lang="en-US" b="1" dirty="0"/>
              <a:t> </a:t>
            </a:r>
            <a:r>
              <a:rPr lang="en-US" b="1" dirty="0" err="1"/>
              <a:t>stále</a:t>
            </a:r>
            <a:r>
              <a:rPr lang="en-US" b="1" dirty="0"/>
              <a:t> </a:t>
            </a:r>
            <a:r>
              <a:rPr lang="en-US" b="1" dirty="0" err="1"/>
              <a:t>na</a:t>
            </a:r>
            <a:r>
              <a:rPr lang="en-US" b="1" dirty="0"/>
              <a:t> </a:t>
            </a:r>
            <a:r>
              <a:rPr lang="en-US" b="1" dirty="0" err="1"/>
              <a:t>zřeteli</a:t>
            </a:r>
            <a:r>
              <a:rPr lang="en-US" b="1" dirty="0"/>
              <a:t> a </a:t>
            </a:r>
            <a:r>
              <a:rPr lang="en-US" b="1" dirty="0" err="1"/>
              <a:t>snažit</a:t>
            </a:r>
            <a:r>
              <a:rPr lang="en-US" b="1" dirty="0"/>
              <a:t> se k </a:t>
            </a:r>
            <a:r>
              <a:rPr lang="en-US" b="1" dirty="0" err="1"/>
              <a:t>němu</a:t>
            </a:r>
            <a:r>
              <a:rPr lang="en-US" b="1" dirty="0"/>
              <a:t> </a:t>
            </a:r>
            <a:r>
              <a:rPr lang="en-US" b="1" dirty="0" err="1"/>
              <a:t>vytrvale</a:t>
            </a:r>
            <a:r>
              <a:rPr lang="en-US" b="1" dirty="0"/>
              <a:t> </a:t>
            </a:r>
            <a:r>
              <a:rPr lang="en-US" b="1" dirty="0" err="1"/>
              <a:t>směřovat</a:t>
            </a:r>
            <a:r>
              <a:rPr lang="en-US" b="1" dirty="0"/>
              <a:t>. </a:t>
            </a:r>
            <a:r>
              <a:rPr lang="en-US" b="1" dirty="0" err="1"/>
              <a:t>Nemohu</a:t>
            </a:r>
            <a:r>
              <a:rPr lang="en-US" b="1" dirty="0"/>
              <a:t> </a:t>
            </a:r>
            <a:r>
              <a:rPr lang="en-US" b="1" dirty="0" err="1"/>
              <a:t>si</a:t>
            </a:r>
            <a:r>
              <a:rPr lang="en-US" b="1" dirty="0"/>
              <a:t> </a:t>
            </a:r>
            <a:r>
              <a:rPr lang="en-US" b="1" dirty="0" err="1"/>
              <a:t>myslet</a:t>
            </a:r>
            <a:r>
              <a:rPr lang="en-US" b="1" dirty="0"/>
              <a:t>, </a:t>
            </a:r>
            <a:r>
              <a:rPr lang="en-US" b="1" dirty="0" err="1"/>
              <a:t>že</a:t>
            </a:r>
            <a:r>
              <a:rPr lang="en-US" b="1" dirty="0"/>
              <a:t> v </a:t>
            </a:r>
            <a:r>
              <a:rPr lang="en-US" b="1" dirty="0" err="1"/>
              <a:t>jedení</a:t>
            </a:r>
            <a:r>
              <a:rPr lang="en-US" b="1" dirty="0"/>
              <a:t> masa </a:t>
            </a:r>
            <a:r>
              <a:rPr lang="en-US" b="1" dirty="0" err="1"/>
              <a:t>jsme</a:t>
            </a:r>
            <a:r>
              <a:rPr lang="en-US" b="1" dirty="0"/>
              <a:t> v </a:t>
            </a:r>
            <a:r>
              <a:rPr lang="en-US" b="1" dirty="0" err="1"/>
              <a:t>souladu</a:t>
            </a:r>
            <a:r>
              <a:rPr lang="en-US" b="1" dirty="0"/>
              <a:t> se </a:t>
            </a:r>
            <a:r>
              <a:rPr lang="en-US" b="1" dirty="0" err="1"/>
              <a:t>světlem</a:t>
            </a:r>
            <a:r>
              <a:rPr lang="en-US" b="1" dirty="0"/>
              <a:t>, </a:t>
            </a:r>
            <a:r>
              <a:rPr lang="en-US" b="1" dirty="0" err="1"/>
              <a:t>které</a:t>
            </a:r>
            <a:r>
              <a:rPr lang="en-US" b="1" dirty="0"/>
              <a:t> </a:t>
            </a:r>
            <a:r>
              <a:rPr lang="en-US" b="1" dirty="0" err="1"/>
              <a:t>nám</a:t>
            </a:r>
            <a:r>
              <a:rPr lang="en-US" b="1" dirty="0"/>
              <a:t> </a:t>
            </a:r>
            <a:r>
              <a:rPr lang="en-US" b="1" dirty="0" err="1"/>
              <a:t>Bůh</a:t>
            </a:r>
            <a:r>
              <a:rPr lang="en-US" b="1" dirty="0"/>
              <a:t> </a:t>
            </a:r>
            <a:r>
              <a:rPr lang="en-US" b="1" dirty="0" err="1"/>
              <a:t>rád</a:t>
            </a:r>
            <a:r>
              <a:rPr lang="en-US" b="1" dirty="0"/>
              <a:t> </a:t>
            </a:r>
            <a:r>
              <a:rPr lang="en-US" b="1" dirty="0" err="1"/>
              <a:t>dává</a:t>
            </a:r>
            <a:r>
              <a:rPr lang="en-US" b="1" dirty="0"/>
              <a:t>.</a:t>
            </a:r>
            <a:r>
              <a:rPr lang="cs-CZ" b="1" dirty="0"/>
              <a:t>                                                  EGW: </a:t>
            </a:r>
            <a:r>
              <a:rPr lang="en-US" b="1" dirty="0"/>
              <a:t>Counsels on Diet and Foods</a:t>
            </a:r>
            <a:r>
              <a:rPr lang="cs-CZ" b="1" dirty="0"/>
              <a:t> strany</a:t>
            </a:r>
            <a:r>
              <a:rPr lang="en-US" b="1" dirty="0"/>
              <a:t> 380,381</a:t>
            </a:r>
            <a:r>
              <a:rPr lang="es-ES" b="1" dirty="0"/>
              <a:t>.</a:t>
            </a:r>
          </a:p>
        </p:txBody>
      </p:sp>
      <p:pic>
        <p:nvPicPr>
          <p:cNvPr id="10" name="Imagen 9" descr="Un plato con verduras&#10;&#10;Descripción generada automáticamente">
            <a:extLst>
              <a:ext uri="{FF2B5EF4-FFF2-40B4-BE49-F238E27FC236}">
                <a16:creationId xmlns:a16="http://schemas.microsoft.com/office/drawing/2014/main" id="{605D6264-CB04-995B-A5DA-BEF7FB883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979" y="746544"/>
            <a:ext cx="1359557" cy="1356575"/>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C4C19F6A-66DE-3761-E377-D36CE5682AEC}"/>
              </a:ext>
            </a:extLst>
          </p:cNvPr>
          <p:cNvPicPr>
            <a:picLocks noChangeAspect="1"/>
          </p:cNvPicPr>
          <p:nvPr/>
        </p:nvPicPr>
        <p:blipFill>
          <a:blip r:embed="rId5"/>
          <a:stretch>
            <a:fillRect/>
          </a:stretch>
        </p:blipFill>
        <p:spPr>
          <a:xfrm>
            <a:off x="8733453" y="2251713"/>
            <a:ext cx="3023960" cy="2366578"/>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Mujer sentada frente a una mesa con comida&#10;&#10;Descripción generada automáticamente">
            <a:extLst>
              <a:ext uri="{FF2B5EF4-FFF2-40B4-BE49-F238E27FC236}">
                <a16:creationId xmlns:a16="http://schemas.microsoft.com/office/drawing/2014/main" id="{39FE5270-E9A6-6396-9FB8-79CDF358E812}"/>
              </a:ext>
            </a:extLst>
          </p:cNvPr>
          <p:cNvPicPr>
            <a:picLocks noChangeAspect="1"/>
          </p:cNvPicPr>
          <p:nvPr/>
        </p:nvPicPr>
        <p:blipFill rotWithShape="1">
          <a:blip r:embed="rId6">
            <a:extLst>
              <a:ext uri="{28A0092B-C50C-407E-A947-70E740481C1C}">
                <a14:useLocalDpi xmlns:a14="http://schemas.microsoft.com/office/drawing/2010/main" val="0"/>
              </a:ext>
            </a:extLst>
          </a:blip>
          <a:srcRect t="9066" b="9066"/>
          <a:stretch/>
        </p:blipFill>
        <p:spPr>
          <a:xfrm>
            <a:off x="8549454" y="4754881"/>
            <a:ext cx="3421722" cy="1866847"/>
          </a:xfrm>
          <a:prstGeom prst="snip2DiagRect">
            <a:avLst>
              <a:gd name="adj1" fmla="val 2938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198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wipe(left)">
                                      <p:cBhvr>
                                        <p:cTn id="40" dur="500"/>
                                        <p:tgtEl>
                                          <p:spTgt spid="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wipe(left)">
                                      <p:cBhvr>
                                        <p:cTn id="4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4" y="146932"/>
            <a:ext cx="9296935" cy="2308324"/>
          </a:xfrm>
          <a:prstGeom prst="rect">
            <a:avLst/>
          </a:prstGeom>
          <a:noFill/>
        </p:spPr>
        <p:txBody>
          <a:bodyPr wrap="square">
            <a:spAutoFit/>
          </a:bodyPr>
          <a:lstStyle/>
          <a:p>
            <a:pPr marL="342900" indent="-342900">
              <a:spcBef>
                <a:spcPts val="600"/>
              </a:spcBef>
              <a:buClr>
                <a:schemeClr val="tx1"/>
              </a:buClr>
              <a:buFont typeface="+mj-lt"/>
              <a:buAutoNum type="arabicPeriod" startAt="11"/>
            </a:pPr>
            <a:r>
              <a:rPr lang="en-US" b="1" dirty="0" err="1">
                <a:highlight>
                  <a:srgbClr val="66CCFF"/>
                </a:highlight>
              </a:rPr>
              <a:t>Naše</a:t>
            </a:r>
            <a:r>
              <a:rPr lang="en-US" b="1" dirty="0">
                <a:highlight>
                  <a:srgbClr val="66CCFF"/>
                </a:highlight>
              </a:rPr>
              <a:t> </a:t>
            </a:r>
            <a:r>
              <a:rPr lang="en-US" b="1" dirty="0" err="1">
                <a:highlight>
                  <a:srgbClr val="66CCFF"/>
                </a:highlight>
              </a:rPr>
              <a:t>strava</a:t>
            </a:r>
            <a:r>
              <a:rPr lang="en-US" b="1" dirty="0">
                <a:highlight>
                  <a:srgbClr val="66CCFF"/>
                </a:highlight>
              </a:rPr>
              <a:t> by </a:t>
            </a:r>
            <a:r>
              <a:rPr lang="en-US" b="1" dirty="0" err="1">
                <a:highlight>
                  <a:srgbClr val="66CCFF"/>
                </a:highlight>
              </a:rPr>
              <a:t>měla</a:t>
            </a:r>
            <a:r>
              <a:rPr lang="en-US" b="1" dirty="0">
                <a:highlight>
                  <a:srgbClr val="66CCFF"/>
                </a:highlight>
              </a:rPr>
              <a:t> </a:t>
            </a:r>
            <a:r>
              <a:rPr lang="en-US" b="1" dirty="0" err="1">
                <a:highlight>
                  <a:srgbClr val="66CCFF"/>
                </a:highlight>
              </a:rPr>
              <a:t>být</a:t>
            </a:r>
            <a:r>
              <a:rPr lang="en-US" b="1" dirty="0">
                <a:highlight>
                  <a:srgbClr val="66CCFF"/>
                </a:highlight>
              </a:rPr>
              <a:t> </a:t>
            </a:r>
            <a:r>
              <a:rPr lang="en-US" b="1" dirty="0" err="1">
                <a:highlight>
                  <a:srgbClr val="66CCFF"/>
                </a:highlight>
              </a:rPr>
              <a:t>přizpůsobena</a:t>
            </a:r>
            <a:r>
              <a:rPr lang="en-US" b="1" dirty="0">
                <a:highlight>
                  <a:srgbClr val="66CCFF"/>
                </a:highlight>
              </a:rPr>
              <a:t> </a:t>
            </a:r>
            <a:r>
              <a:rPr lang="en-US" b="1" dirty="0" err="1">
                <a:highlight>
                  <a:srgbClr val="66CCFF"/>
                </a:highlight>
              </a:rPr>
              <a:t>ročnímu</a:t>
            </a:r>
            <a:r>
              <a:rPr lang="en-US" b="1" dirty="0">
                <a:highlight>
                  <a:srgbClr val="66CCFF"/>
                </a:highlight>
              </a:rPr>
              <a:t> </a:t>
            </a:r>
            <a:r>
              <a:rPr lang="en-US" b="1" dirty="0" err="1">
                <a:highlight>
                  <a:srgbClr val="66CCFF"/>
                </a:highlight>
              </a:rPr>
              <a:t>období</a:t>
            </a:r>
            <a:r>
              <a:rPr lang="en-US" b="1" dirty="0">
                <a:highlight>
                  <a:srgbClr val="66CCFF"/>
                </a:highlight>
              </a:rPr>
              <a:t>, </a:t>
            </a:r>
            <a:r>
              <a:rPr lang="en-US" b="1" dirty="0" err="1">
                <a:highlight>
                  <a:srgbClr val="66CCFF"/>
                </a:highlight>
              </a:rPr>
              <a:t>klimatu</a:t>
            </a:r>
            <a:r>
              <a:rPr lang="en-US" b="1" dirty="0">
                <a:highlight>
                  <a:srgbClr val="66CCFF"/>
                </a:highlight>
              </a:rPr>
              <a:t>, </a:t>
            </a:r>
            <a:r>
              <a:rPr lang="en-US" b="1" dirty="0" err="1">
                <a:highlight>
                  <a:srgbClr val="66CCFF"/>
                </a:highlight>
              </a:rPr>
              <a:t>ve</a:t>
            </a:r>
            <a:r>
              <a:rPr lang="en-US" b="1" dirty="0">
                <a:highlight>
                  <a:srgbClr val="66CCFF"/>
                </a:highlight>
              </a:rPr>
              <a:t> </a:t>
            </a:r>
            <a:r>
              <a:rPr lang="en-US" b="1" dirty="0" err="1">
                <a:highlight>
                  <a:srgbClr val="66CCFF"/>
                </a:highlight>
              </a:rPr>
              <a:t>kterém</a:t>
            </a:r>
            <a:r>
              <a:rPr lang="en-US" b="1" dirty="0">
                <a:highlight>
                  <a:srgbClr val="66CCFF"/>
                </a:highlight>
              </a:rPr>
              <a:t> </a:t>
            </a:r>
            <a:r>
              <a:rPr lang="en-US" b="1" dirty="0" err="1">
                <a:highlight>
                  <a:srgbClr val="66CCFF"/>
                </a:highlight>
              </a:rPr>
              <a:t>žijeme</a:t>
            </a:r>
            <a:r>
              <a:rPr lang="en-US" b="1" dirty="0">
                <a:highlight>
                  <a:srgbClr val="66CCFF"/>
                </a:highlight>
              </a:rPr>
              <a:t>, a </a:t>
            </a:r>
            <a:r>
              <a:rPr lang="en-US" b="1" dirty="0" err="1">
                <a:highlight>
                  <a:srgbClr val="66CCFF"/>
                </a:highlight>
              </a:rPr>
              <a:t>povolání</a:t>
            </a:r>
            <a:r>
              <a:rPr lang="en-US" b="1" dirty="0">
                <a:highlight>
                  <a:srgbClr val="66CCFF"/>
                </a:highlight>
              </a:rPr>
              <a:t>, </a:t>
            </a:r>
            <a:r>
              <a:rPr lang="en-US" b="1" dirty="0" err="1">
                <a:highlight>
                  <a:srgbClr val="66CCFF"/>
                </a:highlight>
              </a:rPr>
              <a:t>které</a:t>
            </a:r>
            <a:r>
              <a:rPr lang="en-US" b="1" dirty="0">
                <a:highlight>
                  <a:srgbClr val="66CCFF"/>
                </a:highlight>
              </a:rPr>
              <a:t> </a:t>
            </a:r>
            <a:r>
              <a:rPr lang="en-US" b="1" dirty="0" err="1">
                <a:highlight>
                  <a:srgbClr val="66CCFF"/>
                </a:highlight>
              </a:rPr>
              <a:t>vykonáváme</a:t>
            </a:r>
            <a:r>
              <a:rPr lang="en-US" b="1" dirty="0">
                <a:highlight>
                  <a:srgbClr val="66CCFF"/>
                </a:highlight>
              </a:rPr>
              <a:t> </a:t>
            </a:r>
            <a:r>
              <a:rPr lang="es-ES" b="1" dirty="0">
                <a:highlight>
                  <a:srgbClr val="66CCFF"/>
                </a:highlight>
              </a:rPr>
              <a:t>:</a:t>
            </a:r>
            <a:r>
              <a:rPr lang="es-ES" b="1" dirty="0"/>
              <a:t> </a:t>
            </a:r>
            <a:r>
              <a:rPr lang="en-US" b="1" dirty="0" err="1"/>
              <a:t>Některé</a:t>
            </a:r>
            <a:r>
              <a:rPr lang="en-US" b="1" dirty="0"/>
              <a:t> </a:t>
            </a:r>
            <a:r>
              <a:rPr lang="en-US" b="1" dirty="0" err="1"/>
              <a:t>potraviny</a:t>
            </a:r>
            <a:r>
              <a:rPr lang="en-US" b="1" dirty="0"/>
              <a:t>, </a:t>
            </a:r>
            <a:r>
              <a:rPr lang="en-US" b="1" dirty="0" err="1"/>
              <a:t>které</a:t>
            </a:r>
            <a:r>
              <a:rPr lang="en-US" b="1" dirty="0"/>
              <a:t> </a:t>
            </a:r>
            <a:r>
              <a:rPr lang="en-US" b="1" dirty="0" err="1"/>
              <a:t>jsou</a:t>
            </a:r>
            <a:r>
              <a:rPr lang="en-US" b="1" dirty="0"/>
              <a:t> </a:t>
            </a:r>
            <a:r>
              <a:rPr lang="en-US" b="1" dirty="0" err="1"/>
              <a:t>přizpůsobeny</a:t>
            </a:r>
            <a:r>
              <a:rPr lang="en-US" b="1" dirty="0"/>
              <a:t> pro </a:t>
            </a:r>
            <a:r>
              <a:rPr lang="en-US" b="1" dirty="0" err="1"/>
              <a:t>použití</a:t>
            </a:r>
            <a:r>
              <a:rPr lang="en-US" b="1" dirty="0"/>
              <a:t> v </a:t>
            </a:r>
            <a:r>
              <a:rPr lang="en-US" b="1" dirty="0" err="1"/>
              <a:t>jedné</a:t>
            </a:r>
            <a:r>
              <a:rPr lang="en-US" b="1" dirty="0"/>
              <a:t> </a:t>
            </a:r>
            <a:r>
              <a:rPr lang="en-US" b="1" dirty="0" err="1"/>
              <a:t>sezóně</a:t>
            </a:r>
            <a:r>
              <a:rPr lang="en-US" b="1" dirty="0"/>
              <a:t> </a:t>
            </a:r>
            <a:r>
              <a:rPr lang="en-US" b="1" dirty="0" err="1"/>
              <a:t>nebo</a:t>
            </a:r>
            <a:r>
              <a:rPr lang="en-US" b="1" dirty="0"/>
              <a:t> v </a:t>
            </a:r>
            <a:r>
              <a:rPr lang="en-US" b="1" dirty="0" err="1"/>
              <a:t>jednom</a:t>
            </a:r>
            <a:r>
              <a:rPr lang="en-US" b="1" dirty="0"/>
              <a:t> </a:t>
            </a:r>
            <a:r>
              <a:rPr lang="en-US" b="1" dirty="0" err="1"/>
              <a:t>klimatu</a:t>
            </a:r>
            <a:r>
              <a:rPr lang="en-US" b="1" dirty="0"/>
              <a:t>, </a:t>
            </a:r>
            <a:r>
              <a:rPr lang="en-US" b="1" dirty="0" err="1"/>
              <a:t>nejsou</a:t>
            </a:r>
            <a:r>
              <a:rPr lang="en-US" b="1" dirty="0"/>
              <a:t> </a:t>
            </a:r>
            <a:r>
              <a:rPr lang="en-US" b="1" dirty="0" err="1"/>
              <a:t>vhodné</a:t>
            </a:r>
            <a:r>
              <a:rPr lang="en-US" b="1" dirty="0"/>
              <a:t> pro </a:t>
            </a:r>
            <a:r>
              <a:rPr lang="en-US" b="1" dirty="0" err="1"/>
              <a:t>jiné</a:t>
            </a:r>
            <a:r>
              <a:rPr lang="en-US" b="1" dirty="0"/>
              <a:t>. </a:t>
            </a:r>
            <a:r>
              <a:rPr lang="en-US" b="1" dirty="0" err="1"/>
              <a:t>Existují</a:t>
            </a:r>
            <a:r>
              <a:rPr lang="en-US" b="1" dirty="0"/>
              <a:t> </a:t>
            </a:r>
            <a:r>
              <a:rPr lang="en-US" b="1" dirty="0" err="1"/>
              <a:t>tedy</a:t>
            </a:r>
            <a:r>
              <a:rPr lang="en-US" b="1" dirty="0"/>
              <a:t> </a:t>
            </a:r>
            <a:r>
              <a:rPr lang="en-US" b="1" dirty="0" err="1"/>
              <a:t>různé</a:t>
            </a:r>
            <a:r>
              <a:rPr lang="en-US" b="1" dirty="0"/>
              <a:t> </a:t>
            </a:r>
            <a:r>
              <a:rPr lang="en-US" b="1" dirty="0" err="1"/>
              <a:t>potraviny</a:t>
            </a:r>
            <a:r>
              <a:rPr lang="en-US" b="1" dirty="0"/>
              <a:t>, </a:t>
            </a:r>
            <a:r>
              <a:rPr lang="en-US" b="1" dirty="0" err="1"/>
              <a:t>které</a:t>
            </a:r>
            <a:r>
              <a:rPr lang="en-US" b="1" dirty="0"/>
              <a:t> </a:t>
            </a:r>
            <a:r>
              <a:rPr lang="en-US" b="1" dirty="0" err="1"/>
              <a:t>jsou</a:t>
            </a:r>
            <a:r>
              <a:rPr lang="en-US" b="1" dirty="0"/>
              <a:t> </a:t>
            </a:r>
            <a:r>
              <a:rPr lang="en-US" b="1" dirty="0" err="1"/>
              <a:t>nejvhodnější</a:t>
            </a:r>
            <a:r>
              <a:rPr lang="en-US" b="1" dirty="0"/>
              <a:t> pro </a:t>
            </a:r>
            <a:r>
              <a:rPr lang="en-US" b="1" dirty="0" err="1"/>
              <a:t>osoby</a:t>
            </a:r>
            <a:r>
              <a:rPr lang="en-US" b="1" dirty="0"/>
              <a:t> v </a:t>
            </a:r>
            <a:r>
              <a:rPr lang="en-US" b="1" dirty="0" err="1"/>
              <a:t>různých</a:t>
            </a:r>
            <a:r>
              <a:rPr lang="en-US" b="1" dirty="0"/>
              <a:t> </a:t>
            </a:r>
            <a:r>
              <a:rPr lang="en-US" b="1" dirty="0" err="1"/>
              <a:t>povoláních</a:t>
            </a:r>
            <a:r>
              <a:rPr lang="en-US" b="1" dirty="0"/>
              <a:t>. </a:t>
            </a:r>
            <a:r>
              <a:rPr lang="en-US" b="1" dirty="0" err="1"/>
              <a:t>Potraviny</a:t>
            </a:r>
            <a:r>
              <a:rPr lang="en-US" b="1" dirty="0"/>
              <a:t>, </a:t>
            </a:r>
            <a:r>
              <a:rPr lang="en-US" b="1" dirty="0" err="1"/>
              <a:t>které</a:t>
            </a:r>
            <a:r>
              <a:rPr lang="en-US" b="1" dirty="0"/>
              <a:t> </a:t>
            </a:r>
            <a:r>
              <a:rPr lang="en-US" b="1" dirty="0" err="1"/>
              <a:t>mohou</a:t>
            </a:r>
            <a:r>
              <a:rPr lang="en-US" b="1" dirty="0"/>
              <a:t> </a:t>
            </a:r>
            <a:r>
              <a:rPr lang="en-US" b="1" dirty="0" err="1"/>
              <a:t>být</a:t>
            </a:r>
            <a:r>
              <a:rPr lang="en-US" b="1" dirty="0"/>
              <a:t> s </a:t>
            </a:r>
            <a:r>
              <a:rPr lang="en-US" b="1" dirty="0" err="1"/>
              <a:t>užitkem</a:t>
            </a:r>
            <a:r>
              <a:rPr lang="en-US" b="1" dirty="0"/>
              <a:t> </a:t>
            </a:r>
            <a:r>
              <a:rPr lang="en-US" b="1" dirty="0" err="1"/>
              <a:t>používány</a:t>
            </a:r>
            <a:r>
              <a:rPr lang="en-US" b="1" dirty="0"/>
              <a:t> </a:t>
            </a:r>
            <a:r>
              <a:rPr lang="en-US" b="1" dirty="0" err="1"/>
              <a:t>těmi</a:t>
            </a:r>
            <a:r>
              <a:rPr lang="en-US" b="1" dirty="0"/>
              <a:t>, </a:t>
            </a:r>
            <a:r>
              <a:rPr lang="en-US" b="1" dirty="0" err="1"/>
              <a:t>kteří</a:t>
            </a:r>
            <a:r>
              <a:rPr lang="en-US" b="1" dirty="0"/>
              <a:t> se </a:t>
            </a:r>
            <a:r>
              <a:rPr lang="en-US" b="1" dirty="0" err="1"/>
              <a:t>zabývají</a:t>
            </a:r>
            <a:r>
              <a:rPr lang="en-US" b="1" dirty="0"/>
              <a:t> </a:t>
            </a:r>
            <a:r>
              <a:rPr lang="en-US" b="1" dirty="0" err="1"/>
              <a:t>těžkou</a:t>
            </a:r>
            <a:r>
              <a:rPr lang="en-US" b="1" dirty="0"/>
              <a:t> </a:t>
            </a:r>
            <a:r>
              <a:rPr lang="en-US" b="1" dirty="0" err="1"/>
              <a:t>fyzickou</a:t>
            </a:r>
            <a:r>
              <a:rPr lang="en-US" b="1" dirty="0"/>
              <a:t> </a:t>
            </a:r>
            <a:r>
              <a:rPr lang="en-US" b="1" dirty="0" err="1"/>
              <a:t>prací</a:t>
            </a:r>
            <a:r>
              <a:rPr lang="en-US" b="1" dirty="0"/>
              <a:t>, </a:t>
            </a:r>
            <a:r>
              <a:rPr lang="en-US" b="1" dirty="0" err="1"/>
              <a:t>jsou</a:t>
            </a:r>
            <a:r>
              <a:rPr lang="en-US" b="1" dirty="0"/>
              <a:t> </a:t>
            </a:r>
            <a:r>
              <a:rPr lang="en-US" b="1" dirty="0" err="1"/>
              <a:t>často</a:t>
            </a:r>
            <a:r>
              <a:rPr lang="en-US" b="1" dirty="0"/>
              <a:t> </a:t>
            </a:r>
            <a:r>
              <a:rPr lang="en-US" b="1" dirty="0" err="1"/>
              <a:t>nevhodné</a:t>
            </a:r>
            <a:r>
              <a:rPr lang="en-US" b="1" dirty="0"/>
              <a:t> pro </a:t>
            </a:r>
            <a:r>
              <a:rPr lang="en-US" b="1" dirty="0" err="1"/>
              <a:t>osoby</a:t>
            </a:r>
            <a:r>
              <a:rPr lang="en-US" b="1" dirty="0"/>
              <a:t> se </a:t>
            </a:r>
            <a:r>
              <a:rPr lang="en-US" b="1" dirty="0" err="1"/>
              <a:t>sedavým</a:t>
            </a:r>
            <a:r>
              <a:rPr lang="en-US" b="1" dirty="0"/>
              <a:t> </a:t>
            </a:r>
            <a:r>
              <a:rPr lang="en-US" b="1" dirty="0" err="1"/>
              <a:t>zaměstnáním</a:t>
            </a:r>
            <a:r>
              <a:rPr lang="en-US" b="1" dirty="0"/>
              <a:t> </a:t>
            </a:r>
            <a:r>
              <a:rPr lang="en-US" b="1" dirty="0" err="1"/>
              <a:t>nebo</a:t>
            </a:r>
            <a:r>
              <a:rPr lang="en-US" b="1" dirty="0"/>
              <a:t> </a:t>
            </a:r>
            <a:r>
              <a:rPr lang="en-US" b="1" dirty="0" err="1"/>
              <a:t>intenzivní</a:t>
            </a:r>
            <a:r>
              <a:rPr lang="en-US" b="1" dirty="0"/>
              <a:t> </a:t>
            </a:r>
            <a:r>
              <a:rPr lang="en-US" b="1" dirty="0" err="1"/>
              <a:t>duševní</a:t>
            </a:r>
            <a:r>
              <a:rPr lang="en-US" b="1" dirty="0"/>
              <a:t> </a:t>
            </a:r>
            <a:r>
              <a:rPr lang="en-US" b="1" dirty="0" err="1"/>
              <a:t>aplikací</a:t>
            </a:r>
            <a:r>
              <a:rPr lang="en-US" b="1" dirty="0"/>
              <a:t>. </a:t>
            </a:r>
            <a:r>
              <a:rPr lang="en-US" b="1" dirty="0" err="1"/>
              <a:t>Bůh</a:t>
            </a:r>
            <a:r>
              <a:rPr lang="en-US" b="1" dirty="0"/>
              <a:t> </a:t>
            </a:r>
            <a:r>
              <a:rPr lang="en-US" b="1" dirty="0" err="1"/>
              <a:t>nám</a:t>
            </a:r>
            <a:r>
              <a:rPr lang="en-US" b="1" dirty="0"/>
              <a:t> dal </a:t>
            </a:r>
            <a:r>
              <a:rPr lang="en-US" b="1" dirty="0" err="1"/>
              <a:t>hojnost</a:t>
            </a:r>
            <a:r>
              <a:rPr lang="en-US" b="1" dirty="0"/>
              <a:t> </a:t>
            </a:r>
            <a:r>
              <a:rPr lang="en-US" b="1" dirty="0" err="1"/>
              <a:t>zdravých</a:t>
            </a:r>
            <a:r>
              <a:rPr lang="en-US" b="1" dirty="0"/>
              <a:t> </a:t>
            </a:r>
            <a:r>
              <a:rPr lang="en-US" b="1" dirty="0" err="1"/>
              <a:t>pokrmů</a:t>
            </a:r>
            <a:r>
              <a:rPr lang="en-US" b="1" dirty="0"/>
              <a:t> a </a:t>
            </a:r>
            <a:r>
              <a:rPr lang="en-US" b="1" dirty="0" err="1"/>
              <a:t>každý</a:t>
            </a:r>
            <a:r>
              <a:rPr lang="en-US" b="1" dirty="0"/>
              <a:t> </a:t>
            </a:r>
            <a:r>
              <a:rPr lang="en-US" b="1" dirty="0" err="1"/>
              <a:t>člověk</a:t>
            </a:r>
            <a:r>
              <a:rPr lang="en-US" b="1" dirty="0"/>
              <a:t> by </a:t>
            </a:r>
            <a:r>
              <a:rPr lang="en-US" b="1" dirty="0" err="1"/>
              <a:t>si</a:t>
            </a:r>
            <a:r>
              <a:rPr lang="en-US" b="1" dirty="0"/>
              <a:t> z </a:t>
            </a:r>
            <a:r>
              <a:rPr lang="en-US" b="1" dirty="0" err="1"/>
              <a:t>nich</a:t>
            </a:r>
            <a:r>
              <a:rPr lang="en-US" b="1" dirty="0"/>
              <a:t> </a:t>
            </a:r>
            <a:r>
              <a:rPr lang="en-US" b="1" dirty="0" err="1"/>
              <a:t>měl</a:t>
            </a:r>
            <a:r>
              <a:rPr lang="en-US" b="1" dirty="0"/>
              <a:t> </a:t>
            </a:r>
            <a:r>
              <a:rPr lang="en-US" b="1" dirty="0" err="1"/>
              <a:t>vybrat</a:t>
            </a:r>
            <a:r>
              <a:rPr lang="en-US" b="1" dirty="0"/>
              <a:t> to, co se </a:t>
            </a:r>
            <a:r>
              <a:rPr lang="en-US" b="1" dirty="0" err="1"/>
              <a:t>ukáže</a:t>
            </a:r>
            <a:r>
              <a:rPr lang="en-US" b="1" dirty="0"/>
              <a:t> </a:t>
            </a:r>
            <a:r>
              <a:rPr lang="en-US" b="1" dirty="0" err="1"/>
              <a:t>jako</a:t>
            </a:r>
            <a:r>
              <a:rPr lang="en-US" b="1" dirty="0"/>
              <a:t> </a:t>
            </a:r>
            <a:r>
              <a:rPr lang="en-US" b="1" dirty="0" err="1"/>
              <a:t>nejvhodnější</a:t>
            </a:r>
            <a:r>
              <a:rPr lang="en-US" b="1" dirty="0"/>
              <a:t> pro </a:t>
            </a:r>
            <a:r>
              <a:rPr lang="en-US" b="1" dirty="0" err="1"/>
              <a:t>jeho</a:t>
            </a:r>
            <a:r>
              <a:rPr lang="en-US" b="1" dirty="0"/>
              <a:t> </a:t>
            </a:r>
            <a:r>
              <a:rPr lang="en-US" b="1" dirty="0" err="1"/>
              <a:t>vlastní</a:t>
            </a:r>
            <a:r>
              <a:rPr lang="en-US" b="1" dirty="0"/>
              <a:t> </a:t>
            </a:r>
            <a:r>
              <a:rPr lang="en-US" b="1" dirty="0" err="1"/>
              <a:t>potřeby</a:t>
            </a:r>
            <a:r>
              <a:rPr lang="en-US" b="1" dirty="0"/>
              <a:t>.—</a:t>
            </a:r>
            <a:r>
              <a:rPr lang="cs-CZ" b="1" dirty="0"/>
              <a:t> EGW: </a:t>
            </a:r>
            <a:r>
              <a:rPr lang="en-US" b="1" dirty="0"/>
              <a:t>The Ministry of Healing</a:t>
            </a:r>
            <a:r>
              <a:rPr lang="cs-CZ" b="1" dirty="0"/>
              <a:t> strany</a:t>
            </a:r>
            <a:r>
              <a:rPr lang="en-US" b="1" dirty="0"/>
              <a:t> 296,297</a:t>
            </a:r>
            <a:r>
              <a:rPr lang="es-ES" b="1" dirty="0"/>
              <a:t>.</a:t>
            </a:r>
          </a:p>
        </p:txBody>
      </p:sp>
      <p:pic>
        <p:nvPicPr>
          <p:cNvPr id="2" name="Imagen 1">
            <a:extLst>
              <a:ext uri="{FF2B5EF4-FFF2-40B4-BE49-F238E27FC236}">
                <a16:creationId xmlns:a16="http://schemas.microsoft.com/office/drawing/2014/main" id="{6C359965-8FB5-3EE3-D337-EB1CB1A8F008}"/>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3" name="CuadroTexto 2">
            <a:extLst>
              <a:ext uri="{FF2B5EF4-FFF2-40B4-BE49-F238E27FC236}">
                <a16:creationId xmlns:a16="http://schemas.microsoft.com/office/drawing/2014/main" id="{0822811D-C7AB-6B3E-60C7-DA9959E1C863}"/>
              </a:ext>
            </a:extLst>
          </p:cNvPr>
          <p:cNvSpPr txBox="1"/>
          <p:nvPr/>
        </p:nvSpPr>
        <p:spPr>
          <a:xfrm>
            <a:off x="9855243" y="902791"/>
            <a:ext cx="1906448" cy="1200329"/>
          </a:xfrm>
          <a:prstGeom prst="rect">
            <a:avLst/>
          </a:prstGeom>
          <a:noFill/>
        </p:spPr>
        <p:txBody>
          <a:bodyPr wrap="square">
            <a:spAutoFit/>
          </a:bodyPr>
          <a:lstStyle/>
          <a:p>
            <a:pPr algn="ctr"/>
            <a:r>
              <a:rPr lang="es-ES" sz="2400" b="1" dirty="0" err="1">
                <a:solidFill>
                  <a:srgbClr val="29512E"/>
                </a:solidFill>
              </a:rPr>
              <a:t>Jídlo</a:t>
            </a:r>
            <a:r>
              <a:rPr lang="es-ES" sz="2400" b="1" dirty="0">
                <a:solidFill>
                  <a:srgbClr val="29512E"/>
                </a:solidFill>
              </a:rPr>
              <a:t> </a:t>
            </a:r>
            <a:r>
              <a:rPr lang="cs-CZ" sz="2400" b="1" dirty="0">
                <a:solidFill>
                  <a:srgbClr val="29512E"/>
                </a:solidFill>
              </a:rPr>
              <a:t>          </a:t>
            </a:r>
            <a:r>
              <a:rPr lang="es-ES" sz="2400" b="1" dirty="0">
                <a:solidFill>
                  <a:srgbClr val="29512E"/>
                </a:solidFill>
              </a:rPr>
              <a:t>pro </a:t>
            </a:r>
            <a:r>
              <a:rPr lang="es-ES" sz="2400" b="1" dirty="0" err="1">
                <a:solidFill>
                  <a:srgbClr val="29512E"/>
                </a:solidFill>
              </a:rPr>
              <a:t>živobytí</a:t>
            </a:r>
            <a:r>
              <a:rPr lang="es-ES" sz="2400" b="1" dirty="0">
                <a:solidFill>
                  <a:srgbClr val="29512E"/>
                </a:solidFill>
              </a:rPr>
              <a:t>
</a:t>
            </a:r>
          </a:p>
        </p:txBody>
      </p:sp>
      <p:sp>
        <p:nvSpPr>
          <p:cNvPr id="5" name="CuadroTexto 4">
            <a:extLst>
              <a:ext uri="{FF2B5EF4-FFF2-40B4-BE49-F238E27FC236}">
                <a16:creationId xmlns:a16="http://schemas.microsoft.com/office/drawing/2014/main" id="{E119641C-CB1F-E6C0-5044-157A047D8586}"/>
              </a:ext>
            </a:extLst>
          </p:cNvPr>
          <p:cNvSpPr txBox="1"/>
          <p:nvPr/>
        </p:nvSpPr>
        <p:spPr>
          <a:xfrm>
            <a:off x="3186819" y="2535938"/>
            <a:ext cx="9086661" cy="4047262"/>
          </a:xfrm>
          <a:prstGeom prst="rect">
            <a:avLst/>
          </a:prstGeom>
          <a:noFill/>
        </p:spPr>
        <p:txBody>
          <a:bodyPr wrap="square">
            <a:spAutoFit/>
          </a:bodyPr>
          <a:lstStyle/>
          <a:p>
            <a:pPr marL="342900" indent="-342900">
              <a:spcBef>
                <a:spcPts val="600"/>
              </a:spcBef>
              <a:buClr>
                <a:schemeClr val="tx1"/>
              </a:buClr>
              <a:buFont typeface="+mj-lt"/>
              <a:buAutoNum type="arabicPeriod" startAt="12"/>
            </a:pPr>
            <a:r>
              <a:rPr lang="cs-CZ" b="1" dirty="0">
                <a:highlight>
                  <a:srgbClr val="E6AA00"/>
                </a:highlight>
              </a:rPr>
              <a:t>Jezme v pravidelných intervalech a nic mezi jídly</a:t>
            </a:r>
            <a:r>
              <a:rPr lang="es-ES" b="1" dirty="0">
                <a:highlight>
                  <a:srgbClr val="E6AA00"/>
                </a:highlight>
              </a:rPr>
              <a:t>:</a:t>
            </a:r>
            <a:r>
              <a:rPr lang="es-ES" b="1" dirty="0">
                <a:solidFill>
                  <a:srgbClr val="CC9900"/>
                </a:solidFill>
              </a:rPr>
              <a:t> </a:t>
            </a:r>
            <a:r>
              <a:rPr lang="en-US" b="1" dirty="0" err="1"/>
              <a:t>Žaludek</a:t>
            </a:r>
            <a:r>
              <a:rPr lang="en-US" b="1" dirty="0"/>
              <a:t> </a:t>
            </a:r>
            <a:r>
              <a:rPr lang="en-US" b="1" dirty="0" err="1"/>
              <a:t>volá</a:t>
            </a:r>
            <a:r>
              <a:rPr lang="en-US" b="1" dirty="0"/>
              <a:t> po </a:t>
            </a:r>
            <a:r>
              <a:rPr lang="en-US" b="1" dirty="0" err="1"/>
              <a:t>jídle</a:t>
            </a:r>
            <a:r>
              <a:rPr lang="en-US" b="1" dirty="0"/>
              <a:t> v </a:t>
            </a:r>
            <a:r>
              <a:rPr lang="en-US" b="1" dirty="0" err="1"/>
              <a:t>době</a:t>
            </a:r>
            <a:r>
              <a:rPr lang="en-US" b="1" dirty="0"/>
              <a:t>, </a:t>
            </a:r>
            <a:r>
              <a:rPr lang="en-US" b="1" dirty="0" err="1"/>
              <a:t>kdy</a:t>
            </a:r>
            <a:r>
              <a:rPr lang="en-US" b="1" dirty="0"/>
              <a:t> je </a:t>
            </a:r>
            <a:r>
              <a:rPr lang="en-US" b="1" dirty="0" err="1"/>
              <a:t>zvyklý</a:t>
            </a:r>
            <a:r>
              <a:rPr lang="en-US" b="1" dirty="0"/>
              <a:t> ho </a:t>
            </a:r>
            <a:r>
              <a:rPr lang="en-US" b="1" dirty="0" err="1"/>
              <a:t>přijímat</a:t>
            </a:r>
            <a:r>
              <a:rPr lang="en-US" b="1" dirty="0"/>
              <a:t>. </a:t>
            </a:r>
            <a:r>
              <a:rPr lang="en-US" b="1" dirty="0" err="1"/>
              <a:t>Pokud</a:t>
            </a:r>
            <a:r>
              <a:rPr lang="en-US" b="1" dirty="0"/>
              <a:t> je </a:t>
            </a:r>
            <a:r>
              <a:rPr lang="en-US" b="1" dirty="0" err="1"/>
              <a:t>tato</a:t>
            </a:r>
            <a:r>
              <a:rPr lang="en-US" b="1" dirty="0"/>
              <a:t> </a:t>
            </a:r>
            <a:r>
              <a:rPr lang="en-US" b="1" dirty="0" err="1"/>
              <a:t>doba</a:t>
            </a:r>
            <a:r>
              <a:rPr lang="en-US" b="1" dirty="0"/>
              <a:t> </a:t>
            </a:r>
            <a:r>
              <a:rPr lang="en-US" b="1" dirty="0" err="1"/>
              <a:t>zpožděna</a:t>
            </a:r>
            <a:r>
              <a:rPr lang="en-US" b="1" dirty="0"/>
              <a:t>, </a:t>
            </a:r>
            <a:r>
              <a:rPr lang="en-US" b="1" dirty="0" err="1"/>
              <a:t>vitalita</a:t>
            </a:r>
            <a:r>
              <a:rPr lang="en-US" b="1" dirty="0"/>
              <a:t> </a:t>
            </a:r>
            <a:r>
              <a:rPr lang="en-US" b="1" dirty="0" err="1"/>
              <a:t>systému</a:t>
            </a:r>
            <a:r>
              <a:rPr lang="en-US" b="1" dirty="0"/>
              <a:t> </a:t>
            </a:r>
            <a:r>
              <a:rPr lang="en-US" b="1" dirty="0" err="1"/>
              <a:t>klesá</a:t>
            </a:r>
            <a:r>
              <a:rPr lang="en-US" b="1" dirty="0"/>
              <a:t> a </a:t>
            </a:r>
            <a:r>
              <a:rPr lang="en-US" b="1" dirty="0" err="1"/>
              <a:t>nakonec</a:t>
            </a:r>
            <a:r>
              <a:rPr lang="en-US" b="1" dirty="0"/>
              <a:t> </a:t>
            </a:r>
            <a:r>
              <a:rPr lang="en-US" b="1" dirty="0" err="1"/>
              <a:t>dosáhne</a:t>
            </a:r>
            <a:r>
              <a:rPr lang="en-US" b="1" dirty="0"/>
              <a:t> </a:t>
            </a:r>
            <a:r>
              <a:rPr lang="en-US" b="1" dirty="0" err="1"/>
              <a:t>tak</a:t>
            </a:r>
            <a:r>
              <a:rPr lang="en-US" b="1" dirty="0"/>
              <a:t> </a:t>
            </a:r>
            <a:r>
              <a:rPr lang="en-US" b="1" dirty="0" err="1"/>
              <a:t>nízkého</a:t>
            </a:r>
            <a:r>
              <a:rPr lang="en-US" b="1" dirty="0"/>
              <a:t> </a:t>
            </a:r>
            <a:r>
              <a:rPr lang="en-US" b="1" dirty="0" err="1"/>
              <a:t>odlivu</a:t>
            </a:r>
            <a:r>
              <a:rPr lang="en-US" b="1" dirty="0"/>
              <a:t>, </a:t>
            </a:r>
            <a:r>
              <a:rPr lang="en-US" b="1" dirty="0" err="1"/>
              <a:t>že</a:t>
            </a:r>
            <a:r>
              <a:rPr lang="en-US" b="1" dirty="0"/>
              <a:t> </a:t>
            </a:r>
            <a:r>
              <a:rPr lang="en-US" b="1" dirty="0" err="1"/>
              <a:t>chuť</a:t>
            </a:r>
            <a:r>
              <a:rPr lang="en-US" b="1" dirty="0"/>
              <a:t> k </a:t>
            </a:r>
            <a:r>
              <a:rPr lang="en-US" b="1" dirty="0" err="1"/>
              <a:t>jídlu</a:t>
            </a:r>
            <a:r>
              <a:rPr lang="en-US" b="1" dirty="0"/>
              <a:t> je </a:t>
            </a:r>
            <a:r>
              <a:rPr lang="en-US" b="1" dirty="0" err="1"/>
              <a:t>zcela</a:t>
            </a:r>
            <a:r>
              <a:rPr lang="en-US" b="1" dirty="0"/>
              <a:t> </a:t>
            </a:r>
            <a:r>
              <a:rPr lang="en-US" b="1" dirty="0" err="1"/>
              <a:t>pryč</a:t>
            </a:r>
            <a:r>
              <a:rPr lang="en-US" b="1" dirty="0"/>
              <a:t>. </a:t>
            </a:r>
            <a:r>
              <a:rPr lang="en-US" b="1" dirty="0" err="1"/>
              <a:t>Pokud</a:t>
            </a:r>
            <a:r>
              <a:rPr lang="en-US" b="1" dirty="0"/>
              <a:t> je </a:t>
            </a:r>
            <a:r>
              <a:rPr lang="en-US" b="1" dirty="0" err="1"/>
              <a:t>pak</a:t>
            </a:r>
            <a:r>
              <a:rPr lang="en-US" b="1" dirty="0"/>
              <a:t> </a:t>
            </a:r>
            <a:r>
              <a:rPr lang="en-US" b="1" dirty="0" err="1"/>
              <a:t>potrava</a:t>
            </a:r>
            <a:r>
              <a:rPr lang="en-US" b="1" dirty="0"/>
              <a:t> </a:t>
            </a:r>
            <a:r>
              <a:rPr lang="en-US" b="1" dirty="0" err="1"/>
              <a:t>přijata</a:t>
            </a:r>
            <a:r>
              <a:rPr lang="en-US" b="1" dirty="0"/>
              <a:t>, </a:t>
            </a:r>
            <a:r>
              <a:rPr lang="en-US" b="1" dirty="0" err="1"/>
              <a:t>žaludek</a:t>
            </a:r>
            <a:r>
              <a:rPr lang="en-US" b="1" dirty="0"/>
              <a:t> </a:t>
            </a:r>
            <a:r>
              <a:rPr lang="en-US" b="1" dirty="0" err="1"/>
              <a:t>není</a:t>
            </a:r>
            <a:r>
              <a:rPr lang="en-US" b="1" dirty="0"/>
              <a:t> </a:t>
            </a:r>
            <a:r>
              <a:rPr lang="en-US" b="1" dirty="0" err="1"/>
              <a:t>schopen</a:t>
            </a:r>
            <a:r>
              <a:rPr lang="en-US" b="1" dirty="0"/>
              <a:t> se o </a:t>
            </a:r>
            <a:r>
              <a:rPr lang="en-US" b="1" dirty="0" err="1"/>
              <a:t>ni</a:t>
            </a:r>
            <a:r>
              <a:rPr lang="en-US" b="1" dirty="0"/>
              <a:t> </a:t>
            </a:r>
            <a:r>
              <a:rPr lang="en-US" b="1" dirty="0" err="1"/>
              <a:t>řádně</a:t>
            </a:r>
            <a:r>
              <a:rPr lang="en-US" b="1" dirty="0"/>
              <a:t> </a:t>
            </a:r>
            <a:r>
              <a:rPr lang="en-US" b="1" dirty="0" err="1"/>
              <a:t>starat</a:t>
            </a:r>
            <a:r>
              <a:rPr lang="en-US" b="1" dirty="0"/>
              <a:t>. </a:t>
            </a:r>
            <a:r>
              <a:rPr lang="en-US" b="1" dirty="0" err="1"/>
              <a:t>Jídlo</a:t>
            </a:r>
            <a:r>
              <a:rPr lang="en-US" b="1" dirty="0"/>
              <a:t> </a:t>
            </a:r>
            <a:r>
              <a:rPr lang="en-US" b="1" dirty="0" err="1"/>
              <a:t>nemůže</a:t>
            </a:r>
            <a:r>
              <a:rPr lang="en-US" b="1" dirty="0"/>
              <a:t> </a:t>
            </a:r>
            <a:r>
              <a:rPr lang="en-US" b="1" dirty="0" err="1"/>
              <a:t>být</a:t>
            </a:r>
            <a:r>
              <a:rPr lang="en-US" b="1" dirty="0"/>
              <a:t> </a:t>
            </a:r>
            <a:r>
              <a:rPr lang="en-US" b="1" dirty="0" err="1"/>
              <a:t>přeměněno</a:t>
            </a:r>
            <a:r>
              <a:rPr lang="en-US" b="1" dirty="0"/>
              <a:t> </a:t>
            </a:r>
            <a:r>
              <a:rPr lang="en-US" b="1" dirty="0" err="1"/>
              <a:t>na</a:t>
            </a:r>
            <a:r>
              <a:rPr lang="en-US" b="1" dirty="0"/>
              <a:t> </a:t>
            </a:r>
            <a:r>
              <a:rPr lang="en-US" b="1" dirty="0" err="1"/>
              <a:t>dobrou</a:t>
            </a:r>
            <a:r>
              <a:rPr lang="en-US" b="1" dirty="0"/>
              <a:t> </a:t>
            </a:r>
            <a:r>
              <a:rPr lang="en-US" b="1" dirty="0" err="1"/>
              <a:t>krev</a:t>
            </a:r>
            <a:r>
              <a:rPr lang="en-US" b="1" dirty="0"/>
              <a:t>. </a:t>
            </a:r>
            <a:r>
              <a:rPr lang="en-US" b="1" dirty="0" err="1"/>
              <a:t>Kdyby</a:t>
            </a:r>
            <a:r>
              <a:rPr lang="en-US" b="1" dirty="0"/>
              <a:t> </a:t>
            </a:r>
            <a:r>
              <a:rPr lang="en-US" b="1" dirty="0" err="1"/>
              <a:t>všichni</a:t>
            </a:r>
            <a:r>
              <a:rPr lang="en-US" b="1" dirty="0"/>
              <a:t> </a:t>
            </a:r>
            <a:r>
              <a:rPr lang="en-US" b="1" dirty="0" err="1"/>
              <a:t>jedli</a:t>
            </a:r>
            <a:r>
              <a:rPr lang="en-US" b="1" dirty="0"/>
              <a:t> v </a:t>
            </a:r>
            <a:r>
              <a:rPr lang="en-US" b="1" dirty="0" err="1"/>
              <a:t>pravidelných</a:t>
            </a:r>
            <a:r>
              <a:rPr lang="en-US" b="1" dirty="0"/>
              <a:t> </a:t>
            </a:r>
            <a:r>
              <a:rPr lang="en-US" b="1" dirty="0" err="1"/>
              <a:t>intervalech</a:t>
            </a:r>
            <a:r>
              <a:rPr lang="en-US" b="1" dirty="0"/>
              <a:t> a </a:t>
            </a:r>
            <a:r>
              <a:rPr lang="en-US" b="1" dirty="0" err="1"/>
              <a:t>mezi</a:t>
            </a:r>
            <a:r>
              <a:rPr lang="en-US" b="1" dirty="0"/>
              <a:t> </a:t>
            </a:r>
            <a:r>
              <a:rPr lang="en-US" b="1" dirty="0" err="1"/>
              <a:t>jídly</a:t>
            </a:r>
            <a:r>
              <a:rPr lang="en-US" b="1" dirty="0"/>
              <a:t> </a:t>
            </a:r>
            <a:r>
              <a:rPr lang="en-US" b="1" dirty="0" err="1"/>
              <a:t>nic</a:t>
            </a:r>
            <a:r>
              <a:rPr lang="en-US" b="1" dirty="0"/>
              <a:t> </a:t>
            </a:r>
            <a:r>
              <a:rPr lang="en-US" b="1" dirty="0" err="1"/>
              <a:t>neochutnali</a:t>
            </a:r>
            <a:r>
              <a:rPr lang="en-US" b="1" dirty="0"/>
              <a:t>, </a:t>
            </a:r>
            <a:r>
              <a:rPr lang="en-US" b="1" dirty="0" err="1"/>
              <a:t>byli</a:t>
            </a:r>
            <a:r>
              <a:rPr lang="en-US" b="1" dirty="0"/>
              <a:t> by </a:t>
            </a:r>
            <a:r>
              <a:rPr lang="en-US" b="1" dirty="0" err="1"/>
              <a:t>připraveni</a:t>
            </a:r>
            <a:r>
              <a:rPr lang="en-US" b="1" dirty="0"/>
              <a:t> </a:t>
            </a:r>
            <a:r>
              <a:rPr lang="en-US" b="1" dirty="0" err="1"/>
              <a:t>na</a:t>
            </a:r>
            <a:r>
              <a:rPr lang="en-US" b="1" dirty="0"/>
              <a:t> </a:t>
            </a:r>
            <a:r>
              <a:rPr lang="en-US" b="1" dirty="0" err="1"/>
              <a:t>jídlo</a:t>
            </a:r>
            <a:r>
              <a:rPr lang="en-US" b="1" dirty="0"/>
              <a:t> a </a:t>
            </a:r>
            <a:r>
              <a:rPr lang="en-US" b="1" dirty="0" err="1"/>
              <a:t>našli</a:t>
            </a:r>
            <a:r>
              <a:rPr lang="en-US" b="1" dirty="0"/>
              <a:t> by </a:t>
            </a:r>
            <a:r>
              <a:rPr lang="en-US" b="1" dirty="0" err="1"/>
              <a:t>potěšení</a:t>
            </a:r>
            <a:r>
              <a:rPr lang="en-US" b="1" dirty="0"/>
              <a:t> v </a:t>
            </a:r>
            <a:r>
              <a:rPr lang="en-US" b="1" dirty="0" err="1"/>
              <a:t>jídle</a:t>
            </a:r>
            <a:r>
              <a:rPr lang="en-US" b="1" dirty="0"/>
              <a:t>, </a:t>
            </a:r>
            <a:r>
              <a:rPr lang="en-US" b="1" dirty="0" err="1"/>
              <a:t>které</a:t>
            </a:r>
            <a:r>
              <a:rPr lang="en-US" b="1" dirty="0"/>
              <a:t> by </a:t>
            </a:r>
            <a:r>
              <a:rPr lang="en-US" b="1" dirty="0" err="1"/>
              <a:t>jim</a:t>
            </a:r>
            <a:r>
              <a:rPr lang="en-US" b="1" dirty="0"/>
              <a:t> </a:t>
            </a:r>
            <a:r>
              <a:rPr lang="en-US" b="1" dirty="0" err="1"/>
              <a:t>oplatilo</a:t>
            </a:r>
            <a:r>
              <a:rPr lang="en-US" b="1" dirty="0"/>
              <a:t> </a:t>
            </a:r>
            <a:r>
              <a:rPr lang="en-US" b="1" dirty="0" err="1"/>
              <a:t>jejich</a:t>
            </a:r>
            <a:r>
              <a:rPr lang="en-US" b="1" dirty="0"/>
              <a:t> </a:t>
            </a:r>
            <a:r>
              <a:rPr lang="en-US" b="1" dirty="0" err="1"/>
              <a:t>úsilí</a:t>
            </a:r>
            <a:r>
              <a:rPr lang="en-US" b="1" dirty="0"/>
              <a:t>.</a:t>
            </a:r>
            <a:r>
              <a:rPr lang="cs-CZ" b="1" dirty="0"/>
              <a:t>                                                                     EGW: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cs-CZ" b="1" dirty="0"/>
              <a:t> strana</a:t>
            </a:r>
            <a:r>
              <a:rPr lang="es-ES" b="1" dirty="0"/>
              <a:t> 179.</a:t>
            </a:r>
          </a:p>
          <a:p>
            <a:pPr marL="342900" indent="-342900">
              <a:spcBef>
                <a:spcPts val="600"/>
              </a:spcBef>
              <a:buClr>
                <a:schemeClr val="tx1"/>
              </a:buClr>
              <a:buFont typeface="+mj-lt"/>
              <a:buAutoNum type="arabicPeriod" startAt="12"/>
            </a:pPr>
            <a:r>
              <a:rPr lang="es-ES" b="1" dirty="0">
                <a:highlight>
                  <a:srgbClr val="9ED600"/>
                </a:highlight>
              </a:rPr>
              <a:t>N</a:t>
            </a:r>
            <a:r>
              <a:rPr lang="cs-CZ" b="1" dirty="0" err="1">
                <a:highlight>
                  <a:srgbClr val="9ED600"/>
                </a:highlight>
              </a:rPr>
              <a:t>etolerujte</a:t>
            </a:r>
            <a:r>
              <a:rPr lang="cs-CZ" b="1" dirty="0">
                <a:highlight>
                  <a:srgbClr val="9ED600"/>
                </a:highlight>
              </a:rPr>
              <a:t> chutě</a:t>
            </a:r>
            <a:r>
              <a:rPr lang="es-ES" b="1" dirty="0">
                <a:highlight>
                  <a:srgbClr val="9ED600"/>
                </a:highlight>
              </a:rPr>
              <a:t>:</a:t>
            </a:r>
            <a:r>
              <a:rPr lang="es-ES" b="1" dirty="0"/>
              <a:t> </a:t>
            </a:r>
            <a:r>
              <a:rPr lang="en-US" b="1" dirty="0" err="1"/>
              <a:t>Děti</a:t>
            </a:r>
            <a:r>
              <a:rPr lang="en-US" b="1" dirty="0"/>
              <a:t> </a:t>
            </a:r>
            <a:r>
              <a:rPr lang="en-US" b="1" dirty="0" err="1"/>
              <a:t>jsou</a:t>
            </a:r>
            <a:r>
              <a:rPr lang="en-US" b="1" dirty="0"/>
              <a:t> </a:t>
            </a:r>
            <a:r>
              <a:rPr lang="en-US" b="1" dirty="0" err="1"/>
              <a:t>obecně</a:t>
            </a:r>
            <a:r>
              <a:rPr lang="en-US" b="1" dirty="0"/>
              <a:t> </a:t>
            </a:r>
            <a:r>
              <a:rPr lang="en-US" b="1" dirty="0" err="1"/>
              <a:t>nepoučeny</a:t>
            </a:r>
            <a:r>
              <a:rPr lang="en-US" b="1" dirty="0"/>
              <a:t> o </a:t>
            </a:r>
            <a:r>
              <a:rPr lang="en-US" b="1" dirty="0" err="1"/>
              <a:t>důležitosti</a:t>
            </a:r>
            <a:r>
              <a:rPr lang="en-US" b="1" dirty="0"/>
              <a:t> </a:t>
            </a:r>
            <a:r>
              <a:rPr lang="en-US" b="1" dirty="0" err="1"/>
              <a:t>kdy</a:t>
            </a:r>
            <a:r>
              <a:rPr lang="en-US" b="1" dirty="0"/>
              <a:t>, jak a co by </a:t>
            </a:r>
            <a:r>
              <a:rPr lang="en-US" b="1" dirty="0" err="1"/>
              <a:t>měly</a:t>
            </a:r>
            <a:r>
              <a:rPr lang="en-US" b="1" dirty="0"/>
              <a:t> </a:t>
            </a:r>
            <a:r>
              <a:rPr lang="en-US" b="1" dirty="0" err="1"/>
              <a:t>jíst</a:t>
            </a:r>
            <a:r>
              <a:rPr lang="en-US" b="1" dirty="0"/>
              <a:t>. Je </a:t>
            </a:r>
            <a:r>
              <a:rPr lang="en-US" b="1" dirty="0" err="1"/>
              <a:t>jim</a:t>
            </a:r>
            <a:r>
              <a:rPr lang="en-US" b="1" dirty="0"/>
              <a:t> </a:t>
            </a:r>
            <a:r>
              <a:rPr lang="en-US" b="1" dirty="0" err="1"/>
              <a:t>dovoleno</a:t>
            </a:r>
            <a:r>
              <a:rPr lang="en-US" b="1" dirty="0"/>
              <a:t> </a:t>
            </a:r>
            <a:r>
              <a:rPr lang="en-US" b="1" dirty="0" err="1"/>
              <a:t>svobodně</a:t>
            </a:r>
            <a:r>
              <a:rPr lang="en-US" b="1" dirty="0"/>
              <a:t> se </a:t>
            </a:r>
            <a:r>
              <a:rPr lang="en-US" b="1" dirty="0" err="1"/>
              <a:t>oddávat</a:t>
            </a:r>
            <a:r>
              <a:rPr lang="en-US" b="1" dirty="0"/>
              <a:t> </a:t>
            </a:r>
            <a:r>
              <a:rPr lang="en-US" b="1" dirty="0" err="1"/>
              <a:t>svým</a:t>
            </a:r>
            <a:r>
              <a:rPr lang="en-US" b="1" dirty="0"/>
              <a:t> </a:t>
            </a:r>
            <a:r>
              <a:rPr lang="en-US" b="1" dirty="0" err="1"/>
              <a:t>chutím</a:t>
            </a:r>
            <a:r>
              <a:rPr lang="en-US" b="1" dirty="0"/>
              <a:t>, </a:t>
            </a:r>
            <a:r>
              <a:rPr lang="en-US" b="1" dirty="0" err="1"/>
              <a:t>jíst</a:t>
            </a:r>
            <a:r>
              <a:rPr lang="en-US" b="1" dirty="0"/>
              <a:t> v </a:t>
            </a:r>
            <a:r>
              <a:rPr lang="en-US" b="1" dirty="0" err="1"/>
              <a:t>kteroukoli</a:t>
            </a:r>
            <a:r>
              <a:rPr lang="en-US" b="1" dirty="0"/>
              <a:t> </a:t>
            </a:r>
            <a:r>
              <a:rPr lang="en-US" b="1" dirty="0" err="1"/>
              <a:t>hodinu</a:t>
            </a:r>
            <a:r>
              <a:rPr lang="en-US" b="1" dirty="0"/>
              <a:t>; aby </a:t>
            </a:r>
            <a:r>
              <a:rPr lang="en-US" b="1" dirty="0" err="1"/>
              <a:t>si</a:t>
            </a:r>
            <a:r>
              <a:rPr lang="en-US" b="1" dirty="0"/>
              <a:t> </a:t>
            </a:r>
            <a:r>
              <a:rPr lang="en-US" b="1" dirty="0" err="1"/>
              <a:t>pomohli</a:t>
            </a:r>
            <a:r>
              <a:rPr lang="en-US" b="1" dirty="0"/>
              <a:t> k </a:t>
            </a:r>
            <a:r>
              <a:rPr lang="en-US" b="1" dirty="0" err="1"/>
              <a:t>ovoci</a:t>
            </a:r>
            <a:r>
              <a:rPr lang="en-US" b="1" dirty="0"/>
              <a:t>, </a:t>
            </a:r>
            <a:r>
              <a:rPr lang="en-US" b="1" dirty="0" err="1"/>
              <a:t>když</a:t>
            </a:r>
            <a:r>
              <a:rPr lang="en-US" b="1" dirty="0"/>
              <a:t> to </a:t>
            </a:r>
            <a:r>
              <a:rPr lang="en-US" b="1" dirty="0" err="1"/>
              <a:t>pokouší</a:t>
            </a:r>
            <a:r>
              <a:rPr lang="en-US" b="1" dirty="0"/>
              <a:t> </a:t>
            </a:r>
            <a:r>
              <a:rPr lang="en-US" b="1" dirty="0" err="1"/>
              <a:t>jejich</a:t>
            </a:r>
            <a:r>
              <a:rPr lang="en-US" b="1" dirty="0"/>
              <a:t> </a:t>
            </a:r>
            <a:r>
              <a:rPr lang="en-US" b="1" dirty="0" err="1"/>
              <a:t>oči</a:t>
            </a:r>
            <a:r>
              <a:rPr lang="en-US" b="1" dirty="0"/>
              <a:t>; A to, s </a:t>
            </a:r>
            <a:r>
              <a:rPr lang="en-US" b="1" dirty="0" err="1"/>
              <a:t>koláčem</a:t>
            </a:r>
            <a:r>
              <a:rPr lang="en-US" b="1" dirty="0"/>
              <a:t>, </a:t>
            </a:r>
            <a:r>
              <a:rPr lang="en-US" b="1" dirty="0" err="1"/>
              <a:t>dortem</a:t>
            </a:r>
            <a:r>
              <a:rPr lang="en-US" b="1" dirty="0"/>
              <a:t>, </a:t>
            </a:r>
            <a:r>
              <a:rPr lang="en-US" b="1" dirty="0" err="1"/>
              <a:t>chlebem</a:t>
            </a:r>
            <a:r>
              <a:rPr lang="en-US" b="1" dirty="0"/>
              <a:t> a </a:t>
            </a:r>
            <a:r>
              <a:rPr lang="en-US" b="1" dirty="0" err="1"/>
              <a:t>máslem</a:t>
            </a:r>
            <a:r>
              <a:rPr lang="en-US" b="1" dirty="0"/>
              <a:t> a </a:t>
            </a:r>
            <a:r>
              <a:rPr lang="en-US" b="1" dirty="0" err="1"/>
              <a:t>sladkostmi</a:t>
            </a:r>
            <a:r>
              <a:rPr lang="en-US" b="1" dirty="0"/>
              <a:t>, </a:t>
            </a:r>
            <a:r>
              <a:rPr lang="en-US" b="1" dirty="0" err="1"/>
              <a:t>které</a:t>
            </a:r>
            <a:r>
              <a:rPr lang="en-US" b="1" dirty="0"/>
              <a:t> se </a:t>
            </a:r>
            <a:r>
              <a:rPr lang="en-US" b="1" dirty="0" err="1"/>
              <a:t>jedí</a:t>
            </a:r>
            <a:r>
              <a:rPr lang="en-US" b="1" dirty="0"/>
              <a:t> </a:t>
            </a:r>
            <a:r>
              <a:rPr lang="en-US" b="1" dirty="0" err="1"/>
              <a:t>téměř</a:t>
            </a:r>
            <a:r>
              <a:rPr lang="en-US" b="1" dirty="0"/>
              <a:t> </a:t>
            </a:r>
            <a:r>
              <a:rPr lang="en-US" b="1" dirty="0" err="1"/>
              <a:t>neustále</a:t>
            </a:r>
            <a:r>
              <a:rPr lang="en-US" b="1" dirty="0"/>
              <a:t>, z </a:t>
            </a:r>
            <a:r>
              <a:rPr lang="en-US" b="1" dirty="0" err="1"/>
              <a:t>nich</a:t>
            </a:r>
            <a:r>
              <a:rPr lang="en-US" b="1" dirty="0"/>
              <a:t> </a:t>
            </a:r>
            <a:r>
              <a:rPr lang="en-US" b="1" dirty="0" err="1"/>
              <a:t>dělá</a:t>
            </a:r>
            <a:r>
              <a:rPr lang="en-US" b="1" dirty="0"/>
              <a:t> </a:t>
            </a:r>
            <a:r>
              <a:rPr lang="en-US" b="1" dirty="0" err="1"/>
              <a:t>gurmány</a:t>
            </a:r>
            <a:r>
              <a:rPr lang="en-US" b="1" dirty="0"/>
              <a:t> a </a:t>
            </a:r>
            <a:r>
              <a:rPr lang="en-US" b="1" dirty="0" err="1"/>
              <a:t>dyspeptiky</a:t>
            </a:r>
            <a:r>
              <a:rPr lang="en-US" b="1" dirty="0"/>
              <a:t>. </a:t>
            </a:r>
            <a:r>
              <a:rPr lang="en-US" b="1" dirty="0" err="1"/>
              <a:t>Trávicí</a:t>
            </a:r>
            <a:r>
              <a:rPr lang="en-US" b="1" dirty="0"/>
              <a:t> </a:t>
            </a:r>
            <a:r>
              <a:rPr lang="en-US" b="1" dirty="0" err="1"/>
              <a:t>orgány</a:t>
            </a:r>
            <a:r>
              <a:rPr lang="en-US" b="1" dirty="0"/>
              <a:t>, </a:t>
            </a:r>
            <a:r>
              <a:rPr lang="en-US" b="1" dirty="0" err="1"/>
              <a:t>jako</a:t>
            </a:r>
            <a:r>
              <a:rPr lang="en-US" b="1" dirty="0"/>
              <a:t> </a:t>
            </a:r>
            <a:r>
              <a:rPr lang="en-US" b="1" dirty="0" err="1"/>
              <a:t>mlýn</a:t>
            </a:r>
            <a:r>
              <a:rPr lang="en-US" b="1" dirty="0"/>
              <a:t>, </a:t>
            </a:r>
            <a:r>
              <a:rPr lang="en-US" b="1" dirty="0" err="1"/>
              <a:t>který</a:t>
            </a:r>
            <a:r>
              <a:rPr lang="en-US" b="1" dirty="0"/>
              <a:t> je </a:t>
            </a:r>
            <a:r>
              <a:rPr lang="en-US" b="1" dirty="0" err="1"/>
              <a:t>neustále</a:t>
            </a:r>
            <a:r>
              <a:rPr lang="en-US" b="1" dirty="0"/>
              <a:t> </a:t>
            </a:r>
            <a:r>
              <a:rPr lang="en-US" b="1" dirty="0" err="1"/>
              <a:t>udržován</a:t>
            </a:r>
            <a:r>
              <a:rPr lang="en-US" b="1" dirty="0"/>
              <a:t> v </a:t>
            </a:r>
            <a:r>
              <a:rPr lang="en-US" b="1" dirty="0" err="1"/>
              <a:t>chodu</a:t>
            </a:r>
            <a:r>
              <a:rPr lang="en-US" b="1" dirty="0"/>
              <a:t>, se </a:t>
            </a:r>
            <a:r>
              <a:rPr lang="en-US" b="1" dirty="0" err="1"/>
              <a:t>oslabují</a:t>
            </a:r>
            <a:r>
              <a:rPr lang="en-US" b="1" dirty="0"/>
              <a:t>, </a:t>
            </a:r>
            <a:r>
              <a:rPr lang="en-US" b="1" dirty="0" err="1"/>
              <a:t>mozek</a:t>
            </a:r>
            <a:r>
              <a:rPr lang="en-US" b="1" dirty="0"/>
              <a:t> </a:t>
            </a:r>
            <a:r>
              <a:rPr lang="en-US" b="1" dirty="0" err="1"/>
              <a:t>povolává</a:t>
            </a:r>
            <a:r>
              <a:rPr lang="en-US" b="1" dirty="0"/>
              <a:t> </a:t>
            </a:r>
            <a:r>
              <a:rPr lang="en-US" b="1" dirty="0" err="1"/>
              <a:t>životní</a:t>
            </a:r>
            <a:r>
              <a:rPr lang="en-US" b="1" dirty="0"/>
              <a:t> </a:t>
            </a:r>
            <a:r>
              <a:rPr lang="en-US" b="1" dirty="0" err="1"/>
              <a:t>sílu</a:t>
            </a:r>
            <a:r>
              <a:rPr lang="en-US" b="1" dirty="0"/>
              <a:t>, aby </a:t>
            </a:r>
            <a:r>
              <a:rPr lang="en-US" b="1" dirty="0" err="1"/>
              <a:t>pomohla</a:t>
            </a:r>
            <a:r>
              <a:rPr lang="en-US" b="1" dirty="0"/>
              <a:t> </a:t>
            </a:r>
            <a:r>
              <a:rPr lang="en-US" b="1" dirty="0" err="1"/>
              <a:t>žaludku</a:t>
            </a:r>
            <a:r>
              <a:rPr lang="en-US" b="1" dirty="0"/>
              <a:t> v </a:t>
            </a:r>
            <a:r>
              <a:rPr lang="en-US" b="1" dirty="0" err="1"/>
              <a:t>jeho</a:t>
            </a:r>
            <a:r>
              <a:rPr lang="en-US" b="1" dirty="0"/>
              <a:t> </a:t>
            </a:r>
            <a:r>
              <a:rPr lang="en-US" b="1" dirty="0" err="1"/>
              <a:t>přepracování</a:t>
            </a:r>
            <a:r>
              <a:rPr lang="en-US" b="1" dirty="0"/>
              <a:t>, a </a:t>
            </a:r>
            <a:r>
              <a:rPr lang="en-US" b="1" dirty="0" err="1"/>
              <a:t>tak</a:t>
            </a:r>
            <a:r>
              <a:rPr lang="en-US" b="1" dirty="0"/>
              <a:t> </a:t>
            </a:r>
            <a:r>
              <a:rPr lang="en-US" b="1" dirty="0" err="1"/>
              <a:t>jsou</a:t>
            </a:r>
            <a:r>
              <a:rPr lang="en-US" b="1" dirty="0"/>
              <a:t> </a:t>
            </a:r>
            <a:r>
              <a:rPr lang="en-US" b="1" dirty="0" err="1"/>
              <a:t>duševní</a:t>
            </a:r>
            <a:r>
              <a:rPr lang="en-US" b="1" dirty="0"/>
              <a:t> </a:t>
            </a:r>
            <a:r>
              <a:rPr lang="en-US" b="1" dirty="0" err="1"/>
              <a:t>síly</a:t>
            </a:r>
            <a:r>
              <a:rPr lang="en-US" b="1" dirty="0"/>
              <a:t> </a:t>
            </a:r>
            <a:r>
              <a:rPr lang="en-US" b="1" dirty="0" err="1"/>
              <a:t>oslabeny</a:t>
            </a:r>
            <a:r>
              <a:rPr lang="en-US" b="1" dirty="0"/>
              <a:t>. </a:t>
            </a:r>
            <a:r>
              <a:rPr lang="cs-CZ" b="1" dirty="0"/>
              <a:t>                                                         </a:t>
            </a:r>
            <a:r>
              <a:rPr lang="en-US" b="1" dirty="0"/>
              <a:t>Pacific Health Journal </a:t>
            </a:r>
            <a:r>
              <a:rPr lang="cs-CZ" b="1" dirty="0"/>
              <a:t>květen</a:t>
            </a:r>
            <a:r>
              <a:rPr lang="en-US" b="1" dirty="0"/>
              <a:t> 1890.</a:t>
            </a:r>
            <a:endParaRPr lang="es-ES" b="1" dirty="0"/>
          </a:p>
        </p:txBody>
      </p:sp>
      <p:pic>
        <p:nvPicPr>
          <p:cNvPr id="12" name="Imagen 11" descr="Imagen que contiene tabla, diferente, foto, artículos&#10;&#10;Descripción generada automáticamente">
            <a:extLst>
              <a:ext uri="{FF2B5EF4-FFF2-40B4-BE49-F238E27FC236}">
                <a16:creationId xmlns:a16="http://schemas.microsoft.com/office/drawing/2014/main" id="{041ACE7C-3D93-B52F-9EE4-E5C5214965FB}"/>
              </a:ext>
            </a:extLst>
          </p:cNvPr>
          <p:cNvPicPr>
            <a:picLocks noChangeAspect="1"/>
          </p:cNvPicPr>
          <p:nvPr/>
        </p:nvPicPr>
        <p:blipFill rotWithShape="1">
          <a:blip r:embed="rId4">
            <a:extLst>
              <a:ext uri="{28A0092B-C50C-407E-A947-70E740481C1C}">
                <a14:useLocalDpi xmlns:a14="http://schemas.microsoft.com/office/drawing/2010/main" val="0"/>
              </a:ext>
            </a:extLst>
          </a:blip>
          <a:srcRect l="9921" r="9643"/>
          <a:stretch/>
        </p:blipFill>
        <p:spPr>
          <a:xfrm>
            <a:off x="143053" y="2455256"/>
            <a:ext cx="3043765" cy="2207392"/>
          </a:xfrm>
          <a:prstGeom prst="snip2DiagRect">
            <a:avLst>
              <a:gd name="adj1" fmla="val 12013"/>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Comida en un plato&#10;&#10;Descripción generada automáticamente con confianza media">
            <a:extLst>
              <a:ext uri="{FF2B5EF4-FFF2-40B4-BE49-F238E27FC236}">
                <a16:creationId xmlns:a16="http://schemas.microsoft.com/office/drawing/2014/main" id="{7C66186A-B21F-D3F6-53A7-AC7B22B3CFEA}"/>
              </a:ext>
            </a:extLst>
          </p:cNvPr>
          <p:cNvPicPr>
            <a:picLocks noChangeAspect="1"/>
          </p:cNvPicPr>
          <p:nvPr/>
        </p:nvPicPr>
        <p:blipFill rotWithShape="1">
          <a:blip r:embed="rId5">
            <a:extLst>
              <a:ext uri="{28A0092B-C50C-407E-A947-70E740481C1C}">
                <a14:useLocalDpi xmlns:a14="http://schemas.microsoft.com/office/drawing/2010/main" val="0"/>
              </a:ext>
            </a:extLst>
          </a:blip>
          <a:srcRect r="4629"/>
          <a:stretch/>
        </p:blipFill>
        <p:spPr>
          <a:xfrm>
            <a:off x="143053" y="4802626"/>
            <a:ext cx="3112211" cy="183691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7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4" y="159479"/>
            <a:ext cx="8139587" cy="2585323"/>
          </a:xfrm>
          <a:prstGeom prst="rect">
            <a:avLst/>
          </a:prstGeom>
          <a:noFill/>
        </p:spPr>
        <p:txBody>
          <a:bodyPr wrap="square">
            <a:spAutoFit/>
          </a:bodyPr>
          <a:lstStyle/>
          <a:p>
            <a:pPr marL="342900" indent="-342900">
              <a:buClr>
                <a:schemeClr val="tx1"/>
              </a:buClr>
              <a:buFont typeface="+mj-lt"/>
              <a:buAutoNum type="arabicPeriod" startAt="14"/>
            </a:pPr>
            <a:r>
              <a:rPr lang="es-ES" b="1" dirty="0">
                <a:highlight>
                  <a:srgbClr val="B3B3FF"/>
                </a:highlight>
              </a:rPr>
              <a:t>D</a:t>
            </a:r>
            <a:r>
              <a:rPr lang="cs-CZ" b="1" dirty="0" err="1">
                <a:highlight>
                  <a:srgbClr val="B3B3FF"/>
                </a:highlight>
              </a:rPr>
              <a:t>opřejt</a:t>
            </a:r>
            <a:r>
              <a:rPr lang="es-ES" b="1" dirty="0">
                <a:highlight>
                  <a:srgbClr val="B3B3FF"/>
                </a:highlight>
              </a:rPr>
              <a:t>e</a:t>
            </a:r>
            <a:r>
              <a:rPr lang="cs-CZ" b="1" dirty="0">
                <a:highlight>
                  <a:srgbClr val="B3B3FF"/>
                </a:highlight>
              </a:rPr>
              <a:t> </a:t>
            </a:r>
            <a:r>
              <a:rPr lang="cs-CZ" b="1" dirty="0" err="1">
                <a:highlight>
                  <a:srgbClr val="B3B3FF"/>
                </a:highlight>
              </a:rPr>
              <a:t>žalzdku</a:t>
            </a:r>
            <a:r>
              <a:rPr lang="cs-CZ" b="1" dirty="0">
                <a:highlight>
                  <a:srgbClr val="B3B3FF"/>
                </a:highlight>
              </a:rPr>
              <a:t> </a:t>
            </a:r>
            <a:r>
              <a:rPr lang="cs-CZ" b="1" dirty="0" err="1">
                <a:highlight>
                  <a:srgbClr val="B3B3FF"/>
                </a:highlight>
              </a:rPr>
              <a:t>odpoči</a:t>
            </a:r>
            <a:r>
              <a:rPr lang="es-ES" b="1" dirty="0">
                <a:highlight>
                  <a:srgbClr val="B3B3FF"/>
                </a:highlight>
              </a:rPr>
              <a:t>n</a:t>
            </a:r>
            <a:r>
              <a:rPr lang="cs-CZ" b="1" dirty="0" err="1">
                <a:highlight>
                  <a:srgbClr val="B3B3FF"/>
                </a:highlight>
              </a:rPr>
              <a:t>ek</a:t>
            </a:r>
            <a:r>
              <a:rPr lang="es-ES" b="1" dirty="0">
                <a:highlight>
                  <a:srgbClr val="B3B3FF"/>
                </a:highlight>
              </a:rPr>
              <a:t>:</a:t>
            </a:r>
            <a:r>
              <a:rPr lang="es-ES" b="1" dirty="0"/>
              <a:t> </a:t>
            </a:r>
            <a:r>
              <a:rPr lang="en-US" b="1" dirty="0"/>
              <a:t>Po </a:t>
            </a:r>
            <a:r>
              <a:rPr lang="en-US" b="1" dirty="0" err="1"/>
              <a:t>konzumaci</a:t>
            </a:r>
            <a:r>
              <a:rPr lang="en-US" b="1" dirty="0"/>
              <a:t> </a:t>
            </a:r>
            <a:r>
              <a:rPr lang="en-US" b="1" dirty="0" err="1"/>
              <a:t>pravidelného</a:t>
            </a:r>
            <a:r>
              <a:rPr lang="en-US" b="1" dirty="0"/>
              <a:t> </a:t>
            </a:r>
            <a:r>
              <a:rPr lang="en-US" b="1" dirty="0" err="1"/>
              <a:t>jídla</a:t>
            </a:r>
            <a:r>
              <a:rPr lang="en-US" b="1" dirty="0"/>
              <a:t> by </a:t>
            </a:r>
            <a:r>
              <a:rPr lang="en-US" b="1" dirty="0" err="1"/>
              <a:t>měl</a:t>
            </a:r>
            <a:r>
              <a:rPr lang="en-US" b="1" dirty="0"/>
              <a:t> </a:t>
            </a:r>
            <a:r>
              <a:rPr lang="en-US" b="1" dirty="0" err="1"/>
              <a:t>žaludek</a:t>
            </a:r>
            <a:r>
              <a:rPr lang="en-US" b="1" dirty="0"/>
              <a:t> </a:t>
            </a:r>
            <a:r>
              <a:rPr lang="en-US" b="1" dirty="0" err="1"/>
              <a:t>pět</a:t>
            </a:r>
            <a:r>
              <a:rPr lang="en-US" b="1" dirty="0"/>
              <a:t> </a:t>
            </a:r>
            <a:r>
              <a:rPr lang="en-US" b="1" dirty="0" err="1"/>
              <a:t>hodin</a:t>
            </a:r>
            <a:r>
              <a:rPr lang="en-US" b="1" dirty="0"/>
              <a:t> </a:t>
            </a:r>
            <a:r>
              <a:rPr lang="en-US" b="1" dirty="0" err="1"/>
              <a:t>odpočívat</a:t>
            </a:r>
            <a:r>
              <a:rPr lang="en-US" b="1" dirty="0"/>
              <a:t>... V </a:t>
            </a:r>
            <a:r>
              <a:rPr lang="en-US" b="1" dirty="0" err="1"/>
              <a:t>tomto</a:t>
            </a:r>
            <a:r>
              <a:rPr lang="en-US" b="1" dirty="0"/>
              <a:t> </a:t>
            </a:r>
            <a:r>
              <a:rPr lang="en-US" b="1" dirty="0" err="1"/>
              <a:t>intervalu</a:t>
            </a:r>
            <a:r>
              <a:rPr lang="en-US" b="1" dirty="0"/>
              <a:t> </a:t>
            </a:r>
            <a:r>
              <a:rPr lang="en-US" b="1" dirty="0" err="1"/>
              <a:t>bude</a:t>
            </a:r>
            <a:r>
              <a:rPr lang="en-US" b="1" dirty="0"/>
              <a:t> </a:t>
            </a:r>
            <a:r>
              <a:rPr lang="en-US" b="1" dirty="0" err="1"/>
              <a:t>vykonávat</a:t>
            </a:r>
            <a:r>
              <a:rPr lang="en-US" b="1" dirty="0"/>
              <a:t> </a:t>
            </a:r>
            <a:r>
              <a:rPr lang="en-US" b="1" dirty="0" err="1"/>
              <a:t>svou</a:t>
            </a:r>
            <a:r>
              <a:rPr lang="en-US" b="1" dirty="0"/>
              <a:t> </a:t>
            </a:r>
            <a:r>
              <a:rPr lang="en-US" b="1" dirty="0" err="1"/>
              <a:t>práci</a:t>
            </a:r>
            <a:r>
              <a:rPr lang="en-US" b="1" dirty="0"/>
              <a:t> a </a:t>
            </a:r>
            <a:r>
              <a:rPr lang="en-US" b="1" dirty="0" err="1"/>
              <a:t>pak</a:t>
            </a:r>
            <a:r>
              <a:rPr lang="en-US" b="1" dirty="0"/>
              <a:t> </a:t>
            </a:r>
            <a:r>
              <a:rPr lang="en-US" b="1" dirty="0" err="1"/>
              <a:t>bude</a:t>
            </a:r>
            <a:r>
              <a:rPr lang="en-US" b="1" dirty="0"/>
              <a:t> </a:t>
            </a:r>
            <a:r>
              <a:rPr lang="en-US" b="1" dirty="0" err="1"/>
              <a:t>ve</a:t>
            </a:r>
            <a:r>
              <a:rPr lang="en-US" b="1" dirty="0"/>
              <a:t> </a:t>
            </a:r>
            <a:r>
              <a:rPr lang="en-US" b="1" dirty="0" err="1"/>
              <a:t>stavu</a:t>
            </a:r>
            <a:r>
              <a:rPr lang="en-US" b="1" dirty="0"/>
              <a:t>, aby </a:t>
            </a:r>
            <a:r>
              <a:rPr lang="en-US" b="1" dirty="0" err="1"/>
              <a:t>dostal</a:t>
            </a:r>
            <a:r>
              <a:rPr lang="en-US" b="1" dirty="0"/>
              <a:t> </a:t>
            </a:r>
            <a:r>
              <a:rPr lang="cs-CZ" b="1" dirty="0"/>
              <a:t>další</a:t>
            </a:r>
            <a:r>
              <a:rPr lang="en-US" b="1" dirty="0"/>
              <a:t> </a:t>
            </a:r>
            <a:r>
              <a:rPr lang="en-US" b="1" dirty="0" err="1"/>
              <a:t>jídl</a:t>
            </a:r>
            <a:r>
              <a:rPr lang="cs-CZ" b="1" dirty="0"/>
              <a:t>o</a:t>
            </a:r>
            <a:r>
              <a:rPr lang="en-US" b="1" dirty="0"/>
              <a:t>.</a:t>
            </a:r>
            <a:r>
              <a:rPr lang="cs-CZ" b="1" dirty="0"/>
              <a:t>                                                                                               EGW: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cs-CZ" b="1" dirty="0"/>
              <a:t> strany</a:t>
            </a:r>
            <a:r>
              <a:rPr lang="es-ES" b="1" dirty="0"/>
              <a:t> 173,179.</a:t>
            </a:r>
          </a:p>
          <a:p>
            <a:pPr marL="342900" indent="-342900">
              <a:buClr>
                <a:schemeClr val="tx1"/>
              </a:buClr>
              <a:buFont typeface="+mj-lt"/>
              <a:buAutoNum type="arabicPeriod" startAt="14"/>
            </a:pPr>
            <a:r>
              <a:rPr lang="es-ES" b="1" dirty="0">
                <a:highlight>
                  <a:srgbClr val="FF7C80"/>
                </a:highlight>
              </a:rPr>
              <a:t>N</a:t>
            </a:r>
            <a:r>
              <a:rPr lang="cs-CZ" b="1" dirty="0" err="1">
                <a:highlight>
                  <a:srgbClr val="FF7C80"/>
                </a:highlight>
              </a:rPr>
              <a:t>ejezte</a:t>
            </a:r>
            <a:r>
              <a:rPr lang="cs-CZ" b="1" dirty="0">
                <a:highlight>
                  <a:srgbClr val="FF7C80"/>
                </a:highlight>
              </a:rPr>
              <a:t> před spaním</a:t>
            </a:r>
            <a:r>
              <a:rPr lang="es-ES" b="1" dirty="0">
                <a:highlight>
                  <a:srgbClr val="FF7C80"/>
                </a:highlight>
              </a:rPr>
              <a:t>:</a:t>
            </a:r>
            <a:r>
              <a:rPr lang="es-ES" b="1" dirty="0"/>
              <a:t> </a:t>
            </a:r>
            <a:r>
              <a:rPr lang="en-US" b="1" dirty="0" err="1"/>
              <a:t>Dalším</a:t>
            </a:r>
            <a:r>
              <a:rPr lang="en-US" b="1" dirty="0"/>
              <a:t> </a:t>
            </a:r>
            <a:r>
              <a:rPr lang="en-US" b="1" dirty="0" err="1"/>
              <a:t>zhoubným</a:t>
            </a:r>
            <a:r>
              <a:rPr lang="en-US" b="1" dirty="0"/>
              <a:t> </a:t>
            </a:r>
            <a:r>
              <a:rPr lang="en-US" b="1" dirty="0" err="1"/>
              <a:t>zvykem</a:t>
            </a:r>
            <a:r>
              <a:rPr lang="en-US" b="1" dirty="0"/>
              <a:t> je </a:t>
            </a:r>
            <a:r>
              <a:rPr lang="en-US" b="1" dirty="0" err="1"/>
              <a:t>jíst</a:t>
            </a:r>
            <a:r>
              <a:rPr lang="en-US" b="1" dirty="0"/>
              <a:t> </a:t>
            </a:r>
            <a:r>
              <a:rPr lang="en-US" b="1" dirty="0" err="1"/>
              <a:t>těsně</a:t>
            </a:r>
            <a:r>
              <a:rPr lang="en-US" b="1" dirty="0"/>
              <a:t> </a:t>
            </a:r>
            <a:r>
              <a:rPr lang="en-US" b="1" dirty="0" err="1"/>
              <a:t>před</a:t>
            </a:r>
            <a:r>
              <a:rPr lang="en-US" b="1" dirty="0"/>
              <a:t> </a:t>
            </a:r>
            <a:r>
              <a:rPr lang="en-US" b="1" dirty="0" err="1"/>
              <a:t>spaním</a:t>
            </a:r>
            <a:r>
              <a:rPr lang="en-US" b="1" dirty="0"/>
              <a:t>. </a:t>
            </a:r>
            <a:r>
              <a:rPr lang="cs-CZ" b="1" dirty="0"/>
              <a:t>Žaludek již dostal p</a:t>
            </a:r>
            <a:r>
              <a:rPr lang="en-US" b="1" dirty="0" err="1"/>
              <a:t>ravideln</a:t>
            </a:r>
            <a:r>
              <a:rPr lang="cs-CZ" b="1" dirty="0"/>
              <a:t>ou porci</a:t>
            </a:r>
            <a:r>
              <a:rPr lang="en-US" b="1" dirty="0"/>
              <a:t> </a:t>
            </a:r>
            <a:r>
              <a:rPr lang="en-US" b="1" dirty="0" err="1"/>
              <a:t>jídla</a:t>
            </a:r>
            <a:r>
              <a:rPr lang="cs-CZ" b="1" dirty="0"/>
              <a:t>, ale protože má ještě pocit hladu, tak pokračuji v jídle</a:t>
            </a:r>
            <a:r>
              <a:rPr lang="en-US" b="1" dirty="0"/>
              <a:t>... </a:t>
            </a:r>
            <a:r>
              <a:rPr lang="en-US" b="1" dirty="0" err="1"/>
              <a:t>Spánek</a:t>
            </a:r>
            <a:r>
              <a:rPr lang="en-US" b="1" dirty="0"/>
              <a:t> </a:t>
            </a:r>
            <a:r>
              <a:rPr lang="cs-CZ" b="1" dirty="0"/>
              <a:t>s</a:t>
            </a:r>
            <a:r>
              <a:rPr lang="en-US" b="1" dirty="0"/>
              <a:t>e </a:t>
            </a:r>
            <a:r>
              <a:rPr lang="en-US" b="1" dirty="0" err="1"/>
              <a:t>často</a:t>
            </a:r>
            <a:r>
              <a:rPr lang="en-US" b="1" dirty="0"/>
              <a:t> </a:t>
            </a:r>
            <a:r>
              <a:rPr lang="en-US" b="1" dirty="0" err="1"/>
              <a:t>naru</a:t>
            </a:r>
            <a:r>
              <a:rPr lang="cs-CZ" b="1" dirty="0" err="1"/>
              <a:t>uje</a:t>
            </a:r>
            <a:r>
              <a:rPr lang="en-US" b="1" dirty="0"/>
              <a:t> </a:t>
            </a:r>
            <a:r>
              <a:rPr lang="en-US" b="1" dirty="0" err="1"/>
              <a:t>nepříjemnými</a:t>
            </a:r>
            <a:r>
              <a:rPr lang="en-US" b="1" dirty="0"/>
              <a:t> </a:t>
            </a:r>
            <a:r>
              <a:rPr lang="en-US" b="1" dirty="0" err="1"/>
              <a:t>sny</a:t>
            </a:r>
            <a:r>
              <a:rPr lang="en-US" b="1" dirty="0"/>
              <a:t> a </a:t>
            </a:r>
            <a:r>
              <a:rPr lang="en-US" b="1" dirty="0" err="1"/>
              <a:t>ráno</a:t>
            </a:r>
            <a:r>
              <a:rPr lang="en-US" b="1" dirty="0"/>
              <a:t> se </a:t>
            </a:r>
            <a:r>
              <a:rPr lang="en-US" b="1" dirty="0" err="1"/>
              <a:t>člověk</a:t>
            </a:r>
            <a:r>
              <a:rPr lang="en-US" b="1" dirty="0"/>
              <a:t> </a:t>
            </a:r>
            <a:r>
              <a:rPr lang="en-US" b="1" dirty="0" err="1"/>
              <a:t>probudí</a:t>
            </a:r>
            <a:r>
              <a:rPr lang="en-US" b="1" dirty="0"/>
              <a:t> </a:t>
            </a:r>
            <a:r>
              <a:rPr lang="en-US" b="1" dirty="0" err="1"/>
              <a:t>neosvěžený</a:t>
            </a:r>
            <a:r>
              <a:rPr lang="en-US" b="1" dirty="0"/>
              <a:t> a s </a:t>
            </a:r>
            <a:r>
              <a:rPr lang="en-US" b="1" dirty="0" err="1"/>
              <a:t>malou</a:t>
            </a:r>
            <a:r>
              <a:rPr lang="en-US" b="1" dirty="0"/>
              <a:t> </a:t>
            </a:r>
            <a:r>
              <a:rPr lang="en-US" b="1" dirty="0" err="1"/>
              <a:t>chutí</a:t>
            </a:r>
            <a:r>
              <a:rPr lang="en-US" b="1" dirty="0"/>
              <a:t> </a:t>
            </a:r>
            <a:r>
              <a:rPr lang="en-US" b="1" dirty="0" err="1"/>
              <a:t>na</a:t>
            </a:r>
            <a:r>
              <a:rPr lang="en-US" b="1" dirty="0"/>
              <a:t> </a:t>
            </a:r>
            <a:r>
              <a:rPr lang="en-US" b="1" dirty="0" err="1"/>
              <a:t>snídani</a:t>
            </a:r>
            <a:r>
              <a:rPr lang="en-US" b="1" dirty="0"/>
              <a:t>.</a:t>
            </a:r>
            <a:r>
              <a:rPr lang="cs-CZ" b="1" dirty="0"/>
              <a:t>                                                                  EGW: </a:t>
            </a:r>
            <a:r>
              <a:rPr lang="en-US" b="1" dirty="0"/>
              <a:t>The Ministry of Healing</a:t>
            </a:r>
            <a:r>
              <a:rPr lang="cs-CZ" b="1" dirty="0"/>
              <a:t> strany</a:t>
            </a:r>
            <a:r>
              <a:rPr lang="en-US" b="1" dirty="0"/>
              <a:t> 303,304</a:t>
            </a:r>
            <a:r>
              <a:rPr lang="es-ES" b="1" dirty="0"/>
              <a:t>.</a:t>
            </a:r>
          </a:p>
        </p:txBody>
      </p:sp>
      <p:pic>
        <p:nvPicPr>
          <p:cNvPr id="2" name="Imagen 1">
            <a:extLst>
              <a:ext uri="{FF2B5EF4-FFF2-40B4-BE49-F238E27FC236}">
                <a16:creationId xmlns:a16="http://schemas.microsoft.com/office/drawing/2014/main" id="{FDE5B0B3-2FBF-AB9D-E060-95103DF6E374}"/>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614168" y="9144"/>
            <a:ext cx="2480958" cy="2093976"/>
          </a:xfrm>
          <a:prstGeom prst="rect">
            <a:avLst/>
          </a:prstGeom>
        </p:spPr>
      </p:pic>
      <p:sp>
        <p:nvSpPr>
          <p:cNvPr id="3" name="CuadroTexto 2">
            <a:extLst>
              <a:ext uri="{FF2B5EF4-FFF2-40B4-BE49-F238E27FC236}">
                <a16:creationId xmlns:a16="http://schemas.microsoft.com/office/drawing/2014/main" id="{EBC2E83B-03F0-F5C9-DB78-DCC987C816B3}"/>
              </a:ext>
            </a:extLst>
          </p:cNvPr>
          <p:cNvSpPr txBox="1"/>
          <p:nvPr/>
        </p:nvSpPr>
        <p:spPr>
          <a:xfrm>
            <a:off x="10061433" y="874252"/>
            <a:ext cx="1691295" cy="1200329"/>
          </a:xfrm>
          <a:prstGeom prst="rect">
            <a:avLst/>
          </a:prstGeom>
          <a:noFill/>
        </p:spPr>
        <p:txBody>
          <a:bodyPr wrap="square">
            <a:spAutoFit/>
          </a:bodyPr>
          <a:lstStyle/>
          <a:p>
            <a:pPr algn="ctr"/>
            <a:r>
              <a:rPr lang="es-ES" sz="2400" b="1" dirty="0" err="1">
                <a:solidFill>
                  <a:srgbClr val="29512E"/>
                </a:solidFill>
              </a:rPr>
              <a:t>Jídlo</a:t>
            </a:r>
            <a:r>
              <a:rPr lang="es-ES" sz="2400" b="1" dirty="0">
                <a:solidFill>
                  <a:srgbClr val="29512E"/>
                </a:solidFill>
              </a:rPr>
              <a:t> </a:t>
            </a:r>
            <a:r>
              <a:rPr lang="cs-CZ" sz="2400" b="1" dirty="0">
                <a:solidFill>
                  <a:srgbClr val="29512E"/>
                </a:solidFill>
              </a:rPr>
              <a:t>       </a:t>
            </a:r>
            <a:r>
              <a:rPr lang="es-ES" sz="2400" b="1" dirty="0">
                <a:solidFill>
                  <a:srgbClr val="29512E"/>
                </a:solidFill>
              </a:rPr>
              <a:t>pro </a:t>
            </a:r>
            <a:r>
              <a:rPr lang="es-ES" sz="2400" b="1" dirty="0" err="1">
                <a:solidFill>
                  <a:srgbClr val="29512E"/>
                </a:solidFill>
              </a:rPr>
              <a:t>živobytí</a:t>
            </a:r>
            <a:r>
              <a:rPr lang="es-ES" sz="2400" b="1" dirty="0">
                <a:solidFill>
                  <a:srgbClr val="29512E"/>
                </a:solidFill>
              </a:rPr>
              <a:t>
</a:t>
            </a:r>
          </a:p>
        </p:txBody>
      </p:sp>
      <p:sp>
        <p:nvSpPr>
          <p:cNvPr id="5" name="CuadroTexto 4">
            <a:extLst>
              <a:ext uri="{FF2B5EF4-FFF2-40B4-BE49-F238E27FC236}">
                <a16:creationId xmlns:a16="http://schemas.microsoft.com/office/drawing/2014/main" id="{B6ACC39B-52B3-7713-2549-A29BFA30711A}"/>
              </a:ext>
            </a:extLst>
          </p:cNvPr>
          <p:cNvSpPr txBox="1"/>
          <p:nvPr/>
        </p:nvSpPr>
        <p:spPr>
          <a:xfrm>
            <a:off x="2299204" y="2728203"/>
            <a:ext cx="9892796" cy="3693319"/>
          </a:xfrm>
          <a:prstGeom prst="rect">
            <a:avLst/>
          </a:prstGeom>
          <a:noFill/>
        </p:spPr>
        <p:txBody>
          <a:bodyPr wrap="square">
            <a:spAutoFit/>
          </a:bodyPr>
          <a:lstStyle/>
          <a:p>
            <a:pPr marL="342900" indent="-342900">
              <a:buClr>
                <a:schemeClr val="tx1"/>
              </a:buClr>
              <a:buFont typeface="+mj-lt"/>
              <a:buAutoNum type="arabicPeriod" startAt="16"/>
            </a:pPr>
            <a:r>
              <a:rPr lang="cs-CZ" b="1" dirty="0">
                <a:highlight>
                  <a:srgbClr val="FF99FF"/>
                </a:highlight>
              </a:rPr>
              <a:t>Hlavní jídlo</a:t>
            </a:r>
            <a:r>
              <a:rPr lang="es-ES" b="1" dirty="0">
                <a:highlight>
                  <a:srgbClr val="FF99FF"/>
                </a:highlight>
              </a:rPr>
              <a:t>:</a:t>
            </a:r>
            <a:r>
              <a:rPr lang="es-ES" b="1" dirty="0"/>
              <a:t> </a:t>
            </a:r>
            <a:r>
              <a:rPr lang="en-US" b="1" dirty="0"/>
              <a:t>Je </a:t>
            </a:r>
            <a:r>
              <a:rPr lang="en-US" b="1" dirty="0" err="1"/>
              <a:t>zvykem</a:t>
            </a:r>
            <a:r>
              <a:rPr lang="en-US" b="1" dirty="0"/>
              <a:t> a </a:t>
            </a:r>
            <a:r>
              <a:rPr lang="en-US" b="1" dirty="0" err="1"/>
              <a:t>řádem</a:t>
            </a:r>
            <a:r>
              <a:rPr lang="en-US" b="1" dirty="0"/>
              <a:t> </a:t>
            </a:r>
            <a:r>
              <a:rPr lang="en-US" b="1" dirty="0" err="1"/>
              <a:t>společnosti</a:t>
            </a:r>
            <a:r>
              <a:rPr lang="en-US" b="1" dirty="0"/>
              <a:t> </a:t>
            </a:r>
            <a:r>
              <a:rPr lang="en-US" b="1" dirty="0" err="1"/>
              <a:t>lehce</a:t>
            </a:r>
            <a:r>
              <a:rPr lang="en-US" b="1" dirty="0"/>
              <a:t> </a:t>
            </a:r>
            <a:r>
              <a:rPr lang="en-US" b="1" dirty="0" err="1"/>
              <a:t>posnídat</a:t>
            </a:r>
            <a:r>
              <a:rPr lang="en-US" b="1" dirty="0"/>
              <a:t>. Ale to </a:t>
            </a:r>
            <a:r>
              <a:rPr lang="en-US" b="1" dirty="0" err="1"/>
              <a:t>není</a:t>
            </a:r>
            <a:r>
              <a:rPr lang="en-US" b="1" dirty="0"/>
              <a:t> </a:t>
            </a:r>
            <a:r>
              <a:rPr lang="en-US" b="1" dirty="0" err="1"/>
              <a:t>nejlepší</a:t>
            </a:r>
            <a:r>
              <a:rPr lang="en-US" b="1" dirty="0"/>
              <a:t> </a:t>
            </a:r>
            <a:r>
              <a:rPr lang="en-US" b="1" dirty="0" err="1"/>
              <a:t>způsob</a:t>
            </a:r>
            <a:r>
              <a:rPr lang="en-US" b="1" dirty="0"/>
              <a:t>, jak </a:t>
            </a:r>
            <a:r>
              <a:rPr lang="en-US" b="1" dirty="0" err="1"/>
              <a:t>léčit</a:t>
            </a:r>
            <a:r>
              <a:rPr lang="en-US" b="1" dirty="0"/>
              <a:t> </a:t>
            </a:r>
            <a:r>
              <a:rPr lang="en-US" b="1" dirty="0" err="1"/>
              <a:t>žaludek</a:t>
            </a:r>
            <a:r>
              <a:rPr lang="en-US" b="1" dirty="0"/>
              <a:t>. V </a:t>
            </a:r>
            <a:r>
              <a:rPr lang="en-US" b="1" dirty="0" err="1"/>
              <a:t>době</a:t>
            </a:r>
            <a:r>
              <a:rPr lang="en-US" b="1" dirty="0"/>
              <a:t> </a:t>
            </a:r>
            <a:r>
              <a:rPr lang="en-US" b="1" dirty="0" err="1"/>
              <a:t>snídaně</a:t>
            </a:r>
            <a:r>
              <a:rPr lang="en-US" b="1" dirty="0"/>
              <a:t> je </a:t>
            </a:r>
            <a:r>
              <a:rPr lang="en-US" b="1" dirty="0" err="1"/>
              <a:t>žaludek</a:t>
            </a:r>
            <a:r>
              <a:rPr lang="en-US" b="1" dirty="0"/>
              <a:t> v </a:t>
            </a:r>
            <a:r>
              <a:rPr lang="en-US" b="1" dirty="0" err="1"/>
              <a:t>lepším</a:t>
            </a:r>
            <a:r>
              <a:rPr lang="en-US" b="1" dirty="0"/>
              <a:t> </a:t>
            </a:r>
            <a:r>
              <a:rPr lang="en-US" b="1" dirty="0" err="1"/>
              <a:t>stavu</a:t>
            </a:r>
            <a:r>
              <a:rPr lang="en-US" b="1" dirty="0"/>
              <a:t>, aby se </a:t>
            </a:r>
            <a:r>
              <a:rPr lang="en-US" b="1" dirty="0" err="1"/>
              <a:t>postaral</a:t>
            </a:r>
            <a:r>
              <a:rPr lang="en-US" b="1" dirty="0"/>
              <a:t> o </a:t>
            </a:r>
            <a:r>
              <a:rPr lang="en-US" b="1" dirty="0" err="1"/>
              <a:t>více</a:t>
            </a:r>
            <a:r>
              <a:rPr lang="en-US" b="1" dirty="0"/>
              <a:t> </a:t>
            </a:r>
            <a:r>
              <a:rPr lang="en-US" b="1" dirty="0" err="1"/>
              <a:t>jídla</a:t>
            </a:r>
            <a:r>
              <a:rPr lang="en-US" b="1" dirty="0"/>
              <a:t> </a:t>
            </a:r>
            <a:r>
              <a:rPr lang="en-US" b="1" dirty="0" err="1"/>
              <a:t>než</a:t>
            </a:r>
            <a:r>
              <a:rPr lang="en-US" b="1" dirty="0"/>
              <a:t> </a:t>
            </a:r>
            <a:r>
              <a:rPr lang="en-US" b="1" dirty="0" err="1"/>
              <a:t>při</a:t>
            </a:r>
            <a:r>
              <a:rPr lang="en-US" b="1" dirty="0"/>
              <a:t> </a:t>
            </a:r>
            <a:r>
              <a:rPr lang="en-US" b="1" dirty="0" err="1"/>
              <a:t>druhém</a:t>
            </a:r>
            <a:r>
              <a:rPr lang="en-US" b="1" dirty="0"/>
              <a:t> </a:t>
            </a:r>
            <a:r>
              <a:rPr lang="en-US" b="1" dirty="0" err="1"/>
              <a:t>nebo</a:t>
            </a:r>
            <a:r>
              <a:rPr lang="en-US" b="1" dirty="0"/>
              <a:t> </a:t>
            </a:r>
            <a:r>
              <a:rPr lang="en-US" b="1" dirty="0" err="1"/>
              <a:t>třetím</a:t>
            </a:r>
            <a:r>
              <a:rPr lang="en-US" b="1" dirty="0"/>
              <a:t> </a:t>
            </a:r>
            <a:r>
              <a:rPr lang="en-US" b="1" dirty="0" err="1"/>
              <a:t>jídle</a:t>
            </a:r>
            <a:r>
              <a:rPr lang="en-US" b="1" dirty="0"/>
              <a:t> </a:t>
            </a:r>
            <a:r>
              <a:rPr lang="en-US" b="1" dirty="0" err="1"/>
              <a:t>dne</a:t>
            </a:r>
            <a:r>
              <a:rPr lang="en-US" b="1" dirty="0"/>
              <a:t>. </a:t>
            </a:r>
            <a:r>
              <a:rPr lang="en-US" b="1" dirty="0" err="1"/>
              <a:t>Zvyk</a:t>
            </a:r>
            <a:r>
              <a:rPr lang="en-US" b="1" dirty="0"/>
              <a:t> </a:t>
            </a:r>
            <a:r>
              <a:rPr lang="en-US" b="1" dirty="0" err="1"/>
              <a:t>jíst</a:t>
            </a:r>
            <a:r>
              <a:rPr lang="en-US" b="1" dirty="0"/>
              <a:t> </a:t>
            </a:r>
            <a:r>
              <a:rPr lang="en-US" b="1" dirty="0" err="1"/>
              <a:t>šetrnou</a:t>
            </a:r>
            <a:r>
              <a:rPr lang="en-US" b="1" dirty="0"/>
              <a:t> </a:t>
            </a:r>
            <a:r>
              <a:rPr lang="en-US" b="1" dirty="0" err="1"/>
              <a:t>snídani</a:t>
            </a:r>
            <a:r>
              <a:rPr lang="en-US" b="1" dirty="0"/>
              <a:t> a </a:t>
            </a:r>
            <a:r>
              <a:rPr lang="en-US" b="1" dirty="0" err="1"/>
              <a:t>velkou</a:t>
            </a:r>
            <a:r>
              <a:rPr lang="en-US" b="1" dirty="0"/>
              <a:t> </a:t>
            </a:r>
            <a:r>
              <a:rPr lang="en-US" b="1" dirty="0" err="1"/>
              <a:t>večeři</a:t>
            </a:r>
            <a:r>
              <a:rPr lang="en-US" b="1" dirty="0"/>
              <a:t> je </a:t>
            </a:r>
            <a:r>
              <a:rPr lang="en-US" b="1" dirty="0" err="1"/>
              <a:t>špatný</a:t>
            </a:r>
            <a:r>
              <a:rPr lang="en-US" b="1" dirty="0"/>
              <a:t>. </a:t>
            </a:r>
            <a:r>
              <a:rPr lang="en-US" b="1" dirty="0" err="1"/>
              <a:t>Zajistěte</a:t>
            </a:r>
            <a:r>
              <a:rPr lang="en-US" b="1" dirty="0"/>
              <a:t>, aby </a:t>
            </a:r>
            <a:r>
              <a:rPr lang="en-US" b="1" dirty="0" err="1"/>
              <a:t>vaše</a:t>
            </a:r>
            <a:r>
              <a:rPr lang="en-US" b="1" dirty="0"/>
              <a:t> </a:t>
            </a:r>
            <a:r>
              <a:rPr lang="en-US" b="1" dirty="0" err="1"/>
              <a:t>snídaně</a:t>
            </a:r>
            <a:r>
              <a:rPr lang="en-US" b="1" dirty="0"/>
              <a:t> </a:t>
            </a:r>
            <a:r>
              <a:rPr lang="en-US" b="1" dirty="0" err="1"/>
              <a:t>odpovídala</a:t>
            </a:r>
            <a:r>
              <a:rPr lang="en-US" b="1" dirty="0"/>
              <a:t> </a:t>
            </a:r>
            <a:r>
              <a:rPr lang="en-US" b="1" dirty="0" err="1"/>
              <a:t>nejvydatnějšímu</a:t>
            </a:r>
            <a:r>
              <a:rPr lang="en-US" b="1" dirty="0"/>
              <a:t> </a:t>
            </a:r>
            <a:r>
              <a:rPr lang="en-US" b="1" dirty="0" err="1"/>
              <a:t>jídlu</a:t>
            </a:r>
            <a:r>
              <a:rPr lang="en-US" b="1" dirty="0"/>
              <a:t> </a:t>
            </a:r>
            <a:r>
              <a:rPr lang="en-US" b="1" dirty="0" err="1"/>
              <a:t>dne</a:t>
            </a:r>
            <a:r>
              <a:rPr lang="en-US" b="1" dirty="0"/>
              <a:t>.</a:t>
            </a:r>
            <a:r>
              <a:rPr lang="es-ES" b="1" dirty="0"/>
              <a:t>—</a:t>
            </a:r>
            <a:r>
              <a:rPr lang="cs-CZ" b="1" dirty="0"/>
              <a:t> EGW: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cs-CZ" b="1" dirty="0"/>
              <a:t> strana</a:t>
            </a:r>
            <a:r>
              <a:rPr lang="es-ES" b="1" dirty="0"/>
              <a:t> 173.</a:t>
            </a:r>
          </a:p>
          <a:p>
            <a:pPr marL="342900" indent="-342900">
              <a:buClr>
                <a:schemeClr val="tx1"/>
              </a:buClr>
              <a:buFont typeface="+mj-lt"/>
              <a:buAutoNum type="arabicPeriod" startAt="16"/>
            </a:pPr>
            <a:r>
              <a:rPr lang="cs-CZ" b="1" dirty="0">
                <a:highlight>
                  <a:srgbClr val="FFDD7D"/>
                </a:highlight>
              </a:rPr>
              <a:t>Nedávejte dětem velké porce</a:t>
            </a:r>
            <a:r>
              <a:rPr lang="es-ES" b="1" dirty="0">
                <a:highlight>
                  <a:srgbClr val="FFDD7D"/>
                </a:highlight>
              </a:rPr>
              <a:t>:</a:t>
            </a:r>
            <a:r>
              <a:rPr lang="es-ES" b="1" dirty="0"/>
              <a:t> </a:t>
            </a:r>
            <a:r>
              <a:rPr lang="en-US" b="1" dirty="0" err="1"/>
              <a:t>Rodiče</a:t>
            </a:r>
            <a:r>
              <a:rPr lang="en-US" b="1" dirty="0"/>
              <a:t>, </a:t>
            </a:r>
            <a:r>
              <a:rPr lang="en-US" b="1" dirty="0" err="1"/>
              <a:t>položte</a:t>
            </a:r>
            <a:r>
              <a:rPr lang="en-US" b="1" dirty="0"/>
              <a:t> </a:t>
            </a:r>
            <a:r>
              <a:rPr lang="en-US" b="1" dirty="0" err="1"/>
              <a:t>svým</a:t>
            </a:r>
            <a:r>
              <a:rPr lang="en-US" b="1" dirty="0"/>
              <a:t> </a:t>
            </a:r>
            <a:r>
              <a:rPr lang="en-US" b="1" dirty="0" err="1"/>
              <a:t>dětem</a:t>
            </a:r>
            <a:r>
              <a:rPr lang="cs-CZ" b="1" dirty="0"/>
              <a:t> takové</a:t>
            </a:r>
            <a:r>
              <a:rPr lang="en-US" b="1" dirty="0"/>
              <a:t> </a:t>
            </a:r>
            <a:r>
              <a:rPr lang="en-US" b="1" dirty="0" err="1"/>
              <a:t>množství</a:t>
            </a:r>
            <a:r>
              <a:rPr lang="cs-CZ" b="1" dirty="0"/>
              <a:t> jídla</a:t>
            </a:r>
            <a:r>
              <a:rPr lang="en-US" b="1" dirty="0"/>
              <a:t>, </a:t>
            </a:r>
            <a:r>
              <a:rPr lang="en-US" b="1" dirty="0" err="1"/>
              <a:t>které</a:t>
            </a:r>
            <a:r>
              <a:rPr lang="en-US" b="1" dirty="0"/>
              <a:t> by </a:t>
            </a:r>
            <a:r>
              <a:rPr lang="en-US" b="1" dirty="0" err="1"/>
              <a:t>měly</a:t>
            </a:r>
            <a:r>
              <a:rPr lang="en-US" b="1" dirty="0"/>
              <a:t> </a:t>
            </a:r>
            <a:r>
              <a:rPr lang="en-US" b="1" dirty="0" err="1"/>
              <a:t>sníst</a:t>
            </a:r>
            <a:r>
              <a:rPr lang="en-US" b="1" dirty="0"/>
              <a:t>. </a:t>
            </a:r>
            <a:r>
              <a:rPr lang="en-US" b="1" dirty="0" err="1"/>
              <a:t>Nenechávejte</a:t>
            </a:r>
            <a:r>
              <a:rPr lang="en-US" b="1" dirty="0"/>
              <a:t> </a:t>
            </a:r>
            <a:r>
              <a:rPr lang="en-US" b="1" dirty="0" err="1"/>
              <a:t>na</a:t>
            </a:r>
            <a:r>
              <a:rPr lang="en-US" b="1" dirty="0"/>
              <a:t> </a:t>
            </a:r>
            <a:r>
              <a:rPr lang="en-US" b="1" dirty="0" err="1"/>
              <a:t>nich</a:t>
            </a:r>
            <a:r>
              <a:rPr lang="en-US" b="1" dirty="0"/>
              <a:t>, aby </a:t>
            </a:r>
            <a:r>
              <a:rPr lang="en-US" b="1" dirty="0" err="1"/>
              <a:t>jedli</a:t>
            </a:r>
            <a:r>
              <a:rPr lang="en-US" b="1" dirty="0"/>
              <a:t> </a:t>
            </a:r>
            <a:r>
              <a:rPr lang="en-US" b="1" dirty="0" err="1"/>
              <a:t>jen</a:t>
            </a:r>
            <a:r>
              <a:rPr lang="en-US" b="1" dirty="0"/>
              <a:t> </a:t>
            </a:r>
            <a:r>
              <a:rPr lang="en-US" b="1" dirty="0" err="1"/>
              <a:t>tolik</a:t>
            </a:r>
            <a:r>
              <a:rPr lang="en-US" b="1" dirty="0"/>
              <a:t>, </a:t>
            </a:r>
            <a:r>
              <a:rPr lang="en-US" b="1" dirty="0" err="1"/>
              <a:t>kolik</a:t>
            </a:r>
            <a:r>
              <a:rPr lang="en-US" b="1" dirty="0"/>
              <a:t> se </a:t>
            </a:r>
            <a:r>
              <a:rPr lang="en-US" b="1" dirty="0" err="1"/>
              <a:t>jim</a:t>
            </a:r>
            <a:r>
              <a:rPr lang="en-US" b="1" dirty="0"/>
              <a:t> </a:t>
            </a:r>
            <a:r>
              <a:rPr lang="en-US" b="1" dirty="0" err="1"/>
              <a:t>může</a:t>
            </a:r>
            <a:r>
              <a:rPr lang="en-US" b="1" dirty="0"/>
              <a:t> </a:t>
            </a:r>
            <a:r>
              <a:rPr lang="en-US" b="1" dirty="0" err="1"/>
              <a:t>zdát</a:t>
            </a:r>
            <a:r>
              <a:rPr lang="en-US" b="1" dirty="0"/>
              <a:t>.... </a:t>
            </a:r>
            <a:r>
              <a:rPr lang="en-US" b="1" dirty="0" err="1"/>
              <a:t>Rodiče</a:t>
            </a:r>
            <a:r>
              <a:rPr lang="en-US" b="1" dirty="0"/>
              <a:t>, </a:t>
            </a:r>
            <a:r>
              <a:rPr lang="en-US" b="1" dirty="0" err="1"/>
              <a:t>pokud</a:t>
            </a:r>
            <a:r>
              <a:rPr lang="en-US" b="1" dirty="0"/>
              <a:t> </a:t>
            </a:r>
            <a:r>
              <a:rPr lang="en-US" b="1" dirty="0" err="1"/>
              <a:t>tento</a:t>
            </a:r>
            <a:r>
              <a:rPr lang="en-US" b="1" dirty="0"/>
              <a:t> bod </a:t>
            </a:r>
            <a:r>
              <a:rPr lang="en-US" b="1" dirty="0" err="1"/>
              <a:t>není</a:t>
            </a:r>
            <a:r>
              <a:rPr lang="en-US" b="1" dirty="0"/>
              <a:t> </a:t>
            </a:r>
            <a:r>
              <a:rPr lang="en-US" b="1" dirty="0" err="1"/>
              <a:t>střežen</a:t>
            </a:r>
            <a:r>
              <a:rPr lang="en-US" b="1" dirty="0"/>
              <a:t>, </a:t>
            </a:r>
            <a:r>
              <a:rPr lang="en-US" b="1" dirty="0" err="1"/>
              <a:t>vaše</a:t>
            </a:r>
            <a:r>
              <a:rPr lang="en-US" b="1" dirty="0"/>
              <a:t> </a:t>
            </a:r>
            <a:r>
              <a:rPr lang="en-US" b="1" dirty="0" err="1"/>
              <a:t>děti</a:t>
            </a:r>
            <a:r>
              <a:rPr lang="en-US" b="1" dirty="0"/>
              <a:t> </a:t>
            </a:r>
            <a:r>
              <a:rPr lang="en-US" b="1" dirty="0" err="1"/>
              <a:t>budou</a:t>
            </a:r>
            <a:r>
              <a:rPr lang="en-US" b="1" dirty="0"/>
              <a:t> </a:t>
            </a:r>
            <a:r>
              <a:rPr lang="en-US" b="1" dirty="0" err="1"/>
              <a:t>mít</a:t>
            </a:r>
            <a:r>
              <a:rPr lang="en-US" b="1" dirty="0"/>
              <a:t> </a:t>
            </a:r>
            <a:r>
              <a:rPr lang="en-US" b="1" dirty="0" err="1"/>
              <a:t>nudné</a:t>
            </a:r>
            <a:r>
              <a:rPr lang="en-US" b="1" dirty="0"/>
              <a:t> </a:t>
            </a:r>
            <a:r>
              <a:rPr lang="en-US" b="1" dirty="0" err="1"/>
              <a:t>vnímání</a:t>
            </a:r>
            <a:r>
              <a:rPr lang="en-US" b="1" dirty="0"/>
              <a:t>. </a:t>
            </a:r>
            <a:r>
              <a:rPr lang="en-US" b="1" dirty="0" err="1"/>
              <a:t>Mohou</a:t>
            </a:r>
            <a:r>
              <a:rPr lang="en-US" b="1" dirty="0"/>
              <a:t> </a:t>
            </a:r>
            <a:r>
              <a:rPr lang="en-US" b="1" dirty="0" err="1"/>
              <a:t>chodit</a:t>
            </a:r>
            <a:r>
              <a:rPr lang="en-US" b="1" dirty="0"/>
              <a:t> do </a:t>
            </a:r>
            <a:r>
              <a:rPr lang="en-US" b="1" dirty="0" err="1"/>
              <a:t>školy</a:t>
            </a:r>
            <a:r>
              <a:rPr lang="en-US" b="1" dirty="0"/>
              <a:t>, ale </a:t>
            </a:r>
            <a:r>
              <a:rPr lang="en-US" b="1" dirty="0" err="1"/>
              <a:t>nebudou</a:t>
            </a:r>
            <a:r>
              <a:rPr lang="en-US" b="1" dirty="0"/>
              <a:t> se </a:t>
            </a:r>
            <a:r>
              <a:rPr lang="en-US" b="1" dirty="0" err="1"/>
              <a:t>moci</a:t>
            </a:r>
            <a:r>
              <a:rPr lang="en-US" b="1" dirty="0"/>
              <a:t> </a:t>
            </a:r>
            <a:r>
              <a:rPr lang="en-US" b="1" dirty="0" err="1"/>
              <a:t>učit</a:t>
            </a:r>
            <a:r>
              <a:rPr lang="en-US" b="1" dirty="0"/>
              <a:t> </a:t>
            </a:r>
            <a:r>
              <a:rPr lang="en-US" b="1" dirty="0" err="1"/>
              <a:t>tak</a:t>
            </a:r>
            <a:r>
              <a:rPr lang="en-US" b="1" dirty="0"/>
              <a:t>, jak by </a:t>
            </a:r>
            <a:r>
              <a:rPr lang="en-US" b="1" dirty="0" err="1"/>
              <a:t>měli</a:t>
            </a:r>
            <a:r>
              <a:rPr lang="en-US" b="1" dirty="0"/>
              <a:t>; </a:t>
            </a:r>
            <a:r>
              <a:rPr lang="en-US" b="1" dirty="0" err="1"/>
              <a:t>Síla</a:t>
            </a:r>
            <a:r>
              <a:rPr lang="en-US" b="1" dirty="0"/>
              <a:t>, </a:t>
            </a:r>
            <a:r>
              <a:rPr lang="en-US" b="1" dirty="0" err="1"/>
              <a:t>která</a:t>
            </a:r>
            <a:r>
              <a:rPr lang="en-US" b="1" dirty="0"/>
              <a:t> by </a:t>
            </a:r>
            <a:r>
              <a:rPr lang="en-US" b="1" dirty="0" err="1"/>
              <a:t>měla</a:t>
            </a:r>
            <a:r>
              <a:rPr lang="en-US" b="1" dirty="0"/>
              <a:t> </a:t>
            </a:r>
            <a:r>
              <a:rPr lang="en-US" b="1" dirty="0" err="1"/>
              <a:t>jít</a:t>
            </a:r>
            <a:r>
              <a:rPr lang="en-US" b="1" dirty="0"/>
              <a:t> do </a:t>
            </a:r>
            <a:r>
              <a:rPr lang="en-US" b="1" dirty="0" err="1"/>
              <a:t>mozku</a:t>
            </a:r>
            <a:r>
              <a:rPr lang="en-US" b="1" dirty="0"/>
              <a:t>, se </a:t>
            </a:r>
            <a:r>
              <a:rPr lang="en-US" b="1" dirty="0" err="1"/>
              <a:t>používá</a:t>
            </a:r>
            <a:r>
              <a:rPr lang="en-US" b="1" dirty="0"/>
              <a:t> </a:t>
            </a:r>
            <a:r>
              <a:rPr lang="en-US" b="1" dirty="0" err="1"/>
              <a:t>při</a:t>
            </a:r>
            <a:r>
              <a:rPr lang="en-US" b="1" dirty="0"/>
              <a:t> </a:t>
            </a:r>
            <a:r>
              <a:rPr lang="en-US" b="1" dirty="0" err="1"/>
              <a:t>péči</a:t>
            </a:r>
            <a:r>
              <a:rPr lang="en-US" b="1" dirty="0"/>
              <a:t> o </a:t>
            </a:r>
            <a:r>
              <a:rPr lang="en-US" b="1" dirty="0" err="1"/>
              <a:t>další</a:t>
            </a:r>
            <a:r>
              <a:rPr lang="en-US" b="1" dirty="0"/>
              <a:t> </a:t>
            </a:r>
            <a:r>
              <a:rPr lang="en-US" b="1" dirty="0" err="1"/>
              <a:t>jídlo</a:t>
            </a:r>
            <a:r>
              <a:rPr lang="en-US" b="1" dirty="0"/>
              <a:t>, </a:t>
            </a:r>
            <a:r>
              <a:rPr lang="en-US" b="1" dirty="0" err="1"/>
              <a:t>které</a:t>
            </a:r>
            <a:r>
              <a:rPr lang="en-US" b="1" dirty="0"/>
              <a:t> </a:t>
            </a:r>
            <a:r>
              <a:rPr lang="en-US" b="1" dirty="0" err="1"/>
              <a:t>zatěžuje</a:t>
            </a:r>
            <a:r>
              <a:rPr lang="en-US" b="1" dirty="0"/>
              <a:t> </a:t>
            </a:r>
            <a:r>
              <a:rPr lang="en-US" b="1" dirty="0" err="1"/>
              <a:t>žaludek</a:t>
            </a:r>
            <a:r>
              <a:rPr lang="en-US" b="1" dirty="0"/>
              <a:t>. </a:t>
            </a:r>
            <a:r>
              <a:rPr lang="en-US" b="1" dirty="0" err="1"/>
              <a:t>Rodiče</a:t>
            </a:r>
            <a:r>
              <a:rPr lang="en-US" b="1" dirty="0"/>
              <a:t> </a:t>
            </a:r>
            <a:r>
              <a:rPr lang="en-US" b="1" dirty="0" err="1"/>
              <a:t>musí</a:t>
            </a:r>
            <a:r>
              <a:rPr lang="en-US" b="1" dirty="0"/>
              <a:t> </a:t>
            </a:r>
            <a:r>
              <a:rPr lang="en-US" b="1" dirty="0" err="1"/>
              <a:t>být</a:t>
            </a:r>
            <a:r>
              <a:rPr lang="en-US" b="1" dirty="0"/>
              <a:t> </a:t>
            </a:r>
            <a:r>
              <a:rPr lang="en-US" b="1" dirty="0" err="1"/>
              <a:t>vzděláváni</a:t>
            </a:r>
            <a:r>
              <a:rPr lang="en-US" b="1" dirty="0"/>
              <a:t>, aby </a:t>
            </a:r>
            <a:r>
              <a:rPr lang="en-US" b="1" dirty="0" err="1"/>
              <a:t>viděli</a:t>
            </a:r>
            <a:r>
              <a:rPr lang="en-US" b="1" dirty="0"/>
              <a:t>, </a:t>
            </a:r>
            <a:r>
              <a:rPr lang="en-US" b="1" dirty="0" err="1"/>
              <a:t>že</a:t>
            </a:r>
            <a:r>
              <a:rPr lang="en-US" b="1" dirty="0"/>
              <a:t> </a:t>
            </a:r>
            <a:r>
              <a:rPr lang="en-US" b="1" dirty="0" err="1"/>
              <a:t>příliš</a:t>
            </a:r>
            <a:r>
              <a:rPr lang="en-US" b="1" dirty="0"/>
              <a:t> </a:t>
            </a:r>
            <a:r>
              <a:rPr lang="en-US" b="1" dirty="0" err="1"/>
              <a:t>mnoho</a:t>
            </a:r>
            <a:r>
              <a:rPr lang="en-US" b="1" dirty="0"/>
              <a:t> </a:t>
            </a:r>
            <a:r>
              <a:rPr lang="en-US" b="1" dirty="0" err="1"/>
              <a:t>jídla</a:t>
            </a:r>
            <a:r>
              <a:rPr lang="en-US" b="1" dirty="0"/>
              <a:t> </a:t>
            </a:r>
            <a:r>
              <a:rPr lang="en-US" b="1" dirty="0" err="1"/>
              <a:t>podávané</a:t>
            </a:r>
            <a:r>
              <a:rPr lang="en-US" b="1" dirty="0"/>
              <a:t> </a:t>
            </a:r>
            <a:r>
              <a:rPr lang="en-US" b="1" dirty="0" err="1"/>
              <a:t>dětem</a:t>
            </a:r>
            <a:r>
              <a:rPr lang="en-US" b="1" dirty="0"/>
              <a:t> je </a:t>
            </a:r>
            <a:r>
              <a:rPr lang="en-US" b="1" dirty="0" err="1"/>
              <a:t>činí</a:t>
            </a:r>
            <a:r>
              <a:rPr lang="en-US" b="1" dirty="0"/>
              <a:t> </a:t>
            </a:r>
            <a:r>
              <a:rPr lang="en-US" b="1" dirty="0" err="1"/>
              <a:t>slabými</a:t>
            </a:r>
            <a:r>
              <a:rPr lang="en-US" b="1" dirty="0"/>
              <a:t>, </a:t>
            </a:r>
            <a:r>
              <a:rPr lang="en-US" b="1" dirty="0" err="1"/>
              <a:t>místo</a:t>
            </a:r>
            <a:r>
              <a:rPr lang="en-US" b="1" dirty="0"/>
              <a:t> aby </a:t>
            </a:r>
            <a:r>
              <a:rPr lang="en-US" b="1" dirty="0" err="1"/>
              <a:t>byly</a:t>
            </a:r>
            <a:r>
              <a:rPr lang="en-US" b="1" dirty="0"/>
              <a:t> </a:t>
            </a:r>
            <a:r>
              <a:rPr lang="en-US" b="1" dirty="0" err="1"/>
              <a:t>robustní</a:t>
            </a:r>
            <a:r>
              <a:rPr lang="en-US" b="1" dirty="0"/>
              <a:t>.—</a:t>
            </a:r>
            <a:r>
              <a:rPr lang="cs-CZ" b="1" dirty="0"/>
              <a:t> EGW: </a:t>
            </a:r>
            <a:r>
              <a:rPr lang="en-US" b="1" dirty="0" err="1"/>
              <a:t>Ms</a:t>
            </a:r>
            <a:r>
              <a:rPr lang="cs-CZ" b="1" dirty="0"/>
              <a:t> strana</a:t>
            </a:r>
            <a:r>
              <a:rPr lang="en-US" b="1" dirty="0"/>
              <a:t> 155, 1899</a:t>
            </a:r>
            <a:r>
              <a:rPr lang="es-ES" b="1" dirty="0"/>
              <a:t>.</a:t>
            </a:r>
          </a:p>
          <a:p>
            <a:pPr marL="342900" indent="-342900">
              <a:buClr>
                <a:schemeClr val="tx1"/>
              </a:buClr>
              <a:buFont typeface="+mj-lt"/>
              <a:buAutoNum type="arabicPeriod" startAt="16"/>
            </a:pPr>
            <a:r>
              <a:rPr lang="cs-CZ" b="1" dirty="0">
                <a:highlight>
                  <a:srgbClr val="E8FFA7"/>
                </a:highlight>
              </a:rPr>
              <a:t>Význam jídla</a:t>
            </a:r>
            <a:r>
              <a:rPr lang="es-ES" b="1" dirty="0">
                <a:highlight>
                  <a:srgbClr val="E8FFA7"/>
                </a:highlight>
              </a:rPr>
              <a:t>:</a:t>
            </a:r>
            <a:r>
              <a:rPr lang="es-ES" b="1" dirty="0"/>
              <a:t> </a:t>
            </a:r>
            <a:r>
              <a:rPr lang="en-US" b="1" dirty="0"/>
              <a:t>To, co </a:t>
            </a:r>
            <a:r>
              <a:rPr lang="en-US" b="1" dirty="0" err="1"/>
              <a:t>jíme</a:t>
            </a:r>
            <a:r>
              <a:rPr lang="en-US" b="1" dirty="0"/>
              <a:t> a </a:t>
            </a:r>
            <a:r>
              <a:rPr lang="en-US" b="1" dirty="0" err="1"/>
              <a:t>pijeme</a:t>
            </a:r>
            <a:r>
              <a:rPr lang="en-US" b="1" dirty="0"/>
              <a:t>, </a:t>
            </a:r>
            <a:r>
              <a:rPr lang="en-US" b="1" dirty="0" err="1"/>
              <a:t>má</a:t>
            </a:r>
            <a:r>
              <a:rPr lang="en-US" b="1" dirty="0"/>
              <a:t> </a:t>
            </a:r>
            <a:r>
              <a:rPr lang="en-US" b="1" dirty="0" err="1"/>
              <a:t>důležitý</a:t>
            </a:r>
            <a:r>
              <a:rPr lang="en-US" b="1" dirty="0"/>
              <a:t> </a:t>
            </a:r>
            <a:r>
              <a:rPr lang="en-US" b="1" dirty="0" err="1"/>
              <a:t>vliv</a:t>
            </a:r>
            <a:r>
              <a:rPr lang="en-US" b="1" dirty="0"/>
              <a:t> </a:t>
            </a:r>
            <a:r>
              <a:rPr lang="en-US" b="1" dirty="0" err="1"/>
              <a:t>na</a:t>
            </a:r>
            <a:r>
              <a:rPr lang="en-US" b="1" dirty="0"/>
              <a:t> </a:t>
            </a:r>
            <a:r>
              <a:rPr lang="en-US" b="1" dirty="0" err="1"/>
              <a:t>náš</a:t>
            </a:r>
            <a:r>
              <a:rPr lang="en-US" b="1" dirty="0"/>
              <a:t> </a:t>
            </a:r>
            <a:r>
              <a:rPr lang="en-US" b="1" dirty="0" err="1"/>
              <a:t>život</a:t>
            </a:r>
            <a:r>
              <a:rPr lang="en-US" b="1" dirty="0"/>
              <a:t> a </a:t>
            </a:r>
            <a:r>
              <a:rPr lang="en-US" b="1" dirty="0" err="1"/>
              <a:t>charakter</a:t>
            </a:r>
            <a:r>
              <a:rPr lang="en-US" b="1" dirty="0"/>
              <a:t> a </a:t>
            </a:r>
            <a:r>
              <a:rPr lang="en-US" b="1" dirty="0" err="1"/>
              <a:t>křesťané</a:t>
            </a:r>
            <a:r>
              <a:rPr lang="en-US" b="1" dirty="0"/>
              <a:t> by </a:t>
            </a:r>
            <a:r>
              <a:rPr lang="en-US" b="1" dirty="0" err="1"/>
              <a:t>měli</a:t>
            </a:r>
            <a:r>
              <a:rPr lang="en-US" b="1" dirty="0"/>
              <a:t> </a:t>
            </a:r>
            <a:r>
              <a:rPr lang="en-US" b="1" dirty="0" err="1"/>
              <a:t>uvést</a:t>
            </a:r>
            <a:r>
              <a:rPr lang="en-US" b="1" dirty="0"/>
              <a:t> </a:t>
            </a:r>
            <a:r>
              <a:rPr lang="en-US" b="1" dirty="0" err="1"/>
              <a:t>své</a:t>
            </a:r>
            <a:r>
              <a:rPr lang="en-US" b="1" dirty="0"/>
              <a:t> </a:t>
            </a:r>
            <a:r>
              <a:rPr lang="en-US" b="1" dirty="0" err="1"/>
              <a:t>zvyky</a:t>
            </a:r>
            <a:r>
              <a:rPr lang="en-US" b="1" dirty="0"/>
              <a:t> </a:t>
            </a:r>
            <a:r>
              <a:rPr lang="en-US" b="1" dirty="0" err="1"/>
              <a:t>jíst</a:t>
            </a:r>
            <a:r>
              <a:rPr lang="en-US" b="1" dirty="0"/>
              <a:t> a </a:t>
            </a:r>
            <a:r>
              <a:rPr lang="en-US" b="1" dirty="0" err="1"/>
              <a:t>pít</a:t>
            </a:r>
            <a:r>
              <a:rPr lang="en-US" b="1" dirty="0"/>
              <a:t> do </a:t>
            </a:r>
            <a:r>
              <a:rPr lang="en-US" b="1" dirty="0" err="1"/>
              <a:t>souladu</a:t>
            </a:r>
            <a:r>
              <a:rPr lang="en-US" b="1" dirty="0"/>
              <a:t> se </a:t>
            </a:r>
            <a:r>
              <a:rPr lang="en-US" b="1" dirty="0" err="1"/>
              <a:t>zákony</a:t>
            </a:r>
            <a:r>
              <a:rPr lang="en-US" b="1" dirty="0"/>
              <a:t> </a:t>
            </a:r>
            <a:r>
              <a:rPr lang="en-US" b="1" dirty="0" err="1"/>
              <a:t>přírody</a:t>
            </a:r>
            <a:r>
              <a:rPr lang="en-US" b="1" dirty="0"/>
              <a:t>. V </a:t>
            </a:r>
            <a:r>
              <a:rPr lang="en-US" b="1" dirty="0" err="1"/>
              <a:t>těchto</a:t>
            </a:r>
            <a:r>
              <a:rPr lang="en-US" b="1" dirty="0"/>
              <a:t> </a:t>
            </a:r>
            <a:r>
              <a:rPr lang="en-US" b="1" dirty="0" err="1"/>
              <a:t>záležitostech</a:t>
            </a:r>
            <a:r>
              <a:rPr lang="en-US" b="1" dirty="0"/>
              <a:t> </a:t>
            </a:r>
            <a:r>
              <a:rPr lang="en-US" b="1" dirty="0" err="1"/>
              <a:t>si</a:t>
            </a:r>
            <a:r>
              <a:rPr lang="en-US" b="1" dirty="0"/>
              <a:t> </a:t>
            </a:r>
            <a:r>
              <a:rPr lang="en-US" b="1" dirty="0" err="1"/>
              <a:t>musíme</a:t>
            </a:r>
            <a:r>
              <a:rPr lang="en-US" b="1" dirty="0"/>
              <a:t> </a:t>
            </a:r>
            <a:r>
              <a:rPr lang="en-US" b="1" dirty="0" err="1"/>
              <a:t>uvědomit</a:t>
            </a:r>
            <a:r>
              <a:rPr lang="en-US" b="1" dirty="0"/>
              <a:t> </a:t>
            </a:r>
            <a:r>
              <a:rPr lang="en-US" b="1" dirty="0" err="1"/>
              <a:t>své</a:t>
            </a:r>
            <a:r>
              <a:rPr lang="en-US" b="1" dirty="0"/>
              <a:t> </a:t>
            </a:r>
            <a:r>
              <a:rPr lang="en-US" b="1" dirty="0" err="1"/>
              <a:t>závazky</a:t>
            </a:r>
            <a:r>
              <a:rPr lang="en-US" b="1" dirty="0"/>
              <a:t> </a:t>
            </a:r>
            <a:r>
              <a:rPr lang="en-US" b="1" dirty="0" err="1"/>
              <a:t>vůči</a:t>
            </a:r>
            <a:r>
              <a:rPr lang="en-US" b="1" dirty="0"/>
              <a:t> </a:t>
            </a:r>
            <a:r>
              <a:rPr lang="en-US" b="1" dirty="0" err="1"/>
              <a:t>Bohu</a:t>
            </a:r>
            <a:r>
              <a:rPr lang="en-US" b="1" dirty="0"/>
              <a:t>.—</a:t>
            </a:r>
            <a:r>
              <a:rPr lang="cs-CZ" b="1" dirty="0"/>
              <a:t> EGW: </a:t>
            </a:r>
            <a:r>
              <a:rPr lang="en-US" b="1" dirty="0" err="1"/>
              <a:t>Ms</a:t>
            </a:r>
            <a:r>
              <a:rPr lang="cs-CZ" b="1" dirty="0"/>
              <a:t> strana</a:t>
            </a:r>
            <a:r>
              <a:rPr lang="en-US" b="1" dirty="0"/>
              <a:t> 47, 1896.</a:t>
            </a:r>
            <a:endParaRPr lang="es-ES" b="1" dirty="0"/>
          </a:p>
        </p:txBody>
      </p:sp>
      <p:pic>
        <p:nvPicPr>
          <p:cNvPr id="10" name="Imagen 9" descr="Forma, Flecha&#10;&#10;Descripción generada automáticamente">
            <a:extLst>
              <a:ext uri="{FF2B5EF4-FFF2-40B4-BE49-F238E27FC236}">
                <a16:creationId xmlns:a16="http://schemas.microsoft.com/office/drawing/2014/main" id="{4861623F-2B63-924F-E39D-49A2B5D696C8}"/>
              </a:ext>
            </a:extLst>
          </p:cNvPr>
          <p:cNvPicPr>
            <a:picLocks noChangeAspect="1"/>
          </p:cNvPicPr>
          <p:nvPr/>
        </p:nvPicPr>
        <p:blipFill rotWithShape="1">
          <a:blip r:embed="rId4">
            <a:extLst>
              <a:ext uri="{28A0092B-C50C-407E-A947-70E740481C1C}">
                <a14:useLocalDpi xmlns:a14="http://schemas.microsoft.com/office/drawing/2010/main" val="0"/>
              </a:ext>
            </a:extLst>
          </a:blip>
          <a:srcRect l="8609" t="4943" r="2806" b="18335"/>
          <a:stretch/>
        </p:blipFill>
        <p:spPr>
          <a:xfrm>
            <a:off x="8227287" y="225135"/>
            <a:ext cx="1269857" cy="1099812"/>
          </a:xfrm>
          <a:prstGeom prst="snip2DiagRect">
            <a:avLst>
              <a:gd name="adj1" fmla="val 15797"/>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plato de comida diferente en una mesa&#10;&#10;Descripción generada automáticamente">
            <a:extLst>
              <a:ext uri="{FF2B5EF4-FFF2-40B4-BE49-F238E27FC236}">
                <a16:creationId xmlns:a16="http://schemas.microsoft.com/office/drawing/2014/main" id="{F54BD390-7DC3-28DB-C7A3-2DD2F6649CC0}"/>
              </a:ext>
            </a:extLst>
          </p:cNvPr>
          <p:cNvPicPr>
            <a:picLocks noChangeAspect="1"/>
          </p:cNvPicPr>
          <p:nvPr/>
        </p:nvPicPr>
        <p:blipFill rotWithShape="1">
          <a:blip r:embed="rId5">
            <a:extLst>
              <a:ext uri="{28A0092B-C50C-407E-A947-70E740481C1C}">
                <a14:useLocalDpi xmlns:a14="http://schemas.microsoft.com/office/drawing/2010/main" val="0"/>
              </a:ext>
            </a:extLst>
          </a:blip>
          <a:srcRect t="9370" b="9370"/>
          <a:stretch/>
        </p:blipFill>
        <p:spPr>
          <a:xfrm>
            <a:off x="143054" y="2728203"/>
            <a:ext cx="2156150" cy="1225847"/>
          </a:xfrm>
          <a:prstGeom prst="snip2DiagRect">
            <a:avLst>
              <a:gd name="adj1" fmla="val 1491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Mujer con plato de comida&#10;&#10;Descripción generada automáticamente con confianza media">
            <a:extLst>
              <a:ext uri="{FF2B5EF4-FFF2-40B4-BE49-F238E27FC236}">
                <a16:creationId xmlns:a16="http://schemas.microsoft.com/office/drawing/2014/main" id="{6567B4D4-2268-FC75-C84D-CD6B01EBD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149" y="5413040"/>
            <a:ext cx="2048055" cy="1285481"/>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Una persona comiendo comida&#10;&#10;Descripción generada automáticamente con confianza baja">
            <a:extLst>
              <a:ext uri="{FF2B5EF4-FFF2-40B4-BE49-F238E27FC236}">
                <a16:creationId xmlns:a16="http://schemas.microsoft.com/office/drawing/2014/main" id="{B785FDFE-F39B-4995-4DC1-589351C96E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2641" y="1553214"/>
            <a:ext cx="1496825" cy="1099812"/>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Imagen 19" descr="Un plato de comida diferente en una mesa con varios platos de comida&#10;&#10;Descripción generada automáticamente">
            <a:extLst>
              <a:ext uri="{FF2B5EF4-FFF2-40B4-BE49-F238E27FC236}">
                <a16:creationId xmlns:a16="http://schemas.microsoft.com/office/drawing/2014/main" id="{6FBAAFEE-41CA-AF27-F64C-ED7582AEC9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054" y="4046870"/>
            <a:ext cx="2156150" cy="1273637"/>
          </a:xfrm>
          <a:prstGeom prst="snip2DiagRect">
            <a:avLst>
              <a:gd name="adj1" fmla="val 19384"/>
              <a:gd name="adj2" fmla="val 16667"/>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64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left)">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left)">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wipe(left)">
                                      <p:cBhvr>
                                        <p:cTn id="6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997D64-4020-4405-0829-CB92CCA788E7}"/>
              </a:ext>
            </a:extLst>
          </p:cNvPr>
          <p:cNvSpPr txBox="1"/>
          <p:nvPr/>
        </p:nvSpPr>
        <p:spPr>
          <a:xfrm>
            <a:off x="6069736" y="232427"/>
            <a:ext cx="5800388" cy="1754326"/>
          </a:xfrm>
          <a:prstGeom prst="rect">
            <a:avLst/>
          </a:prstGeom>
          <a:noFill/>
        </p:spPr>
        <p:txBody>
          <a:bodyPr wrap="square">
            <a:spAutoFit/>
          </a:bodyPr>
          <a:lstStyle/>
          <a:p>
            <a:r>
              <a:rPr lang="es-ES" b="1" dirty="0" err="1">
                <a:solidFill>
                  <a:srgbClr val="C00000"/>
                </a:solidFill>
              </a:rPr>
              <a:t>Neukázněnost</a:t>
            </a:r>
            <a:r>
              <a:rPr lang="es-ES" b="1" dirty="0">
                <a:solidFill>
                  <a:srgbClr val="C00000"/>
                </a:solidFill>
              </a:rPr>
              <a:t> </a:t>
            </a:r>
            <a:r>
              <a:rPr lang="en-US" b="1" dirty="0"/>
              <a:t>je </a:t>
            </a:r>
            <a:r>
              <a:rPr lang="en-US" b="1" dirty="0" err="1"/>
              <a:t>základem</a:t>
            </a:r>
            <a:r>
              <a:rPr lang="en-US" b="1" dirty="0"/>
              <a:t> </a:t>
            </a:r>
            <a:r>
              <a:rPr lang="en-US" b="1" dirty="0" err="1"/>
              <a:t>většího</a:t>
            </a:r>
            <a:r>
              <a:rPr lang="en-US" b="1" dirty="0"/>
              <a:t> </a:t>
            </a:r>
            <a:r>
              <a:rPr lang="en-US" b="1" dirty="0" err="1"/>
              <a:t>podílu</a:t>
            </a:r>
            <a:r>
              <a:rPr lang="en-US" b="1" dirty="0"/>
              <a:t> </a:t>
            </a:r>
            <a:r>
              <a:rPr lang="en-US" b="1" dirty="0" err="1"/>
              <a:t>nemocí</a:t>
            </a:r>
            <a:r>
              <a:rPr lang="en-US" b="1" dirty="0"/>
              <a:t> </a:t>
            </a:r>
            <a:r>
              <a:rPr lang="en-US" b="1" dirty="0" err="1"/>
              <a:t>života</a:t>
            </a:r>
            <a:r>
              <a:rPr lang="en-US" b="1" dirty="0"/>
              <a:t>. </a:t>
            </a:r>
            <a:r>
              <a:rPr lang="en-US" b="1" dirty="0" err="1"/>
              <a:t>Ročně</a:t>
            </a:r>
            <a:r>
              <a:rPr lang="en-US" b="1" dirty="0"/>
              <a:t> </a:t>
            </a:r>
            <a:r>
              <a:rPr lang="en-US" b="1" dirty="0" err="1"/>
              <a:t>jich</a:t>
            </a:r>
            <a:r>
              <a:rPr lang="en-US" b="1" dirty="0"/>
              <a:t> </a:t>
            </a:r>
            <a:r>
              <a:rPr lang="en-US" b="1" dirty="0" err="1"/>
              <a:t>zničí</a:t>
            </a:r>
            <a:r>
              <a:rPr lang="en-US" b="1" dirty="0"/>
              <a:t> </a:t>
            </a:r>
            <a:r>
              <a:rPr lang="en-US" b="1" dirty="0" err="1"/>
              <a:t>desítky</a:t>
            </a:r>
            <a:r>
              <a:rPr lang="en-US" b="1" dirty="0"/>
              <a:t> </a:t>
            </a:r>
            <a:r>
              <a:rPr lang="en-US" b="1" dirty="0" err="1"/>
              <a:t>tisíc</a:t>
            </a:r>
            <a:r>
              <a:rPr lang="en-US" b="1" dirty="0"/>
              <a:t>. </a:t>
            </a:r>
            <a:r>
              <a:rPr lang="en-US" b="1" dirty="0" err="1"/>
              <a:t>Nemluvíme</a:t>
            </a:r>
            <a:r>
              <a:rPr lang="en-US" b="1" dirty="0"/>
              <a:t> o </a:t>
            </a:r>
            <a:r>
              <a:rPr lang="en-US" b="1" dirty="0" err="1"/>
              <a:t>nestřídmosti</a:t>
            </a:r>
            <a:r>
              <a:rPr lang="en-US" b="1" dirty="0"/>
              <a:t> </a:t>
            </a:r>
            <a:r>
              <a:rPr lang="en-US" b="1" dirty="0" err="1"/>
              <a:t>jako</a:t>
            </a:r>
            <a:r>
              <a:rPr lang="en-US" b="1" dirty="0"/>
              <a:t> o </a:t>
            </a:r>
            <a:r>
              <a:rPr lang="en-US" b="1" dirty="0" err="1"/>
              <a:t>omezené</a:t>
            </a:r>
            <a:r>
              <a:rPr lang="en-US" b="1" dirty="0"/>
              <a:t> </a:t>
            </a:r>
            <a:r>
              <a:rPr lang="en-US" b="1" dirty="0" err="1"/>
              <a:t>pouze</a:t>
            </a:r>
            <a:r>
              <a:rPr lang="en-US" b="1" dirty="0"/>
              <a:t> </a:t>
            </a:r>
            <a:r>
              <a:rPr lang="en-US" b="1" dirty="0" err="1"/>
              <a:t>na</a:t>
            </a:r>
            <a:r>
              <a:rPr lang="en-US" b="1" dirty="0"/>
              <a:t> </a:t>
            </a:r>
            <a:r>
              <a:rPr lang="en-US" b="1" dirty="0" err="1"/>
              <a:t>užívání</a:t>
            </a:r>
            <a:r>
              <a:rPr lang="en-US" b="1" dirty="0"/>
              <a:t> </a:t>
            </a:r>
            <a:r>
              <a:rPr lang="en-US" b="1" dirty="0" err="1"/>
              <a:t>omamných</a:t>
            </a:r>
            <a:r>
              <a:rPr lang="en-US" b="1" dirty="0"/>
              <a:t> </a:t>
            </a:r>
            <a:r>
              <a:rPr lang="en-US" b="1" dirty="0" err="1"/>
              <a:t>nápojů</a:t>
            </a:r>
            <a:r>
              <a:rPr lang="en-US" b="1" dirty="0"/>
              <a:t>, ale </a:t>
            </a:r>
            <a:r>
              <a:rPr lang="en-US" b="1" dirty="0" err="1"/>
              <a:t>dáváme</a:t>
            </a:r>
            <a:r>
              <a:rPr lang="en-US" b="1" dirty="0"/>
              <a:t> </a:t>
            </a:r>
            <a:r>
              <a:rPr lang="en-US" b="1" dirty="0" err="1"/>
              <a:t>jí</a:t>
            </a:r>
            <a:r>
              <a:rPr lang="en-US" b="1" dirty="0"/>
              <a:t> </a:t>
            </a:r>
            <a:r>
              <a:rPr lang="en-US" b="1" dirty="0" err="1"/>
              <a:t>širší</a:t>
            </a:r>
            <a:r>
              <a:rPr lang="en-US" b="1" dirty="0"/>
              <a:t> </a:t>
            </a:r>
            <a:r>
              <a:rPr lang="en-US" b="1" dirty="0" err="1"/>
              <a:t>význam</a:t>
            </a:r>
            <a:r>
              <a:rPr lang="en-US" b="1" dirty="0"/>
              <a:t>, </a:t>
            </a:r>
            <a:r>
              <a:rPr lang="en-US" b="1" dirty="0" err="1">
                <a:solidFill>
                  <a:srgbClr val="C00000"/>
                </a:solidFill>
              </a:rPr>
              <a:t>včetně</a:t>
            </a:r>
            <a:r>
              <a:rPr lang="en-US" b="1" dirty="0">
                <a:solidFill>
                  <a:srgbClr val="C00000"/>
                </a:solidFill>
              </a:rPr>
              <a:t> </a:t>
            </a:r>
            <a:r>
              <a:rPr lang="en-US" b="1" dirty="0" err="1">
                <a:solidFill>
                  <a:srgbClr val="C00000"/>
                </a:solidFill>
              </a:rPr>
              <a:t>škodlivého</a:t>
            </a:r>
            <a:r>
              <a:rPr lang="en-US" b="1" dirty="0">
                <a:solidFill>
                  <a:srgbClr val="C00000"/>
                </a:solidFill>
              </a:rPr>
              <a:t> </a:t>
            </a:r>
            <a:r>
              <a:rPr lang="en-US" b="1" dirty="0" err="1">
                <a:solidFill>
                  <a:srgbClr val="C00000"/>
                </a:solidFill>
              </a:rPr>
              <a:t>požitkářství</a:t>
            </a:r>
            <a:r>
              <a:rPr lang="en-US" b="1" dirty="0">
                <a:solidFill>
                  <a:srgbClr val="C00000"/>
                </a:solidFill>
              </a:rPr>
              <a:t> </a:t>
            </a:r>
            <a:r>
              <a:rPr lang="en-US" b="1" dirty="0" err="1">
                <a:solidFill>
                  <a:srgbClr val="C00000"/>
                </a:solidFill>
              </a:rPr>
              <a:t>jakékoli</a:t>
            </a:r>
            <a:r>
              <a:rPr lang="en-US" b="1" dirty="0">
                <a:solidFill>
                  <a:srgbClr val="C00000"/>
                </a:solidFill>
              </a:rPr>
              <a:t> </a:t>
            </a:r>
            <a:r>
              <a:rPr lang="en-US" b="1" dirty="0" err="1">
                <a:solidFill>
                  <a:srgbClr val="C00000"/>
                </a:solidFill>
              </a:rPr>
              <a:t>chuti</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vášně</a:t>
            </a:r>
            <a:r>
              <a:rPr lang="es-ES" b="1" dirty="0"/>
              <a:t>.</a:t>
            </a:r>
            <a:r>
              <a:rPr lang="cs-CZ" b="1" dirty="0"/>
              <a:t>                                                     EGW: </a:t>
            </a:r>
            <a:r>
              <a:rPr lang="en-US" b="1" dirty="0"/>
              <a:t>Pacific Health Journal</a:t>
            </a:r>
            <a:r>
              <a:rPr lang="cs-CZ" b="1" dirty="0"/>
              <a:t> duben</a:t>
            </a:r>
            <a:r>
              <a:rPr lang="en-US" b="1" dirty="0"/>
              <a:t> 1890</a:t>
            </a:r>
            <a:r>
              <a:rPr lang="es-ES" b="1" dirty="0"/>
              <a:t>.</a:t>
            </a:r>
          </a:p>
        </p:txBody>
      </p:sp>
      <p:sp>
        <p:nvSpPr>
          <p:cNvPr id="5" name="CuadroTexto 4">
            <a:extLst>
              <a:ext uri="{FF2B5EF4-FFF2-40B4-BE49-F238E27FC236}">
                <a16:creationId xmlns:a16="http://schemas.microsoft.com/office/drawing/2014/main" id="{F6BD264B-A553-82B4-214F-29924AB37932}"/>
              </a:ext>
            </a:extLst>
          </p:cNvPr>
          <p:cNvSpPr txBox="1"/>
          <p:nvPr/>
        </p:nvSpPr>
        <p:spPr>
          <a:xfrm>
            <a:off x="160020" y="2283639"/>
            <a:ext cx="6516825" cy="1200329"/>
          </a:xfrm>
          <a:prstGeom prst="rect">
            <a:avLst/>
          </a:prstGeom>
          <a:noFill/>
        </p:spPr>
        <p:txBody>
          <a:bodyPr wrap="square">
            <a:spAutoFit/>
          </a:bodyPr>
          <a:lstStyle/>
          <a:p>
            <a:r>
              <a:rPr lang="en-US" b="1" dirty="0" err="1">
                <a:solidFill>
                  <a:srgbClr val="C00000"/>
                </a:solidFill>
              </a:rPr>
              <a:t>Nadměrná</a:t>
            </a:r>
            <a:r>
              <a:rPr lang="en-US" b="1" dirty="0">
                <a:solidFill>
                  <a:srgbClr val="C00000"/>
                </a:solidFill>
              </a:rPr>
              <a:t> </a:t>
            </a:r>
            <a:r>
              <a:rPr lang="en-US" b="1" dirty="0" err="1">
                <a:solidFill>
                  <a:srgbClr val="C00000"/>
                </a:solidFill>
              </a:rPr>
              <a:t>shovívavost</a:t>
            </a:r>
            <a:r>
              <a:rPr lang="en-US" b="1" dirty="0">
                <a:solidFill>
                  <a:srgbClr val="C00000"/>
                </a:solidFill>
              </a:rPr>
              <a:t> k </a:t>
            </a:r>
            <a:r>
              <a:rPr lang="en-US" b="1" dirty="0" err="1">
                <a:solidFill>
                  <a:srgbClr val="C00000"/>
                </a:solidFill>
              </a:rPr>
              <a:t>jídlu</a:t>
            </a:r>
            <a:r>
              <a:rPr lang="en-US" b="1" dirty="0">
                <a:solidFill>
                  <a:srgbClr val="C00000"/>
                </a:solidFill>
              </a:rPr>
              <a:t>, </a:t>
            </a:r>
            <a:r>
              <a:rPr lang="en-US" b="1" dirty="0" err="1">
                <a:solidFill>
                  <a:srgbClr val="C00000"/>
                </a:solidFill>
              </a:rPr>
              <a:t>pití</a:t>
            </a:r>
            <a:r>
              <a:rPr lang="en-US" b="1" dirty="0">
                <a:solidFill>
                  <a:srgbClr val="C00000"/>
                </a:solidFill>
              </a:rPr>
              <a:t>, </a:t>
            </a:r>
            <a:r>
              <a:rPr lang="en-US" b="1" dirty="0" err="1">
                <a:solidFill>
                  <a:srgbClr val="C00000"/>
                </a:solidFill>
              </a:rPr>
              <a:t>spánku</a:t>
            </a:r>
            <a:r>
              <a:rPr lang="en-US" b="1" dirty="0">
                <a:solidFill>
                  <a:srgbClr val="C00000"/>
                </a:solidFill>
              </a:rPr>
              <a:t> </a:t>
            </a:r>
            <a:r>
              <a:rPr lang="en-US" b="1" dirty="0" err="1">
                <a:solidFill>
                  <a:srgbClr val="C00000"/>
                </a:solidFill>
              </a:rPr>
              <a:t>nebo</a:t>
            </a:r>
            <a:r>
              <a:rPr lang="en-US" b="1" dirty="0">
                <a:solidFill>
                  <a:srgbClr val="C00000"/>
                </a:solidFill>
              </a:rPr>
              <a:t> </a:t>
            </a:r>
            <a:r>
              <a:rPr lang="cs-CZ" b="1" dirty="0">
                <a:solidFill>
                  <a:srgbClr val="C00000"/>
                </a:solidFill>
              </a:rPr>
              <a:t>pohledu</a:t>
            </a:r>
            <a:r>
              <a:rPr lang="en-US" b="1" dirty="0">
                <a:solidFill>
                  <a:srgbClr val="C00000"/>
                </a:solidFill>
              </a:rPr>
              <a:t> je </a:t>
            </a:r>
            <a:r>
              <a:rPr lang="en-US" b="1" dirty="0" err="1">
                <a:solidFill>
                  <a:srgbClr val="C00000"/>
                </a:solidFill>
              </a:rPr>
              <a:t>hřích</a:t>
            </a:r>
            <a:r>
              <a:rPr lang="es-ES" b="1" dirty="0"/>
              <a:t>. </a:t>
            </a:r>
            <a:r>
              <a:rPr lang="cs-CZ" b="1" dirty="0"/>
              <a:t>H</a:t>
            </a:r>
            <a:r>
              <a:rPr lang="en-US" b="1" dirty="0" err="1"/>
              <a:t>armonické</a:t>
            </a:r>
            <a:r>
              <a:rPr lang="en-US" b="1" dirty="0"/>
              <a:t> </a:t>
            </a:r>
            <a:r>
              <a:rPr lang="en-US" b="1" dirty="0" err="1"/>
              <a:t>zdravé</a:t>
            </a:r>
            <a:r>
              <a:rPr lang="en-US" b="1" dirty="0"/>
              <a:t> </a:t>
            </a:r>
            <a:r>
              <a:rPr lang="en-US" b="1" dirty="0" err="1"/>
              <a:t>působení</a:t>
            </a:r>
            <a:r>
              <a:rPr lang="en-US" b="1" dirty="0"/>
              <a:t> </a:t>
            </a:r>
            <a:r>
              <a:rPr lang="en-US" b="1" dirty="0" err="1"/>
              <a:t>všech</a:t>
            </a:r>
            <a:r>
              <a:rPr lang="en-US" b="1" dirty="0"/>
              <a:t> </a:t>
            </a:r>
            <a:r>
              <a:rPr lang="en-US" b="1" dirty="0" err="1"/>
              <a:t>sil</a:t>
            </a:r>
            <a:r>
              <a:rPr lang="en-US" b="1" dirty="0"/>
              <a:t> </a:t>
            </a:r>
            <a:r>
              <a:rPr lang="en-US" b="1" dirty="0" err="1"/>
              <a:t>těla</a:t>
            </a:r>
            <a:r>
              <a:rPr lang="en-US" b="1" dirty="0"/>
              <a:t> a </a:t>
            </a:r>
            <a:r>
              <a:rPr lang="en-US" b="1" dirty="0" err="1"/>
              <a:t>mysli</a:t>
            </a:r>
            <a:r>
              <a:rPr lang="en-US" b="1" dirty="0"/>
              <a:t> </a:t>
            </a:r>
            <a:r>
              <a:rPr lang="en-US" b="1" dirty="0" err="1"/>
              <a:t>vede</a:t>
            </a:r>
            <a:r>
              <a:rPr lang="en-US" b="1" dirty="0"/>
              <a:t> </a:t>
            </a:r>
            <a:r>
              <a:rPr lang="en-US" b="1" dirty="0" err="1"/>
              <a:t>ke</a:t>
            </a:r>
            <a:r>
              <a:rPr lang="en-US" b="1" dirty="0"/>
              <a:t> </a:t>
            </a:r>
            <a:r>
              <a:rPr lang="en-US" b="1" dirty="0" err="1"/>
              <a:t>štěstí</a:t>
            </a:r>
            <a:r>
              <a:rPr lang="cs-CZ" b="1" dirty="0"/>
              <a:t>.</a:t>
            </a:r>
            <a:r>
              <a:rPr lang="en-US" b="1" dirty="0"/>
              <a:t> </a:t>
            </a:r>
            <a:r>
              <a:rPr lang="en-US" b="1" dirty="0" err="1">
                <a:solidFill>
                  <a:srgbClr val="C00000"/>
                </a:solidFill>
              </a:rPr>
              <a:t>Čím</a:t>
            </a:r>
            <a:r>
              <a:rPr lang="en-US" b="1" dirty="0">
                <a:solidFill>
                  <a:srgbClr val="C00000"/>
                </a:solidFill>
              </a:rPr>
              <a:t> </a:t>
            </a:r>
            <a:r>
              <a:rPr lang="en-US" b="1" dirty="0" err="1">
                <a:solidFill>
                  <a:srgbClr val="C00000"/>
                </a:solidFill>
              </a:rPr>
              <a:t>vznešenější</a:t>
            </a:r>
            <a:r>
              <a:rPr lang="en-US" b="1" dirty="0">
                <a:solidFill>
                  <a:srgbClr val="C00000"/>
                </a:solidFill>
              </a:rPr>
              <a:t> a </a:t>
            </a:r>
            <a:r>
              <a:rPr lang="en-US" b="1" dirty="0" err="1">
                <a:solidFill>
                  <a:srgbClr val="C00000"/>
                </a:solidFill>
              </a:rPr>
              <a:t>rafinovanější</a:t>
            </a:r>
            <a:r>
              <a:rPr lang="en-US" b="1" dirty="0">
                <a:solidFill>
                  <a:srgbClr val="C00000"/>
                </a:solidFill>
              </a:rPr>
              <a:t> </a:t>
            </a:r>
            <a:r>
              <a:rPr lang="en-US" b="1" dirty="0" err="1">
                <a:solidFill>
                  <a:srgbClr val="C00000"/>
                </a:solidFill>
              </a:rPr>
              <a:t>síly</a:t>
            </a:r>
            <a:r>
              <a:rPr lang="en-US" b="1" dirty="0">
                <a:solidFill>
                  <a:srgbClr val="C00000"/>
                </a:solidFill>
              </a:rPr>
              <a:t>, </a:t>
            </a:r>
            <a:r>
              <a:rPr lang="en-US" b="1" dirty="0" err="1">
                <a:solidFill>
                  <a:srgbClr val="C00000"/>
                </a:solidFill>
              </a:rPr>
              <a:t>tím</a:t>
            </a:r>
            <a:r>
              <a:rPr lang="en-US" b="1" dirty="0">
                <a:solidFill>
                  <a:srgbClr val="C00000"/>
                </a:solidFill>
              </a:rPr>
              <a:t> </a:t>
            </a:r>
            <a:r>
              <a:rPr lang="en-US" b="1" dirty="0" err="1">
                <a:solidFill>
                  <a:srgbClr val="C00000"/>
                </a:solidFill>
              </a:rPr>
              <a:t>čistší</a:t>
            </a:r>
            <a:r>
              <a:rPr lang="en-US" b="1" dirty="0">
                <a:solidFill>
                  <a:srgbClr val="C00000"/>
                </a:solidFill>
              </a:rPr>
              <a:t> a </a:t>
            </a:r>
            <a:r>
              <a:rPr lang="en-US" b="1" dirty="0" err="1">
                <a:solidFill>
                  <a:srgbClr val="C00000"/>
                </a:solidFill>
              </a:rPr>
              <a:t>ryzí</a:t>
            </a:r>
            <a:r>
              <a:rPr lang="en-US" b="1" dirty="0">
                <a:solidFill>
                  <a:srgbClr val="C00000"/>
                </a:solidFill>
              </a:rPr>
              <a:t> </a:t>
            </a:r>
            <a:r>
              <a:rPr lang="en-US" b="1" dirty="0" err="1">
                <a:solidFill>
                  <a:srgbClr val="C00000"/>
                </a:solidFill>
              </a:rPr>
              <a:t>štěstí</a:t>
            </a:r>
            <a:r>
              <a:rPr lang="es-ES" b="1" dirty="0"/>
              <a:t>.</a:t>
            </a:r>
            <a:r>
              <a:rPr lang="cs-CZ" b="1" dirty="0"/>
              <a:t>           EGW: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cs-CZ" b="1" dirty="0"/>
              <a:t> strana</a:t>
            </a:r>
            <a:r>
              <a:rPr lang="es-ES" b="1" dirty="0"/>
              <a:t> 44.</a:t>
            </a:r>
          </a:p>
        </p:txBody>
      </p:sp>
      <p:sp>
        <p:nvSpPr>
          <p:cNvPr id="8" name="CuadroTexto 7">
            <a:extLst>
              <a:ext uri="{FF2B5EF4-FFF2-40B4-BE49-F238E27FC236}">
                <a16:creationId xmlns:a16="http://schemas.microsoft.com/office/drawing/2014/main" id="{225FDF32-C56C-66FC-2FA1-985889904C4A}"/>
              </a:ext>
            </a:extLst>
          </p:cNvPr>
          <p:cNvSpPr txBox="1"/>
          <p:nvPr/>
        </p:nvSpPr>
        <p:spPr>
          <a:xfrm>
            <a:off x="160019" y="3859094"/>
            <a:ext cx="7343811" cy="1477328"/>
          </a:xfrm>
          <a:prstGeom prst="rect">
            <a:avLst/>
          </a:prstGeom>
          <a:noFill/>
        </p:spPr>
        <p:txBody>
          <a:bodyPr wrap="square">
            <a:spAutoFit/>
          </a:bodyPr>
          <a:lstStyle/>
          <a:p>
            <a:r>
              <a:rPr lang="en-US" b="1" dirty="0" err="1">
                <a:solidFill>
                  <a:srgbClr val="C00000"/>
                </a:solidFill>
              </a:rPr>
              <a:t>Každá</a:t>
            </a:r>
            <a:r>
              <a:rPr lang="en-US" b="1" dirty="0">
                <a:solidFill>
                  <a:srgbClr val="C00000"/>
                </a:solidFill>
              </a:rPr>
              <a:t> </a:t>
            </a:r>
            <a:r>
              <a:rPr lang="en-US" b="1" dirty="0" err="1">
                <a:solidFill>
                  <a:srgbClr val="C00000"/>
                </a:solidFill>
              </a:rPr>
              <a:t>schopnost</a:t>
            </a:r>
            <a:r>
              <a:rPr lang="en-US" b="1" dirty="0">
                <a:solidFill>
                  <a:srgbClr val="C00000"/>
                </a:solidFill>
              </a:rPr>
              <a:t>, </a:t>
            </a:r>
            <a:r>
              <a:rPr lang="en-US" b="1" dirty="0" err="1">
                <a:solidFill>
                  <a:srgbClr val="C00000"/>
                </a:solidFill>
              </a:rPr>
              <a:t>kterou</a:t>
            </a:r>
            <a:r>
              <a:rPr lang="en-US" b="1" dirty="0">
                <a:solidFill>
                  <a:srgbClr val="C00000"/>
                </a:solidFill>
              </a:rPr>
              <a:t> </a:t>
            </a:r>
            <a:r>
              <a:rPr lang="en-US" b="1" dirty="0" err="1">
                <a:solidFill>
                  <a:srgbClr val="C00000"/>
                </a:solidFill>
              </a:rPr>
              <a:t>nás</a:t>
            </a:r>
            <a:r>
              <a:rPr lang="en-US" b="1" dirty="0">
                <a:solidFill>
                  <a:srgbClr val="C00000"/>
                </a:solidFill>
              </a:rPr>
              <a:t> </a:t>
            </a:r>
            <a:r>
              <a:rPr lang="en-US" b="1" dirty="0" err="1">
                <a:solidFill>
                  <a:srgbClr val="C00000"/>
                </a:solidFill>
              </a:rPr>
              <a:t>Stvořitel</a:t>
            </a:r>
            <a:r>
              <a:rPr lang="en-US" b="1" dirty="0">
                <a:solidFill>
                  <a:srgbClr val="C00000"/>
                </a:solidFill>
              </a:rPr>
              <a:t> </a:t>
            </a:r>
            <a:r>
              <a:rPr lang="en-US" b="1" dirty="0" err="1">
                <a:solidFill>
                  <a:srgbClr val="C00000"/>
                </a:solidFill>
              </a:rPr>
              <a:t>obdařil</a:t>
            </a:r>
            <a:r>
              <a:rPr lang="en-US" b="1" dirty="0">
                <a:solidFill>
                  <a:srgbClr val="C00000"/>
                </a:solidFill>
              </a:rPr>
              <a:t>, by </a:t>
            </a:r>
            <a:r>
              <a:rPr lang="en-US" b="1" dirty="0" err="1">
                <a:solidFill>
                  <a:srgbClr val="C00000"/>
                </a:solidFill>
              </a:rPr>
              <a:t>měla</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pěstována</a:t>
            </a:r>
            <a:r>
              <a:rPr lang="en-US" b="1" dirty="0">
                <a:solidFill>
                  <a:srgbClr val="C00000"/>
                </a:solidFill>
              </a:rPr>
              <a:t> </a:t>
            </a:r>
            <a:r>
              <a:rPr lang="cs-CZ" b="1" dirty="0">
                <a:solidFill>
                  <a:srgbClr val="C00000"/>
                </a:solidFill>
              </a:rPr>
              <a:t>              </a:t>
            </a:r>
            <a:r>
              <a:rPr lang="en-US" b="1" dirty="0">
                <a:solidFill>
                  <a:srgbClr val="C00000"/>
                </a:solidFill>
              </a:rPr>
              <a:t>k </a:t>
            </a:r>
            <a:r>
              <a:rPr lang="en-US" b="1" dirty="0" err="1">
                <a:solidFill>
                  <a:srgbClr val="C00000"/>
                </a:solidFill>
              </a:rPr>
              <a:t>nejvyššímu</a:t>
            </a:r>
            <a:r>
              <a:rPr lang="en-US" b="1" dirty="0">
                <a:solidFill>
                  <a:srgbClr val="C00000"/>
                </a:solidFill>
              </a:rPr>
              <a:t> </a:t>
            </a:r>
            <a:r>
              <a:rPr lang="en-US" b="1" dirty="0" err="1">
                <a:solidFill>
                  <a:srgbClr val="C00000"/>
                </a:solidFill>
              </a:rPr>
              <a:t>stupni</a:t>
            </a:r>
            <a:r>
              <a:rPr lang="en-US" b="1" dirty="0">
                <a:solidFill>
                  <a:srgbClr val="C00000"/>
                </a:solidFill>
              </a:rPr>
              <a:t> </a:t>
            </a:r>
            <a:r>
              <a:rPr lang="en-US" b="1" dirty="0" err="1">
                <a:solidFill>
                  <a:srgbClr val="C00000"/>
                </a:solidFill>
              </a:rPr>
              <a:t>dokonalosti</a:t>
            </a:r>
            <a:r>
              <a:rPr lang="en-US" b="1" dirty="0">
                <a:solidFill>
                  <a:srgbClr val="C00000"/>
                </a:solidFill>
              </a:rPr>
              <a:t>, </a:t>
            </a:r>
            <a:r>
              <a:rPr lang="en-US" b="1" dirty="0" err="1">
                <a:solidFill>
                  <a:srgbClr val="C00000"/>
                </a:solidFill>
              </a:rPr>
              <a:t>abychom</a:t>
            </a:r>
            <a:r>
              <a:rPr lang="en-US" b="1" dirty="0">
                <a:solidFill>
                  <a:srgbClr val="C00000"/>
                </a:solidFill>
              </a:rPr>
              <a:t> </a:t>
            </a:r>
            <a:r>
              <a:rPr lang="en-US" b="1" dirty="0" err="1">
                <a:solidFill>
                  <a:srgbClr val="C00000"/>
                </a:solidFill>
              </a:rPr>
              <a:t>mohli</a:t>
            </a:r>
            <a:r>
              <a:rPr lang="en-US" b="1" dirty="0">
                <a:solidFill>
                  <a:srgbClr val="C00000"/>
                </a:solidFill>
              </a:rPr>
              <a:t> </a:t>
            </a:r>
            <a:r>
              <a:rPr lang="en-US" b="1" dirty="0" err="1">
                <a:solidFill>
                  <a:srgbClr val="C00000"/>
                </a:solidFill>
              </a:rPr>
              <a:t>vykonat</a:t>
            </a:r>
            <a:r>
              <a:rPr lang="en-US" b="1" dirty="0">
                <a:solidFill>
                  <a:srgbClr val="C00000"/>
                </a:solidFill>
              </a:rPr>
              <a:t> co </a:t>
            </a:r>
            <a:r>
              <a:rPr lang="en-US" b="1" dirty="0" err="1">
                <a:solidFill>
                  <a:srgbClr val="C00000"/>
                </a:solidFill>
              </a:rPr>
              <a:t>největší</a:t>
            </a:r>
            <a:r>
              <a:rPr lang="en-US" b="1" dirty="0">
                <a:solidFill>
                  <a:srgbClr val="C00000"/>
                </a:solidFill>
              </a:rPr>
              <a:t> </a:t>
            </a:r>
            <a:r>
              <a:rPr lang="en-US" b="1" dirty="0" err="1">
                <a:solidFill>
                  <a:srgbClr val="C00000"/>
                </a:solidFill>
              </a:rPr>
              <a:t>množství</a:t>
            </a:r>
            <a:r>
              <a:rPr lang="en-US" b="1" dirty="0">
                <a:solidFill>
                  <a:srgbClr val="C00000"/>
                </a:solidFill>
              </a:rPr>
              <a:t> dobra, </a:t>
            </a:r>
            <a:r>
              <a:rPr lang="en-US" b="1" dirty="0" err="1">
                <a:solidFill>
                  <a:srgbClr val="C00000"/>
                </a:solidFill>
              </a:rPr>
              <a:t>kterého</a:t>
            </a:r>
            <a:r>
              <a:rPr lang="en-US" b="1" dirty="0">
                <a:solidFill>
                  <a:srgbClr val="C00000"/>
                </a:solidFill>
              </a:rPr>
              <a:t> </a:t>
            </a:r>
            <a:r>
              <a:rPr lang="en-US" b="1" dirty="0" err="1">
                <a:solidFill>
                  <a:srgbClr val="C00000"/>
                </a:solidFill>
              </a:rPr>
              <a:t>jsme</a:t>
            </a:r>
            <a:r>
              <a:rPr lang="en-US" b="1" dirty="0">
                <a:solidFill>
                  <a:srgbClr val="C00000"/>
                </a:solidFill>
              </a:rPr>
              <a:t> </a:t>
            </a:r>
            <a:r>
              <a:rPr lang="en-US" b="1" dirty="0" err="1">
                <a:solidFill>
                  <a:srgbClr val="C00000"/>
                </a:solidFill>
              </a:rPr>
              <a:t>schopni</a:t>
            </a:r>
            <a:r>
              <a:rPr lang="en-US" b="1" dirty="0">
                <a:solidFill>
                  <a:srgbClr val="C00000"/>
                </a:solidFill>
              </a:rPr>
              <a:t>.</a:t>
            </a:r>
            <a:r>
              <a:rPr lang="es-ES" b="1" dirty="0"/>
              <a:t> </a:t>
            </a:r>
            <a:r>
              <a:rPr lang="en-US" b="1" dirty="0"/>
              <a:t>Proto je </a:t>
            </a:r>
            <a:r>
              <a:rPr lang="en-US" b="1" dirty="0" err="1"/>
              <a:t>tento</a:t>
            </a:r>
            <a:r>
              <a:rPr lang="en-US" b="1" dirty="0"/>
              <a:t> </a:t>
            </a:r>
            <a:r>
              <a:rPr lang="en-US" b="1" dirty="0" err="1"/>
              <a:t>čas</a:t>
            </a:r>
            <a:r>
              <a:rPr lang="en-US" b="1" dirty="0"/>
              <a:t> </a:t>
            </a:r>
            <a:r>
              <a:rPr lang="en-US" b="1" dirty="0" err="1"/>
              <a:t>vynakládán</a:t>
            </a:r>
            <a:r>
              <a:rPr lang="en-US" b="1" dirty="0"/>
              <a:t> </a:t>
            </a:r>
            <a:r>
              <a:rPr lang="cs-CZ" b="1" dirty="0"/>
              <a:t>        </a:t>
            </a:r>
            <a:r>
              <a:rPr lang="en-US" b="1" dirty="0" err="1"/>
              <a:t>na</a:t>
            </a:r>
            <a:r>
              <a:rPr lang="en-US" b="1" dirty="0"/>
              <a:t> </a:t>
            </a:r>
            <a:r>
              <a:rPr lang="en-US" b="1" dirty="0" err="1"/>
              <a:t>dobrý</a:t>
            </a:r>
            <a:r>
              <a:rPr lang="en-US" b="1" dirty="0"/>
              <a:t> </a:t>
            </a:r>
            <a:r>
              <a:rPr lang="en-US" b="1" dirty="0" err="1"/>
              <a:t>účet</a:t>
            </a:r>
            <a:r>
              <a:rPr lang="en-US" b="1" dirty="0"/>
              <a:t>, </a:t>
            </a:r>
            <a:r>
              <a:rPr lang="en-US" b="1" dirty="0" err="1"/>
              <a:t>který</a:t>
            </a:r>
            <a:r>
              <a:rPr lang="en-US" b="1" dirty="0"/>
              <a:t> je </a:t>
            </a:r>
            <a:r>
              <a:rPr lang="en-US" b="1" dirty="0" err="1"/>
              <a:t>zaměřen</a:t>
            </a:r>
            <a:r>
              <a:rPr lang="en-US" b="1" dirty="0"/>
              <a:t> </a:t>
            </a:r>
            <a:r>
              <a:rPr lang="en-US" b="1" dirty="0" err="1"/>
              <a:t>na</a:t>
            </a:r>
            <a:r>
              <a:rPr lang="en-US" b="1" dirty="0"/>
              <a:t> </a:t>
            </a:r>
            <a:r>
              <a:rPr lang="en-US" b="1" dirty="0" err="1"/>
              <a:t>vytvoření</a:t>
            </a:r>
            <a:r>
              <a:rPr lang="en-US" b="1" dirty="0"/>
              <a:t> a </a:t>
            </a:r>
            <a:r>
              <a:rPr lang="en-US" b="1" dirty="0" err="1"/>
              <a:t>zachování</a:t>
            </a:r>
            <a:r>
              <a:rPr lang="en-US" b="1" dirty="0"/>
              <a:t> </a:t>
            </a:r>
            <a:r>
              <a:rPr lang="en-US" b="1" dirty="0" err="1"/>
              <a:t>zdravého</a:t>
            </a:r>
            <a:r>
              <a:rPr lang="en-US" b="1" dirty="0"/>
              <a:t> </a:t>
            </a:r>
            <a:r>
              <a:rPr lang="en-US" b="1" dirty="0" err="1"/>
              <a:t>tělesného</a:t>
            </a:r>
            <a:r>
              <a:rPr lang="en-US" b="1" dirty="0"/>
              <a:t> a </a:t>
            </a:r>
            <a:r>
              <a:rPr lang="en-US" b="1" dirty="0" err="1"/>
              <a:t>duševního</a:t>
            </a:r>
            <a:r>
              <a:rPr lang="en-US" b="1" dirty="0"/>
              <a:t> </a:t>
            </a:r>
            <a:r>
              <a:rPr lang="en-US" b="1" dirty="0" err="1"/>
              <a:t>zdraví</a:t>
            </a:r>
            <a:r>
              <a:rPr lang="en-US" b="1" dirty="0"/>
              <a:t>.—The Signs of the Times</a:t>
            </a:r>
            <a:r>
              <a:rPr lang="cs-CZ" b="1" dirty="0"/>
              <a:t> 17. listopadu</a:t>
            </a:r>
            <a:r>
              <a:rPr lang="en-US" b="1" dirty="0"/>
              <a:t> 1890</a:t>
            </a:r>
            <a:r>
              <a:rPr lang="es-ES" b="1" dirty="0"/>
              <a:t>.</a:t>
            </a:r>
          </a:p>
        </p:txBody>
      </p:sp>
      <p:sp>
        <p:nvSpPr>
          <p:cNvPr id="10" name="CuadroTexto 9">
            <a:extLst>
              <a:ext uri="{FF2B5EF4-FFF2-40B4-BE49-F238E27FC236}">
                <a16:creationId xmlns:a16="http://schemas.microsoft.com/office/drawing/2014/main" id="{82C86529-6CD4-5752-7616-7B78DFBD1D26}"/>
              </a:ext>
            </a:extLst>
          </p:cNvPr>
          <p:cNvSpPr txBox="1"/>
          <p:nvPr/>
        </p:nvSpPr>
        <p:spPr>
          <a:xfrm>
            <a:off x="160020" y="5391282"/>
            <a:ext cx="7258698" cy="1200329"/>
          </a:xfrm>
          <a:prstGeom prst="rect">
            <a:avLst/>
          </a:prstGeom>
          <a:noFill/>
        </p:spPr>
        <p:txBody>
          <a:bodyPr wrap="square">
            <a:spAutoFit/>
          </a:bodyPr>
          <a:lstStyle/>
          <a:p>
            <a:r>
              <a:rPr lang="en-US" b="1" dirty="0" err="1">
                <a:solidFill>
                  <a:srgbClr val="C00000"/>
                </a:solidFill>
              </a:rPr>
              <a:t>Každý</a:t>
            </a:r>
            <a:r>
              <a:rPr lang="en-US" b="1" dirty="0">
                <a:solidFill>
                  <a:srgbClr val="C00000"/>
                </a:solidFill>
              </a:rPr>
              <a:t> den </a:t>
            </a:r>
            <a:r>
              <a:rPr lang="en-US" b="1" dirty="0" err="1">
                <a:solidFill>
                  <a:srgbClr val="C00000"/>
                </a:solidFill>
              </a:rPr>
              <a:t>musí</a:t>
            </a:r>
            <a:r>
              <a:rPr lang="en-US" b="1" dirty="0">
                <a:solidFill>
                  <a:srgbClr val="C00000"/>
                </a:solidFill>
              </a:rPr>
              <a:t> </a:t>
            </a:r>
            <a:r>
              <a:rPr lang="en-US" b="1" dirty="0" err="1">
                <a:solidFill>
                  <a:srgbClr val="C00000"/>
                </a:solidFill>
              </a:rPr>
              <a:t>lidé</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důvěryhodných</a:t>
            </a:r>
            <a:r>
              <a:rPr lang="en-US" b="1" dirty="0">
                <a:solidFill>
                  <a:srgbClr val="C00000"/>
                </a:solidFill>
              </a:rPr>
              <a:t> </a:t>
            </a:r>
            <a:r>
              <a:rPr lang="en-US" b="1" dirty="0" err="1">
                <a:solidFill>
                  <a:srgbClr val="C00000"/>
                </a:solidFill>
              </a:rPr>
              <a:t>pozicích</a:t>
            </a:r>
            <a:r>
              <a:rPr lang="en-US" b="1" dirty="0">
                <a:solidFill>
                  <a:srgbClr val="C00000"/>
                </a:solidFill>
              </a:rPr>
              <a:t> </a:t>
            </a:r>
            <a:r>
              <a:rPr lang="en-US" b="1" dirty="0" err="1">
                <a:solidFill>
                  <a:srgbClr val="C00000"/>
                </a:solidFill>
              </a:rPr>
              <a:t>učinit</a:t>
            </a:r>
            <a:r>
              <a:rPr lang="en-US" b="1" dirty="0">
                <a:solidFill>
                  <a:srgbClr val="C00000"/>
                </a:solidFill>
              </a:rPr>
              <a:t> </a:t>
            </a:r>
            <a:r>
              <a:rPr lang="en-US" b="1" dirty="0" err="1">
                <a:solidFill>
                  <a:srgbClr val="C00000"/>
                </a:solidFill>
              </a:rPr>
              <a:t>rozhodnutí</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nichž</a:t>
            </a:r>
            <a:r>
              <a:rPr lang="en-US" b="1" dirty="0">
                <a:solidFill>
                  <a:srgbClr val="C00000"/>
                </a:solidFill>
              </a:rPr>
              <a:t> </a:t>
            </a:r>
            <a:r>
              <a:rPr lang="en-US" b="1" dirty="0" err="1">
                <a:solidFill>
                  <a:srgbClr val="C00000"/>
                </a:solidFill>
              </a:rPr>
              <a:t>závisejí</a:t>
            </a:r>
            <a:r>
              <a:rPr lang="en-US" b="1" dirty="0">
                <a:solidFill>
                  <a:srgbClr val="C00000"/>
                </a:solidFill>
              </a:rPr>
              <a:t> </a:t>
            </a:r>
            <a:r>
              <a:rPr lang="en-US" b="1" dirty="0" err="1">
                <a:solidFill>
                  <a:srgbClr val="C00000"/>
                </a:solidFill>
              </a:rPr>
              <a:t>velmi</a:t>
            </a:r>
            <a:r>
              <a:rPr lang="en-US" b="1" dirty="0">
                <a:solidFill>
                  <a:srgbClr val="C00000"/>
                </a:solidFill>
              </a:rPr>
              <a:t> </a:t>
            </a:r>
            <a:r>
              <a:rPr lang="en-US" b="1" dirty="0" err="1">
                <a:solidFill>
                  <a:srgbClr val="C00000"/>
                </a:solidFill>
              </a:rPr>
              <a:t>důležité</a:t>
            </a:r>
            <a:r>
              <a:rPr lang="en-US" b="1" dirty="0">
                <a:solidFill>
                  <a:srgbClr val="C00000"/>
                </a:solidFill>
              </a:rPr>
              <a:t> </a:t>
            </a:r>
            <a:r>
              <a:rPr lang="en-US" b="1" dirty="0" err="1">
                <a:solidFill>
                  <a:srgbClr val="C00000"/>
                </a:solidFill>
              </a:rPr>
              <a:t>výsledky</a:t>
            </a:r>
            <a:r>
              <a:rPr lang="en-US" b="1" dirty="0">
                <a:solidFill>
                  <a:srgbClr val="C00000"/>
                </a:solidFill>
              </a:rPr>
              <a:t>. </a:t>
            </a:r>
            <a:r>
              <a:rPr lang="en-US" b="1" dirty="0" err="1">
                <a:solidFill>
                  <a:srgbClr val="C00000"/>
                </a:solidFill>
              </a:rPr>
              <a:t>Často</a:t>
            </a:r>
            <a:r>
              <a:rPr lang="en-US" b="1" dirty="0">
                <a:solidFill>
                  <a:srgbClr val="C00000"/>
                </a:solidFill>
              </a:rPr>
              <a:t> </a:t>
            </a:r>
            <a:r>
              <a:rPr lang="en-US" b="1" dirty="0" err="1">
                <a:solidFill>
                  <a:srgbClr val="C00000"/>
                </a:solidFill>
              </a:rPr>
              <a:t>musí</a:t>
            </a:r>
            <a:r>
              <a:rPr lang="en-US" b="1" dirty="0">
                <a:solidFill>
                  <a:srgbClr val="C00000"/>
                </a:solidFill>
              </a:rPr>
              <a:t> </a:t>
            </a:r>
            <a:r>
              <a:rPr lang="en-US" b="1" dirty="0" err="1">
                <a:solidFill>
                  <a:srgbClr val="C00000"/>
                </a:solidFill>
              </a:rPr>
              <a:t>myslet</a:t>
            </a:r>
            <a:r>
              <a:rPr lang="en-US" b="1" dirty="0">
                <a:solidFill>
                  <a:srgbClr val="C00000"/>
                </a:solidFill>
              </a:rPr>
              <a:t> </a:t>
            </a:r>
            <a:r>
              <a:rPr lang="en-US" b="1" dirty="0" err="1">
                <a:solidFill>
                  <a:srgbClr val="C00000"/>
                </a:solidFill>
              </a:rPr>
              <a:t>rychle</a:t>
            </a:r>
            <a:r>
              <a:rPr lang="en-US" b="1" dirty="0">
                <a:solidFill>
                  <a:srgbClr val="C00000"/>
                </a:solidFill>
              </a:rPr>
              <a:t>, a to </a:t>
            </a:r>
            <a:r>
              <a:rPr lang="en-US" b="1" dirty="0" err="1">
                <a:solidFill>
                  <a:srgbClr val="C00000"/>
                </a:solidFill>
              </a:rPr>
              <a:t>mohou</a:t>
            </a:r>
            <a:r>
              <a:rPr lang="en-US" b="1" dirty="0">
                <a:solidFill>
                  <a:srgbClr val="C00000"/>
                </a:solidFill>
              </a:rPr>
              <a:t> </a:t>
            </a:r>
            <a:r>
              <a:rPr lang="en-US" b="1" dirty="0" err="1">
                <a:solidFill>
                  <a:srgbClr val="C00000"/>
                </a:solidFill>
              </a:rPr>
              <a:t>úspěšně</a:t>
            </a:r>
            <a:r>
              <a:rPr lang="en-US" b="1" dirty="0">
                <a:solidFill>
                  <a:srgbClr val="C00000"/>
                </a:solidFill>
              </a:rPr>
              <a:t> </a:t>
            </a:r>
            <a:r>
              <a:rPr lang="en-US" b="1" dirty="0" err="1">
                <a:solidFill>
                  <a:srgbClr val="C00000"/>
                </a:solidFill>
              </a:rPr>
              <a:t>udělat</a:t>
            </a:r>
            <a:r>
              <a:rPr lang="en-US" b="1" dirty="0">
                <a:solidFill>
                  <a:srgbClr val="C00000"/>
                </a:solidFill>
              </a:rPr>
              <a:t> </a:t>
            </a:r>
            <a:r>
              <a:rPr lang="en-US" b="1" dirty="0" err="1">
                <a:solidFill>
                  <a:srgbClr val="C00000"/>
                </a:solidFill>
              </a:rPr>
              <a:t>jen</a:t>
            </a:r>
            <a:r>
              <a:rPr lang="en-US" b="1" dirty="0">
                <a:solidFill>
                  <a:srgbClr val="C00000"/>
                </a:solidFill>
              </a:rPr>
              <a:t> </a:t>
            </a:r>
            <a:r>
              <a:rPr lang="en-US" b="1" dirty="0" err="1">
                <a:solidFill>
                  <a:srgbClr val="C00000"/>
                </a:solidFill>
              </a:rPr>
              <a:t>ti</a:t>
            </a:r>
            <a:r>
              <a:rPr lang="en-US" b="1" dirty="0">
                <a:solidFill>
                  <a:srgbClr val="C00000"/>
                </a:solidFill>
              </a:rPr>
              <a:t>, </a:t>
            </a:r>
            <a:r>
              <a:rPr lang="en-US" b="1" dirty="0" err="1">
                <a:solidFill>
                  <a:srgbClr val="C00000"/>
                </a:solidFill>
              </a:rPr>
              <a:t>kteří</a:t>
            </a:r>
            <a:r>
              <a:rPr lang="en-US" b="1" dirty="0">
                <a:solidFill>
                  <a:srgbClr val="C00000"/>
                </a:solidFill>
              </a:rPr>
              <a:t> </a:t>
            </a:r>
            <a:r>
              <a:rPr lang="en-US" b="1" dirty="0" err="1">
                <a:solidFill>
                  <a:srgbClr val="C00000"/>
                </a:solidFill>
              </a:rPr>
              <a:t>praktikují</a:t>
            </a:r>
            <a:r>
              <a:rPr lang="en-US" b="1" dirty="0">
                <a:solidFill>
                  <a:srgbClr val="C00000"/>
                </a:solidFill>
              </a:rPr>
              <a:t> </a:t>
            </a:r>
            <a:r>
              <a:rPr lang="en-US" b="1" dirty="0" err="1">
                <a:solidFill>
                  <a:srgbClr val="C00000"/>
                </a:solidFill>
              </a:rPr>
              <a:t>přísnou</a:t>
            </a:r>
            <a:r>
              <a:rPr lang="en-US" b="1" dirty="0">
                <a:solidFill>
                  <a:srgbClr val="C00000"/>
                </a:solidFill>
              </a:rPr>
              <a:t> </a:t>
            </a:r>
            <a:r>
              <a:rPr lang="en-US" b="1" dirty="0" err="1">
                <a:solidFill>
                  <a:srgbClr val="C00000"/>
                </a:solidFill>
              </a:rPr>
              <a:t>střídmost</a:t>
            </a:r>
            <a:r>
              <a:rPr lang="en-US" b="1" dirty="0">
                <a:solidFill>
                  <a:srgbClr val="C00000"/>
                </a:solidFill>
              </a:rPr>
              <a:t>.</a:t>
            </a:r>
            <a:r>
              <a:rPr lang="cs-CZ" b="1" dirty="0"/>
              <a:t>                                           EGW: </a:t>
            </a:r>
            <a:r>
              <a:rPr lang="en-US" b="1" dirty="0"/>
              <a:t>The Ministry of Healing</a:t>
            </a:r>
            <a:r>
              <a:rPr lang="cs-CZ" b="1" dirty="0"/>
              <a:t> strana</a:t>
            </a:r>
            <a:r>
              <a:rPr lang="en-US" b="1" dirty="0"/>
              <a:t> 309</a:t>
            </a:r>
            <a:r>
              <a:rPr lang="es-ES" b="1" dirty="0"/>
              <a:t>.</a:t>
            </a:r>
          </a:p>
        </p:txBody>
      </p:sp>
      <p:pic>
        <p:nvPicPr>
          <p:cNvPr id="11" name="Imagen 10">
            <a:extLst>
              <a:ext uri="{FF2B5EF4-FFF2-40B4-BE49-F238E27FC236}">
                <a16:creationId xmlns:a16="http://schemas.microsoft.com/office/drawing/2014/main" id="{0BA7513B-FC1E-83E4-B374-7D0671EBC843}"/>
              </a:ext>
            </a:extLst>
          </p:cNvPr>
          <p:cNvPicPr>
            <a:picLocks noChangeAspect="1"/>
          </p:cNvPicPr>
          <p:nvPr/>
        </p:nvPicPr>
        <p:blipFill rotWithShape="1">
          <a:blip r:embed="rId3">
            <a:extLst>
              <a:ext uri="{28A0092B-C50C-407E-A947-70E740481C1C}">
                <a14:useLocalDpi xmlns:a14="http://schemas.microsoft.com/office/drawing/2010/main" val="0"/>
              </a:ext>
            </a:extLst>
          </a:blip>
          <a:srcRect l="6778" r="6885" b="2712"/>
          <a:stretch/>
        </p:blipFill>
        <p:spPr>
          <a:xfrm>
            <a:off x="64008" y="53100"/>
            <a:ext cx="2011680" cy="1967724"/>
          </a:xfrm>
          <a:prstGeom prst="rect">
            <a:avLst/>
          </a:prstGeom>
        </p:spPr>
      </p:pic>
      <p:sp>
        <p:nvSpPr>
          <p:cNvPr id="12" name="CuadroTexto 11">
            <a:extLst>
              <a:ext uri="{FF2B5EF4-FFF2-40B4-BE49-F238E27FC236}">
                <a16:creationId xmlns:a16="http://schemas.microsoft.com/office/drawing/2014/main" id="{F9E4F098-0E79-66E7-21DD-02325DE9B60C}"/>
              </a:ext>
            </a:extLst>
          </p:cNvPr>
          <p:cNvSpPr txBox="1"/>
          <p:nvPr/>
        </p:nvSpPr>
        <p:spPr>
          <a:xfrm>
            <a:off x="160020" y="740629"/>
            <a:ext cx="1819656" cy="1569660"/>
          </a:xfrm>
          <a:prstGeom prst="rect">
            <a:avLst/>
          </a:prstGeom>
          <a:noFill/>
        </p:spPr>
        <p:txBody>
          <a:bodyPr wrap="square">
            <a:spAutoFit/>
          </a:bodyPr>
          <a:lstStyle/>
          <a:p>
            <a:pPr algn="ctr"/>
            <a:r>
              <a:rPr lang="es-ES" sz="2400" b="1" dirty="0" err="1">
                <a:solidFill>
                  <a:srgbClr val="552579"/>
                </a:solidFill>
              </a:rPr>
              <a:t>Střídmost</a:t>
            </a:r>
            <a:r>
              <a:rPr lang="es-ES" sz="2400" b="1" dirty="0">
                <a:solidFill>
                  <a:srgbClr val="552579"/>
                </a:solidFill>
              </a:rPr>
              <a:t> </a:t>
            </a:r>
            <a:r>
              <a:rPr lang="cs-CZ" sz="2400" b="1" dirty="0">
                <a:solidFill>
                  <a:srgbClr val="552579"/>
                </a:solidFill>
              </a:rPr>
              <a:t> </a:t>
            </a:r>
            <a:r>
              <a:rPr lang="es-ES" sz="2400" b="1" dirty="0">
                <a:solidFill>
                  <a:srgbClr val="552579"/>
                </a:solidFill>
              </a:rPr>
              <a:t>ve </a:t>
            </a:r>
            <a:r>
              <a:rPr lang="es-ES" sz="2400" b="1" dirty="0" err="1">
                <a:solidFill>
                  <a:srgbClr val="552579"/>
                </a:solidFill>
              </a:rPr>
              <a:t>všech</a:t>
            </a:r>
            <a:r>
              <a:rPr lang="es-ES" sz="2400" b="1" dirty="0">
                <a:solidFill>
                  <a:srgbClr val="552579"/>
                </a:solidFill>
              </a:rPr>
              <a:t> </a:t>
            </a:r>
            <a:r>
              <a:rPr lang="es-ES" sz="2400" b="1" dirty="0" err="1">
                <a:solidFill>
                  <a:srgbClr val="552579"/>
                </a:solidFill>
              </a:rPr>
              <a:t>věcech</a:t>
            </a:r>
            <a:r>
              <a:rPr lang="es-ES" sz="2400" b="1" dirty="0">
                <a:solidFill>
                  <a:srgbClr val="552579"/>
                </a:solidFill>
              </a:rPr>
              <a:t>
</a:t>
            </a:r>
          </a:p>
        </p:txBody>
      </p:sp>
      <p:pic>
        <p:nvPicPr>
          <p:cNvPr id="4" name="Imagen 3" descr="Personas comiendo en una mesa&#10;&#10;Descripción generada automáticamente con confianza media">
            <a:extLst>
              <a:ext uri="{FF2B5EF4-FFF2-40B4-BE49-F238E27FC236}">
                <a16:creationId xmlns:a16="http://schemas.microsoft.com/office/drawing/2014/main" id="{D56BF7A4-8CB6-F990-3CF3-8B66E0C88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804" y="2137913"/>
            <a:ext cx="2560176" cy="1911598"/>
          </a:xfrm>
          <a:prstGeom prst="snip2DiagRect">
            <a:avLst>
              <a:gd name="adj1" fmla="val 20090"/>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joven acostado en una cama&#10;&#10;Descripción generada automáticamente">
            <a:extLst>
              <a:ext uri="{FF2B5EF4-FFF2-40B4-BE49-F238E27FC236}">
                <a16:creationId xmlns:a16="http://schemas.microsoft.com/office/drawing/2014/main" id="{F133A680-9EC4-F0A1-43D3-3638ABA95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845" y="2300636"/>
            <a:ext cx="2648310" cy="1489674"/>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a persona sentado en una carretera&#10;&#10;Descripción generada automáticamente con confianza media">
            <a:extLst>
              <a:ext uri="{FF2B5EF4-FFF2-40B4-BE49-F238E27FC236}">
                <a16:creationId xmlns:a16="http://schemas.microsoft.com/office/drawing/2014/main" id="{E1F0C991-E934-EC70-4732-DA1343510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004" y="4156774"/>
            <a:ext cx="4388976" cy="2468799"/>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Mujer sentada en un escritorio&#10;&#10;Descripción generada automáticamente con confianza media">
            <a:extLst>
              <a:ext uri="{FF2B5EF4-FFF2-40B4-BE49-F238E27FC236}">
                <a16:creationId xmlns:a16="http://schemas.microsoft.com/office/drawing/2014/main" id="{432F9CEF-BDA6-AFBD-07B3-06A51AE9156B}"/>
              </a:ext>
            </a:extLst>
          </p:cNvPr>
          <p:cNvPicPr>
            <a:picLocks noChangeAspect="1"/>
          </p:cNvPicPr>
          <p:nvPr/>
        </p:nvPicPr>
        <p:blipFill rotWithShape="1">
          <a:blip r:embed="rId7">
            <a:extLst>
              <a:ext uri="{28A0092B-C50C-407E-A947-70E740481C1C}">
                <a14:useLocalDpi xmlns:a14="http://schemas.microsoft.com/office/drawing/2010/main" val="0"/>
              </a:ext>
            </a:extLst>
          </a:blip>
          <a:srcRect t="13636"/>
          <a:stretch/>
        </p:blipFill>
        <p:spPr>
          <a:xfrm>
            <a:off x="2308057" y="325028"/>
            <a:ext cx="3402629" cy="1958611"/>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98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3"/>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strVal val="#ppt_w+.3"/>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Effect transition="in" filter="fade">
                                      <p:cBhvr>
                                        <p:cTn id="46" dur="1000"/>
                                        <p:tgtEl>
                                          <p:spTgt spid="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strVal val="#ppt_w+.3"/>
                                          </p:val>
                                        </p:tav>
                                        <p:tav tm="100000">
                                          <p:val>
                                            <p:strVal val="#ppt_w"/>
                                          </p:val>
                                        </p:tav>
                                      </p:tavLst>
                                    </p:anim>
                                    <p:anim calcmode="lin" valueType="num">
                                      <p:cBhvr>
                                        <p:cTn id="61" dur="1000" fill="hold"/>
                                        <p:tgtEl>
                                          <p:spTgt spid="13"/>
                                        </p:tgtEl>
                                        <p:attrNameLst>
                                          <p:attrName>ppt_h</p:attrName>
                                        </p:attrNameLst>
                                      </p:cBhvr>
                                      <p:tavLst>
                                        <p:tav tm="0">
                                          <p:val>
                                            <p:strVal val="#ppt_h"/>
                                          </p:val>
                                        </p:tav>
                                        <p:tav tm="100000">
                                          <p:val>
                                            <p:strVal val="#ppt_h"/>
                                          </p:val>
                                        </p:tav>
                                      </p:tavLst>
                                    </p:anim>
                                    <p:animEffect transition="in" filter="fade">
                                      <p:cBhvr>
                                        <p:cTn id="62" dur="1000"/>
                                        <p:tgtEl>
                                          <p:spTgt spid="13"/>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EE9B1C-2904-87BA-13BE-3DAD72ACD7BF}"/>
              </a:ext>
            </a:extLst>
          </p:cNvPr>
          <p:cNvSpPr txBox="1"/>
          <p:nvPr/>
        </p:nvSpPr>
        <p:spPr>
          <a:xfrm>
            <a:off x="2171700" y="70352"/>
            <a:ext cx="9784511" cy="1754326"/>
          </a:xfrm>
          <a:prstGeom prst="rect">
            <a:avLst/>
          </a:prstGeom>
          <a:noFill/>
        </p:spPr>
        <p:txBody>
          <a:bodyPr wrap="square">
            <a:spAutoFit/>
          </a:bodyPr>
          <a:lstStyle/>
          <a:p>
            <a:r>
              <a:rPr lang="cs-CZ" b="1" dirty="0">
                <a:solidFill>
                  <a:srgbClr val="7030A0"/>
                </a:solidFill>
                <a:highlight>
                  <a:srgbClr val="FFFF00"/>
                </a:highlight>
              </a:rPr>
              <a:t>Střídmost v učení</a:t>
            </a:r>
            <a:r>
              <a:rPr lang="es-ES" b="1" dirty="0">
                <a:highlight>
                  <a:srgbClr val="FFFF00"/>
                </a:highlight>
              </a:rPr>
              <a:t>:</a:t>
            </a:r>
            <a:r>
              <a:rPr lang="es-ES" b="1" dirty="0"/>
              <a:t> </a:t>
            </a:r>
            <a:r>
              <a:rPr lang="en-US" b="1" dirty="0" err="1"/>
              <a:t>Nestřídmost</a:t>
            </a:r>
            <a:r>
              <a:rPr lang="en-US" b="1" dirty="0"/>
              <a:t> </a:t>
            </a:r>
            <a:r>
              <a:rPr lang="en-US" b="1" dirty="0" err="1"/>
              <a:t>ve</a:t>
            </a:r>
            <a:r>
              <a:rPr lang="en-US" b="1" dirty="0"/>
              <a:t> </a:t>
            </a:r>
            <a:r>
              <a:rPr lang="en-US" b="1" dirty="0" err="1"/>
              <a:t>studiu</a:t>
            </a:r>
            <a:r>
              <a:rPr lang="en-US" b="1" dirty="0"/>
              <a:t> je </a:t>
            </a:r>
            <a:r>
              <a:rPr lang="en-US" b="1" dirty="0" err="1"/>
              <a:t>druh</a:t>
            </a:r>
            <a:r>
              <a:rPr lang="en-US" b="1" dirty="0"/>
              <a:t> </a:t>
            </a:r>
            <a:r>
              <a:rPr lang="en-US" b="1" dirty="0" err="1"/>
              <a:t>intoxikace</a:t>
            </a:r>
            <a:r>
              <a:rPr lang="cs-CZ" b="1" dirty="0"/>
              <a:t>. T</a:t>
            </a:r>
            <a:r>
              <a:rPr lang="en-US" b="1" dirty="0" err="1"/>
              <a:t>i</a:t>
            </a:r>
            <a:r>
              <a:rPr lang="en-US" b="1" dirty="0"/>
              <a:t>, k</a:t>
            </a:r>
            <a:r>
              <a:rPr lang="cs-CZ" b="1" dirty="0"/>
              <a:t>do</a:t>
            </a:r>
            <a:r>
              <a:rPr lang="en-US" b="1" dirty="0"/>
              <a:t> se </a:t>
            </a:r>
            <a:r>
              <a:rPr lang="en-US" b="1" dirty="0" err="1"/>
              <a:t>jí</a:t>
            </a:r>
            <a:r>
              <a:rPr lang="en-US" b="1" dirty="0"/>
              <a:t> </a:t>
            </a:r>
            <a:r>
              <a:rPr lang="en-US" b="1" dirty="0" err="1"/>
              <a:t>oddávají</a:t>
            </a:r>
            <a:r>
              <a:rPr lang="en-US" b="1" dirty="0"/>
              <a:t>,</a:t>
            </a:r>
            <a:r>
              <a:rPr lang="cs-CZ" b="1" dirty="0"/>
              <a:t> bloudí</a:t>
            </a:r>
            <a:r>
              <a:rPr lang="en-US" b="1" dirty="0"/>
              <a:t> </a:t>
            </a:r>
            <a:r>
              <a:rPr lang="en-US" b="1" dirty="0" err="1"/>
              <a:t>jako</a:t>
            </a:r>
            <a:r>
              <a:rPr lang="en-US" b="1" dirty="0"/>
              <a:t> </a:t>
            </a:r>
            <a:r>
              <a:rPr lang="en-US" b="1" dirty="0" err="1"/>
              <a:t>opilec</a:t>
            </a:r>
            <a:r>
              <a:rPr lang="cs-CZ" b="1" dirty="0"/>
              <a:t>  </a:t>
            </a:r>
            <a:r>
              <a:rPr lang="en-US" b="1" dirty="0"/>
              <a:t> z </a:t>
            </a:r>
            <a:r>
              <a:rPr lang="en-US" b="1" dirty="0" err="1"/>
              <a:t>bezpečných</a:t>
            </a:r>
            <a:r>
              <a:rPr lang="en-US" b="1" dirty="0"/>
              <a:t> </a:t>
            </a:r>
            <a:r>
              <a:rPr lang="en-US" b="1" dirty="0" err="1"/>
              <a:t>cest</a:t>
            </a:r>
            <a:r>
              <a:rPr lang="cs-CZ" b="1" dirty="0"/>
              <a:t>,</a:t>
            </a:r>
            <a:r>
              <a:rPr lang="en-US" b="1" dirty="0"/>
              <a:t> </a:t>
            </a:r>
            <a:r>
              <a:rPr lang="en-US" b="1" dirty="0" err="1"/>
              <a:t>klopýtají</a:t>
            </a:r>
            <a:r>
              <a:rPr lang="en-US" b="1" dirty="0"/>
              <a:t> a </a:t>
            </a:r>
            <a:r>
              <a:rPr lang="en-US" b="1" dirty="0" err="1"/>
              <a:t>padají</a:t>
            </a:r>
            <a:r>
              <a:rPr lang="en-US" b="1" dirty="0"/>
              <a:t> do </a:t>
            </a:r>
            <a:r>
              <a:rPr lang="en-US" b="1" dirty="0" err="1"/>
              <a:t>tmy</a:t>
            </a:r>
            <a:r>
              <a:rPr lang="en-US" b="1" dirty="0"/>
              <a:t>.</a:t>
            </a:r>
            <a:r>
              <a:rPr lang="es-ES" b="1" dirty="0"/>
              <a:t> </a:t>
            </a:r>
            <a:r>
              <a:rPr lang="en-US" b="1" dirty="0" err="1">
                <a:solidFill>
                  <a:srgbClr val="C00000"/>
                </a:solidFill>
              </a:rPr>
              <a:t>Pán</a:t>
            </a:r>
            <a:r>
              <a:rPr lang="en-US" b="1" dirty="0">
                <a:solidFill>
                  <a:srgbClr val="C00000"/>
                </a:solidFill>
              </a:rPr>
              <a:t> </a:t>
            </a:r>
            <a:r>
              <a:rPr lang="en-US" b="1" dirty="0" err="1">
                <a:solidFill>
                  <a:srgbClr val="C00000"/>
                </a:solidFill>
              </a:rPr>
              <a:t>chce</a:t>
            </a:r>
            <a:r>
              <a:rPr lang="en-US" b="1" dirty="0">
                <a:solidFill>
                  <a:srgbClr val="C00000"/>
                </a:solidFill>
              </a:rPr>
              <a:t>, aby </a:t>
            </a:r>
            <a:r>
              <a:rPr lang="en-US" b="1" dirty="0" err="1">
                <a:solidFill>
                  <a:srgbClr val="C00000"/>
                </a:solidFill>
              </a:rPr>
              <a:t>každý</a:t>
            </a:r>
            <a:r>
              <a:rPr lang="en-US" b="1" dirty="0">
                <a:solidFill>
                  <a:srgbClr val="C00000"/>
                </a:solidFill>
              </a:rPr>
              <a:t> student </a:t>
            </a:r>
            <a:r>
              <a:rPr lang="en-US" b="1" dirty="0" err="1">
                <a:solidFill>
                  <a:srgbClr val="C00000"/>
                </a:solidFill>
              </a:rPr>
              <a:t>měl</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paměti</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jeho</a:t>
            </a:r>
            <a:r>
              <a:rPr lang="en-US" b="1" dirty="0">
                <a:solidFill>
                  <a:srgbClr val="C00000"/>
                </a:solidFill>
              </a:rPr>
              <a:t> </a:t>
            </a:r>
            <a:r>
              <a:rPr lang="en-US" b="1" dirty="0" err="1">
                <a:solidFill>
                  <a:srgbClr val="C00000"/>
                </a:solidFill>
              </a:rPr>
              <a:t>oko</a:t>
            </a:r>
            <a:r>
              <a:rPr lang="en-US" b="1" dirty="0">
                <a:solidFill>
                  <a:srgbClr val="C00000"/>
                </a:solidFill>
              </a:rPr>
              <a:t> </a:t>
            </a:r>
            <a:r>
              <a:rPr lang="en-US" b="1" dirty="0" err="1">
                <a:solidFill>
                  <a:srgbClr val="C00000"/>
                </a:solidFill>
              </a:rPr>
              <a:t>musí</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upřeno</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slávu</a:t>
            </a:r>
            <a:r>
              <a:rPr lang="en-US" b="1" dirty="0">
                <a:solidFill>
                  <a:srgbClr val="C00000"/>
                </a:solidFill>
              </a:rPr>
              <a:t> </a:t>
            </a:r>
            <a:r>
              <a:rPr lang="en-US" b="1" dirty="0" err="1">
                <a:solidFill>
                  <a:srgbClr val="C00000"/>
                </a:solidFill>
              </a:rPr>
              <a:t>Boží</a:t>
            </a:r>
            <a:r>
              <a:rPr lang="en-US" b="1" dirty="0">
                <a:solidFill>
                  <a:srgbClr val="C00000"/>
                </a:solidFill>
              </a:rPr>
              <a:t>. </a:t>
            </a:r>
            <a:r>
              <a:rPr lang="en-US" b="1" dirty="0" err="1">
                <a:solidFill>
                  <a:srgbClr val="C00000"/>
                </a:solidFill>
              </a:rPr>
              <a:t>Nemá</a:t>
            </a:r>
            <a:r>
              <a:rPr lang="en-US" b="1" dirty="0">
                <a:solidFill>
                  <a:srgbClr val="C00000"/>
                </a:solidFill>
              </a:rPr>
              <a:t> </a:t>
            </a:r>
            <a:r>
              <a:rPr lang="en-US" b="1" dirty="0" err="1">
                <a:solidFill>
                  <a:srgbClr val="C00000"/>
                </a:solidFill>
              </a:rPr>
              <a:t>vyčerpávat</a:t>
            </a:r>
            <a:r>
              <a:rPr lang="en-US" b="1" dirty="0">
                <a:solidFill>
                  <a:srgbClr val="C00000"/>
                </a:solidFill>
              </a:rPr>
              <a:t> a </a:t>
            </a:r>
            <a:r>
              <a:rPr lang="en-US" b="1" dirty="0" err="1">
                <a:solidFill>
                  <a:srgbClr val="C00000"/>
                </a:solidFill>
              </a:rPr>
              <a:t>plýtvat</a:t>
            </a:r>
            <a:r>
              <a:rPr lang="en-US" b="1" dirty="0">
                <a:solidFill>
                  <a:srgbClr val="C00000"/>
                </a:solidFill>
              </a:rPr>
              <a:t> </a:t>
            </a:r>
            <a:r>
              <a:rPr lang="en-US" b="1" dirty="0" err="1">
                <a:solidFill>
                  <a:srgbClr val="C00000"/>
                </a:solidFill>
              </a:rPr>
              <a:t>svými</a:t>
            </a:r>
            <a:r>
              <a:rPr lang="en-US" b="1" dirty="0">
                <a:solidFill>
                  <a:srgbClr val="C00000"/>
                </a:solidFill>
              </a:rPr>
              <a:t> </a:t>
            </a:r>
            <a:r>
              <a:rPr lang="en-US" b="1" dirty="0" err="1">
                <a:solidFill>
                  <a:srgbClr val="C00000"/>
                </a:solidFill>
              </a:rPr>
              <a:t>tělesnými</a:t>
            </a:r>
            <a:r>
              <a:rPr lang="en-US" b="1" dirty="0">
                <a:solidFill>
                  <a:srgbClr val="C00000"/>
                </a:solidFill>
              </a:rPr>
              <a:t> a </a:t>
            </a:r>
            <a:r>
              <a:rPr lang="en-US" b="1" dirty="0" err="1">
                <a:solidFill>
                  <a:srgbClr val="C00000"/>
                </a:solidFill>
              </a:rPr>
              <a:t>duševními</a:t>
            </a:r>
            <a:r>
              <a:rPr lang="en-US" b="1" dirty="0">
                <a:solidFill>
                  <a:srgbClr val="C00000"/>
                </a:solidFill>
              </a:rPr>
              <a:t> </a:t>
            </a:r>
            <a:r>
              <a:rPr lang="en-US" b="1" dirty="0" err="1">
                <a:solidFill>
                  <a:srgbClr val="C00000"/>
                </a:solidFill>
              </a:rPr>
              <a:t>silami</a:t>
            </a:r>
            <a:r>
              <a:rPr lang="en-US" b="1" dirty="0">
                <a:solidFill>
                  <a:srgbClr val="C00000"/>
                </a:solidFill>
              </a:rPr>
              <a:t> </a:t>
            </a:r>
            <a:r>
              <a:rPr lang="en-US" b="1" dirty="0" err="1">
                <a:solidFill>
                  <a:srgbClr val="C00000"/>
                </a:solidFill>
              </a:rPr>
              <a:t>ve</a:t>
            </a:r>
            <a:r>
              <a:rPr lang="en-US" b="1" dirty="0">
                <a:solidFill>
                  <a:srgbClr val="C00000"/>
                </a:solidFill>
              </a:rPr>
              <a:t> </a:t>
            </a:r>
            <a:r>
              <a:rPr lang="en-US" b="1" dirty="0" err="1">
                <a:solidFill>
                  <a:srgbClr val="C00000"/>
                </a:solidFill>
              </a:rPr>
              <a:t>sna</a:t>
            </a:r>
            <a:r>
              <a:rPr lang="cs-CZ" b="1" dirty="0">
                <a:solidFill>
                  <a:srgbClr val="C00000"/>
                </a:solidFill>
              </a:rPr>
              <a:t>-</a:t>
            </a:r>
            <a:r>
              <a:rPr lang="en-US" b="1" dirty="0">
                <a:solidFill>
                  <a:srgbClr val="C00000"/>
                </a:solidFill>
              </a:rPr>
              <a:t>ze </a:t>
            </a:r>
            <a:r>
              <a:rPr lang="en-US" b="1" dirty="0" err="1">
                <a:solidFill>
                  <a:srgbClr val="C00000"/>
                </a:solidFill>
              </a:rPr>
              <a:t>získat</a:t>
            </a:r>
            <a:r>
              <a:rPr lang="en-US" b="1" dirty="0">
                <a:solidFill>
                  <a:srgbClr val="C00000"/>
                </a:solidFill>
              </a:rPr>
              <a:t> </a:t>
            </a:r>
            <a:r>
              <a:rPr lang="en-US" b="1" dirty="0" err="1">
                <a:solidFill>
                  <a:srgbClr val="C00000"/>
                </a:solidFill>
              </a:rPr>
              <a:t>všechny</a:t>
            </a:r>
            <a:r>
              <a:rPr lang="en-US" b="1" dirty="0">
                <a:solidFill>
                  <a:srgbClr val="C00000"/>
                </a:solidFill>
              </a:rPr>
              <a:t> </a:t>
            </a:r>
            <a:r>
              <a:rPr lang="en-US" b="1" dirty="0" err="1">
                <a:solidFill>
                  <a:srgbClr val="C00000"/>
                </a:solidFill>
              </a:rPr>
              <a:t>možné</a:t>
            </a:r>
            <a:r>
              <a:rPr lang="en-US" b="1" dirty="0">
                <a:solidFill>
                  <a:srgbClr val="C00000"/>
                </a:solidFill>
              </a:rPr>
              <a:t> </a:t>
            </a:r>
            <a:r>
              <a:rPr lang="en-US" b="1" dirty="0" err="1">
                <a:solidFill>
                  <a:srgbClr val="C00000"/>
                </a:solidFill>
              </a:rPr>
              <a:t>poznání</a:t>
            </a:r>
            <a:r>
              <a:rPr lang="en-US" b="1" dirty="0">
                <a:solidFill>
                  <a:srgbClr val="C00000"/>
                </a:solidFill>
              </a:rPr>
              <a:t> </a:t>
            </a:r>
            <a:r>
              <a:rPr lang="en-US" b="1" dirty="0" err="1">
                <a:solidFill>
                  <a:srgbClr val="C00000"/>
                </a:solidFill>
              </a:rPr>
              <a:t>věd</a:t>
            </a:r>
            <a:r>
              <a:rPr lang="en-US" b="1" dirty="0">
                <a:solidFill>
                  <a:srgbClr val="C00000"/>
                </a:solidFill>
              </a:rPr>
              <a:t>, ale </a:t>
            </a:r>
            <a:r>
              <a:rPr lang="en-US" b="1" dirty="0" err="1">
                <a:solidFill>
                  <a:srgbClr val="C00000"/>
                </a:solidFill>
              </a:rPr>
              <a:t>má</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uchovat</a:t>
            </a:r>
            <a:r>
              <a:rPr lang="en-US" b="1" dirty="0">
                <a:solidFill>
                  <a:srgbClr val="C00000"/>
                </a:solidFill>
              </a:rPr>
              <a:t> </a:t>
            </a:r>
            <a:r>
              <a:rPr lang="en-US" b="1" dirty="0" err="1">
                <a:solidFill>
                  <a:srgbClr val="C00000"/>
                </a:solidFill>
              </a:rPr>
              <a:t>svěžest</a:t>
            </a:r>
            <a:r>
              <a:rPr lang="en-US" b="1" dirty="0">
                <a:solidFill>
                  <a:srgbClr val="C00000"/>
                </a:solidFill>
              </a:rPr>
              <a:t> a </a:t>
            </a:r>
            <a:r>
              <a:rPr lang="en-US" b="1" dirty="0" err="1">
                <a:solidFill>
                  <a:srgbClr val="C00000"/>
                </a:solidFill>
              </a:rPr>
              <a:t>sílu</a:t>
            </a:r>
            <a:r>
              <a:rPr lang="en-US" b="1" dirty="0">
                <a:solidFill>
                  <a:srgbClr val="C00000"/>
                </a:solidFill>
              </a:rPr>
              <a:t> </a:t>
            </a:r>
            <a:r>
              <a:rPr lang="en-US" b="1" dirty="0" err="1">
                <a:solidFill>
                  <a:srgbClr val="C00000"/>
                </a:solidFill>
              </a:rPr>
              <a:t>všech</a:t>
            </a:r>
            <a:r>
              <a:rPr lang="en-US" b="1" dirty="0">
                <a:solidFill>
                  <a:srgbClr val="C00000"/>
                </a:solidFill>
              </a:rPr>
              <a:t> </a:t>
            </a:r>
            <a:r>
              <a:rPr lang="en-US" b="1" dirty="0" err="1">
                <a:solidFill>
                  <a:srgbClr val="C00000"/>
                </a:solidFill>
              </a:rPr>
              <a:t>svých</a:t>
            </a:r>
            <a:r>
              <a:rPr lang="en-US" b="1" dirty="0">
                <a:solidFill>
                  <a:srgbClr val="C00000"/>
                </a:solidFill>
              </a:rPr>
              <a:t> </a:t>
            </a:r>
            <a:r>
              <a:rPr lang="en-US" b="1" dirty="0" err="1">
                <a:solidFill>
                  <a:srgbClr val="C00000"/>
                </a:solidFill>
              </a:rPr>
              <a:t>sil</a:t>
            </a:r>
            <a:r>
              <a:rPr lang="en-US" b="1" dirty="0">
                <a:solidFill>
                  <a:srgbClr val="C00000"/>
                </a:solidFill>
              </a:rPr>
              <a:t> </a:t>
            </a:r>
            <a:r>
              <a:rPr lang="en-US" b="1" dirty="0" err="1">
                <a:solidFill>
                  <a:srgbClr val="C00000"/>
                </a:solidFill>
              </a:rPr>
              <a:t>zapojit</a:t>
            </a:r>
            <a:r>
              <a:rPr lang="en-US" b="1" dirty="0">
                <a:solidFill>
                  <a:srgbClr val="C00000"/>
                </a:solidFill>
              </a:rPr>
              <a:t> se do </a:t>
            </a:r>
            <a:r>
              <a:rPr lang="en-US" b="1" dirty="0" err="1">
                <a:solidFill>
                  <a:srgbClr val="C00000"/>
                </a:solidFill>
              </a:rPr>
              <a:t>díla</a:t>
            </a:r>
            <a:r>
              <a:rPr lang="en-US" b="1" dirty="0">
                <a:solidFill>
                  <a:srgbClr val="C00000"/>
                </a:solidFill>
              </a:rPr>
              <a:t>, </a:t>
            </a:r>
            <a:r>
              <a:rPr lang="en-US" b="1" dirty="0" err="1">
                <a:solidFill>
                  <a:srgbClr val="C00000"/>
                </a:solidFill>
              </a:rPr>
              <a:t>které</a:t>
            </a:r>
            <a:r>
              <a:rPr lang="en-US" b="1" dirty="0">
                <a:solidFill>
                  <a:srgbClr val="C00000"/>
                </a:solidFill>
              </a:rPr>
              <a:t> mu </a:t>
            </a:r>
            <a:r>
              <a:rPr lang="en-US" b="1" dirty="0" err="1">
                <a:solidFill>
                  <a:srgbClr val="C00000"/>
                </a:solidFill>
              </a:rPr>
              <a:t>Pán</a:t>
            </a:r>
            <a:r>
              <a:rPr lang="en-US" b="1" dirty="0">
                <a:solidFill>
                  <a:srgbClr val="C00000"/>
                </a:solidFill>
              </a:rPr>
              <a:t> </a:t>
            </a:r>
            <a:r>
              <a:rPr lang="en-US" b="1" dirty="0" err="1">
                <a:solidFill>
                  <a:srgbClr val="C00000"/>
                </a:solidFill>
              </a:rPr>
              <a:t>určil</a:t>
            </a:r>
            <a:r>
              <a:rPr lang="en-US" b="1" dirty="0">
                <a:solidFill>
                  <a:srgbClr val="C00000"/>
                </a:solidFill>
              </a:rPr>
              <a:t>, aby </a:t>
            </a:r>
            <a:r>
              <a:rPr lang="en-US" b="1" dirty="0" err="1">
                <a:solidFill>
                  <a:srgbClr val="C00000"/>
                </a:solidFill>
              </a:rPr>
              <a:t>pomáhal</a:t>
            </a:r>
            <a:r>
              <a:rPr lang="en-US" b="1" dirty="0">
                <a:solidFill>
                  <a:srgbClr val="C00000"/>
                </a:solidFill>
              </a:rPr>
              <a:t> </a:t>
            </a:r>
            <a:r>
              <a:rPr lang="en-US" b="1" dirty="0" err="1">
                <a:solidFill>
                  <a:srgbClr val="C00000"/>
                </a:solidFill>
              </a:rPr>
              <a:t>duším</a:t>
            </a:r>
            <a:r>
              <a:rPr lang="en-US" b="1" dirty="0">
                <a:solidFill>
                  <a:srgbClr val="C00000"/>
                </a:solidFill>
              </a:rPr>
              <a:t> </a:t>
            </a:r>
            <a:r>
              <a:rPr lang="en-US" b="1" dirty="0" err="1">
                <a:solidFill>
                  <a:srgbClr val="C00000"/>
                </a:solidFill>
              </a:rPr>
              <a:t>nalézt</a:t>
            </a:r>
            <a:r>
              <a:rPr lang="en-US" b="1" dirty="0">
                <a:solidFill>
                  <a:srgbClr val="C00000"/>
                </a:solidFill>
              </a:rPr>
              <a:t> </a:t>
            </a:r>
            <a:r>
              <a:rPr lang="en-US" b="1" dirty="0" err="1">
                <a:solidFill>
                  <a:srgbClr val="C00000"/>
                </a:solidFill>
              </a:rPr>
              <a:t>cestu</a:t>
            </a:r>
            <a:r>
              <a:rPr lang="en-US" b="1" dirty="0">
                <a:solidFill>
                  <a:srgbClr val="C00000"/>
                </a:solidFill>
              </a:rPr>
              <a:t> </a:t>
            </a:r>
            <a:r>
              <a:rPr lang="en-US" b="1" dirty="0" err="1">
                <a:solidFill>
                  <a:srgbClr val="C00000"/>
                </a:solidFill>
              </a:rPr>
              <a:t>spravedlnosti</a:t>
            </a:r>
            <a:r>
              <a:rPr lang="en-US" b="1" dirty="0">
                <a:solidFill>
                  <a:srgbClr val="C00000"/>
                </a:solidFill>
              </a:rPr>
              <a:t>.</a:t>
            </a:r>
            <a:r>
              <a:rPr lang="cs-CZ" b="1" dirty="0">
                <a:solidFill>
                  <a:srgbClr val="C00000"/>
                </a:solidFill>
              </a:rPr>
              <a:t>                                                               </a:t>
            </a:r>
            <a:r>
              <a:rPr lang="cs-CZ" b="1" dirty="0"/>
              <a:t>EGW: </a:t>
            </a:r>
            <a:r>
              <a:rPr lang="en-US" b="1" dirty="0"/>
              <a:t>Counsels to Parents, Teachers, and Students</a:t>
            </a:r>
            <a:r>
              <a:rPr lang="cs-CZ" b="1" dirty="0"/>
              <a:t> strany</a:t>
            </a:r>
            <a:r>
              <a:rPr lang="en-US" b="1" dirty="0"/>
              <a:t> 405,406</a:t>
            </a:r>
            <a:r>
              <a:rPr lang="es-ES" b="1" dirty="0"/>
              <a:t>.</a:t>
            </a:r>
          </a:p>
        </p:txBody>
      </p:sp>
      <p:sp>
        <p:nvSpPr>
          <p:cNvPr id="6" name="CuadroTexto 5">
            <a:extLst>
              <a:ext uri="{FF2B5EF4-FFF2-40B4-BE49-F238E27FC236}">
                <a16:creationId xmlns:a16="http://schemas.microsoft.com/office/drawing/2014/main" id="{D9697C1E-95C1-862D-B200-6126BD73487C}"/>
              </a:ext>
            </a:extLst>
          </p:cNvPr>
          <p:cNvSpPr txBox="1"/>
          <p:nvPr/>
        </p:nvSpPr>
        <p:spPr>
          <a:xfrm>
            <a:off x="4518212" y="2060850"/>
            <a:ext cx="7707316" cy="1477328"/>
          </a:xfrm>
          <a:prstGeom prst="rect">
            <a:avLst/>
          </a:prstGeom>
          <a:noFill/>
        </p:spPr>
        <p:txBody>
          <a:bodyPr wrap="square">
            <a:spAutoFit/>
          </a:bodyPr>
          <a:lstStyle/>
          <a:p>
            <a:r>
              <a:rPr lang="cs-CZ" b="1" dirty="0">
                <a:solidFill>
                  <a:srgbClr val="7030A0"/>
                </a:solidFill>
                <a:highlight>
                  <a:srgbClr val="FFFF00"/>
                </a:highlight>
              </a:rPr>
              <a:t>Střídmost v práci</a:t>
            </a:r>
            <a:r>
              <a:rPr lang="es-ES" b="1" dirty="0">
                <a:solidFill>
                  <a:srgbClr val="7030A0"/>
                </a:solidFill>
                <a:highlight>
                  <a:srgbClr val="FFFF00"/>
                </a:highlight>
              </a:rPr>
              <a:t>:</a:t>
            </a:r>
            <a:r>
              <a:rPr lang="es-ES" b="1" dirty="0">
                <a:solidFill>
                  <a:srgbClr val="C00000"/>
                </a:solidFill>
              </a:rPr>
              <a:t> </a:t>
            </a:r>
            <a:r>
              <a:rPr lang="en-US" b="1" dirty="0" err="1">
                <a:solidFill>
                  <a:srgbClr val="C00000"/>
                </a:solidFill>
              </a:rPr>
              <a:t>Ve</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práci</a:t>
            </a:r>
            <a:r>
              <a:rPr lang="en-US" b="1" dirty="0">
                <a:solidFill>
                  <a:srgbClr val="C00000"/>
                </a:solidFill>
              </a:rPr>
              <a:t> </a:t>
            </a:r>
            <a:r>
              <a:rPr lang="en-US" b="1" dirty="0" err="1">
                <a:solidFill>
                  <a:srgbClr val="C00000"/>
                </a:solidFill>
              </a:rPr>
              <a:t>bychom</a:t>
            </a:r>
            <a:r>
              <a:rPr lang="en-US" b="1" dirty="0">
                <a:solidFill>
                  <a:srgbClr val="C00000"/>
                </a:solidFill>
              </a:rPr>
              <a:t> </a:t>
            </a:r>
            <a:r>
              <a:rPr lang="en-US" b="1" dirty="0" err="1">
                <a:solidFill>
                  <a:srgbClr val="C00000"/>
                </a:solidFill>
              </a:rPr>
              <a:t>měli</a:t>
            </a:r>
            <a:r>
              <a:rPr lang="en-US" b="1" dirty="0">
                <a:solidFill>
                  <a:srgbClr val="C00000"/>
                </a:solidFill>
              </a:rPr>
              <a:t> </a:t>
            </a:r>
            <a:r>
              <a:rPr lang="en-US" b="1" dirty="0" err="1">
                <a:solidFill>
                  <a:srgbClr val="C00000"/>
                </a:solidFill>
              </a:rPr>
              <a:t>praktikovat</a:t>
            </a:r>
            <a:r>
              <a:rPr lang="en-US" b="1" dirty="0">
                <a:solidFill>
                  <a:srgbClr val="C00000"/>
                </a:solidFill>
              </a:rPr>
              <a:t> </a:t>
            </a:r>
            <a:r>
              <a:rPr lang="en-US" b="1" dirty="0" err="1">
                <a:solidFill>
                  <a:srgbClr val="C00000"/>
                </a:solidFill>
              </a:rPr>
              <a:t>střídmost</a:t>
            </a:r>
            <a:r>
              <a:rPr lang="en-US" b="1" dirty="0">
                <a:solidFill>
                  <a:srgbClr val="C00000"/>
                </a:solidFill>
              </a:rPr>
              <a:t>. </a:t>
            </a:r>
            <a:r>
              <a:rPr lang="en-US" b="1" dirty="0" err="1">
                <a:solidFill>
                  <a:srgbClr val="C00000"/>
                </a:solidFill>
              </a:rPr>
              <a:t>Není</a:t>
            </a:r>
            <a:r>
              <a:rPr lang="en-US" b="1" dirty="0">
                <a:solidFill>
                  <a:srgbClr val="C00000"/>
                </a:solidFill>
              </a:rPr>
              <a:t> </a:t>
            </a:r>
            <a:r>
              <a:rPr lang="en-US" b="1" dirty="0" err="1">
                <a:solidFill>
                  <a:srgbClr val="C00000"/>
                </a:solidFill>
              </a:rPr>
              <a:t>naší</a:t>
            </a:r>
            <a:r>
              <a:rPr lang="en-US" b="1" dirty="0">
                <a:solidFill>
                  <a:srgbClr val="C00000"/>
                </a:solidFill>
              </a:rPr>
              <a:t> </a:t>
            </a:r>
            <a:r>
              <a:rPr lang="en-US" b="1" dirty="0" err="1">
                <a:solidFill>
                  <a:srgbClr val="C00000"/>
                </a:solidFill>
              </a:rPr>
              <a:t>povinností</a:t>
            </a:r>
            <a:r>
              <a:rPr lang="en-US" b="1" dirty="0">
                <a:solidFill>
                  <a:srgbClr val="C00000"/>
                </a:solidFill>
              </a:rPr>
              <a:t> </a:t>
            </a:r>
            <a:r>
              <a:rPr lang="en-US" b="1" dirty="0" err="1">
                <a:solidFill>
                  <a:srgbClr val="C00000"/>
                </a:solidFill>
              </a:rPr>
              <a:t>umisťovat</a:t>
            </a:r>
            <a:r>
              <a:rPr lang="en-US" b="1" dirty="0">
                <a:solidFill>
                  <a:srgbClr val="C00000"/>
                </a:solidFill>
              </a:rPr>
              <a:t> se tam, </a:t>
            </a:r>
            <a:r>
              <a:rPr lang="en-US" b="1" dirty="0" err="1">
                <a:solidFill>
                  <a:srgbClr val="C00000"/>
                </a:solidFill>
              </a:rPr>
              <a:t>kde</a:t>
            </a:r>
            <a:r>
              <a:rPr lang="en-US" b="1" dirty="0">
                <a:solidFill>
                  <a:srgbClr val="C00000"/>
                </a:solidFill>
              </a:rPr>
              <a:t> </a:t>
            </a:r>
            <a:r>
              <a:rPr lang="en-US" b="1" dirty="0" err="1">
                <a:solidFill>
                  <a:srgbClr val="C00000"/>
                </a:solidFill>
              </a:rPr>
              <a:t>budeme</a:t>
            </a:r>
            <a:r>
              <a:rPr lang="en-US" b="1" dirty="0">
                <a:solidFill>
                  <a:srgbClr val="C00000"/>
                </a:solidFill>
              </a:rPr>
              <a:t> </a:t>
            </a:r>
            <a:r>
              <a:rPr lang="en-US" b="1" dirty="0" err="1">
                <a:solidFill>
                  <a:srgbClr val="C00000"/>
                </a:solidFill>
              </a:rPr>
              <a:t>přepracovaní</a:t>
            </a:r>
            <a:r>
              <a:rPr lang="en-US" b="1" dirty="0">
                <a:solidFill>
                  <a:srgbClr val="C00000"/>
                </a:solidFill>
              </a:rPr>
              <a:t>. </a:t>
            </a:r>
            <a:r>
              <a:rPr lang="en-US" b="1" dirty="0" err="1">
                <a:solidFill>
                  <a:srgbClr val="C00000"/>
                </a:solidFill>
              </a:rPr>
              <a:t>Některé</a:t>
            </a:r>
            <a:r>
              <a:rPr lang="en-US" b="1" dirty="0">
                <a:solidFill>
                  <a:srgbClr val="C00000"/>
                </a:solidFill>
              </a:rPr>
              <a:t> </a:t>
            </a:r>
            <a:r>
              <a:rPr lang="en-US" b="1" dirty="0" err="1">
                <a:solidFill>
                  <a:srgbClr val="C00000"/>
                </a:solidFill>
              </a:rPr>
              <a:t>mohou</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někdy</a:t>
            </a:r>
            <a:r>
              <a:rPr lang="en-US" b="1" dirty="0">
                <a:solidFill>
                  <a:srgbClr val="C00000"/>
                </a:solidFill>
              </a:rPr>
              <a:t> </a:t>
            </a:r>
            <a:r>
              <a:rPr lang="en-US" b="1" dirty="0" err="1">
                <a:solidFill>
                  <a:srgbClr val="C00000"/>
                </a:solidFill>
              </a:rPr>
              <a:t>umístěny</a:t>
            </a:r>
            <a:r>
              <a:rPr lang="en-US" b="1" dirty="0">
                <a:solidFill>
                  <a:srgbClr val="C00000"/>
                </a:solidFill>
              </a:rPr>
              <a:t> tam, </a:t>
            </a:r>
            <a:r>
              <a:rPr lang="en-US" b="1" dirty="0" err="1">
                <a:solidFill>
                  <a:srgbClr val="C00000"/>
                </a:solidFill>
              </a:rPr>
              <a:t>kde</a:t>
            </a:r>
            <a:r>
              <a:rPr lang="en-US" b="1" dirty="0">
                <a:solidFill>
                  <a:srgbClr val="C00000"/>
                </a:solidFill>
              </a:rPr>
              <a:t> je to </a:t>
            </a:r>
            <a:r>
              <a:rPr lang="en-US" b="1" dirty="0" err="1">
                <a:solidFill>
                  <a:srgbClr val="C00000"/>
                </a:solidFill>
              </a:rPr>
              <a:t>nezbytné</a:t>
            </a:r>
            <a:r>
              <a:rPr lang="en-US" b="1" dirty="0">
                <a:solidFill>
                  <a:srgbClr val="C00000"/>
                </a:solidFill>
              </a:rPr>
              <a:t>, ale </a:t>
            </a:r>
            <a:r>
              <a:rPr lang="en-US" b="1" dirty="0" err="1">
                <a:solidFill>
                  <a:srgbClr val="C00000"/>
                </a:solidFill>
              </a:rPr>
              <a:t>mělo</a:t>
            </a:r>
            <a:r>
              <a:rPr lang="en-US" b="1" dirty="0">
                <a:solidFill>
                  <a:srgbClr val="C00000"/>
                </a:solidFill>
              </a:rPr>
              <a:t> by to </a:t>
            </a:r>
            <a:r>
              <a:rPr lang="en-US" b="1" dirty="0" err="1">
                <a:solidFill>
                  <a:srgbClr val="C00000"/>
                </a:solidFill>
              </a:rPr>
              <a:t>být</a:t>
            </a:r>
            <a:r>
              <a:rPr lang="en-US" b="1" dirty="0">
                <a:solidFill>
                  <a:srgbClr val="C00000"/>
                </a:solidFill>
              </a:rPr>
              <a:t> </a:t>
            </a:r>
            <a:r>
              <a:rPr lang="en-US" b="1" dirty="0" err="1">
                <a:solidFill>
                  <a:srgbClr val="C00000"/>
                </a:solidFill>
              </a:rPr>
              <a:t>výjimkou</a:t>
            </a:r>
            <a:r>
              <a:rPr lang="en-US" b="1" dirty="0">
                <a:solidFill>
                  <a:srgbClr val="C00000"/>
                </a:solidFill>
              </a:rPr>
              <a:t>, </a:t>
            </a:r>
            <a:r>
              <a:rPr lang="en-US" b="1" dirty="0" err="1">
                <a:solidFill>
                  <a:srgbClr val="C00000"/>
                </a:solidFill>
              </a:rPr>
              <a:t>nikoli</a:t>
            </a:r>
            <a:r>
              <a:rPr lang="en-US" b="1" dirty="0">
                <a:solidFill>
                  <a:srgbClr val="C00000"/>
                </a:solidFill>
              </a:rPr>
              <a:t> </a:t>
            </a:r>
            <a:r>
              <a:rPr lang="en-US" b="1" dirty="0" err="1">
                <a:solidFill>
                  <a:srgbClr val="C00000"/>
                </a:solidFill>
              </a:rPr>
              <a:t>pravidlem</a:t>
            </a:r>
            <a:r>
              <a:rPr lang="cs-CZ" b="1" dirty="0">
                <a:solidFill>
                  <a:srgbClr val="C00000"/>
                </a:solidFill>
              </a:rPr>
              <a:t>.</a:t>
            </a:r>
            <a:r>
              <a:rPr lang="es-ES" b="1" dirty="0"/>
              <a:t> </a:t>
            </a:r>
            <a:r>
              <a:rPr lang="en-US" b="1" dirty="0" err="1"/>
              <a:t>Máme</a:t>
            </a:r>
            <a:r>
              <a:rPr lang="en-US" b="1" dirty="0"/>
              <a:t> </a:t>
            </a:r>
            <a:r>
              <a:rPr lang="en-US" b="1" dirty="0" err="1"/>
              <a:t>praktikovat</a:t>
            </a:r>
            <a:r>
              <a:rPr lang="en-US" b="1" dirty="0"/>
              <a:t> </a:t>
            </a:r>
            <a:r>
              <a:rPr lang="en-US" b="1" dirty="0" err="1"/>
              <a:t>střídmost</a:t>
            </a:r>
            <a:r>
              <a:rPr lang="en-US" b="1" dirty="0"/>
              <a:t> </a:t>
            </a:r>
            <a:r>
              <a:rPr lang="en-US" b="1" dirty="0" err="1"/>
              <a:t>ve</a:t>
            </a:r>
            <a:r>
              <a:rPr lang="en-US" b="1" dirty="0"/>
              <a:t> </a:t>
            </a:r>
            <a:r>
              <a:rPr lang="en-US" b="1" dirty="0" err="1"/>
              <a:t>všech</a:t>
            </a:r>
            <a:r>
              <a:rPr lang="en-US" b="1" dirty="0"/>
              <a:t> </a:t>
            </a:r>
            <a:r>
              <a:rPr lang="en-US" b="1" dirty="0" err="1"/>
              <a:t>věcech</a:t>
            </a:r>
            <a:r>
              <a:rPr lang="en-US" b="1" dirty="0"/>
              <a:t>.</a:t>
            </a:r>
            <a:r>
              <a:rPr lang="es-ES" b="1" dirty="0"/>
              <a:t> </a:t>
            </a:r>
            <a:r>
              <a:rPr lang="en-US" b="1" dirty="0" err="1">
                <a:solidFill>
                  <a:srgbClr val="C00000"/>
                </a:solidFill>
              </a:rPr>
              <a:t>Budeme</a:t>
            </a:r>
            <a:r>
              <a:rPr lang="en-US" b="1" dirty="0">
                <a:solidFill>
                  <a:srgbClr val="C00000"/>
                </a:solidFill>
              </a:rPr>
              <a:t>-li </a:t>
            </a:r>
            <a:r>
              <a:rPr lang="en-US" b="1" dirty="0" err="1">
                <a:solidFill>
                  <a:srgbClr val="C00000"/>
                </a:solidFill>
              </a:rPr>
              <a:t>ctít</a:t>
            </a:r>
            <a:r>
              <a:rPr lang="en-US" b="1" dirty="0">
                <a:solidFill>
                  <a:srgbClr val="C00000"/>
                </a:solidFill>
              </a:rPr>
              <a:t> </a:t>
            </a:r>
            <a:r>
              <a:rPr lang="en-US" b="1" dirty="0" err="1">
                <a:solidFill>
                  <a:srgbClr val="C00000"/>
                </a:solidFill>
              </a:rPr>
              <a:t>Pána</a:t>
            </a:r>
            <a:r>
              <a:rPr lang="en-US" b="1" dirty="0">
                <a:solidFill>
                  <a:srgbClr val="C00000"/>
                </a:solidFill>
              </a:rPr>
              <a:t> </a:t>
            </a:r>
            <a:r>
              <a:rPr lang="en-US" b="1" dirty="0" err="1">
                <a:solidFill>
                  <a:srgbClr val="C00000"/>
                </a:solidFill>
              </a:rPr>
              <a:t>tím</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budeme</a:t>
            </a:r>
            <a:r>
              <a:rPr lang="en-US" b="1" dirty="0">
                <a:solidFill>
                  <a:srgbClr val="C00000"/>
                </a:solidFill>
              </a:rPr>
              <a:t> </a:t>
            </a:r>
            <a:r>
              <a:rPr lang="en-US" b="1" dirty="0" err="1">
                <a:solidFill>
                  <a:srgbClr val="C00000"/>
                </a:solidFill>
              </a:rPr>
              <a:t>konat</a:t>
            </a:r>
            <a:r>
              <a:rPr lang="en-US" b="1" dirty="0">
                <a:solidFill>
                  <a:srgbClr val="C00000"/>
                </a:solidFill>
              </a:rPr>
              <a:t> </a:t>
            </a:r>
            <a:r>
              <a:rPr lang="en-US" b="1" dirty="0" err="1">
                <a:solidFill>
                  <a:srgbClr val="C00000"/>
                </a:solidFill>
              </a:rPr>
              <a:t>svou</a:t>
            </a:r>
            <a:r>
              <a:rPr lang="en-US" b="1" dirty="0">
                <a:solidFill>
                  <a:srgbClr val="C00000"/>
                </a:solidFill>
              </a:rPr>
              <a:t> </a:t>
            </a:r>
            <a:r>
              <a:rPr lang="en-US" b="1" dirty="0" err="1">
                <a:solidFill>
                  <a:srgbClr val="C00000"/>
                </a:solidFill>
              </a:rPr>
              <a:t>část</a:t>
            </a:r>
            <a:r>
              <a:rPr lang="en-US" b="1" dirty="0">
                <a:solidFill>
                  <a:srgbClr val="C00000"/>
                </a:solidFill>
              </a:rPr>
              <a:t>, </a:t>
            </a:r>
            <a:r>
              <a:rPr lang="en-US" b="1" dirty="0" err="1">
                <a:solidFill>
                  <a:srgbClr val="C00000"/>
                </a:solidFill>
              </a:rPr>
              <a:t>zachová</a:t>
            </a:r>
            <a:r>
              <a:rPr lang="en-US" b="1" dirty="0">
                <a:solidFill>
                  <a:srgbClr val="C00000"/>
                </a:solidFill>
              </a:rPr>
              <a:t> </a:t>
            </a:r>
            <a:r>
              <a:rPr lang="en-US" b="1" dirty="0" err="1">
                <a:solidFill>
                  <a:srgbClr val="C00000"/>
                </a:solidFill>
              </a:rPr>
              <a:t>nám</a:t>
            </a:r>
            <a:r>
              <a:rPr lang="en-US" b="1" dirty="0">
                <a:solidFill>
                  <a:srgbClr val="C00000"/>
                </a:solidFill>
              </a:rPr>
              <a:t> </a:t>
            </a:r>
            <a:r>
              <a:rPr lang="en-US" b="1" dirty="0" err="1">
                <a:solidFill>
                  <a:srgbClr val="C00000"/>
                </a:solidFill>
              </a:rPr>
              <a:t>zdraví</a:t>
            </a:r>
            <a:r>
              <a:rPr lang="en-US" b="1" dirty="0">
                <a:solidFill>
                  <a:srgbClr val="C00000"/>
                </a:solidFill>
              </a:rPr>
              <a:t>.</a:t>
            </a:r>
            <a:r>
              <a:rPr lang="cs-CZ" b="1" dirty="0"/>
              <a:t> EGW: </a:t>
            </a:r>
            <a:r>
              <a:rPr lang="es-ES" b="1" dirty="0" err="1"/>
              <a:t>Temperance</a:t>
            </a:r>
            <a:r>
              <a:rPr lang="es-ES" b="1" dirty="0"/>
              <a:t> 139</a:t>
            </a:r>
          </a:p>
        </p:txBody>
      </p:sp>
      <p:sp>
        <p:nvSpPr>
          <p:cNvPr id="8" name="CuadroTexto 7">
            <a:extLst>
              <a:ext uri="{FF2B5EF4-FFF2-40B4-BE49-F238E27FC236}">
                <a16:creationId xmlns:a16="http://schemas.microsoft.com/office/drawing/2014/main" id="{E462724C-0E17-29BA-02C6-AD711824545D}"/>
              </a:ext>
            </a:extLst>
          </p:cNvPr>
          <p:cNvSpPr txBox="1"/>
          <p:nvPr/>
        </p:nvSpPr>
        <p:spPr>
          <a:xfrm>
            <a:off x="3541013" y="3615198"/>
            <a:ext cx="8415197" cy="646331"/>
          </a:xfrm>
          <a:prstGeom prst="rect">
            <a:avLst/>
          </a:prstGeom>
          <a:noFill/>
        </p:spPr>
        <p:txBody>
          <a:bodyPr wrap="square">
            <a:spAutoFit/>
          </a:bodyPr>
          <a:lstStyle/>
          <a:p>
            <a:r>
              <a:rPr lang="cs-CZ" b="1" dirty="0">
                <a:solidFill>
                  <a:srgbClr val="7030A0"/>
                </a:solidFill>
                <a:highlight>
                  <a:srgbClr val="FFFF00"/>
                </a:highlight>
              </a:rPr>
              <a:t>Střídmost v oblékání</a:t>
            </a:r>
            <a:r>
              <a:rPr lang="es-ES" b="1" dirty="0">
                <a:solidFill>
                  <a:srgbClr val="7030A0"/>
                </a:solidFill>
                <a:highlight>
                  <a:srgbClr val="FFFF00"/>
                </a:highlight>
              </a:rPr>
              <a:t>:</a:t>
            </a:r>
            <a:r>
              <a:rPr lang="es-ES" b="1" dirty="0">
                <a:solidFill>
                  <a:srgbClr val="C00000"/>
                </a:solidFill>
              </a:rPr>
              <a:t> </a:t>
            </a:r>
            <a:r>
              <a:rPr lang="cs-CZ" b="1" dirty="0">
                <a:solidFill>
                  <a:srgbClr val="C00000"/>
                </a:solidFill>
              </a:rPr>
              <a:t> </a:t>
            </a:r>
            <a:r>
              <a:rPr lang="en-US" b="1" dirty="0" err="1">
                <a:solidFill>
                  <a:srgbClr val="C00000"/>
                </a:solidFill>
              </a:rPr>
              <a:t>Šaty</a:t>
            </a:r>
            <a:r>
              <a:rPr lang="en-US" b="1" dirty="0">
                <a:solidFill>
                  <a:srgbClr val="C00000"/>
                </a:solidFill>
              </a:rPr>
              <a:t> by </a:t>
            </a:r>
            <a:r>
              <a:rPr lang="en-US" b="1" dirty="0" err="1">
                <a:solidFill>
                  <a:srgbClr val="C00000"/>
                </a:solidFill>
              </a:rPr>
              <a:t>měly</a:t>
            </a:r>
            <a:r>
              <a:rPr lang="en-US" b="1" dirty="0">
                <a:solidFill>
                  <a:srgbClr val="C00000"/>
                </a:solidFill>
              </a:rPr>
              <a:t> </a:t>
            </a:r>
            <a:r>
              <a:rPr lang="en-US" b="1" dirty="0" err="1">
                <a:solidFill>
                  <a:srgbClr val="C00000"/>
                </a:solidFill>
              </a:rPr>
              <a:t>mít</a:t>
            </a:r>
            <a:r>
              <a:rPr lang="en-US" b="1" dirty="0">
                <a:solidFill>
                  <a:srgbClr val="C00000"/>
                </a:solidFill>
              </a:rPr>
              <a:t> </a:t>
            </a:r>
            <a:r>
              <a:rPr lang="en-US" b="1" dirty="0" err="1">
                <a:solidFill>
                  <a:srgbClr val="C00000"/>
                </a:solidFill>
              </a:rPr>
              <a:t>půvab</a:t>
            </a:r>
            <a:r>
              <a:rPr lang="en-US" b="1" dirty="0">
                <a:solidFill>
                  <a:srgbClr val="C00000"/>
                </a:solidFill>
              </a:rPr>
              <a:t>, </a:t>
            </a:r>
            <a:r>
              <a:rPr lang="en-US" b="1" dirty="0" err="1">
                <a:solidFill>
                  <a:srgbClr val="C00000"/>
                </a:solidFill>
              </a:rPr>
              <a:t>krásu</a:t>
            </a:r>
            <a:r>
              <a:rPr lang="en-US" b="1" dirty="0">
                <a:solidFill>
                  <a:srgbClr val="C00000"/>
                </a:solidFill>
              </a:rPr>
              <a:t>, </a:t>
            </a:r>
            <a:r>
              <a:rPr lang="en-US" b="1" dirty="0" err="1">
                <a:solidFill>
                  <a:srgbClr val="C00000"/>
                </a:solidFill>
              </a:rPr>
              <a:t>vhodnost</a:t>
            </a:r>
            <a:r>
              <a:rPr lang="en-US" b="1" dirty="0">
                <a:solidFill>
                  <a:srgbClr val="C00000"/>
                </a:solidFill>
              </a:rPr>
              <a:t> </a:t>
            </a:r>
            <a:r>
              <a:rPr lang="en-US" b="1" dirty="0" err="1">
                <a:solidFill>
                  <a:srgbClr val="C00000"/>
                </a:solidFill>
              </a:rPr>
              <a:t>přirozené</a:t>
            </a:r>
            <a:r>
              <a:rPr lang="en-US" b="1" dirty="0">
                <a:solidFill>
                  <a:srgbClr val="C00000"/>
                </a:solidFill>
              </a:rPr>
              <a:t> </a:t>
            </a:r>
            <a:r>
              <a:rPr lang="en-US" b="1" dirty="0" err="1">
                <a:solidFill>
                  <a:srgbClr val="C00000"/>
                </a:solidFill>
              </a:rPr>
              <a:t>prostoty</a:t>
            </a:r>
            <a:r>
              <a:rPr lang="en-US" b="1" dirty="0">
                <a:solidFill>
                  <a:srgbClr val="C00000"/>
                </a:solidFill>
              </a:rPr>
              <a:t>.</a:t>
            </a:r>
            <a:r>
              <a:rPr lang="cs-CZ" b="1" dirty="0">
                <a:solidFill>
                  <a:srgbClr val="C00000"/>
                </a:solidFill>
              </a:rPr>
              <a:t> </a:t>
            </a:r>
            <a:r>
              <a:rPr lang="cs-CZ" b="1" dirty="0"/>
              <a:t>EGW: T</a:t>
            </a:r>
            <a:r>
              <a:rPr lang="en-US" b="1" dirty="0"/>
              <a:t>he Ministry of Healing</a:t>
            </a:r>
            <a:r>
              <a:rPr lang="cs-CZ" b="1" dirty="0"/>
              <a:t> strana</a:t>
            </a:r>
            <a:r>
              <a:rPr lang="en-US" b="1" dirty="0"/>
              <a:t> 289</a:t>
            </a:r>
            <a:r>
              <a:rPr lang="es-ES" sz="1800" b="1" i="0" u="none" strike="noStrike" baseline="0" dirty="0"/>
              <a:t>.</a:t>
            </a:r>
            <a:endParaRPr lang="es-ES" b="1" dirty="0"/>
          </a:p>
        </p:txBody>
      </p:sp>
      <p:sp>
        <p:nvSpPr>
          <p:cNvPr id="12" name="CuadroTexto 11">
            <a:extLst>
              <a:ext uri="{FF2B5EF4-FFF2-40B4-BE49-F238E27FC236}">
                <a16:creationId xmlns:a16="http://schemas.microsoft.com/office/drawing/2014/main" id="{D021D157-FA51-8D6A-B980-08D83D96CC6C}"/>
              </a:ext>
            </a:extLst>
          </p:cNvPr>
          <p:cNvSpPr txBox="1"/>
          <p:nvPr/>
        </p:nvSpPr>
        <p:spPr>
          <a:xfrm>
            <a:off x="3541014" y="4286322"/>
            <a:ext cx="8650986" cy="923330"/>
          </a:xfrm>
          <a:prstGeom prst="rect">
            <a:avLst/>
          </a:prstGeom>
          <a:noFill/>
        </p:spPr>
        <p:txBody>
          <a:bodyPr wrap="square">
            <a:spAutoFit/>
          </a:bodyPr>
          <a:lstStyle/>
          <a:p>
            <a:r>
              <a:rPr lang="cs-CZ" b="1" dirty="0">
                <a:solidFill>
                  <a:srgbClr val="7030A0"/>
                </a:solidFill>
                <a:highlight>
                  <a:srgbClr val="FFFF00"/>
                </a:highlight>
              </a:rPr>
              <a:t>Střídmost v jídle a pití</a:t>
            </a:r>
            <a:r>
              <a:rPr lang="es-ES" b="1" dirty="0">
                <a:highlight>
                  <a:srgbClr val="FFFF00"/>
                </a:highlight>
              </a:rPr>
              <a:t>:</a:t>
            </a:r>
            <a:r>
              <a:rPr lang="es-ES" b="1" dirty="0"/>
              <a:t> </a:t>
            </a:r>
            <a:r>
              <a:rPr lang="en-US" b="1" dirty="0" err="1">
                <a:solidFill>
                  <a:srgbClr val="C00000"/>
                </a:solidFill>
              </a:rPr>
              <a:t>Pravá</a:t>
            </a:r>
            <a:r>
              <a:rPr lang="en-US" b="1" dirty="0">
                <a:solidFill>
                  <a:srgbClr val="C00000"/>
                </a:solidFill>
              </a:rPr>
              <a:t> </a:t>
            </a:r>
            <a:r>
              <a:rPr lang="en-US" b="1" dirty="0" err="1">
                <a:solidFill>
                  <a:srgbClr val="C00000"/>
                </a:solidFill>
              </a:rPr>
              <a:t>střídmost</a:t>
            </a:r>
            <a:r>
              <a:rPr lang="en-US" b="1" dirty="0">
                <a:solidFill>
                  <a:srgbClr val="C00000"/>
                </a:solidFill>
              </a:rPr>
              <a:t> </a:t>
            </a:r>
            <a:r>
              <a:rPr lang="en-US" b="1" dirty="0" err="1">
                <a:solidFill>
                  <a:srgbClr val="C00000"/>
                </a:solidFill>
              </a:rPr>
              <a:t>nás</a:t>
            </a:r>
            <a:r>
              <a:rPr lang="en-US" b="1" dirty="0">
                <a:solidFill>
                  <a:srgbClr val="C00000"/>
                </a:solidFill>
              </a:rPr>
              <a:t> </a:t>
            </a:r>
            <a:r>
              <a:rPr lang="en-US" b="1" dirty="0" err="1">
                <a:solidFill>
                  <a:srgbClr val="C00000"/>
                </a:solidFill>
              </a:rPr>
              <a:t>učí</a:t>
            </a:r>
            <a:r>
              <a:rPr lang="en-US" b="1" dirty="0">
                <a:solidFill>
                  <a:srgbClr val="C00000"/>
                </a:solidFill>
              </a:rPr>
              <a:t> </a:t>
            </a:r>
            <a:r>
              <a:rPr lang="en-US" b="1" dirty="0" err="1">
                <a:solidFill>
                  <a:srgbClr val="C00000"/>
                </a:solidFill>
              </a:rPr>
              <a:t>zcela</a:t>
            </a:r>
            <a:r>
              <a:rPr lang="en-US" b="1" dirty="0">
                <a:solidFill>
                  <a:srgbClr val="C00000"/>
                </a:solidFill>
              </a:rPr>
              <a:t> se </a:t>
            </a:r>
            <a:r>
              <a:rPr lang="en-US" b="1" dirty="0" err="1">
                <a:solidFill>
                  <a:srgbClr val="C00000"/>
                </a:solidFill>
              </a:rPr>
              <a:t>vzdát</a:t>
            </a:r>
            <a:r>
              <a:rPr lang="en-US" b="1" dirty="0">
                <a:solidFill>
                  <a:srgbClr val="C00000"/>
                </a:solidFill>
              </a:rPr>
              <a:t> </a:t>
            </a:r>
            <a:r>
              <a:rPr lang="en-US" b="1" dirty="0" err="1">
                <a:solidFill>
                  <a:srgbClr val="C00000"/>
                </a:solidFill>
              </a:rPr>
              <a:t>všeho</a:t>
            </a:r>
            <a:r>
              <a:rPr lang="en-US" b="1" dirty="0">
                <a:solidFill>
                  <a:srgbClr val="C00000"/>
                </a:solidFill>
              </a:rPr>
              <a:t> </a:t>
            </a:r>
            <a:r>
              <a:rPr lang="en-US" b="1" dirty="0" err="1">
                <a:solidFill>
                  <a:srgbClr val="C00000"/>
                </a:solidFill>
              </a:rPr>
              <a:t>škodlivého</a:t>
            </a:r>
            <a:r>
              <a:rPr lang="en-US" b="1" dirty="0">
                <a:solidFill>
                  <a:srgbClr val="C00000"/>
                </a:solidFill>
              </a:rPr>
              <a:t> a </a:t>
            </a:r>
            <a:r>
              <a:rPr lang="en-US" b="1" dirty="0" err="1">
                <a:solidFill>
                  <a:srgbClr val="C00000"/>
                </a:solidFill>
              </a:rPr>
              <a:t>uvážlivě</a:t>
            </a:r>
            <a:r>
              <a:rPr lang="en-US" b="1" dirty="0">
                <a:solidFill>
                  <a:srgbClr val="C00000"/>
                </a:solidFill>
              </a:rPr>
              <a:t> </a:t>
            </a:r>
            <a:r>
              <a:rPr lang="en-US" b="1" dirty="0" err="1">
                <a:solidFill>
                  <a:srgbClr val="C00000"/>
                </a:solidFill>
              </a:rPr>
              <a:t>používat</a:t>
            </a:r>
            <a:r>
              <a:rPr lang="en-US" b="1" dirty="0">
                <a:solidFill>
                  <a:srgbClr val="C00000"/>
                </a:solidFill>
              </a:rPr>
              <a:t> to, co je </a:t>
            </a:r>
            <a:r>
              <a:rPr lang="en-US" b="1" dirty="0" err="1">
                <a:solidFill>
                  <a:srgbClr val="C00000"/>
                </a:solidFill>
              </a:rPr>
              <a:t>zdravé</a:t>
            </a:r>
            <a:r>
              <a:rPr lang="en-US" b="1" dirty="0">
                <a:solidFill>
                  <a:srgbClr val="C00000"/>
                </a:solidFill>
              </a:rPr>
              <a:t>.</a:t>
            </a:r>
            <a:r>
              <a:rPr lang="cs-CZ" b="1" dirty="0">
                <a:solidFill>
                  <a:srgbClr val="C00000"/>
                </a:solidFill>
              </a:rPr>
              <a:t> </a:t>
            </a:r>
            <a:r>
              <a:rPr lang="es-ES" b="1" dirty="0"/>
              <a:t>... </a:t>
            </a:r>
            <a:r>
              <a:rPr lang="en-US" b="1" dirty="0" err="1"/>
              <a:t>Tělo</a:t>
            </a:r>
            <a:r>
              <a:rPr lang="en-US" b="1" dirty="0"/>
              <a:t> by </a:t>
            </a:r>
            <a:r>
              <a:rPr lang="en-US" b="1" dirty="0" err="1"/>
              <a:t>mělo</a:t>
            </a:r>
            <a:r>
              <a:rPr lang="en-US" b="1" dirty="0"/>
              <a:t> </a:t>
            </a:r>
            <a:r>
              <a:rPr lang="en-US" b="1" dirty="0" err="1"/>
              <a:t>sloužit</a:t>
            </a:r>
            <a:r>
              <a:rPr lang="en-US" b="1" dirty="0"/>
              <a:t> </a:t>
            </a:r>
            <a:r>
              <a:rPr lang="en-US" b="1" dirty="0" err="1"/>
              <a:t>mysli</a:t>
            </a:r>
            <a:r>
              <a:rPr lang="en-US" b="1" dirty="0"/>
              <a:t> a ne </a:t>
            </a:r>
            <a:r>
              <a:rPr lang="en-US" b="1" dirty="0" err="1"/>
              <a:t>mysl</a:t>
            </a:r>
            <a:r>
              <a:rPr lang="en-US" b="1" dirty="0"/>
              <a:t> </a:t>
            </a:r>
            <a:r>
              <a:rPr lang="en-US" b="1" dirty="0" err="1"/>
              <a:t>tělu</a:t>
            </a:r>
            <a:r>
              <a:rPr lang="en-US" b="1" dirty="0"/>
              <a:t>.</a:t>
            </a:r>
            <a:r>
              <a:rPr lang="cs-CZ" b="1" dirty="0"/>
              <a:t>                                       EGW: </a:t>
            </a:r>
            <a:r>
              <a:rPr lang="es-ES" b="1" dirty="0" err="1"/>
              <a:t>Temperance</a:t>
            </a:r>
            <a:r>
              <a:rPr lang="cs-CZ" b="1" dirty="0"/>
              <a:t> strana</a:t>
            </a:r>
            <a:r>
              <a:rPr lang="es-ES" b="1" dirty="0"/>
              <a:t> 138. </a:t>
            </a:r>
          </a:p>
        </p:txBody>
      </p:sp>
      <p:sp>
        <p:nvSpPr>
          <p:cNvPr id="14" name="CuadroTexto 13">
            <a:extLst>
              <a:ext uri="{FF2B5EF4-FFF2-40B4-BE49-F238E27FC236}">
                <a16:creationId xmlns:a16="http://schemas.microsoft.com/office/drawing/2014/main" id="{CFD767E4-58BA-963E-A8AF-5BA9E45E3E14}"/>
              </a:ext>
            </a:extLst>
          </p:cNvPr>
          <p:cNvSpPr txBox="1"/>
          <p:nvPr/>
        </p:nvSpPr>
        <p:spPr>
          <a:xfrm>
            <a:off x="3541014" y="5262357"/>
            <a:ext cx="8177841" cy="1200329"/>
          </a:xfrm>
          <a:prstGeom prst="rect">
            <a:avLst/>
          </a:prstGeom>
          <a:noFill/>
        </p:spPr>
        <p:txBody>
          <a:bodyPr wrap="square">
            <a:spAutoFit/>
          </a:bodyPr>
          <a:lstStyle/>
          <a:p>
            <a:r>
              <a:rPr lang="cs-CZ" b="1" dirty="0" err="1">
                <a:solidFill>
                  <a:srgbClr val="7030A0"/>
                </a:solidFill>
                <a:highlight>
                  <a:srgbClr val="FFFF00"/>
                </a:highlight>
              </a:rPr>
              <a:t>Střčídmost</a:t>
            </a:r>
            <a:r>
              <a:rPr lang="cs-CZ" b="1" dirty="0">
                <a:solidFill>
                  <a:srgbClr val="7030A0"/>
                </a:solidFill>
                <a:highlight>
                  <a:srgbClr val="FFFF00"/>
                </a:highlight>
              </a:rPr>
              <a:t> ve všech detailech</a:t>
            </a:r>
            <a:r>
              <a:rPr lang="es-ES" b="1" dirty="0">
                <a:highlight>
                  <a:srgbClr val="FFFF00"/>
                </a:highlight>
              </a:rPr>
              <a:t>:</a:t>
            </a:r>
            <a:r>
              <a:rPr lang="es-ES" b="1" dirty="0"/>
              <a:t> </a:t>
            </a:r>
            <a:r>
              <a:rPr lang="en-US" b="1" dirty="0" err="1">
                <a:solidFill>
                  <a:srgbClr val="C00000"/>
                </a:solidFill>
              </a:rPr>
              <a:t>Naléháme</a:t>
            </a:r>
            <a:r>
              <a:rPr lang="en-US" b="1" dirty="0">
                <a:solidFill>
                  <a:srgbClr val="C00000"/>
                </a:solidFill>
              </a:rPr>
              <a:t>, aby</a:t>
            </a:r>
            <a:r>
              <a:rPr lang="cs-CZ" b="1" dirty="0">
                <a:solidFill>
                  <a:srgbClr val="C00000"/>
                </a:solidFill>
              </a:rPr>
              <a:t> se</a:t>
            </a:r>
            <a:r>
              <a:rPr lang="en-US" b="1" dirty="0">
                <a:solidFill>
                  <a:srgbClr val="C00000"/>
                </a:solidFill>
              </a:rPr>
              <a:t> </a:t>
            </a:r>
            <a:r>
              <a:rPr lang="en-US" b="1" dirty="0" err="1">
                <a:solidFill>
                  <a:srgbClr val="C00000"/>
                </a:solidFill>
              </a:rPr>
              <a:t>zásady</a:t>
            </a:r>
            <a:r>
              <a:rPr lang="en-US" b="1" dirty="0">
                <a:solidFill>
                  <a:srgbClr val="C00000"/>
                </a:solidFill>
              </a:rPr>
              <a:t> </a:t>
            </a:r>
            <a:r>
              <a:rPr lang="en-US" b="1" dirty="0" err="1">
                <a:solidFill>
                  <a:srgbClr val="C00000"/>
                </a:solidFill>
              </a:rPr>
              <a:t>střídmosti</a:t>
            </a:r>
            <a:r>
              <a:rPr lang="en-US" b="1" dirty="0">
                <a:solidFill>
                  <a:srgbClr val="C00000"/>
                </a:solidFill>
              </a:rPr>
              <a:t> </a:t>
            </a:r>
            <a:r>
              <a:rPr lang="en-US" b="1" dirty="0" err="1">
                <a:solidFill>
                  <a:srgbClr val="C00000"/>
                </a:solidFill>
              </a:rPr>
              <a:t>vnes</a:t>
            </a:r>
            <a:r>
              <a:rPr lang="cs-CZ" b="1" dirty="0">
                <a:solidFill>
                  <a:srgbClr val="C00000"/>
                </a:solidFill>
              </a:rPr>
              <a:t>l</a:t>
            </a:r>
            <a:r>
              <a:rPr lang="en-US" b="1" dirty="0">
                <a:solidFill>
                  <a:srgbClr val="C00000"/>
                </a:solidFill>
              </a:rPr>
              <a:t>y do </a:t>
            </a:r>
            <a:r>
              <a:rPr lang="en-US" b="1" dirty="0" err="1">
                <a:solidFill>
                  <a:srgbClr val="C00000"/>
                </a:solidFill>
              </a:rPr>
              <a:t>všech</a:t>
            </a:r>
            <a:r>
              <a:rPr lang="en-US" b="1" dirty="0">
                <a:solidFill>
                  <a:srgbClr val="C00000"/>
                </a:solidFill>
              </a:rPr>
              <a:t> </a:t>
            </a:r>
            <a:r>
              <a:rPr lang="en-US" b="1" dirty="0" err="1">
                <a:solidFill>
                  <a:srgbClr val="C00000"/>
                </a:solidFill>
              </a:rPr>
              <a:t>podrobností</a:t>
            </a:r>
            <a:r>
              <a:rPr lang="en-US" b="1" dirty="0">
                <a:solidFill>
                  <a:srgbClr val="C00000"/>
                </a:solidFill>
              </a:rPr>
              <a:t> </a:t>
            </a:r>
            <a:r>
              <a:rPr lang="en-US" b="1" dirty="0" err="1">
                <a:solidFill>
                  <a:srgbClr val="C00000"/>
                </a:solidFill>
              </a:rPr>
              <a:t>rodinného</a:t>
            </a:r>
            <a:r>
              <a:rPr lang="en-US" b="1" dirty="0">
                <a:solidFill>
                  <a:srgbClr val="C00000"/>
                </a:solidFill>
              </a:rPr>
              <a:t> </a:t>
            </a:r>
            <a:r>
              <a:rPr lang="en-US" b="1" dirty="0" err="1">
                <a:solidFill>
                  <a:srgbClr val="C00000"/>
                </a:solidFill>
              </a:rPr>
              <a:t>života</a:t>
            </a:r>
            <a:r>
              <a:rPr lang="en-US" b="1" dirty="0">
                <a:solidFill>
                  <a:srgbClr val="C00000"/>
                </a:solidFill>
              </a:rPr>
              <a:t>.</a:t>
            </a:r>
            <a:r>
              <a:rPr lang="es-ES" b="1" dirty="0"/>
              <a:t> </a:t>
            </a:r>
            <a:r>
              <a:rPr lang="cs-CZ" b="1" dirty="0"/>
              <a:t>P</a:t>
            </a:r>
            <a:r>
              <a:rPr lang="en-US" b="1" dirty="0" err="1"/>
              <a:t>říklad</a:t>
            </a:r>
            <a:r>
              <a:rPr lang="en-US" b="1" dirty="0"/>
              <a:t> </a:t>
            </a:r>
            <a:r>
              <a:rPr lang="en-US" b="1" dirty="0" err="1"/>
              <a:t>rodičů</a:t>
            </a:r>
            <a:r>
              <a:rPr lang="en-US" b="1" dirty="0"/>
              <a:t> by </a:t>
            </a:r>
            <a:r>
              <a:rPr lang="en-US" b="1" dirty="0" err="1"/>
              <a:t>měl</a:t>
            </a:r>
            <a:r>
              <a:rPr lang="en-US" b="1" dirty="0"/>
              <a:t> </a:t>
            </a:r>
            <a:r>
              <a:rPr lang="en-US" b="1" dirty="0" err="1"/>
              <a:t>být</a:t>
            </a:r>
            <a:r>
              <a:rPr lang="en-US" b="1" dirty="0"/>
              <a:t> </a:t>
            </a:r>
            <a:r>
              <a:rPr lang="en-US" b="1" dirty="0" err="1"/>
              <a:t>lekcí</a:t>
            </a:r>
            <a:r>
              <a:rPr lang="en-US" b="1" dirty="0"/>
              <a:t> </a:t>
            </a:r>
            <a:r>
              <a:rPr lang="en-US" b="1" dirty="0" err="1"/>
              <a:t>střídmosti</a:t>
            </a:r>
            <a:r>
              <a:rPr lang="en-US" b="1" dirty="0"/>
              <a:t>; </a:t>
            </a:r>
            <a:r>
              <a:rPr lang="en-US" b="1" dirty="0" err="1"/>
              <a:t>že</a:t>
            </a:r>
            <a:r>
              <a:rPr lang="en-US" b="1" dirty="0"/>
              <a:t> </a:t>
            </a:r>
            <a:r>
              <a:rPr lang="en-US" b="1" dirty="0" err="1"/>
              <a:t>sebezapření</a:t>
            </a:r>
            <a:r>
              <a:rPr lang="en-US" b="1" dirty="0"/>
              <a:t> a </a:t>
            </a:r>
            <a:r>
              <a:rPr lang="en-US" b="1" dirty="0" err="1"/>
              <a:t>sebeovládání</a:t>
            </a:r>
            <a:r>
              <a:rPr lang="en-US" b="1" dirty="0"/>
              <a:t> by </a:t>
            </a:r>
            <a:r>
              <a:rPr lang="en-US" b="1" dirty="0" err="1"/>
              <a:t>měly</a:t>
            </a:r>
            <a:r>
              <a:rPr lang="en-US" b="1" dirty="0"/>
              <a:t> </a:t>
            </a:r>
            <a:r>
              <a:rPr lang="en-US" b="1" dirty="0" err="1"/>
              <a:t>být</a:t>
            </a:r>
            <a:r>
              <a:rPr lang="en-US" b="1" dirty="0"/>
              <a:t> </a:t>
            </a:r>
            <a:r>
              <a:rPr lang="en-US" b="1" dirty="0" err="1"/>
              <a:t>děti</a:t>
            </a:r>
            <a:r>
              <a:rPr lang="en-US" b="1" dirty="0"/>
              <a:t> </a:t>
            </a:r>
            <a:r>
              <a:rPr lang="en-US" b="1" dirty="0" err="1"/>
              <a:t>vyučovány</a:t>
            </a:r>
            <a:r>
              <a:rPr lang="en-US" b="1" dirty="0"/>
              <a:t> a </a:t>
            </a:r>
            <a:r>
              <a:rPr lang="en-US" b="1" dirty="0" err="1"/>
              <a:t>vynucovány</a:t>
            </a:r>
            <a:r>
              <a:rPr lang="en-US" b="1" dirty="0"/>
              <a:t> </a:t>
            </a:r>
            <a:r>
              <a:rPr lang="en-US" b="1" dirty="0" err="1"/>
              <a:t>na</a:t>
            </a:r>
            <a:r>
              <a:rPr lang="en-US" b="1" dirty="0"/>
              <a:t> </a:t>
            </a:r>
            <a:r>
              <a:rPr lang="en-US" b="1" dirty="0" err="1"/>
              <a:t>nich</a:t>
            </a:r>
            <a:r>
              <a:rPr lang="en-US" b="1" dirty="0"/>
              <a:t>, </a:t>
            </a:r>
            <a:r>
              <a:rPr lang="en-US" b="1" dirty="0" err="1"/>
              <a:t>pokud</a:t>
            </a:r>
            <a:r>
              <a:rPr lang="en-US" b="1" dirty="0"/>
              <a:t> je to </a:t>
            </a:r>
            <a:r>
              <a:rPr lang="en-US" b="1" dirty="0" err="1"/>
              <a:t>důsledné</a:t>
            </a:r>
            <a:r>
              <a:rPr lang="en-US" b="1" dirty="0"/>
              <a:t>, od </a:t>
            </a:r>
            <a:r>
              <a:rPr lang="en-US" b="1" dirty="0" err="1"/>
              <a:t>dětství</a:t>
            </a:r>
            <a:r>
              <a:rPr lang="en-US" b="1" dirty="0"/>
              <a:t>.—The Review and Herald</a:t>
            </a:r>
            <a:r>
              <a:rPr lang="cs-CZ" b="1" dirty="0"/>
              <a:t> 23. září</a:t>
            </a:r>
            <a:r>
              <a:rPr lang="en-US" b="1" dirty="0"/>
              <a:t> 1884</a:t>
            </a:r>
            <a:r>
              <a:rPr lang="es-ES" b="1" dirty="0"/>
              <a:t>. </a:t>
            </a:r>
          </a:p>
        </p:txBody>
      </p:sp>
      <p:pic>
        <p:nvPicPr>
          <p:cNvPr id="18" name="Imagen 17">
            <a:extLst>
              <a:ext uri="{FF2B5EF4-FFF2-40B4-BE49-F238E27FC236}">
                <a16:creationId xmlns:a16="http://schemas.microsoft.com/office/drawing/2014/main" id="{5C149EF8-8B9E-4F9E-B00A-08E555195638}"/>
              </a:ext>
            </a:extLst>
          </p:cNvPr>
          <p:cNvPicPr>
            <a:picLocks noChangeAspect="1"/>
          </p:cNvPicPr>
          <p:nvPr/>
        </p:nvPicPr>
        <p:blipFill rotWithShape="1">
          <a:blip r:embed="rId3">
            <a:extLst>
              <a:ext uri="{28A0092B-C50C-407E-A947-70E740481C1C}">
                <a14:useLocalDpi xmlns:a14="http://schemas.microsoft.com/office/drawing/2010/main" val="0"/>
              </a:ext>
            </a:extLst>
          </a:blip>
          <a:srcRect l="6778" r="6885" b="2712"/>
          <a:stretch/>
        </p:blipFill>
        <p:spPr>
          <a:xfrm>
            <a:off x="64008" y="53100"/>
            <a:ext cx="2011680" cy="1967724"/>
          </a:xfrm>
          <a:prstGeom prst="rect">
            <a:avLst/>
          </a:prstGeom>
        </p:spPr>
      </p:pic>
      <p:sp>
        <p:nvSpPr>
          <p:cNvPr id="19" name="CuadroTexto 18">
            <a:extLst>
              <a:ext uri="{FF2B5EF4-FFF2-40B4-BE49-F238E27FC236}">
                <a16:creationId xmlns:a16="http://schemas.microsoft.com/office/drawing/2014/main" id="{5E323518-C826-8956-DFC6-0F1622F6F1A4}"/>
              </a:ext>
            </a:extLst>
          </p:cNvPr>
          <p:cNvSpPr txBox="1"/>
          <p:nvPr/>
        </p:nvSpPr>
        <p:spPr>
          <a:xfrm>
            <a:off x="160020" y="740629"/>
            <a:ext cx="1819656" cy="1200329"/>
          </a:xfrm>
          <a:prstGeom prst="rect">
            <a:avLst/>
          </a:prstGeom>
          <a:noFill/>
        </p:spPr>
        <p:txBody>
          <a:bodyPr wrap="square">
            <a:spAutoFit/>
          </a:bodyPr>
          <a:lstStyle/>
          <a:p>
            <a:pPr algn="ctr"/>
            <a:r>
              <a:rPr lang="es-ES" sz="2400" b="1" dirty="0" err="1">
                <a:solidFill>
                  <a:srgbClr val="552579"/>
                </a:solidFill>
              </a:rPr>
              <a:t>Střídmost</a:t>
            </a:r>
            <a:r>
              <a:rPr lang="es-ES" sz="2400" b="1" dirty="0">
                <a:solidFill>
                  <a:srgbClr val="552579"/>
                </a:solidFill>
              </a:rPr>
              <a:t> </a:t>
            </a:r>
            <a:r>
              <a:rPr lang="cs-CZ" sz="2400" b="1" dirty="0">
                <a:solidFill>
                  <a:srgbClr val="552579"/>
                </a:solidFill>
              </a:rPr>
              <a:t> </a:t>
            </a:r>
            <a:r>
              <a:rPr lang="es-ES" sz="2400" b="1" dirty="0">
                <a:solidFill>
                  <a:srgbClr val="552579"/>
                </a:solidFill>
              </a:rPr>
              <a:t>ve </a:t>
            </a:r>
            <a:r>
              <a:rPr lang="es-ES" sz="2400" b="1" dirty="0" err="1">
                <a:solidFill>
                  <a:srgbClr val="552579"/>
                </a:solidFill>
              </a:rPr>
              <a:t>všech</a:t>
            </a:r>
            <a:r>
              <a:rPr lang="es-ES" sz="2400" b="1" dirty="0">
                <a:solidFill>
                  <a:srgbClr val="552579"/>
                </a:solidFill>
              </a:rPr>
              <a:t> </a:t>
            </a:r>
            <a:r>
              <a:rPr lang="es-ES" sz="2400" b="1" dirty="0" err="1">
                <a:solidFill>
                  <a:srgbClr val="552579"/>
                </a:solidFill>
              </a:rPr>
              <a:t>věcech</a:t>
            </a:r>
            <a:endParaRPr lang="es-ES" sz="2400" b="1" dirty="0">
              <a:solidFill>
                <a:srgbClr val="552579"/>
              </a:solidFill>
            </a:endParaRPr>
          </a:p>
        </p:txBody>
      </p:sp>
      <p:pic>
        <p:nvPicPr>
          <p:cNvPr id="7" name="Imagen 6" descr="Niño sentado en una silla de madera&#10;&#10;Descripción generada automáticamente con confianza media">
            <a:extLst>
              <a:ext uri="{FF2B5EF4-FFF2-40B4-BE49-F238E27FC236}">
                <a16:creationId xmlns:a16="http://schemas.microsoft.com/office/drawing/2014/main" id="{078D8796-C8A9-AEBC-6B78-EE33111C5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58" y="2108188"/>
            <a:ext cx="2084253" cy="1389163"/>
          </a:xfrm>
          <a:prstGeom prst="snip2DiagRect">
            <a:avLst>
              <a:gd name="adj1" fmla="val 15139"/>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con un celular en la calle&#10;&#10;Descripción generada automáticamente">
            <a:extLst>
              <a:ext uri="{FF2B5EF4-FFF2-40B4-BE49-F238E27FC236}">
                <a16:creationId xmlns:a16="http://schemas.microsoft.com/office/drawing/2014/main" id="{4B6FFDB8-D9C6-7086-7CC1-20E71A1D7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444" y="2108188"/>
            <a:ext cx="1836380" cy="1377285"/>
          </a:xfrm>
          <a:prstGeom prst="snip2DiagRect">
            <a:avLst>
              <a:gd name="adj1" fmla="val 0"/>
              <a:gd name="adj2" fmla="val 16667"/>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joven parado en una tienda&#10;&#10;Descripción generada automáticamente con confianza media">
            <a:extLst>
              <a:ext uri="{FF2B5EF4-FFF2-40B4-BE49-F238E27FC236}">
                <a16:creationId xmlns:a16="http://schemas.microsoft.com/office/drawing/2014/main" id="{A4EE4C9F-DAAB-AE63-ABD8-B3DB777E88C3}"/>
              </a:ext>
            </a:extLst>
          </p:cNvPr>
          <p:cNvPicPr>
            <a:picLocks noChangeAspect="1"/>
          </p:cNvPicPr>
          <p:nvPr/>
        </p:nvPicPr>
        <p:blipFill rotWithShape="1">
          <a:blip r:embed="rId6">
            <a:extLst>
              <a:ext uri="{28A0092B-C50C-407E-A947-70E740481C1C}">
                <a14:useLocalDpi xmlns:a14="http://schemas.microsoft.com/office/drawing/2010/main" val="0"/>
              </a:ext>
            </a:extLst>
          </a:blip>
          <a:srcRect t="25965" b="25965"/>
          <a:stretch/>
        </p:blipFill>
        <p:spPr>
          <a:xfrm>
            <a:off x="142340" y="3610291"/>
            <a:ext cx="3282384" cy="1191043"/>
          </a:xfrm>
          <a:prstGeom prst="snip2DiagRect">
            <a:avLst>
              <a:gd name="adj1" fmla="val 0"/>
              <a:gd name="adj2" fmla="val 16667"/>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Hombre parado en un cuerpo de agua&#10;&#10;Descripción generada automáticamente">
            <a:extLst>
              <a:ext uri="{FF2B5EF4-FFF2-40B4-BE49-F238E27FC236}">
                <a16:creationId xmlns:a16="http://schemas.microsoft.com/office/drawing/2014/main" id="{D5965EC3-7030-272C-7C32-0EB7FAD4212B}"/>
              </a:ext>
            </a:extLst>
          </p:cNvPr>
          <p:cNvPicPr>
            <a:picLocks noChangeAspect="1"/>
          </p:cNvPicPr>
          <p:nvPr/>
        </p:nvPicPr>
        <p:blipFill rotWithShape="1">
          <a:blip r:embed="rId7">
            <a:extLst>
              <a:ext uri="{28A0092B-C50C-407E-A947-70E740481C1C}">
                <a14:useLocalDpi xmlns:a14="http://schemas.microsoft.com/office/drawing/2010/main" val="0"/>
              </a:ext>
            </a:extLst>
          </a:blip>
          <a:srcRect b="16952"/>
          <a:stretch/>
        </p:blipFill>
        <p:spPr>
          <a:xfrm>
            <a:off x="142340" y="4882187"/>
            <a:ext cx="3282384" cy="1773261"/>
          </a:xfrm>
          <a:prstGeom prst="snip2DiagRect">
            <a:avLst>
              <a:gd name="adj1" fmla="val 13923"/>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1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9549" r="13161"/>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41163" y="113832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endParaRPr lang="cs-CZ" sz="6000" b="1" dirty="0">
              <a:ln w="6600">
                <a:solidFill>
                  <a:srgbClr val="E13B44"/>
                </a:solidFill>
                <a:prstDash val="solid"/>
              </a:ln>
              <a:solidFill>
                <a:srgbClr val="FFFF66"/>
              </a:solidFill>
              <a:effectLst>
                <a:outerShdw dist="38100" dir="2700000" algn="tl" rotWithShape="0">
                  <a:srgbClr val="000000"/>
                </a:outerShdw>
              </a:effectLst>
            </a:endParaRPr>
          </a:p>
          <a:p>
            <a:pPr lvl="0" algn="ctr">
              <a:lnSpc>
                <a:spcPct val="120000"/>
              </a:lnSpc>
              <a:spcBef>
                <a:spcPts val="600"/>
              </a:spcBef>
              <a:spcAft>
                <a:spcPts val="600"/>
              </a:spcAft>
            </a:pPr>
            <a:r>
              <a:rPr lang="es-ES" sz="6000" b="1" dirty="0" err="1">
                <a:ln w="6600">
                  <a:solidFill>
                    <a:srgbClr val="E13B44"/>
                  </a:solidFill>
                  <a:prstDash val="solid"/>
                </a:ln>
                <a:solidFill>
                  <a:srgbClr val="FFFF66"/>
                </a:solidFill>
                <a:effectLst>
                  <a:outerShdw dist="38100" dir="2700000" algn="tl" rotWithShape="0">
                    <a:srgbClr val="000000"/>
                  </a:outerShdw>
                </a:effectLst>
              </a:rPr>
              <a:t>Pomoc</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při</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rozvoji</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duševních</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schopností</a:t>
            </a:r>
            <a:r>
              <a:rPr lang="es-ES" sz="6000" b="1" dirty="0">
                <a:ln w="6600">
                  <a:solidFill>
                    <a:srgbClr val="E13B44"/>
                  </a:solidFill>
                  <a:prstDash val="solid"/>
                </a:ln>
                <a:solidFill>
                  <a:srgbClr val="FFFF66"/>
                </a:solidFill>
                <a:effectLst>
                  <a:outerShdw dist="38100" dir="2700000" algn="tl" rotWithShape="0">
                    <a:srgbClr val="000000"/>
                  </a:outerShdw>
                </a:effectLst>
              </a:rPr>
              <a:t>
</a:t>
            </a:r>
          </a:p>
        </p:txBody>
      </p:sp>
    </p:spTree>
    <p:extLst>
      <p:ext uri="{BB962C8B-B14F-4D97-AF65-F5344CB8AC3E}">
        <p14:creationId xmlns:p14="http://schemas.microsoft.com/office/powerpoint/2010/main" val="15265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65863B-1083-1778-626D-A671BC4F7A09}"/>
              </a:ext>
            </a:extLst>
          </p:cNvPr>
          <p:cNvSpPr txBox="1"/>
          <p:nvPr/>
        </p:nvSpPr>
        <p:spPr>
          <a:xfrm>
            <a:off x="112014" y="189670"/>
            <a:ext cx="6819138" cy="923330"/>
          </a:xfrm>
          <a:prstGeom prst="rect">
            <a:avLst/>
          </a:prstGeom>
          <a:noFill/>
        </p:spPr>
        <p:txBody>
          <a:bodyPr wrap="square">
            <a:spAutoFit/>
          </a:bodyPr>
          <a:lstStyle/>
          <a:p>
            <a:r>
              <a:rPr lang="en-US" b="1" dirty="0" err="1"/>
              <a:t>Jediný</a:t>
            </a:r>
            <a:r>
              <a:rPr lang="cs-CZ" b="1" dirty="0"/>
              <a:t>m</a:t>
            </a:r>
            <a:r>
              <a:rPr lang="en-US" b="1" dirty="0"/>
              <a:t> </a:t>
            </a:r>
            <a:r>
              <a:rPr lang="en-US" b="1" dirty="0" err="1"/>
              <a:t>způsob</a:t>
            </a:r>
            <a:r>
              <a:rPr lang="cs-CZ" b="1" dirty="0" err="1"/>
              <a:t>em</a:t>
            </a:r>
            <a:r>
              <a:rPr lang="en-US" b="1" dirty="0"/>
              <a:t>, jak se </a:t>
            </a:r>
            <a:r>
              <a:rPr lang="en-US" b="1" dirty="0" err="1"/>
              <a:t>někdo</a:t>
            </a:r>
            <a:r>
              <a:rPr lang="en-US" b="1" dirty="0"/>
              <a:t> </a:t>
            </a:r>
            <a:r>
              <a:rPr lang="en-US" b="1" dirty="0" err="1"/>
              <a:t>může</a:t>
            </a:r>
            <a:r>
              <a:rPr lang="en-US" b="1" dirty="0"/>
              <a:t> </a:t>
            </a:r>
            <a:r>
              <a:rPr lang="en-US" b="1" dirty="0" err="1"/>
              <a:t>ochránit</a:t>
            </a:r>
            <a:r>
              <a:rPr lang="en-US" b="1" dirty="0"/>
              <a:t> </a:t>
            </a:r>
            <a:r>
              <a:rPr lang="en-US" b="1" dirty="0" err="1"/>
              <a:t>před</a:t>
            </a:r>
            <a:r>
              <a:rPr lang="en-US" b="1" dirty="0"/>
              <a:t> </a:t>
            </a:r>
            <a:r>
              <a:rPr lang="en-US" b="1" dirty="0" err="1"/>
              <a:t>mocí</a:t>
            </a:r>
            <a:r>
              <a:rPr lang="en-US" b="1" dirty="0"/>
              <a:t> </a:t>
            </a:r>
            <a:r>
              <a:rPr lang="en-US" b="1" dirty="0" err="1"/>
              <a:t>nestřídmosti</a:t>
            </a:r>
            <a:r>
              <a:rPr lang="en-US" b="1" dirty="0"/>
              <a:t>, je </a:t>
            </a:r>
            <a:r>
              <a:rPr lang="en-US" b="1" dirty="0" err="1">
                <a:solidFill>
                  <a:srgbClr val="C00000"/>
                </a:solidFill>
              </a:rPr>
              <a:t>zcela</a:t>
            </a:r>
            <a:r>
              <a:rPr lang="en-US" b="1" dirty="0">
                <a:solidFill>
                  <a:srgbClr val="C00000"/>
                </a:solidFill>
              </a:rPr>
              <a:t> se </a:t>
            </a:r>
            <a:r>
              <a:rPr lang="en-US" b="1" dirty="0" err="1">
                <a:solidFill>
                  <a:srgbClr val="C00000"/>
                </a:solidFill>
              </a:rPr>
              <a:t>zdržet</a:t>
            </a:r>
            <a:r>
              <a:rPr lang="en-US" b="1" dirty="0">
                <a:solidFill>
                  <a:srgbClr val="C00000"/>
                </a:solidFill>
              </a:rPr>
              <a:t> </a:t>
            </a:r>
            <a:r>
              <a:rPr lang="en-US" b="1" dirty="0" err="1">
                <a:solidFill>
                  <a:srgbClr val="C00000"/>
                </a:solidFill>
              </a:rPr>
              <a:t>vína</a:t>
            </a:r>
            <a:r>
              <a:rPr lang="en-US" b="1" dirty="0">
                <a:solidFill>
                  <a:srgbClr val="C00000"/>
                </a:solidFill>
              </a:rPr>
              <a:t>, </a:t>
            </a:r>
            <a:r>
              <a:rPr lang="en-US" b="1" dirty="0" err="1">
                <a:solidFill>
                  <a:srgbClr val="C00000"/>
                </a:solidFill>
              </a:rPr>
              <a:t>piva</a:t>
            </a:r>
            <a:r>
              <a:rPr lang="en-US" b="1" dirty="0">
                <a:solidFill>
                  <a:srgbClr val="C00000"/>
                </a:solidFill>
              </a:rPr>
              <a:t> a </a:t>
            </a:r>
            <a:r>
              <a:rPr lang="en-US" b="1" dirty="0" err="1">
                <a:solidFill>
                  <a:srgbClr val="C00000"/>
                </a:solidFill>
              </a:rPr>
              <a:t>silných</a:t>
            </a:r>
            <a:r>
              <a:rPr lang="en-US" b="1" dirty="0">
                <a:solidFill>
                  <a:srgbClr val="C00000"/>
                </a:solidFill>
              </a:rPr>
              <a:t> </a:t>
            </a:r>
            <a:r>
              <a:rPr lang="en-US" b="1" dirty="0" err="1">
                <a:solidFill>
                  <a:srgbClr val="C00000"/>
                </a:solidFill>
              </a:rPr>
              <a:t>nápojů</a:t>
            </a:r>
            <a:r>
              <a:rPr lang="cs-CZ" b="1" dirty="0">
                <a:solidFill>
                  <a:srgbClr val="C00000"/>
                </a:solidFill>
              </a:rPr>
              <a:t>.                            </a:t>
            </a:r>
            <a:r>
              <a:rPr lang="cs-CZ" b="1" dirty="0"/>
              <a:t>EGW: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cs-CZ" b="1" dirty="0"/>
              <a:t> strana</a:t>
            </a:r>
            <a:r>
              <a:rPr lang="es-ES" b="1" dirty="0"/>
              <a:t> 37.</a:t>
            </a:r>
          </a:p>
        </p:txBody>
      </p:sp>
      <p:sp>
        <p:nvSpPr>
          <p:cNvPr id="5" name="CuadroTexto 4">
            <a:extLst>
              <a:ext uri="{FF2B5EF4-FFF2-40B4-BE49-F238E27FC236}">
                <a16:creationId xmlns:a16="http://schemas.microsoft.com/office/drawing/2014/main" id="{23CE9C3D-2BA6-5D83-AD8D-AF0DEC5254E3}"/>
              </a:ext>
            </a:extLst>
          </p:cNvPr>
          <p:cNvSpPr txBox="1"/>
          <p:nvPr/>
        </p:nvSpPr>
        <p:spPr>
          <a:xfrm>
            <a:off x="103632" y="1113000"/>
            <a:ext cx="6892635" cy="646331"/>
          </a:xfrm>
          <a:prstGeom prst="rect">
            <a:avLst/>
          </a:prstGeom>
          <a:noFill/>
        </p:spPr>
        <p:txBody>
          <a:bodyPr wrap="square">
            <a:spAutoFit/>
          </a:bodyPr>
          <a:lstStyle/>
          <a:p>
            <a:r>
              <a:rPr lang="en-US" b="1" dirty="0" err="1">
                <a:solidFill>
                  <a:srgbClr val="C00000"/>
                </a:solidFill>
              </a:rPr>
              <a:t>Zahálka</a:t>
            </a:r>
            <a:r>
              <a:rPr lang="en-US" b="1" dirty="0">
                <a:solidFill>
                  <a:srgbClr val="C00000"/>
                </a:solidFill>
              </a:rPr>
              <a:t>, </a:t>
            </a:r>
            <a:r>
              <a:rPr lang="en-US" b="1" dirty="0" err="1">
                <a:solidFill>
                  <a:srgbClr val="C00000"/>
                </a:solidFill>
              </a:rPr>
              <a:t>nedostatek</a:t>
            </a:r>
            <a:r>
              <a:rPr lang="en-US" b="1" dirty="0">
                <a:solidFill>
                  <a:srgbClr val="C00000"/>
                </a:solidFill>
              </a:rPr>
              <a:t> </a:t>
            </a:r>
            <a:r>
              <a:rPr lang="en-US" b="1" dirty="0" err="1">
                <a:solidFill>
                  <a:srgbClr val="C00000"/>
                </a:solidFill>
              </a:rPr>
              <a:t>cílů</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zlé</a:t>
            </a:r>
            <a:r>
              <a:rPr lang="en-US" b="1" dirty="0">
                <a:solidFill>
                  <a:srgbClr val="C00000"/>
                </a:solidFill>
              </a:rPr>
              <a:t> </a:t>
            </a:r>
            <a:r>
              <a:rPr lang="en-US" b="1" dirty="0" err="1">
                <a:solidFill>
                  <a:srgbClr val="C00000"/>
                </a:solidFill>
              </a:rPr>
              <a:t>asociace</a:t>
            </a:r>
            <a:r>
              <a:rPr lang="en-US" b="1" dirty="0">
                <a:solidFill>
                  <a:srgbClr val="C00000"/>
                </a:solidFill>
              </a:rPr>
              <a:t> </a:t>
            </a:r>
            <a:r>
              <a:rPr lang="en-US" b="1" dirty="0" err="1">
                <a:solidFill>
                  <a:srgbClr val="C00000"/>
                </a:solidFill>
              </a:rPr>
              <a:t>mohou</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predisponující</a:t>
            </a:r>
            <a:r>
              <a:rPr lang="en-US" b="1" dirty="0">
                <a:solidFill>
                  <a:srgbClr val="C00000"/>
                </a:solidFill>
              </a:rPr>
              <a:t> </a:t>
            </a:r>
            <a:r>
              <a:rPr lang="en-US" b="1" dirty="0" err="1">
                <a:solidFill>
                  <a:srgbClr val="C00000"/>
                </a:solidFill>
              </a:rPr>
              <a:t>příčinou</a:t>
            </a:r>
            <a:r>
              <a:rPr lang="en-US" b="1" dirty="0">
                <a:solidFill>
                  <a:srgbClr val="C00000"/>
                </a:solidFill>
              </a:rPr>
              <a:t> [</a:t>
            </a:r>
            <a:r>
              <a:rPr lang="en-US" b="1" dirty="0" err="1">
                <a:solidFill>
                  <a:srgbClr val="C00000"/>
                </a:solidFill>
              </a:rPr>
              <a:t>nestřídmosti</a:t>
            </a:r>
            <a:r>
              <a:rPr lang="en-US" b="1" dirty="0">
                <a:solidFill>
                  <a:srgbClr val="C00000"/>
                </a:solidFill>
              </a:rPr>
              <a:t>].</a:t>
            </a:r>
            <a:r>
              <a:rPr lang="es-ES" b="1" dirty="0"/>
              <a:t>—</a:t>
            </a:r>
            <a:r>
              <a:rPr lang="cs-CZ" b="1" dirty="0"/>
              <a:t>EGW: GC strany</a:t>
            </a:r>
            <a:r>
              <a:rPr lang="es-ES" b="1" dirty="0"/>
              <a:t> 202,203.</a:t>
            </a:r>
          </a:p>
        </p:txBody>
      </p:sp>
      <p:sp>
        <p:nvSpPr>
          <p:cNvPr id="10" name="CuadroTexto 9">
            <a:extLst>
              <a:ext uri="{FF2B5EF4-FFF2-40B4-BE49-F238E27FC236}">
                <a16:creationId xmlns:a16="http://schemas.microsoft.com/office/drawing/2014/main" id="{7E54FF93-9A89-B26D-12C9-9C1564A4C40F}"/>
              </a:ext>
            </a:extLst>
          </p:cNvPr>
          <p:cNvSpPr txBox="1"/>
          <p:nvPr/>
        </p:nvSpPr>
        <p:spPr>
          <a:xfrm>
            <a:off x="3521583" y="1818050"/>
            <a:ext cx="8712564" cy="2308324"/>
          </a:xfrm>
          <a:prstGeom prst="rect">
            <a:avLst/>
          </a:prstGeom>
          <a:noFill/>
        </p:spPr>
        <p:txBody>
          <a:bodyPr wrap="square">
            <a:spAutoFit/>
          </a:bodyPr>
          <a:lstStyle/>
          <a:p>
            <a:r>
              <a:rPr lang="en-US" b="1" dirty="0" err="1">
                <a:solidFill>
                  <a:srgbClr val="C00000"/>
                </a:solidFill>
              </a:rPr>
              <a:t>Čaj</a:t>
            </a:r>
            <a:r>
              <a:rPr lang="en-US" b="1" dirty="0">
                <a:solidFill>
                  <a:srgbClr val="C00000"/>
                </a:solidFill>
              </a:rPr>
              <a:t> a </a:t>
            </a:r>
            <a:r>
              <a:rPr lang="en-US" b="1" dirty="0" err="1">
                <a:solidFill>
                  <a:srgbClr val="C00000"/>
                </a:solidFill>
              </a:rPr>
              <a:t>káva</a:t>
            </a:r>
            <a:r>
              <a:rPr lang="en-US" b="1" dirty="0">
                <a:solidFill>
                  <a:srgbClr val="C00000"/>
                </a:solidFill>
              </a:rPr>
              <a:t> </a:t>
            </a:r>
            <a:r>
              <a:rPr lang="en-US" b="1" dirty="0" err="1">
                <a:solidFill>
                  <a:srgbClr val="C00000"/>
                </a:solidFill>
              </a:rPr>
              <a:t>mají</a:t>
            </a:r>
            <a:r>
              <a:rPr lang="en-US" b="1" dirty="0">
                <a:solidFill>
                  <a:srgbClr val="C00000"/>
                </a:solidFill>
              </a:rPr>
              <a:t> </a:t>
            </a:r>
            <a:r>
              <a:rPr lang="en-US" b="1" dirty="0" err="1">
                <a:solidFill>
                  <a:srgbClr val="C00000"/>
                </a:solidFill>
              </a:rPr>
              <a:t>okamžitý</a:t>
            </a:r>
            <a:r>
              <a:rPr lang="en-US" b="1" dirty="0">
                <a:solidFill>
                  <a:srgbClr val="C00000"/>
                </a:solidFill>
              </a:rPr>
              <a:t> </a:t>
            </a:r>
            <a:r>
              <a:rPr lang="en-US" b="1" dirty="0" err="1">
                <a:solidFill>
                  <a:srgbClr val="C00000"/>
                </a:solidFill>
              </a:rPr>
              <a:t>účinek</a:t>
            </a:r>
            <a:r>
              <a:rPr lang="en-US" b="1" dirty="0">
                <a:solidFill>
                  <a:srgbClr val="C00000"/>
                </a:solidFill>
              </a:rPr>
              <a:t>. </a:t>
            </a:r>
            <a:r>
              <a:rPr lang="cs-CZ" b="1" dirty="0">
                <a:solidFill>
                  <a:srgbClr val="C00000"/>
                </a:solidFill>
              </a:rPr>
              <a:t>Tyto</a:t>
            </a:r>
            <a:r>
              <a:rPr lang="en-US" b="1" dirty="0">
                <a:solidFill>
                  <a:srgbClr val="C00000"/>
                </a:solidFill>
              </a:rPr>
              <a:t> </a:t>
            </a:r>
            <a:r>
              <a:rPr lang="en-US" b="1" dirty="0" err="1">
                <a:solidFill>
                  <a:srgbClr val="C00000"/>
                </a:solidFill>
              </a:rPr>
              <a:t>jed</a:t>
            </a:r>
            <a:r>
              <a:rPr lang="cs-CZ" b="1" dirty="0">
                <a:solidFill>
                  <a:srgbClr val="C00000"/>
                </a:solidFill>
              </a:rPr>
              <a:t>y</a:t>
            </a:r>
            <a:r>
              <a:rPr lang="en-US" b="1" dirty="0">
                <a:solidFill>
                  <a:srgbClr val="C00000"/>
                </a:solidFill>
              </a:rPr>
              <a:t> </a:t>
            </a:r>
            <a:r>
              <a:rPr lang="cs-CZ" b="1" dirty="0">
                <a:solidFill>
                  <a:srgbClr val="C00000"/>
                </a:solidFill>
              </a:rPr>
              <a:t>myjí za následek</a:t>
            </a:r>
            <a:r>
              <a:rPr lang="en-US" b="1" dirty="0">
                <a:solidFill>
                  <a:srgbClr val="C00000"/>
                </a:solidFill>
              </a:rPr>
              <a:t> </a:t>
            </a:r>
            <a:r>
              <a:rPr lang="en-US" b="1" dirty="0" err="1">
                <a:solidFill>
                  <a:srgbClr val="C00000"/>
                </a:solidFill>
              </a:rPr>
              <a:t>vzrušen</a:t>
            </a:r>
            <a:r>
              <a:rPr lang="cs-CZ" b="1" dirty="0">
                <a:solidFill>
                  <a:srgbClr val="C00000"/>
                </a:solidFill>
              </a:rPr>
              <a:t>í</a:t>
            </a:r>
            <a:r>
              <a:rPr lang="en-US" b="1" dirty="0">
                <a:solidFill>
                  <a:srgbClr val="C00000"/>
                </a:solidFill>
              </a:rPr>
              <a:t> </a:t>
            </a:r>
            <a:r>
              <a:rPr lang="en-US" b="1" dirty="0" err="1">
                <a:solidFill>
                  <a:srgbClr val="C00000"/>
                </a:solidFill>
              </a:rPr>
              <a:t>nervov</a:t>
            </a:r>
            <a:r>
              <a:rPr lang="cs-CZ" b="1" dirty="0" err="1">
                <a:solidFill>
                  <a:srgbClr val="C00000"/>
                </a:solidFill>
              </a:rPr>
              <a:t>ého</a:t>
            </a:r>
            <a:r>
              <a:rPr lang="en-US" b="1" dirty="0">
                <a:solidFill>
                  <a:srgbClr val="C00000"/>
                </a:solidFill>
              </a:rPr>
              <a:t> </a:t>
            </a:r>
            <a:r>
              <a:rPr lang="en-US" b="1" dirty="0" err="1">
                <a:solidFill>
                  <a:srgbClr val="C00000"/>
                </a:solidFill>
              </a:rPr>
              <a:t>systém</a:t>
            </a:r>
            <a:r>
              <a:rPr lang="cs-CZ" b="1" dirty="0">
                <a:solidFill>
                  <a:srgbClr val="C00000"/>
                </a:solidFill>
              </a:rPr>
              <a:t>u. V</a:t>
            </a:r>
            <a:r>
              <a:rPr lang="en-US" b="1" dirty="0">
                <a:solidFill>
                  <a:srgbClr val="C00000"/>
                </a:solidFill>
              </a:rPr>
              <a:t> </a:t>
            </a:r>
            <a:r>
              <a:rPr lang="en-US" b="1" dirty="0" err="1">
                <a:solidFill>
                  <a:srgbClr val="C00000"/>
                </a:solidFill>
              </a:rPr>
              <a:t>některých</a:t>
            </a:r>
            <a:r>
              <a:rPr lang="en-US" b="1" dirty="0">
                <a:solidFill>
                  <a:srgbClr val="C00000"/>
                </a:solidFill>
              </a:rPr>
              <a:t> </a:t>
            </a:r>
            <a:r>
              <a:rPr lang="en-US" b="1" dirty="0" err="1">
                <a:solidFill>
                  <a:srgbClr val="C00000"/>
                </a:solidFill>
              </a:rPr>
              <a:t>případech</a:t>
            </a:r>
            <a:r>
              <a:rPr lang="en-US" b="1" dirty="0">
                <a:solidFill>
                  <a:srgbClr val="C00000"/>
                </a:solidFill>
              </a:rPr>
              <a:t> se </a:t>
            </a:r>
            <a:r>
              <a:rPr lang="en-US" b="1" dirty="0" err="1">
                <a:solidFill>
                  <a:srgbClr val="C00000"/>
                </a:solidFill>
              </a:rPr>
              <a:t>zatím</a:t>
            </a:r>
            <a:r>
              <a:rPr lang="en-US" b="1" dirty="0">
                <a:solidFill>
                  <a:srgbClr val="C00000"/>
                </a:solidFill>
              </a:rPr>
              <a:t> </a:t>
            </a:r>
            <a:r>
              <a:rPr lang="en-US" b="1" dirty="0" err="1">
                <a:solidFill>
                  <a:srgbClr val="C00000"/>
                </a:solidFill>
              </a:rPr>
              <a:t>zdá</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intelekt</a:t>
            </a:r>
            <a:r>
              <a:rPr lang="en-US" b="1" dirty="0">
                <a:solidFill>
                  <a:srgbClr val="C00000"/>
                </a:solidFill>
              </a:rPr>
              <a:t> je </a:t>
            </a:r>
            <a:r>
              <a:rPr lang="en-US" b="1" dirty="0" err="1">
                <a:solidFill>
                  <a:srgbClr val="C00000"/>
                </a:solidFill>
              </a:rPr>
              <a:t>posílen</a:t>
            </a:r>
            <a:r>
              <a:rPr lang="en-US" b="1" dirty="0">
                <a:solidFill>
                  <a:srgbClr val="C00000"/>
                </a:solidFill>
              </a:rPr>
              <a:t>, </a:t>
            </a:r>
            <a:r>
              <a:rPr lang="en-US" b="1" dirty="0" err="1">
                <a:solidFill>
                  <a:srgbClr val="C00000"/>
                </a:solidFill>
              </a:rPr>
              <a:t>představivost</a:t>
            </a:r>
            <a:r>
              <a:rPr lang="en-US" b="1" dirty="0">
                <a:solidFill>
                  <a:srgbClr val="C00000"/>
                </a:solidFill>
              </a:rPr>
              <a:t> </a:t>
            </a:r>
            <a:r>
              <a:rPr lang="en-US" b="1" dirty="0" err="1">
                <a:solidFill>
                  <a:srgbClr val="C00000"/>
                </a:solidFill>
              </a:rPr>
              <a:t>živější</a:t>
            </a:r>
            <a:r>
              <a:rPr lang="en-US" b="1" dirty="0">
                <a:solidFill>
                  <a:srgbClr val="C00000"/>
                </a:solidFill>
              </a:rPr>
              <a:t>. </a:t>
            </a:r>
            <a:r>
              <a:rPr lang="en-US" b="1" dirty="0" err="1">
                <a:solidFill>
                  <a:srgbClr val="C00000"/>
                </a:solidFill>
              </a:rPr>
              <a:t>Protože</a:t>
            </a:r>
            <a:r>
              <a:rPr lang="en-US" b="1" dirty="0">
                <a:solidFill>
                  <a:srgbClr val="C00000"/>
                </a:solidFill>
              </a:rPr>
              <a:t> </a:t>
            </a:r>
            <a:r>
              <a:rPr lang="en-US" b="1" dirty="0" err="1">
                <a:solidFill>
                  <a:srgbClr val="C00000"/>
                </a:solidFill>
              </a:rPr>
              <a:t>tyto</a:t>
            </a:r>
            <a:r>
              <a:rPr lang="en-US" b="1" dirty="0">
                <a:solidFill>
                  <a:srgbClr val="C00000"/>
                </a:solidFill>
              </a:rPr>
              <a:t> </a:t>
            </a:r>
            <a:r>
              <a:rPr lang="en-US" b="1" dirty="0" err="1">
                <a:solidFill>
                  <a:srgbClr val="C00000"/>
                </a:solidFill>
              </a:rPr>
              <a:t>stimulanty</a:t>
            </a:r>
            <a:r>
              <a:rPr lang="en-US" b="1" dirty="0">
                <a:solidFill>
                  <a:srgbClr val="C00000"/>
                </a:solidFill>
              </a:rPr>
              <a:t> </a:t>
            </a:r>
            <a:r>
              <a:rPr lang="en-US" b="1" dirty="0" err="1">
                <a:solidFill>
                  <a:srgbClr val="C00000"/>
                </a:solidFill>
              </a:rPr>
              <a:t>přinášejí</a:t>
            </a:r>
            <a:r>
              <a:rPr lang="en-US" b="1" dirty="0">
                <a:solidFill>
                  <a:srgbClr val="C00000"/>
                </a:solidFill>
              </a:rPr>
              <a:t> </a:t>
            </a:r>
            <a:r>
              <a:rPr lang="en-US" b="1" dirty="0" err="1">
                <a:solidFill>
                  <a:srgbClr val="C00000"/>
                </a:solidFill>
              </a:rPr>
              <a:t>tak</a:t>
            </a:r>
            <a:r>
              <a:rPr lang="en-US" b="1" dirty="0">
                <a:solidFill>
                  <a:srgbClr val="C00000"/>
                </a:solidFill>
              </a:rPr>
              <a:t> </a:t>
            </a:r>
            <a:r>
              <a:rPr lang="en-US" b="1" dirty="0" err="1">
                <a:solidFill>
                  <a:srgbClr val="C00000"/>
                </a:solidFill>
              </a:rPr>
              <a:t>příjemné</a:t>
            </a:r>
            <a:r>
              <a:rPr lang="en-US" b="1" dirty="0">
                <a:solidFill>
                  <a:srgbClr val="C00000"/>
                </a:solidFill>
              </a:rPr>
              <a:t> </a:t>
            </a:r>
            <a:r>
              <a:rPr lang="en-US" b="1" dirty="0" err="1">
                <a:solidFill>
                  <a:srgbClr val="C00000"/>
                </a:solidFill>
              </a:rPr>
              <a:t>výsledky</a:t>
            </a:r>
            <a:r>
              <a:rPr lang="en-US" b="1" dirty="0">
                <a:solidFill>
                  <a:srgbClr val="C00000"/>
                </a:solidFill>
              </a:rPr>
              <a:t>, </a:t>
            </a:r>
            <a:r>
              <a:rPr lang="en-US" b="1" dirty="0" err="1">
                <a:solidFill>
                  <a:srgbClr val="C00000"/>
                </a:solidFill>
              </a:rPr>
              <a:t>mnozí</a:t>
            </a:r>
            <a:r>
              <a:rPr lang="en-US" b="1" dirty="0">
                <a:solidFill>
                  <a:srgbClr val="C00000"/>
                </a:solidFill>
              </a:rPr>
              <a:t> </a:t>
            </a:r>
            <a:r>
              <a:rPr lang="en-US" b="1" dirty="0" err="1">
                <a:solidFill>
                  <a:srgbClr val="C00000"/>
                </a:solidFill>
              </a:rPr>
              <a:t>docházejí</a:t>
            </a:r>
            <a:r>
              <a:rPr lang="en-US" b="1" dirty="0">
                <a:solidFill>
                  <a:srgbClr val="C00000"/>
                </a:solidFill>
              </a:rPr>
              <a:t> k </a:t>
            </a:r>
            <a:r>
              <a:rPr lang="en-US" b="1" dirty="0" err="1">
                <a:solidFill>
                  <a:srgbClr val="C00000"/>
                </a:solidFill>
              </a:rPr>
              <a:t>závěru</a:t>
            </a:r>
            <a:r>
              <a:rPr lang="en-US" b="1" dirty="0">
                <a:solidFill>
                  <a:srgbClr val="C00000"/>
                </a:solidFill>
              </a:rPr>
              <a:t>, </a:t>
            </a:r>
            <a:r>
              <a:rPr lang="en-US" b="1" dirty="0" err="1">
                <a:solidFill>
                  <a:srgbClr val="C00000"/>
                </a:solidFill>
              </a:rPr>
              <a:t>že</a:t>
            </a:r>
            <a:r>
              <a:rPr lang="en-US" b="1" dirty="0">
                <a:solidFill>
                  <a:srgbClr val="C00000"/>
                </a:solidFill>
              </a:rPr>
              <a:t> je </a:t>
            </a:r>
            <a:r>
              <a:rPr lang="en-US" b="1" dirty="0" err="1">
                <a:solidFill>
                  <a:srgbClr val="C00000"/>
                </a:solidFill>
              </a:rPr>
              <a:t>skutečně</a:t>
            </a:r>
            <a:r>
              <a:rPr lang="en-US" b="1" dirty="0">
                <a:solidFill>
                  <a:srgbClr val="C00000"/>
                </a:solidFill>
              </a:rPr>
              <a:t> </a:t>
            </a:r>
            <a:r>
              <a:rPr lang="en-US" b="1" dirty="0" err="1">
                <a:solidFill>
                  <a:srgbClr val="C00000"/>
                </a:solidFill>
              </a:rPr>
              <a:t>potřebují</a:t>
            </a:r>
            <a:r>
              <a:rPr lang="en-US" b="1" dirty="0">
                <a:solidFill>
                  <a:srgbClr val="C00000"/>
                </a:solidFill>
              </a:rPr>
              <a:t>; Ale </a:t>
            </a:r>
            <a:r>
              <a:rPr lang="en-US" b="1" dirty="0" err="1">
                <a:solidFill>
                  <a:srgbClr val="C00000"/>
                </a:solidFill>
              </a:rPr>
              <a:t>vždy</a:t>
            </a:r>
            <a:r>
              <a:rPr lang="en-US" b="1" dirty="0">
                <a:solidFill>
                  <a:srgbClr val="C00000"/>
                </a:solidFill>
              </a:rPr>
              <a:t> je </a:t>
            </a:r>
            <a:r>
              <a:rPr lang="en-US" b="1" dirty="0" err="1">
                <a:solidFill>
                  <a:srgbClr val="C00000"/>
                </a:solidFill>
              </a:rPr>
              <a:t>reakce</a:t>
            </a:r>
            <a:r>
              <a:rPr lang="en-US" b="1" dirty="0">
                <a:solidFill>
                  <a:srgbClr val="C00000"/>
                </a:solidFill>
              </a:rPr>
              <a:t>. </a:t>
            </a:r>
            <a:r>
              <a:rPr lang="en-US" b="1" dirty="0" err="1">
                <a:solidFill>
                  <a:srgbClr val="C00000"/>
                </a:solidFill>
              </a:rPr>
              <a:t>Nervový</a:t>
            </a:r>
            <a:r>
              <a:rPr lang="en-US" b="1" dirty="0">
                <a:solidFill>
                  <a:srgbClr val="C00000"/>
                </a:solidFill>
              </a:rPr>
              <a:t> </a:t>
            </a:r>
            <a:r>
              <a:rPr lang="en-US" b="1" dirty="0" err="1">
                <a:solidFill>
                  <a:srgbClr val="C00000"/>
                </a:solidFill>
              </a:rPr>
              <a:t>systém</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vypůjčil</a:t>
            </a:r>
            <a:r>
              <a:rPr lang="en-US" b="1" dirty="0">
                <a:solidFill>
                  <a:srgbClr val="C00000"/>
                </a:solidFill>
              </a:rPr>
              <a:t> </a:t>
            </a:r>
            <a:r>
              <a:rPr lang="en-US" b="1" dirty="0" err="1">
                <a:solidFill>
                  <a:srgbClr val="C00000"/>
                </a:solidFill>
              </a:rPr>
              <a:t>energii</a:t>
            </a:r>
            <a:r>
              <a:rPr lang="en-US" b="1" dirty="0">
                <a:solidFill>
                  <a:srgbClr val="C00000"/>
                </a:solidFill>
              </a:rPr>
              <a:t> ze </a:t>
            </a:r>
            <a:r>
              <a:rPr lang="en-US" b="1" dirty="0" err="1">
                <a:solidFill>
                  <a:srgbClr val="C00000"/>
                </a:solidFill>
              </a:rPr>
              <a:t>svých</a:t>
            </a:r>
            <a:r>
              <a:rPr lang="en-US" b="1" dirty="0">
                <a:solidFill>
                  <a:srgbClr val="C00000"/>
                </a:solidFill>
              </a:rPr>
              <a:t> </a:t>
            </a:r>
            <a:r>
              <a:rPr lang="en-US" b="1" dirty="0" err="1">
                <a:solidFill>
                  <a:srgbClr val="C00000"/>
                </a:solidFill>
              </a:rPr>
              <a:t>budoucích</a:t>
            </a:r>
            <a:r>
              <a:rPr lang="en-US" b="1" dirty="0">
                <a:solidFill>
                  <a:srgbClr val="C00000"/>
                </a:solidFill>
              </a:rPr>
              <a:t> </a:t>
            </a:r>
            <a:r>
              <a:rPr lang="en-US" b="1" dirty="0" err="1">
                <a:solidFill>
                  <a:srgbClr val="C00000"/>
                </a:solidFill>
              </a:rPr>
              <a:t>zdrojů</a:t>
            </a:r>
            <a:r>
              <a:rPr lang="en-US" b="1" dirty="0">
                <a:solidFill>
                  <a:srgbClr val="C00000"/>
                </a:solidFill>
              </a:rPr>
              <a:t> pro </a:t>
            </a:r>
            <a:r>
              <a:rPr lang="en-US" b="1" dirty="0" err="1">
                <a:solidFill>
                  <a:srgbClr val="C00000"/>
                </a:solidFill>
              </a:rPr>
              <a:t>současné</a:t>
            </a:r>
            <a:r>
              <a:rPr lang="en-US" b="1" dirty="0">
                <a:solidFill>
                  <a:srgbClr val="C00000"/>
                </a:solidFill>
              </a:rPr>
              <a:t> </a:t>
            </a:r>
            <a:r>
              <a:rPr lang="en-US" b="1" dirty="0" err="1">
                <a:solidFill>
                  <a:srgbClr val="C00000"/>
                </a:solidFill>
              </a:rPr>
              <a:t>použití</a:t>
            </a:r>
            <a:r>
              <a:rPr lang="en-US" b="1" dirty="0">
                <a:solidFill>
                  <a:srgbClr val="C00000"/>
                </a:solidFill>
              </a:rPr>
              <a:t> a po </a:t>
            </a:r>
            <a:r>
              <a:rPr lang="en-US" b="1" dirty="0" err="1">
                <a:solidFill>
                  <a:srgbClr val="C00000"/>
                </a:solidFill>
              </a:rPr>
              <a:t>celém</a:t>
            </a:r>
            <a:r>
              <a:rPr lang="en-US" b="1" dirty="0">
                <a:solidFill>
                  <a:srgbClr val="C00000"/>
                </a:solidFill>
              </a:rPr>
              <a:t> </a:t>
            </a:r>
            <a:r>
              <a:rPr lang="en-US" b="1" dirty="0" err="1">
                <a:solidFill>
                  <a:srgbClr val="C00000"/>
                </a:solidFill>
              </a:rPr>
              <a:t>tomto</a:t>
            </a:r>
            <a:r>
              <a:rPr lang="en-US" b="1" dirty="0">
                <a:solidFill>
                  <a:srgbClr val="C00000"/>
                </a:solidFill>
              </a:rPr>
              <a:t> </a:t>
            </a:r>
            <a:r>
              <a:rPr lang="en-US" b="1" dirty="0" err="1">
                <a:solidFill>
                  <a:srgbClr val="C00000"/>
                </a:solidFill>
              </a:rPr>
              <a:t>dočasném</a:t>
            </a:r>
            <a:r>
              <a:rPr lang="en-US" b="1" dirty="0">
                <a:solidFill>
                  <a:srgbClr val="C00000"/>
                </a:solidFill>
              </a:rPr>
              <a:t> </a:t>
            </a:r>
            <a:r>
              <a:rPr lang="en-US" b="1" dirty="0" err="1">
                <a:solidFill>
                  <a:srgbClr val="C00000"/>
                </a:solidFill>
              </a:rPr>
              <a:t>posílení</a:t>
            </a:r>
            <a:r>
              <a:rPr lang="en-US" b="1" dirty="0">
                <a:solidFill>
                  <a:srgbClr val="C00000"/>
                </a:solidFill>
              </a:rPr>
              <a:t> </a:t>
            </a:r>
            <a:r>
              <a:rPr lang="en-US" b="1" dirty="0" err="1">
                <a:solidFill>
                  <a:srgbClr val="C00000"/>
                </a:solidFill>
              </a:rPr>
              <a:t>následuje</a:t>
            </a:r>
            <a:r>
              <a:rPr lang="en-US" b="1" dirty="0">
                <a:solidFill>
                  <a:srgbClr val="C00000"/>
                </a:solidFill>
              </a:rPr>
              <a:t> </a:t>
            </a:r>
            <a:r>
              <a:rPr lang="en-US" b="1" dirty="0" err="1">
                <a:solidFill>
                  <a:srgbClr val="C00000"/>
                </a:solidFill>
              </a:rPr>
              <a:t>odpovídající</a:t>
            </a:r>
            <a:r>
              <a:rPr lang="en-US" b="1" dirty="0">
                <a:solidFill>
                  <a:srgbClr val="C00000"/>
                </a:solidFill>
              </a:rPr>
              <a:t> </a:t>
            </a:r>
            <a:r>
              <a:rPr lang="en-US" b="1" dirty="0" err="1">
                <a:solidFill>
                  <a:srgbClr val="C00000"/>
                </a:solidFill>
              </a:rPr>
              <a:t>deprese</a:t>
            </a:r>
            <a:r>
              <a:rPr lang="en-US" b="1" dirty="0">
                <a:solidFill>
                  <a:srgbClr val="C00000"/>
                </a:solidFill>
              </a:rPr>
              <a:t>. </a:t>
            </a:r>
            <a:r>
              <a:rPr lang="en-US" b="1" dirty="0" err="1">
                <a:solidFill>
                  <a:srgbClr val="C00000"/>
                </a:solidFill>
              </a:rPr>
              <a:t>Náhlost</a:t>
            </a:r>
            <a:r>
              <a:rPr lang="en-US" b="1" dirty="0">
                <a:solidFill>
                  <a:srgbClr val="C00000"/>
                </a:solidFill>
              </a:rPr>
              <a:t> </a:t>
            </a:r>
            <a:r>
              <a:rPr lang="en-US" b="1" dirty="0" err="1">
                <a:solidFill>
                  <a:srgbClr val="C00000"/>
                </a:solidFill>
              </a:rPr>
              <a:t>úlevy</a:t>
            </a:r>
            <a:r>
              <a:rPr lang="en-US" b="1" dirty="0">
                <a:solidFill>
                  <a:srgbClr val="C00000"/>
                </a:solidFill>
              </a:rPr>
              <a:t> </a:t>
            </a:r>
            <a:r>
              <a:rPr lang="en-US" b="1" dirty="0" err="1">
                <a:solidFill>
                  <a:srgbClr val="C00000"/>
                </a:solidFill>
              </a:rPr>
              <a:t>získané</a:t>
            </a:r>
            <a:r>
              <a:rPr lang="en-US" b="1" dirty="0">
                <a:solidFill>
                  <a:srgbClr val="C00000"/>
                </a:solidFill>
              </a:rPr>
              <a:t> z </a:t>
            </a:r>
            <a:r>
              <a:rPr lang="en-US" b="1" dirty="0" err="1">
                <a:solidFill>
                  <a:srgbClr val="C00000"/>
                </a:solidFill>
              </a:rPr>
              <a:t>čaje</a:t>
            </a:r>
            <a:r>
              <a:rPr lang="en-US" b="1" dirty="0">
                <a:solidFill>
                  <a:srgbClr val="C00000"/>
                </a:solidFill>
              </a:rPr>
              <a:t> a </a:t>
            </a:r>
            <a:r>
              <a:rPr lang="en-US" b="1" dirty="0" err="1">
                <a:solidFill>
                  <a:srgbClr val="C00000"/>
                </a:solidFill>
              </a:rPr>
              <a:t>kávy</a:t>
            </a:r>
            <a:r>
              <a:rPr lang="en-US" b="1" dirty="0">
                <a:solidFill>
                  <a:srgbClr val="C00000"/>
                </a:solidFill>
              </a:rPr>
              <a:t> je </a:t>
            </a:r>
            <a:r>
              <a:rPr lang="en-US" b="1" dirty="0" err="1">
                <a:solidFill>
                  <a:srgbClr val="C00000"/>
                </a:solidFill>
              </a:rPr>
              <a:t>důkazem</a:t>
            </a:r>
            <a:r>
              <a:rPr lang="en-US" b="1" dirty="0">
                <a:solidFill>
                  <a:srgbClr val="C00000"/>
                </a:solidFill>
              </a:rPr>
              <a:t>, </a:t>
            </a:r>
            <a:r>
              <a:rPr lang="en-US" b="1" dirty="0" err="1">
                <a:solidFill>
                  <a:srgbClr val="C00000"/>
                </a:solidFill>
              </a:rPr>
              <a:t>že</a:t>
            </a:r>
            <a:r>
              <a:rPr lang="en-US" b="1" dirty="0">
                <a:solidFill>
                  <a:srgbClr val="C00000"/>
                </a:solidFill>
              </a:rPr>
              <a:t> to, co se </a:t>
            </a:r>
            <a:r>
              <a:rPr lang="en-US" b="1" dirty="0" err="1">
                <a:solidFill>
                  <a:srgbClr val="C00000"/>
                </a:solidFill>
              </a:rPr>
              <a:t>zdá</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silou</a:t>
            </a:r>
            <a:r>
              <a:rPr lang="en-US" b="1" dirty="0">
                <a:solidFill>
                  <a:srgbClr val="C00000"/>
                </a:solidFill>
              </a:rPr>
              <a:t>, je </a:t>
            </a:r>
            <a:r>
              <a:rPr lang="en-US" b="1" dirty="0" err="1">
                <a:solidFill>
                  <a:srgbClr val="C00000"/>
                </a:solidFill>
              </a:rPr>
              <a:t>pouze</a:t>
            </a:r>
            <a:r>
              <a:rPr lang="en-US" b="1" dirty="0">
                <a:solidFill>
                  <a:srgbClr val="C00000"/>
                </a:solidFill>
              </a:rPr>
              <a:t> </a:t>
            </a:r>
            <a:r>
              <a:rPr lang="en-US" b="1" dirty="0" err="1">
                <a:solidFill>
                  <a:srgbClr val="C00000"/>
                </a:solidFill>
              </a:rPr>
              <a:t>nervové</a:t>
            </a:r>
            <a:r>
              <a:rPr lang="en-US" b="1" dirty="0">
                <a:solidFill>
                  <a:srgbClr val="C00000"/>
                </a:solidFill>
              </a:rPr>
              <a:t> </a:t>
            </a:r>
            <a:r>
              <a:rPr lang="en-US" b="1" dirty="0" err="1">
                <a:solidFill>
                  <a:srgbClr val="C00000"/>
                </a:solidFill>
              </a:rPr>
              <a:t>vzrušení</a:t>
            </a:r>
            <a:r>
              <a:rPr lang="en-US" b="1" dirty="0">
                <a:solidFill>
                  <a:srgbClr val="C00000"/>
                </a:solidFill>
              </a:rPr>
              <a:t>, a proto </a:t>
            </a:r>
            <a:r>
              <a:rPr lang="en-US" b="1" dirty="0" err="1">
                <a:solidFill>
                  <a:srgbClr val="C00000"/>
                </a:solidFill>
              </a:rPr>
              <a:t>musí</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zraněním</a:t>
            </a:r>
            <a:r>
              <a:rPr lang="en-US" b="1" dirty="0">
                <a:solidFill>
                  <a:srgbClr val="C00000"/>
                </a:solidFill>
              </a:rPr>
              <a:t> </a:t>
            </a:r>
            <a:r>
              <a:rPr lang="en-US" b="1" dirty="0" err="1">
                <a:solidFill>
                  <a:srgbClr val="C00000"/>
                </a:solidFill>
              </a:rPr>
              <a:t>systému</a:t>
            </a:r>
            <a:r>
              <a:rPr lang="en-US" b="1" dirty="0">
                <a:solidFill>
                  <a:srgbClr val="C00000"/>
                </a:solidFill>
              </a:rPr>
              <a:t>.</a:t>
            </a:r>
            <a:r>
              <a:rPr lang="cs-CZ" b="1" dirty="0"/>
              <a:t>                                                                                       EGW: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cs-CZ" b="1" dirty="0"/>
              <a:t> strana</a:t>
            </a:r>
            <a:r>
              <a:rPr lang="es-ES" b="1" dirty="0"/>
              <a:t> 31. </a:t>
            </a:r>
          </a:p>
        </p:txBody>
      </p:sp>
      <p:sp>
        <p:nvSpPr>
          <p:cNvPr id="12" name="CuadroTexto 11">
            <a:extLst>
              <a:ext uri="{FF2B5EF4-FFF2-40B4-BE49-F238E27FC236}">
                <a16:creationId xmlns:a16="http://schemas.microsoft.com/office/drawing/2014/main" id="{6459981A-F014-34BB-025A-B575AA64C524}"/>
              </a:ext>
            </a:extLst>
          </p:cNvPr>
          <p:cNvSpPr txBox="1"/>
          <p:nvPr/>
        </p:nvSpPr>
        <p:spPr>
          <a:xfrm>
            <a:off x="112014" y="4360006"/>
            <a:ext cx="5365515" cy="2308324"/>
          </a:xfrm>
          <a:prstGeom prst="rect">
            <a:avLst/>
          </a:prstGeom>
          <a:noFill/>
        </p:spPr>
        <p:txBody>
          <a:bodyPr wrap="square">
            <a:spAutoFit/>
          </a:bodyPr>
          <a:lstStyle/>
          <a:p>
            <a:r>
              <a:rPr lang="en-US" b="1" dirty="0" err="1">
                <a:solidFill>
                  <a:srgbClr val="C00000"/>
                </a:solidFill>
              </a:rPr>
              <a:t>Tabák</a:t>
            </a:r>
            <a:r>
              <a:rPr lang="en-US" b="1" dirty="0">
                <a:solidFill>
                  <a:srgbClr val="C00000"/>
                </a:solidFill>
              </a:rPr>
              <a:t>... </a:t>
            </a:r>
            <a:r>
              <a:rPr lang="cs-CZ" b="1" dirty="0">
                <a:solidFill>
                  <a:srgbClr val="C00000"/>
                </a:solidFill>
              </a:rPr>
              <a:t>o</a:t>
            </a:r>
            <a:r>
              <a:rPr lang="en-US" b="1" dirty="0" err="1">
                <a:solidFill>
                  <a:srgbClr val="C00000"/>
                </a:solidFill>
              </a:rPr>
              <a:t>vlivňuje</a:t>
            </a:r>
            <a:r>
              <a:rPr lang="en-US" b="1" dirty="0">
                <a:solidFill>
                  <a:srgbClr val="C00000"/>
                </a:solidFill>
              </a:rPr>
              <a:t> </a:t>
            </a:r>
            <a:r>
              <a:rPr lang="en-US" b="1" dirty="0" err="1">
                <a:solidFill>
                  <a:srgbClr val="C00000"/>
                </a:solidFill>
              </a:rPr>
              <a:t>mozek</a:t>
            </a:r>
            <a:r>
              <a:rPr lang="en-US" b="1" dirty="0">
                <a:solidFill>
                  <a:srgbClr val="C00000"/>
                </a:solidFill>
              </a:rPr>
              <a:t> a </a:t>
            </a:r>
            <a:r>
              <a:rPr lang="en-US" b="1" dirty="0" err="1">
                <a:solidFill>
                  <a:srgbClr val="C00000"/>
                </a:solidFill>
              </a:rPr>
              <a:t>otupuje</a:t>
            </a:r>
            <a:r>
              <a:rPr lang="en-US" b="1" dirty="0">
                <a:solidFill>
                  <a:srgbClr val="C00000"/>
                </a:solidFill>
              </a:rPr>
              <a:t> </a:t>
            </a:r>
            <a:r>
              <a:rPr lang="en-US" b="1" dirty="0" err="1">
                <a:solidFill>
                  <a:srgbClr val="C00000"/>
                </a:solidFill>
              </a:rPr>
              <a:t>citlivost</a:t>
            </a:r>
            <a:r>
              <a:rPr lang="en-US" b="1" dirty="0">
                <a:solidFill>
                  <a:srgbClr val="C00000"/>
                </a:solidFill>
              </a:rPr>
              <a:t>, </a:t>
            </a:r>
            <a:r>
              <a:rPr lang="en-US" b="1" dirty="0" err="1">
                <a:solidFill>
                  <a:srgbClr val="C00000"/>
                </a:solidFill>
              </a:rPr>
              <a:t>takže</a:t>
            </a:r>
            <a:r>
              <a:rPr lang="en-US" b="1" dirty="0">
                <a:solidFill>
                  <a:srgbClr val="C00000"/>
                </a:solidFill>
              </a:rPr>
              <a:t> </a:t>
            </a:r>
            <a:r>
              <a:rPr lang="en-US" b="1" dirty="0" err="1">
                <a:solidFill>
                  <a:srgbClr val="C00000"/>
                </a:solidFill>
              </a:rPr>
              <a:t>mysl</a:t>
            </a:r>
            <a:r>
              <a:rPr lang="en-US" b="1" dirty="0">
                <a:solidFill>
                  <a:srgbClr val="C00000"/>
                </a:solidFill>
              </a:rPr>
              <a:t> </a:t>
            </a:r>
            <a:r>
              <a:rPr lang="en-US" b="1" dirty="0" err="1">
                <a:solidFill>
                  <a:srgbClr val="C00000"/>
                </a:solidFill>
              </a:rPr>
              <a:t>nemůže</a:t>
            </a:r>
            <a:r>
              <a:rPr lang="en-US" b="1" dirty="0">
                <a:solidFill>
                  <a:srgbClr val="C00000"/>
                </a:solidFill>
              </a:rPr>
              <a:t> </a:t>
            </a:r>
            <a:r>
              <a:rPr lang="en-US" b="1" dirty="0" err="1">
                <a:solidFill>
                  <a:srgbClr val="C00000"/>
                </a:solidFill>
              </a:rPr>
              <a:t>jasně</a:t>
            </a:r>
            <a:r>
              <a:rPr lang="en-US" b="1" dirty="0">
                <a:solidFill>
                  <a:srgbClr val="C00000"/>
                </a:solidFill>
              </a:rPr>
              <a:t> </a:t>
            </a:r>
            <a:r>
              <a:rPr lang="en-US" b="1" dirty="0" err="1">
                <a:solidFill>
                  <a:srgbClr val="C00000"/>
                </a:solidFill>
              </a:rPr>
              <a:t>rozeznat</a:t>
            </a:r>
            <a:r>
              <a:rPr lang="en-US" b="1" dirty="0">
                <a:solidFill>
                  <a:srgbClr val="C00000"/>
                </a:solidFill>
              </a:rPr>
              <a:t> </a:t>
            </a:r>
            <a:r>
              <a:rPr lang="en-US" b="1" dirty="0" err="1">
                <a:solidFill>
                  <a:srgbClr val="C00000"/>
                </a:solidFill>
              </a:rPr>
              <a:t>duchovní</a:t>
            </a:r>
            <a:r>
              <a:rPr lang="en-US" b="1" dirty="0">
                <a:solidFill>
                  <a:srgbClr val="C00000"/>
                </a:solidFill>
              </a:rPr>
              <a:t> </a:t>
            </a:r>
            <a:r>
              <a:rPr lang="en-US" b="1" dirty="0" err="1">
                <a:solidFill>
                  <a:srgbClr val="C00000"/>
                </a:solidFill>
              </a:rPr>
              <a:t>věci</a:t>
            </a:r>
            <a:r>
              <a:rPr lang="en-US" b="1" dirty="0">
                <a:solidFill>
                  <a:srgbClr val="C00000"/>
                </a:solidFill>
              </a:rPr>
              <a:t>, </a:t>
            </a:r>
            <a:r>
              <a:rPr lang="en-US" b="1" dirty="0" err="1">
                <a:solidFill>
                  <a:srgbClr val="C00000"/>
                </a:solidFill>
              </a:rPr>
              <a:t>zvláště</a:t>
            </a:r>
            <a:r>
              <a:rPr lang="en-US" b="1" dirty="0">
                <a:solidFill>
                  <a:srgbClr val="C00000"/>
                </a:solidFill>
              </a:rPr>
              <a:t> ty </a:t>
            </a:r>
            <a:r>
              <a:rPr lang="en-US" b="1" dirty="0" err="1">
                <a:solidFill>
                  <a:srgbClr val="C00000"/>
                </a:solidFill>
              </a:rPr>
              <a:t>pravdy</a:t>
            </a:r>
            <a:r>
              <a:rPr lang="en-US" b="1" dirty="0">
                <a:solidFill>
                  <a:srgbClr val="C00000"/>
                </a:solidFill>
              </a:rPr>
              <a:t>, </a:t>
            </a:r>
            <a:r>
              <a:rPr lang="en-US" b="1" dirty="0" err="1">
                <a:solidFill>
                  <a:srgbClr val="C00000"/>
                </a:solidFill>
              </a:rPr>
              <a:t>které</a:t>
            </a:r>
            <a:r>
              <a:rPr lang="en-US" b="1" dirty="0">
                <a:solidFill>
                  <a:srgbClr val="C00000"/>
                </a:solidFill>
              </a:rPr>
              <a:t> by </a:t>
            </a:r>
            <a:r>
              <a:rPr lang="en-US" b="1" dirty="0" err="1">
                <a:solidFill>
                  <a:srgbClr val="C00000"/>
                </a:solidFill>
              </a:rPr>
              <a:t>měly</a:t>
            </a:r>
            <a:r>
              <a:rPr lang="en-US" b="1" dirty="0">
                <a:solidFill>
                  <a:srgbClr val="C00000"/>
                </a:solidFill>
              </a:rPr>
              <a:t> </a:t>
            </a:r>
            <a:r>
              <a:rPr lang="en-US" b="1" dirty="0" err="1">
                <a:solidFill>
                  <a:srgbClr val="C00000"/>
                </a:solidFill>
              </a:rPr>
              <a:t>tendenci</a:t>
            </a:r>
            <a:r>
              <a:rPr lang="en-US" b="1" dirty="0">
                <a:solidFill>
                  <a:srgbClr val="C00000"/>
                </a:solidFill>
              </a:rPr>
              <a:t> </a:t>
            </a:r>
            <a:r>
              <a:rPr lang="en-US" b="1" dirty="0" err="1">
                <a:solidFill>
                  <a:srgbClr val="C00000"/>
                </a:solidFill>
              </a:rPr>
              <a:t>napravit</a:t>
            </a:r>
            <a:r>
              <a:rPr lang="en-US" b="1" dirty="0">
                <a:solidFill>
                  <a:srgbClr val="C00000"/>
                </a:solidFill>
              </a:rPr>
              <a:t> </a:t>
            </a:r>
            <a:r>
              <a:rPr lang="en-US" b="1" dirty="0" err="1">
                <a:solidFill>
                  <a:srgbClr val="C00000"/>
                </a:solidFill>
              </a:rPr>
              <a:t>tuto</a:t>
            </a:r>
            <a:r>
              <a:rPr lang="en-US" b="1" dirty="0">
                <a:solidFill>
                  <a:srgbClr val="C00000"/>
                </a:solidFill>
              </a:rPr>
              <a:t> </a:t>
            </a:r>
            <a:r>
              <a:rPr lang="en-US" b="1" dirty="0" err="1">
                <a:solidFill>
                  <a:srgbClr val="C00000"/>
                </a:solidFill>
              </a:rPr>
              <a:t>špinavou</a:t>
            </a:r>
            <a:r>
              <a:rPr lang="en-US" b="1" dirty="0">
                <a:solidFill>
                  <a:srgbClr val="C00000"/>
                </a:solidFill>
              </a:rPr>
              <a:t> </a:t>
            </a:r>
            <a:r>
              <a:rPr lang="en-US" b="1" dirty="0" err="1">
                <a:solidFill>
                  <a:srgbClr val="C00000"/>
                </a:solidFill>
              </a:rPr>
              <a:t>shovívavost</a:t>
            </a:r>
            <a:r>
              <a:rPr lang="en-US" b="1" dirty="0">
                <a:solidFill>
                  <a:srgbClr val="C00000"/>
                </a:solidFill>
              </a:rPr>
              <a:t>. </a:t>
            </a:r>
            <a:r>
              <a:rPr lang="en-US" b="1" dirty="0" err="1"/>
              <a:t>Ti</a:t>
            </a:r>
            <a:r>
              <a:rPr lang="en-US" b="1" dirty="0"/>
              <a:t>, </a:t>
            </a:r>
            <a:r>
              <a:rPr lang="en-US" b="1" dirty="0" err="1"/>
              <a:t>kdo</a:t>
            </a:r>
            <a:r>
              <a:rPr lang="en-US" b="1" dirty="0"/>
              <a:t> </a:t>
            </a:r>
            <a:r>
              <a:rPr lang="en-US" b="1" dirty="0" err="1"/>
              <a:t>užívají</a:t>
            </a:r>
            <a:r>
              <a:rPr lang="en-US" b="1" dirty="0"/>
              <a:t> </a:t>
            </a:r>
            <a:r>
              <a:rPr lang="en-US" b="1" dirty="0" err="1"/>
              <a:t>tabák</a:t>
            </a:r>
            <a:r>
              <a:rPr lang="en-US" b="1" dirty="0"/>
              <a:t> v </a:t>
            </a:r>
            <a:r>
              <a:rPr lang="en-US" b="1" dirty="0" err="1"/>
              <a:t>jakékoli</a:t>
            </a:r>
            <a:r>
              <a:rPr lang="en-US" b="1" dirty="0"/>
              <a:t> </a:t>
            </a:r>
            <a:r>
              <a:rPr lang="en-US" b="1" dirty="0" err="1"/>
              <a:t>formě</a:t>
            </a:r>
            <a:r>
              <a:rPr lang="en-US" b="1" dirty="0"/>
              <a:t>, </a:t>
            </a:r>
            <a:r>
              <a:rPr lang="en-US" b="1" dirty="0" err="1"/>
              <a:t>nemají</a:t>
            </a:r>
            <a:r>
              <a:rPr lang="en-US" b="1" dirty="0"/>
              <a:t> </a:t>
            </a:r>
            <a:r>
              <a:rPr lang="en-US" b="1" dirty="0" err="1"/>
              <a:t>před</a:t>
            </a:r>
            <a:r>
              <a:rPr lang="en-US" b="1" dirty="0"/>
              <a:t> </a:t>
            </a:r>
            <a:r>
              <a:rPr lang="en-US" b="1" dirty="0" err="1"/>
              <a:t>Bohem</a:t>
            </a:r>
            <a:r>
              <a:rPr lang="en-US" b="1" dirty="0"/>
              <a:t> </a:t>
            </a:r>
            <a:r>
              <a:rPr lang="en-US" b="1" dirty="0" err="1"/>
              <a:t>jasno</a:t>
            </a:r>
            <a:r>
              <a:rPr lang="en-US" b="1" dirty="0"/>
              <a:t>. V </a:t>
            </a:r>
            <a:r>
              <a:rPr lang="en-US" b="1" dirty="0" err="1"/>
              <a:t>takové</a:t>
            </a:r>
            <a:r>
              <a:rPr lang="en-US" b="1" dirty="0"/>
              <a:t> </a:t>
            </a:r>
            <a:r>
              <a:rPr lang="en-US" b="1" dirty="0" err="1"/>
              <a:t>špinavé</a:t>
            </a:r>
            <a:r>
              <a:rPr lang="en-US" b="1" dirty="0"/>
              <a:t> </a:t>
            </a:r>
            <a:r>
              <a:rPr lang="en-US" b="1" dirty="0" err="1"/>
              <a:t>praxi</a:t>
            </a:r>
            <a:r>
              <a:rPr lang="en-US" b="1" dirty="0"/>
              <a:t> je pro </a:t>
            </a:r>
            <a:r>
              <a:rPr lang="en-US" b="1" dirty="0" err="1"/>
              <a:t>ně</a:t>
            </a:r>
            <a:r>
              <a:rPr lang="en-US" b="1" dirty="0"/>
              <a:t> </a:t>
            </a:r>
            <a:r>
              <a:rPr lang="en-US" b="1" dirty="0" err="1"/>
              <a:t>nemožné</a:t>
            </a:r>
            <a:r>
              <a:rPr lang="en-US" b="1" dirty="0"/>
              <a:t> </a:t>
            </a:r>
            <a:r>
              <a:rPr lang="en-US" b="1" dirty="0" err="1"/>
              <a:t>oslavovat</a:t>
            </a:r>
            <a:r>
              <a:rPr lang="en-US" b="1" dirty="0"/>
              <a:t> </a:t>
            </a:r>
            <a:r>
              <a:rPr lang="en-US" b="1" dirty="0" err="1"/>
              <a:t>Boha</a:t>
            </a:r>
            <a:r>
              <a:rPr lang="en-US" b="1" dirty="0"/>
              <a:t> </a:t>
            </a:r>
            <a:r>
              <a:rPr lang="en-US" b="1" dirty="0" err="1"/>
              <a:t>ve</a:t>
            </a:r>
            <a:r>
              <a:rPr lang="en-US" b="1" dirty="0"/>
              <a:t> </a:t>
            </a:r>
            <a:r>
              <a:rPr lang="en-US" b="1" dirty="0" err="1"/>
              <a:t>svých</a:t>
            </a:r>
            <a:r>
              <a:rPr lang="en-US" b="1" dirty="0"/>
              <a:t> </a:t>
            </a:r>
            <a:r>
              <a:rPr lang="en-US" b="1" dirty="0" err="1"/>
              <a:t>tělech</a:t>
            </a:r>
            <a:r>
              <a:rPr lang="en-US" b="1" dirty="0"/>
              <a:t> a </a:t>
            </a:r>
            <a:r>
              <a:rPr lang="en-US" b="1" dirty="0" err="1"/>
              <a:t>duchu</a:t>
            </a:r>
            <a:r>
              <a:rPr lang="en-US" b="1" dirty="0"/>
              <a:t>, </a:t>
            </a:r>
            <a:r>
              <a:rPr lang="en-US" b="1" dirty="0" err="1"/>
              <a:t>které</a:t>
            </a:r>
            <a:r>
              <a:rPr lang="en-US" b="1" dirty="0"/>
              <a:t> </a:t>
            </a:r>
            <a:r>
              <a:rPr lang="cs-CZ" b="1" dirty="0"/>
              <a:t>náležejí Jemu</a:t>
            </a:r>
            <a:r>
              <a:rPr lang="en-US" b="1" dirty="0"/>
              <a:t>.</a:t>
            </a:r>
            <a:r>
              <a:rPr lang="cs-CZ" b="1" dirty="0"/>
              <a:t>                                             EGW:</a:t>
            </a:r>
            <a:r>
              <a:rPr lang="es-ES" b="1" dirty="0" err="1"/>
              <a:t>Counsels</a:t>
            </a:r>
            <a:r>
              <a:rPr lang="es-ES" b="1" dirty="0"/>
              <a:t> </a:t>
            </a:r>
            <a:r>
              <a:rPr lang="es-ES" b="1" dirty="0" err="1"/>
              <a:t>on</a:t>
            </a:r>
            <a:r>
              <a:rPr lang="es-ES" b="1" dirty="0"/>
              <a:t> </a:t>
            </a:r>
            <a:r>
              <a:rPr lang="es-ES" b="1" dirty="0" err="1"/>
              <a:t>Health</a:t>
            </a:r>
            <a:r>
              <a:rPr lang="cs-CZ" b="1" dirty="0"/>
              <a:t> strana</a:t>
            </a:r>
            <a:r>
              <a:rPr lang="es-ES" b="1" dirty="0"/>
              <a:t> 81.</a:t>
            </a:r>
          </a:p>
        </p:txBody>
      </p:sp>
      <p:pic>
        <p:nvPicPr>
          <p:cNvPr id="15" name="Imagen 14">
            <a:extLst>
              <a:ext uri="{FF2B5EF4-FFF2-40B4-BE49-F238E27FC236}">
                <a16:creationId xmlns:a16="http://schemas.microsoft.com/office/drawing/2014/main" id="{F5A62762-9B0C-2BB2-BD5D-FF0F50F294E2}"/>
              </a:ext>
            </a:extLst>
          </p:cNvPr>
          <p:cNvPicPr>
            <a:picLocks noChangeAspect="1"/>
          </p:cNvPicPr>
          <p:nvPr/>
        </p:nvPicPr>
        <p:blipFill rotWithShape="1">
          <a:blip r:embed="rId3">
            <a:extLst>
              <a:ext uri="{28A0092B-C50C-407E-A947-70E740481C1C}">
                <a14:useLocalDpi xmlns:a14="http://schemas.microsoft.com/office/drawing/2010/main" val="0"/>
              </a:ext>
            </a:extLst>
          </a:blip>
          <a:srcRect l="5697" t="1862" r="6953" b="1862"/>
          <a:stretch/>
        </p:blipFill>
        <p:spPr>
          <a:xfrm>
            <a:off x="9921240" y="81446"/>
            <a:ext cx="2167128" cy="1814041"/>
          </a:xfrm>
          <a:prstGeom prst="rect">
            <a:avLst/>
          </a:prstGeom>
        </p:spPr>
      </p:pic>
      <p:sp>
        <p:nvSpPr>
          <p:cNvPr id="16" name="CuadroTexto 15">
            <a:extLst>
              <a:ext uri="{FF2B5EF4-FFF2-40B4-BE49-F238E27FC236}">
                <a16:creationId xmlns:a16="http://schemas.microsoft.com/office/drawing/2014/main" id="{DD8F2C62-BB7D-48EF-474E-90E32C8011F7}"/>
              </a:ext>
            </a:extLst>
          </p:cNvPr>
          <p:cNvSpPr txBox="1"/>
          <p:nvPr/>
        </p:nvSpPr>
        <p:spPr>
          <a:xfrm>
            <a:off x="10040112" y="617721"/>
            <a:ext cx="1965960" cy="1323439"/>
          </a:xfrm>
          <a:prstGeom prst="rect">
            <a:avLst/>
          </a:prstGeom>
          <a:noFill/>
        </p:spPr>
        <p:txBody>
          <a:bodyPr wrap="square">
            <a:spAutoFit/>
          </a:bodyPr>
          <a:lstStyle/>
          <a:p>
            <a:pPr algn="ctr"/>
            <a:r>
              <a:rPr lang="es-ES" sz="2000" b="1" dirty="0" err="1">
                <a:solidFill>
                  <a:srgbClr val="5C5408"/>
                </a:solidFill>
              </a:rPr>
              <a:t>Domov</a:t>
            </a:r>
            <a:r>
              <a:rPr lang="es-ES" sz="2000" b="1" dirty="0">
                <a:solidFill>
                  <a:srgbClr val="5C5408"/>
                </a:solidFill>
              </a:rPr>
              <a:t> a </a:t>
            </a:r>
            <a:r>
              <a:rPr lang="es-ES" sz="2000" b="1" dirty="0" err="1">
                <a:solidFill>
                  <a:srgbClr val="5C5408"/>
                </a:solidFill>
              </a:rPr>
              <a:t>křížová</a:t>
            </a:r>
            <a:r>
              <a:rPr lang="es-ES" sz="2000" b="1" dirty="0">
                <a:solidFill>
                  <a:srgbClr val="5C5408"/>
                </a:solidFill>
              </a:rPr>
              <a:t> </a:t>
            </a:r>
            <a:r>
              <a:rPr lang="es-ES" sz="2000" b="1" dirty="0" err="1">
                <a:solidFill>
                  <a:srgbClr val="5C5408"/>
                </a:solidFill>
              </a:rPr>
              <a:t>výprava</a:t>
            </a:r>
            <a:r>
              <a:rPr lang="es-ES" sz="2000" b="1" dirty="0">
                <a:solidFill>
                  <a:srgbClr val="5C5408"/>
                </a:solidFill>
              </a:rPr>
              <a:t> </a:t>
            </a:r>
            <a:r>
              <a:rPr lang="cs-CZ" sz="2000" b="1" dirty="0">
                <a:solidFill>
                  <a:srgbClr val="5C5408"/>
                </a:solidFill>
              </a:rPr>
              <a:t>            </a:t>
            </a:r>
            <a:r>
              <a:rPr lang="es-ES" sz="2000" b="1" dirty="0" err="1">
                <a:solidFill>
                  <a:srgbClr val="5C5408"/>
                </a:solidFill>
              </a:rPr>
              <a:t>za</a:t>
            </a:r>
            <a:r>
              <a:rPr lang="es-ES" sz="2000" b="1" dirty="0">
                <a:solidFill>
                  <a:srgbClr val="5C5408"/>
                </a:solidFill>
              </a:rPr>
              <a:t> </a:t>
            </a:r>
            <a:r>
              <a:rPr lang="es-ES" sz="2000" b="1" dirty="0" err="1">
                <a:solidFill>
                  <a:srgbClr val="5C5408"/>
                </a:solidFill>
              </a:rPr>
              <a:t>střídmost</a:t>
            </a:r>
            <a:r>
              <a:rPr lang="cs-CZ" sz="2000" b="1" dirty="0">
                <a:solidFill>
                  <a:srgbClr val="5C5408"/>
                </a:solidFill>
              </a:rPr>
              <a:t>í</a:t>
            </a:r>
            <a:r>
              <a:rPr lang="es-ES" sz="2000" b="1" dirty="0">
                <a:solidFill>
                  <a:srgbClr val="5C5408"/>
                </a:solidFill>
              </a:rPr>
              <a:t>
</a:t>
            </a:r>
          </a:p>
        </p:txBody>
      </p:sp>
      <p:pic>
        <p:nvPicPr>
          <p:cNvPr id="4" name="Imagen 3" descr="Botella y copa con bebida&#10;&#10;Descripción generada automáticamente con confianza media">
            <a:extLst>
              <a:ext uri="{FF2B5EF4-FFF2-40B4-BE49-F238E27FC236}">
                <a16:creationId xmlns:a16="http://schemas.microsoft.com/office/drawing/2014/main" id="{ED461BCC-6DC7-39F0-F956-6CE4F68BC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148" y="206922"/>
            <a:ext cx="2823699" cy="1587546"/>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a bebida en un vaso de cristal con líquido dentro&#10;&#10;Descripción generada automáticamente con confianza media">
            <a:extLst>
              <a:ext uri="{FF2B5EF4-FFF2-40B4-BE49-F238E27FC236}">
                <a16:creationId xmlns:a16="http://schemas.microsoft.com/office/drawing/2014/main" id="{61939D0C-51D7-8FEA-56C4-98B172CBA4C8}"/>
              </a:ext>
            </a:extLst>
          </p:cNvPr>
          <p:cNvPicPr>
            <a:picLocks noChangeAspect="1"/>
          </p:cNvPicPr>
          <p:nvPr/>
        </p:nvPicPr>
        <p:blipFill rotWithShape="1">
          <a:blip r:embed="rId5">
            <a:extLst>
              <a:ext uri="{28A0092B-C50C-407E-A947-70E740481C1C}">
                <a14:useLocalDpi xmlns:a14="http://schemas.microsoft.com/office/drawing/2010/main" val="0"/>
              </a:ext>
            </a:extLst>
          </a:blip>
          <a:srcRect l="11058" r="4960"/>
          <a:stretch/>
        </p:blipFill>
        <p:spPr>
          <a:xfrm>
            <a:off x="112397" y="1794469"/>
            <a:ext cx="3326890" cy="2506818"/>
          </a:xfrm>
          <a:prstGeom prst="snip2DiagRect">
            <a:avLst>
              <a:gd name="adj1" fmla="val 23710"/>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a taza de cafe&#10;&#10;Descripción generada automáticamente">
            <a:extLst>
              <a:ext uri="{FF2B5EF4-FFF2-40B4-BE49-F238E27FC236}">
                <a16:creationId xmlns:a16="http://schemas.microsoft.com/office/drawing/2014/main" id="{4E6A0CB2-C92B-9A74-58B6-62613F8FAE9D}"/>
              </a:ext>
            </a:extLst>
          </p:cNvPr>
          <p:cNvPicPr>
            <a:picLocks noChangeAspect="1"/>
          </p:cNvPicPr>
          <p:nvPr/>
        </p:nvPicPr>
        <p:blipFill rotWithShape="1">
          <a:blip r:embed="rId6">
            <a:extLst>
              <a:ext uri="{28A0092B-C50C-407E-A947-70E740481C1C}">
                <a14:useLocalDpi xmlns:a14="http://schemas.microsoft.com/office/drawing/2010/main" val="0"/>
              </a:ext>
            </a:extLst>
          </a:blip>
          <a:srcRect t="10930"/>
          <a:stretch/>
        </p:blipFill>
        <p:spPr>
          <a:xfrm>
            <a:off x="8222242" y="4426955"/>
            <a:ext cx="3783830" cy="2176628"/>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Zanahoria con un cuchillo&#10;&#10;Descripción generada automáticamente con confianza baja">
            <a:extLst>
              <a:ext uri="{FF2B5EF4-FFF2-40B4-BE49-F238E27FC236}">
                <a16:creationId xmlns:a16="http://schemas.microsoft.com/office/drawing/2014/main" id="{D77E1F0F-79D6-2757-A86E-AE10F8DD4E7B}"/>
              </a:ext>
            </a:extLst>
          </p:cNvPr>
          <p:cNvPicPr>
            <a:picLocks noChangeAspect="1"/>
          </p:cNvPicPr>
          <p:nvPr/>
        </p:nvPicPr>
        <p:blipFill rotWithShape="1">
          <a:blip r:embed="rId7">
            <a:extLst>
              <a:ext uri="{28A0092B-C50C-407E-A947-70E740481C1C}">
                <a14:useLocalDpi xmlns:a14="http://schemas.microsoft.com/office/drawing/2010/main" val="0"/>
              </a:ext>
            </a:extLst>
          </a:blip>
          <a:srcRect l="10148" r="10148"/>
          <a:stretch/>
        </p:blipFill>
        <p:spPr>
          <a:xfrm>
            <a:off x="5477529" y="4426955"/>
            <a:ext cx="2602300" cy="2176628"/>
          </a:xfrm>
          <a:prstGeom prst="snip2DiagRect">
            <a:avLst>
              <a:gd name="adj1" fmla="val 14703"/>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8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
                                        <p:tgtEl>
                                          <p:spTgt spid="4"/>
                                        </p:tgtEl>
                                      </p:cBhvr>
                                    </p:animEffect>
                                    <p:anim calcmode="lin" valueType="num">
                                      <p:cBhvr>
                                        <p:cTn id="29" dur="400" fill="hold"/>
                                        <p:tgtEl>
                                          <p:spTgt spid="4"/>
                                        </p:tgtEl>
                                        <p:attrNameLst>
                                          <p:attrName>ppt_x</p:attrName>
                                        </p:attrNameLst>
                                      </p:cBhvr>
                                      <p:tavLst>
                                        <p:tav tm="0">
                                          <p:val>
                                            <p:strVal val="#ppt_x"/>
                                          </p:val>
                                        </p:tav>
                                        <p:tav tm="100000">
                                          <p:val>
                                            <p:strVal val="#ppt_x"/>
                                          </p:val>
                                        </p:tav>
                                      </p:tavLst>
                                    </p:anim>
                                    <p:anim calcmode="lin" valueType="num">
                                      <p:cBhvr>
                                        <p:cTn id="30" dur="400" fill="hold"/>
                                        <p:tgtEl>
                                          <p:spTgt spid="4"/>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
                                        <p:tgtEl>
                                          <p:spTgt spid="7"/>
                                        </p:tgtEl>
                                      </p:cBhvr>
                                    </p:animEffect>
                                    <p:anim calcmode="lin" valueType="num">
                                      <p:cBhvr>
                                        <p:cTn id="47" dur="400" fill="hold"/>
                                        <p:tgtEl>
                                          <p:spTgt spid="7"/>
                                        </p:tgtEl>
                                        <p:attrNameLst>
                                          <p:attrName>ppt_x</p:attrName>
                                        </p:attrNameLst>
                                      </p:cBhvr>
                                      <p:tavLst>
                                        <p:tav tm="0">
                                          <p:val>
                                            <p:strVal val="#ppt_x"/>
                                          </p:val>
                                        </p:tav>
                                        <p:tav tm="100000">
                                          <p:val>
                                            <p:strVal val="#ppt_x"/>
                                          </p:val>
                                        </p:tav>
                                      </p:tavLst>
                                    </p:anim>
                                    <p:anim calcmode="lin" valueType="num">
                                      <p:cBhvr>
                                        <p:cTn id="48" dur="400" fill="hold"/>
                                        <p:tgtEl>
                                          <p:spTgt spid="7"/>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1" presetID="43"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
                                        <p:tgtEl>
                                          <p:spTgt spid="9"/>
                                        </p:tgtEl>
                                      </p:cBhvr>
                                    </p:animEffect>
                                    <p:anim calcmode="lin" valueType="num">
                                      <p:cBhvr>
                                        <p:cTn id="54" dur="400" fill="hold"/>
                                        <p:tgtEl>
                                          <p:spTgt spid="9"/>
                                        </p:tgtEl>
                                        <p:attrNameLst>
                                          <p:attrName>ppt_x</p:attrName>
                                        </p:attrNameLst>
                                      </p:cBhvr>
                                      <p:tavLst>
                                        <p:tav tm="0">
                                          <p:val>
                                            <p:strVal val="#ppt_x"/>
                                          </p:val>
                                        </p:tav>
                                        <p:tav tm="100000">
                                          <p:val>
                                            <p:strVal val="#ppt_x"/>
                                          </p:val>
                                        </p:tav>
                                      </p:tavLst>
                                    </p:anim>
                                    <p:anim calcmode="lin" valueType="num">
                                      <p:cBhvr>
                                        <p:cTn id="55" dur="400" fill="hold"/>
                                        <p:tgtEl>
                                          <p:spTgt spid="9"/>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
                                        <p:tgtEl>
                                          <p:spTgt spid="17"/>
                                        </p:tgtEl>
                                      </p:cBhvr>
                                    </p:animEffect>
                                    <p:anim calcmode="lin" valueType="num">
                                      <p:cBhvr>
                                        <p:cTn id="67" dur="400" fill="hold"/>
                                        <p:tgtEl>
                                          <p:spTgt spid="17"/>
                                        </p:tgtEl>
                                        <p:attrNameLst>
                                          <p:attrName>ppt_x</p:attrName>
                                        </p:attrNameLst>
                                      </p:cBhvr>
                                      <p:tavLst>
                                        <p:tav tm="0">
                                          <p:val>
                                            <p:strVal val="#ppt_x"/>
                                          </p:val>
                                        </p:tav>
                                        <p:tav tm="100000">
                                          <p:val>
                                            <p:strVal val="#ppt_x"/>
                                          </p:val>
                                        </p:tav>
                                      </p:tavLst>
                                    </p:anim>
                                    <p:anim calcmode="lin" valueType="num">
                                      <p:cBhvr>
                                        <p:cTn id="68" dur="400" fill="hold"/>
                                        <p:tgtEl>
                                          <p:spTgt spid="17"/>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F86DD8-B32C-C0F8-1853-4B154879632F}"/>
              </a:ext>
            </a:extLst>
          </p:cNvPr>
          <p:cNvSpPr txBox="1"/>
          <p:nvPr/>
        </p:nvSpPr>
        <p:spPr>
          <a:xfrm>
            <a:off x="3545457" y="174113"/>
            <a:ext cx="6494655" cy="1754326"/>
          </a:xfrm>
          <a:prstGeom prst="rect">
            <a:avLst/>
          </a:prstGeom>
          <a:noFill/>
        </p:spPr>
        <p:txBody>
          <a:bodyPr wrap="square">
            <a:spAutoFit/>
          </a:bodyPr>
          <a:lstStyle/>
          <a:p>
            <a:r>
              <a:rPr lang="en-US" b="1" dirty="0" err="1">
                <a:solidFill>
                  <a:srgbClr val="C00000"/>
                </a:solidFill>
              </a:rPr>
              <a:t>Účinkem</a:t>
            </a:r>
            <a:r>
              <a:rPr lang="en-US" b="1" dirty="0">
                <a:solidFill>
                  <a:srgbClr val="C00000"/>
                </a:solidFill>
              </a:rPr>
              <a:t> </a:t>
            </a:r>
            <a:r>
              <a:rPr lang="en-US" b="1" dirty="0" err="1">
                <a:solidFill>
                  <a:srgbClr val="C00000"/>
                </a:solidFill>
              </a:rPr>
              <a:t>stimulantů</a:t>
            </a:r>
            <a:r>
              <a:rPr lang="en-US" b="1" dirty="0">
                <a:solidFill>
                  <a:srgbClr val="C00000"/>
                </a:solidFill>
              </a:rPr>
              <a:t> a </a:t>
            </a:r>
            <a:r>
              <a:rPr lang="en-US" b="1" dirty="0" err="1">
                <a:solidFill>
                  <a:srgbClr val="C00000"/>
                </a:solidFill>
              </a:rPr>
              <a:t>narkotik</a:t>
            </a:r>
            <a:r>
              <a:rPr lang="en-US" b="1" dirty="0">
                <a:solidFill>
                  <a:srgbClr val="C00000"/>
                </a:solidFill>
              </a:rPr>
              <a:t> je </a:t>
            </a:r>
            <a:r>
              <a:rPr lang="en-US" b="1" dirty="0" err="1">
                <a:solidFill>
                  <a:srgbClr val="C00000"/>
                </a:solidFill>
              </a:rPr>
              <a:t>snížení</a:t>
            </a:r>
            <a:r>
              <a:rPr lang="en-US" b="1" dirty="0">
                <a:solidFill>
                  <a:srgbClr val="C00000"/>
                </a:solidFill>
              </a:rPr>
              <a:t> </a:t>
            </a:r>
            <a:r>
              <a:rPr lang="en-US" b="1" dirty="0" err="1">
                <a:solidFill>
                  <a:srgbClr val="C00000"/>
                </a:solidFill>
              </a:rPr>
              <a:t>fyzické</a:t>
            </a:r>
            <a:r>
              <a:rPr lang="en-US" b="1" dirty="0">
                <a:solidFill>
                  <a:srgbClr val="C00000"/>
                </a:solidFill>
              </a:rPr>
              <a:t> </a:t>
            </a:r>
            <a:r>
              <a:rPr lang="en-US" b="1" dirty="0" err="1">
                <a:solidFill>
                  <a:srgbClr val="C00000"/>
                </a:solidFill>
              </a:rPr>
              <a:t>síly</a:t>
            </a:r>
            <a:r>
              <a:rPr lang="en-US" b="1" dirty="0">
                <a:solidFill>
                  <a:srgbClr val="C00000"/>
                </a:solidFill>
              </a:rPr>
              <a:t> a </a:t>
            </a:r>
            <a:r>
              <a:rPr lang="en-US" b="1" dirty="0" err="1">
                <a:solidFill>
                  <a:srgbClr val="C00000"/>
                </a:solidFill>
              </a:rPr>
              <a:t>cokoli</a:t>
            </a:r>
            <a:r>
              <a:rPr lang="en-US" b="1" dirty="0">
                <a:solidFill>
                  <a:srgbClr val="C00000"/>
                </a:solidFill>
              </a:rPr>
              <a:t> </a:t>
            </a:r>
            <a:r>
              <a:rPr lang="en-US" b="1" dirty="0" err="1">
                <a:solidFill>
                  <a:srgbClr val="C00000"/>
                </a:solidFill>
              </a:rPr>
              <a:t>ovlivňuje</a:t>
            </a:r>
            <a:r>
              <a:rPr lang="en-US" b="1" dirty="0">
                <a:solidFill>
                  <a:srgbClr val="C00000"/>
                </a:solidFill>
              </a:rPr>
              <a:t> </a:t>
            </a:r>
            <a:r>
              <a:rPr lang="en-US" b="1" dirty="0" err="1">
                <a:solidFill>
                  <a:srgbClr val="C00000"/>
                </a:solidFill>
              </a:rPr>
              <a:t>tělo</a:t>
            </a:r>
            <a:r>
              <a:rPr lang="en-US" b="1" dirty="0">
                <a:solidFill>
                  <a:srgbClr val="C00000"/>
                </a:solidFill>
              </a:rPr>
              <a:t>, </a:t>
            </a:r>
            <a:r>
              <a:rPr lang="en-US" b="1" dirty="0" err="1">
                <a:solidFill>
                  <a:srgbClr val="C00000"/>
                </a:solidFill>
              </a:rPr>
              <a:t>ovlivní</a:t>
            </a:r>
            <a:r>
              <a:rPr lang="en-US" b="1" dirty="0">
                <a:solidFill>
                  <a:srgbClr val="C00000"/>
                </a:solidFill>
              </a:rPr>
              <a:t> </a:t>
            </a:r>
            <a:r>
              <a:rPr lang="en-US" b="1" dirty="0" err="1">
                <a:solidFill>
                  <a:srgbClr val="C00000"/>
                </a:solidFill>
              </a:rPr>
              <a:t>mysl</a:t>
            </a:r>
            <a:r>
              <a:rPr lang="en-US" b="1" dirty="0">
                <a:solidFill>
                  <a:srgbClr val="C00000"/>
                </a:solidFill>
              </a:rPr>
              <a:t>.</a:t>
            </a:r>
            <a:r>
              <a:rPr lang="es-ES" b="1" dirty="0">
                <a:solidFill>
                  <a:srgbClr val="C00000"/>
                </a:solidFill>
              </a:rPr>
              <a:t> </a:t>
            </a:r>
            <a:r>
              <a:rPr lang="en-US" b="1" dirty="0"/>
              <a:t>Stimulant </a:t>
            </a:r>
            <a:r>
              <a:rPr lang="en-US" b="1" dirty="0" err="1"/>
              <a:t>může</a:t>
            </a:r>
            <a:r>
              <a:rPr lang="en-US" b="1" dirty="0"/>
              <a:t> po </a:t>
            </a:r>
            <a:r>
              <a:rPr lang="en-US" b="1" dirty="0" err="1"/>
              <a:t>určitou</a:t>
            </a:r>
            <a:r>
              <a:rPr lang="en-US" b="1" dirty="0"/>
              <a:t> </a:t>
            </a:r>
            <a:r>
              <a:rPr lang="en-US" b="1" dirty="0" err="1"/>
              <a:t>dobu</a:t>
            </a:r>
            <a:r>
              <a:rPr lang="en-US" b="1" dirty="0"/>
              <a:t> </a:t>
            </a:r>
            <a:r>
              <a:rPr lang="en-US" b="1" dirty="0" err="1"/>
              <a:t>probouzet</a:t>
            </a:r>
            <a:r>
              <a:rPr lang="en-US" b="1" dirty="0"/>
              <a:t> </a:t>
            </a:r>
            <a:r>
              <a:rPr lang="en-US" b="1" dirty="0" err="1"/>
              <a:t>energie</a:t>
            </a:r>
            <a:r>
              <a:rPr lang="en-US" b="1" dirty="0"/>
              <a:t> a </a:t>
            </a:r>
            <a:r>
              <a:rPr lang="en-US" b="1" dirty="0" err="1"/>
              <a:t>vyvolávat</a:t>
            </a:r>
            <a:r>
              <a:rPr lang="en-US" b="1" dirty="0"/>
              <a:t> </a:t>
            </a:r>
            <a:r>
              <a:rPr lang="en-US" b="1" dirty="0" err="1"/>
              <a:t>duševní</a:t>
            </a:r>
            <a:r>
              <a:rPr lang="en-US" b="1" dirty="0"/>
              <a:t> a </a:t>
            </a:r>
            <a:r>
              <a:rPr lang="en-US" b="1" dirty="0" err="1"/>
              <a:t>fyzickou</a:t>
            </a:r>
            <a:r>
              <a:rPr lang="en-US" b="1" dirty="0"/>
              <a:t> </a:t>
            </a:r>
            <a:r>
              <a:rPr lang="en-US" b="1" dirty="0" err="1"/>
              <a:t>aktivitu</a:t>
            </a:r>
            <a:r>
              <a:rPr lang="en-US" b="1" dirty="0"/>
              <a:t>; Ale </a:t>
            </a:r>
            <a:r>
              <a:rPr lang="cs-CZ" b="1" dirty="0"/>
              <a:t> </a:t>
            </a:r>
            <a:r>
              <a:rPr lang="en-US" b="1" dirty="0" err="1"/>
              <a:t>když</a:t>
            </a:r>
            <a:r>
              <a:rPr lang="en-US" b="1" dirty="0"/>
              <a:t> </a:t>
            </a:r>
            <a:r>
              <a:rPr lang="en-US" b="1" dirty="0" err="1"/>
              <a:t>pomine</a:t>
            </a:r>
            <a:r>
              <a:rPr lang="en-US" b="1" dirty="0"/>
              <a:t> </a:t>
            </a:r>
            <a:r>
              <a:rPr lang="en-US" b="1" dirty="0" err="1"/>
              <a:t>osvěžující</a:t>
            </a:r>
            <a:r>
              <a:rPr lang="en-US" b="1" dirty="0"/>
              <a:t> </a:t>
            </a:r>
            <a:r>
              <a:rPr lang="en-US" b="1" dirty="0" err="1"/>
              <a:t>vliv</a:t>
            </a:r>
            <a:r>
              <a:rPr lang="en-US" b="1" dirty="0"/>
              <a:t>, </a:t>
            </a:r>
            <a:r>
              <a:rPr lang="en-US" b="1" dirty="0" err="1"/>
              <a:t>mysl</a:t>
            </a:r>
            <a:r>
              <a:rPr lang="en-US" b="1" dirty="0"/>
              <a:t> </a:t>
            </a:r>
            <a:r>
              <a:rPr lang="en-US" b="1" dirty="0" err="1"/>
              <a:t>i</a:t>
            </a:r>
            <a:r>
              <a:rPr lang="en-US" b="1" dirty="0"/>
              <a:t> </a:t>
            </a:r>
            <a:r>
              <a:rPr lang="en-US" b="1" dirty="0" err="1"/>
              <a:t>tělo</a:t>
            </a:r>
            <a:r>
              <a:rPr lang="en-US" b="1" dirty="0"/>
              <a:t> </a:t>
            </a:r>
            <a:r>
              <a:rPr lang="en-US" b="1" dirty="0" err="1"/>
              <a:t>budou</a:t>
            </a:r>
            <a:r>
              <a:rPr lang="en-US" b="1" dirty="0"/>
              <a:t> v </a:t>
            </a:r>
            <a:r>
              <a:rPr lang="en-US" b="1" dirty="0" err="1"/>
              <a:t>horším</a:t>
            </a:r>
            <a:r>
              <a:rPr lang="en-US" b="1" dirty="0"/>
              <a:t> </a:t>
            </a:r>
            <a:r>
              <a:rPr lang="en-US" b="1" dirty="0" err="1"/>
              <a:t>stavu</a:t>
            </a:r>
            <a:r>
              <a:rPr lang="en-US" b="1" dirty="0"/>
              <a:t> </a:t>
            </a:r>
            <a:r>
              <a:rPr lang="cs-CZ" b="1" dirty="0"/>
              <a:t>     </a:t>
            </a:r>
            <a:r>
              <a:rPr lang="en-US" b="1" dirty="0" err="1"/>
              <a:t>než</a:t>
            </a:r>
            <a:r>
              <a:rPr lang="en-US" b="1" dirty="0"/>
              <a:t> </a:t>
            </a:r>
            <a:r>
              <a:rPr lang="en-US" b="1" dirty="0" err="1"/>
              <a:t>předtím</a:t>
            </a:r>
            <a:r>
              <a:rPr lang="en-US" b="1" dirty="0"/>
              <a:t>... </a:t>
            </a:r>
            <a:r>
              <a:rPr lang="en-US" b="1" dirty="0" err="1"/>
              <a:t>Čím</a:t>
            </a:r>
            <a:r>
              <a:rPr lang="en-US" b="1" dirty="0"/>
              <a:t> </a:t>
            </a:r>
            <a:r>
              <a:rPr lang="en-US" b="1" dirty="0" err="1"/>
              <a:t>volněji</a:t>
            </a:r>
            <a:r>
              <a:rPr lang="en-US" b="1" dirty="0"/>
              <a:t> se </a:t>
            </a:r>
            <a:r>
              <a:rPr lang="en-US" b="1" dirty="0" err="1"/>
              <a:t>tyto</a:t>
            </a:r>
            <a:r>
              <a:rPr lang="en-US" b="1" dirty="0"/>
              <a:t> </a:t>
            </a:r>
            <a:r>
              <a:rPr lang="en-US" b="1" dirty="0" err="1"/>
              <a:t>jedy</a:t>
            </a:r>
            <a:r>
              <a:rPr lang="en-US" b="1" dirty="0"/>
              <a:t> </a:t>
            </a:r>
            <a:r>
              <a:rPr lang="en-US" b="1" dirty="0" err="1"/>
              <a:t>používají</a:t>
            </a:r>
            <a:r>
              <a:rPr lang="en-US" b="1" dirty="0"/>
              <a:t>, </a:t>
            </a:r>
            <a:r>
              <a:rPr lang="en-US" b="1" dirty="0" err="1"/>
              <a:t>tím</a:t>
            </a:r>
            <a:r>
              <a:rPr lang="en-US" b="1" dirty="0"/>
              <a:t> </a:t>
            </a:r>
            <a:r>
              <a:rPr lang="en-US" b="1" dirty="0" err="1"/>
              <a:t>brutálnější</a:t>
            </a:r>
            <a:r>
              <a:rPr lang="en-US" b="1" dirty="0"/>
              <a:t> </a:t>
            </a:r>
            <a:r>
              <a:rPr lang="cs-CZ" b="1" dirty="0"/>
              <a:t>  </a:t>
            </a:r>
            <a:r>
              <a:rPr lang="en-US" b="1" dirty="0"/>
              <a:t>se </a:t>
            </a:r>
            <a:r>
              <a:rPr lang="en-US" b="1" dirty="0" err="1"/>
              <a:t>stane</a:t>
            </a:r>
            <a:r>
              <a:rPr lang="en-US" b="1" dirty="0"/>
              <a:t> </a:t>
            </a:r>
            <a:r>
              <a:rPr lang="en-US" b="1" dirty="0" err="1"/>
              <a:t>příroda</a:t>
            </a:r>
            <a:r>
              <a:rPr lang="en-US" b="1" dirty="0"/>
              <a:t>.—The Signs of the Times</a:t>
            </a:r>
            <a:r>
              <a:rPr lang="cs-CZ" b="1" dirty="0"/>
              <a:t> </a:t>
            </a:r>
            <a:r>
              <a:rPr lang="en-US" b="1" dirty="0"/>
              <a:t>13</a:t>
            </a:r>
            <a:r>
              <a:rPr lang="cs-CZ" b="1" dirty="0"/>
              <a:t>. září</a:t>
            </a:r>
            <a:r>
              <a:rPr lang="en-US" b="1" dirty="0"/>
              <a:t> 1910</a:t>
            </a:r>
            <a:r>
              <a:rPr lang="es-ES" b="1" dirty="0"/>
              <a:t>. </a:t>
            </a:r>
          </a:p>
        </p:txBody>
      </p:sp>
      <p:sp>
        <p:nvSpPr>
          <p:cNvPr id="7" name="CuadroTexto 6">
            <a:extLst>
              <a:ext uri="{FF2B5EF4-FFF2-40B4-BE49-F238E27FC236}">
                <a16:creationId xmlns:a16="http://schemas.microsoft.com/office/drawing/2014/main" id="{345F24C8-FF09-19F0-1CF8-4A2D1A664AE8}"/>
              </a:ext>
            </a:extLst>
          </p:cNvPr>
          <p:cNvSpPr txBox="1"/>
          <p:nvPr/>
        </p:nvSpPr>
        <p:spPr>
          <a:xfrm>
            <a:off x="5013845" y="2411366"/>
            <a:ext cx="3780875" cy="2308324"/>
          </a:xfrm>
          <a:prstGeom prst="rect">
            <a:avLst/>
          </a:prstGeom>
          <a:noFill/>
        </p:spPr>
        <p:txBody>
          <a:bodyPr wrap="square">
            <a:spAutoFit/>
          </a:bodyPr>
          <a:lstStyle/>
          <a:p>
            <a:r>
              <a:rPr lang="en-US" b="1" dirty="0" err="1">
                <a:solidFill>
                  <a:srgbClr val="C00000"/>
                </a:solidFill>
              </a:rPr>
              <a:t>Rodiče</a:t>
            </a:r>
            <a:r>
              <a:rPr lang="en-US" b="1" dirty="0">
                <a:solidFill>
                  <a:srgbClr val="C00000"/>
                </a:solidFill>
              </a:rPr>
              <a:t> by </a:t>
            </a:r>
            <a:r>
              <a:rPr lang="en-US" b="1" dirty="0" err="1">
                <a:solidFill>
                  <a:srgbClr val="C00000"/>
                </a:solidFill>
              </a:rPr>
              <a:t>měli</a:t>
            </a:r>
            <a:r>
              <a:rPr lang="en-US" b="1" dirty="0">
                <a:solidFill>
                  <a:srgbClr val="C00000"/>
                </a:solidFill>
              </a:rPr>
              <a:t> </a:t>
            </a:r>
            <a:r>
              <a:rPr lang="en-US" b="1" dirty="0" err="1">
                <a:solidFill>
                  <a:srgbClr val="C00000"/>
                </a:solidFill>
              </a:rPr>
              <a:t>nejprve</a:t>
            </a:r>
            <a:r>
              <a:rPr lang="en-US" b="1" dirty="0">
                <a:solidFill>
                  <a:srgbClr val="C00000"/>
                </a:solidFill>
              </a:rPr>
              <a:t> </a:t>
            </a:r>
            <a:r>
              <a:rPr lang="en-US" b="1" dirty="0" err="1">
                <a:solidFill>
                  <a:srgbClr val="C00000"/>
                </a:solidFill>
              </a:rPr>
              <a:t>pochopit</a:t>
            </a:r>
            <a:r>
              <a:rPr lang="en-US" b="1" dirty="0">
                <a:solidFill>
                  <a:srgbClr val="C00000"/>
                </a:solidFill>
              </a:rPr>
              <a:t> </a:t>
            </a:r>
            <a:r>
              <a:rPr lang="en-US" b="1" dirty="0" err="1">
                <a:solidFill>
                  <a:srgbClr val="C00000"/>
                </a:solidFill>
              </a:rPr>
              <a:t>zákony</a:t>
            </a:r>
            <a:r>
              <a:rPr lang="en-US" b="1" dirty="0">
                <a:solidFill>
                  <a:srgbClr val="C00000"/>
                </a:solidFill>
              </a:rPr>
              <a:t> </a:t>
            </a:r>
            <a:r>
              <a:rPr lang="en-US" b="1" dirty="0" err="1">
                <a:solidFill>
                  <a:srgbClr val="C00000"/>
                </a:solidFill>
              </a:rPr>
              <a:t>života</a:t>
            </a:r>
            <a:r>
              <a:rPr lang="en-US" b="1" dirty="0">
                <a:solidFill>
                  <a:srgbClr val="C00000"/>
                </a:solidFill>
              </a:rPr>
              <a:t> a </a:t>
            </a:r>
            <a:r>
              <a:rPr lang="en-US" b="1" dirty="0" err="1">
                <a:solidFill>
                  <a:srgbClr val="C00000"/>
                </a:solidFill>
              </a:rPr>
              <a:t>zdraví</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nic</a:t>
            </a:r>
            <a:r>
              <a:rPr lang="en-US" b="1" dirty="0">
                <a:solidFill>
                  <a:srgbClr val="C00000"/>
                </a:solidFill>
              </a:rPr>
              <a:t> </a:t>
            </a:r>
            <a:r>
              <a:rPr lang="en-US" b="1" dirty="0" err="1">
                <a:solidFill>
                  <a:srgbClr val="C00000"/>
                </a:solidFill>
              </a:rPr>
              <a:t>nesmějí</a:t>
            </a:r>
            <a:r>
              <a:rPr lang="en-US" b="1" dirty="0">
                <a:solidFill>
                  <a:srgbClr val="C00000"/>
                </a:solidFill>
              </a:rPr>
              <a:t> </a:t>
            </a:r>
            <a:r>
              <a:rPr lang="en-US" b="1" dirty="0" err="1">
                <a:solidFill>
                  <a:srgbClr val="C00000"/>
                </a:solidFill>
              </a:rPr>
              <a:t>dělat</a:t>
            </a:r>
            <a:r>
              <a:rPr lang="en-US" b="1" dirty="0">
                <a:solidFill>
                  <a:srgbClr val="C00000"/>
                </a:solidFill>
              </a:rPr>
              <a:t> </a:t>
            </a:r>
            <a:r>
              <a:rPr lang="en-US" b="1" dirty="0" err="1">
                <a:solidFill>
                  <a:srgbClr val="C00000"/>
                </a:solidFill>
              </a:rPr>
              <a:t>při</a:t>
            </a:r>
            <a:r>
              <a:rPr lang="en-US" b="1" dirty="0">
                <a:solidFill>
                  <a:srgbClr val="C00000"/>
                </a:solidFill>
              </a:rPr>
              <a:t> </a:t>
            </a:r>
            <a:r>
              <a:rPr lang="en-US" b="1" dirty="0" err="1">
                <a:solidFill>
                  <a:srgbClr val="C00000"/>
                </a:solidFill>
              </a:rPr>
              <a:t>přípravě</a:t>
            </a:r>
            <a:r>
              <a:rPr lang="en-US" b="1" dirty="0">
                <a:solidFill>
                  <a:srgbClr val="C00000"/>
                </a:solidFill>
              </a:rPr>
              <a:t> </a:t>
            </a:r>
            <a:r>
              <a:rPr lang="en-US" b="1" dirty="0" err="1">
                <a:solidFill>
                  <a:srgbClr val="C00000"/>
                </a:solidFill>
              </a:rPr>
              <a:t>jídla</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jinými</a:t>
            </a:r>
            <a:r>
              <a:rPr lang="en-US" b="1" dirty="0">
                <a:solidFill>
                  <a:srgbClr val="C00000"/>
                </a:solidFill>
              </a:rPr>
              <a:t> </a:t>
            </a:r>
            <a:r>
              <a:rPr lang="en-US" b="1" dirty="0" err="1">
                <a:solidFill>
                  <a:srgbClr val="C00000"/>
                </a:solidFill>
              </a:rPr>
              <a:t>návyky</a:t>
            </a:r>
            <a:r>
              <a:rPr lang="en-US" b="1" dirty="0">
                <a:solidFill>
                  <a:srgbClr val="C00000"/>
                </a:solidFill>
              </a:rPr>
              <a:t>, </a:t>
            </a:r>
            <a:r>
              <a:rPr lang="en-US" b="1" dirty="0" err="1">
                <a:solidFill>
                  <a:srgbClr val="C00000"/>
                </a:solidFill>
              </a:rPr>
              <a:t>které</a:t>
            </a:r>
            <a:r>
              <a:rPr lang="en-US" b="1" dirty="0">
                <a:solidFill>
                  <a:srgbClr val="C00000"/>
                </a:solidFill>
              </a:rPr>
              <a:t> by u </a:t>
            </a:r>
            <a:r>
              <a:rPr lang="en-US" b="1" dirty="0" err="1">
                <a:solidFill>
                  <a:srgbClr val="C00000"/>
                </a:solidFill>
              </a:rPr>
              <a:t>jejich</a:t>
            </a:r>
            <a:r>
              <a:rPr lang="en-US" b="1" dirty="0">
                <a:solidFill>
                  <a:srgbClr val="C00000"/>
                </a:solidFill>
              </a:rPr>
              <a:t> </a:t>
            </a:r>
            <a:r>
              <a:rPr lang="en-US" b="1" dirty="0" err="1">
                <a:solidFill>
                  <a:srgbClr val="C00000"/>
                </a:solidFill>
              </a:rPr>
              <a:t>dětí</a:t>
            </a:r>
            <a:r>
              <a:rPr lang="en-US" b="1" dirty="0">
                <a:solidFill>
                  <a:srgbClr val="C00000"/>
                </a:solidFill>
              </a:rPr>
              <a:t> </a:t>
            </a:r>
            <a:r>
              <a:rPr lang="en-US" b="1" dirty="0" err="1">
                <a:solidFill>
                  <a:srgbClr val="C00000"/>
                </a:solidFill>
              </a:rPr>
              <a:t>vyvinuly</a:t>
            </a:r>
            <a:r>
              <a:rPr lang="en-US" b="1" dirty="0">
                <a:solidFill>
                  <a:srgbClr val="C00000"/>
                </a:solidFill>
              </a:rPr>
              <a:t> </a:t>
            </a:r>
            <a:r>
              <a:rPr lang="en-US" b="1" dirty="0" err="1">
                <a:solidFill>
                  <a:srgbClr val="C00000"/>
                </a:solidFill>
              </a:rPr>
              <a:t>nesprávné</a:t>
            </a:r>
            <a:r>
              <a:rPr lang="en-US" b="1" dirty="0">
                <a:solidFill>
                  <a:srgbClr val="C00000"/>
                </a:solidFill>
              </a:rPr>
              <a:t> </a:t>
            </a:r>
            <a:r>
              <a:rPr lang="en-US" b="1" dirty="0" err="1">
                <a:solidFill>
                  <a:srgbClr val="C00000"/>
                </a:solidFill>
              </a:rPr>
              <a:t>sklony</a:t>
            </a:r>
            <a:r>
              <a:rPr lang="cs-CZ" b="1" dirty="0">
                <a:solidFill>
                  <a:srgbClr val="C00000"/>
                </a:solidFill>
              </a:rPr>
              <a:t>,</a:t>
            </a:r>
            <a:r>
              <a:rPr lang="en-US" b="1" dirty="0">
                <a:solidFill>
                  <a:srgbClr val="C00000"/>
                </a:solidFill>
              </a:rPr>
              <a:t> </a:t>
            </a:r>
            <a:r>
              <a:rPr lang="cs-CZ" b="1" dirty="0"/>
              <a:t>protože</a:t>
            </a:r>
            <a:r>
              <a:rPr lang="en-US" b="1" dirty="0"/>
              <a:t> </a:t>
            </a:r>
            <a:r>
              <a:rPr lang="en-US" b="1" dirty="0" err="1"/>
              <a:t>jsou</a:t>
            </a:r>
            <a:r>
              <a:rPr lang="en-US" b="1" dirty="0"/>
              <a:t> </a:t>
            </a:r>
            <a:r>
              <a:rPr lang="en-US" b="1" dirty="0" err="1"/>
              <a:t>Boží</a:t>
            </a:r>
            <a:r>
              <a:rPr lang="en-US" b="1" dirty="0"/>
              <a:t> </a:t>
            </a:r>
            <a:r>
              <a:rPr lang="en-US" b="1" dirty="0" err="1"/>
              <a:t>krví</a:t>
            </a:r>
            <a:r>
              <a:rPr lang="en-US" b="1" dirty="0"/>
              <a:t> </a:t>
            </a:r>
            <a:r>
              <a:rPr lang="en-US" b="1" dirty="0" err="1"/>
              <a:t>vykoupeným</a:t>
            </a:r>
            <a:r>
              <a:rPr lang="en-US" b="1" dirty="0"/>
              <a:t> </a:t>
            </a:r>
            <a:r>
              <a:rPr lang="en-US" b="1" dirty="0" err="1"/>
              <a:t>majetkem</a:t>
            </a:r>
            <a:r>
              <a:rPr lang="en-US" b="1" dirty="0"/>
              <a:t>.</a:t>
            </a:r>
            <a:r>
              <a:rPr lang="cs-CZ" b="1" dirty="0"/>
              <a:t>        EGW: </a:t>
            </a:r>
            <a:r>
              <a:rPr lang="es-ES" b="1" dirty="0"/>
              <a:t> 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3</a:t>
            </a:r>
            <a:r>
              <a:rPr lang="cs-CZ" b="1" dirty="0"/>
              <a:t> strana</a:t>
            </a:r>
            <a:r>
              <a:rPr lang="es-ES" b="1" dirty="0"/>
              <a:t> 568. </a:t>
            </a:r>
          </a:p>
        </p:txBody>
      </p:sp>
      <p:sp>
        <p:nvSpPr>
          <p:cNvPr id="11" name="CuadroTexto 10">
            <a:extLst>
              <a:ext uri="{FF2B5EF4-FFF2-40B4-BE49-F238E27FC236}">
                <a16:creationId xmlns:a16="http://schemas.microsoft.com/office/drawing/2014/main" id="{A9028A3E-ECB6-5146-34B6-586F1DA6BCA9}"/>
              </a:ext>
            </a:extLst>
          </p:cNvPr>
          <p:cNvSpPr txBox="1"/>
          <p:nvPr/>
        </p:nvSpPr>
        <p:spPr>
          <a:xfrm>
            <a:off x="5013845" y="5214641"/>
            <a:ext cx="7059283" cy="1477328"/>
          </a:xfrm>
          <a:prstGeom prst="rect">
            <a:avLst/>
          </a:prstGeom>
          <a:noFill/>
        </p:spPr>
        <p:txBody>
          <a:bodyPr wrap="square">
            <a:spAutoFit/>
          </a:bodyPr>
          <a:lstStyle/>
          <a:p>
            <a:r>
              <a:rPr lang="en-US" b="1" dirty="0" err="1"/>
              <a:t>Bůh</a:t>
            </a:r>
            <a:r>
              <a:rPr lang="en-US" b="1" dirty="0"/>
              <a:t> </a:t>
            </a:r>
            <a:r>
              <a:rPr lang="en-US" b="1" dirty="0" err="1"/>
              <a:t>nás</a:t>
            </a:r>
            <a:r>
              <a:rPr lang="en-US" b="1" dirty="0"/>
              <a:t> </a:t>
            </a:r>
            <a:r>
              <a:rPr lang="en-US" b="1" dirty="0" err="1"/>
              <a:t>vyzývá</a:t>
            </a:r>
            <a:r>
              <a:rPr lang="en-US" b="1" dirty="0"/>
              <a:t>, </a:t>
            </a:r>
            <a:r>
              <a:rPr lang="en-US" b="1" dirty="0" err="1"/>
              <a:t>abychom</a:t>
            </a:r>
            <a:r>
              <a:rPr lang="en-US" b="1" dirty="0"/>
              <a:t> </a:t>
            </a:r>
            <a:r>
              <a:rPr lang="en-US" b="1" dirty="0" err="1"/>
              <a:t>stáli</a:t>
            </a:r>
            <a:r>
              <a:rPr lang="en-US" b="1" dirty="0"/>
              <a:t> </a:t>
            </a:r>
            <a:r>
              <a:rPr lang="en-US" b="1" dirty="0" err="1"/>
              <a:t>na</a:t>
            </a:r>
            <a:r>
              <a:rPr lang="en-US" b="1" dirty="0"/>
              <a:t> </a:t>
            </a:r>
            <a:r>
              <a:rPr lang="en-US" b="1" dirty="0" err="1"/>
              <a:t>široké</a:t>
            </a:r>
            <a:r>
              <a:rPr lang="en-US" b="1" dirty="0"/>
              <a:t> </a:t>
            </a:r>
            <a:r>
              <a:rPr lang="en-US" b="1" dirty="0" err="1"/>
              <a:t>úrovni</a:t>
            </a:r>
            <a:r>
              <a:rPr lang="en-US" b="1" dirty="0"/>
              <a:t> </a:t>
            </a:r>
            <a:r>
              <a:rPr lang="en-US" b="1" dirty="0" err="1"/>
              <a:t>střídmosti</a:t>
            </a:r>
            <a:r>
              <a:rPr lang="en-US" b="1" dirty="0"/>
              <a:t> v </a:t>
            </a:r>
            <a:r>
              <a:rPr lang="en-US" b="1" dirty="0" err="1"/>
              <a:t>jídle</a:t>
            </a:r>
            <a:r>
              <a:rPr lang="en-US" b="1" dirty="0"/>
              <a:t>, </a:t>
            </a:r>
            <a:r>
              <a:rPr lang="en-US" b="1" dirty="0" err="1"/>
              <a:t>pití</a:t>
            </a:r>
            <a:r>
              <a:rPr lang="en-US" b="1" dirty="0"/>
              <a:t> a </a:t>
            </a:r>
            <a:r>
              <a:rPr lang="en-US" b="1" dirty="0" err="1"/>
              <a:t>oblékání</a:t>
            </a:r>
            <a:r>
              <a:rPr lang="en-US" b="1" dirty="0"/>
              <a:t>.</a:t>
            </a:r>
            <a:r>
              <a:rPr lang="es-ES" b="1" dirty="0"/>
              <a:t> </a:t>
            </a:r>
            <a:r>
              <a:rPr lang="en-US" b="1" dirty="0" err="1">
                <a:solidFill>
                  <a:srgbClr val="C00000"/>
                </a:solidFill>
              </a:rPr>
              <a:t>Rodiče</a:t>
            </a:r>
            <a:r>
              <a:rPr lang="en-US" b="1" dirty="0">
                <a:solidFill>
                  <a:srgbClr val="C00000"/>
                </a:solidFill>
              </a:rPr>
              <a:t>, </a:t>
            </a:r>
            <a:r>
              <a:rPr lang="en-US" b="1" dirty="0" err="1">
                <a:solidFill>
                  <a:srgbClr val="C00000"/>
                </a:solidFill>
              </a:rPr>
              <a:t>nechcete</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uvědomit</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Bohem</a:t>
            </a:r>
            <a:r>
              <a:rPr lang="en-US" b="1" dirty="0">
                <a:solidFill>
                  <a:srgbClr val="C00000"/>
                </a:solidFill>
              </a:rPr>
              <a:t> </a:t>
            </a:r>
            <a:r>
              <a:rPr lang="en-US" b="1" dirty="0" err="1">
                <a:solidFill>
                  <a:srgbClr val="C00000"/>
                </a:solidFill>
              </a:rPr>
              <a:t>dané</a:t>
            </a:r>
            <a:r>
              <a:rPr lang="en-US" b="1" dirty="0">
                <a:solidFill>
                  <a:srgbClr val="C00000"/>
                </a:solidFill>
              </a:rPr>
              <a:t> </a:t>
            </a:r>
            <a:r>
              <a:rPr lang="en-US" b="1" dirty="0" err="1">
                <a:solidFill>
                  <a:srgbClr val="C00000"/>
                </a:solidFill>
              </a:rPr>
              <a:t>zodpovědnosti</a:t>
            </a:r>
            <a:r>
              <a:rPr lang="en-US" b="1" dirty="0">
                <a:solidFill>
                  <a:srgbClr val="C00000"/>
                </a:solidFill>
              </a:rPr>
              <a:t>? </a:t>
            </a:r>
            <a:r>
              <a:rPr lang="en-US" b="1" dirty="0" err="1">
                <a:solidFill>
                  <a:srgbClr val="C00000"/>
                </a:solidFill>
              </a:rPr>
              <a:t>Studujte</a:t>
            </a:r>
            <a:r>
              <a:rPr lang="en-US" b="1" dirty="0">
                <a:solidFill>
                  <a:srgbClr val="C00000"/>
                </a:solidFill>
              </a:rPr>
              <a:t> </a:t>
            </a:r>
            <a:r>
              <a:rPr lang="en-US" b="1" dirty="0" err="1">
                <a:solidFill>
                  <a:srgbClr val="C00000"/>
                </a:solidFill>
              </a:rPr>
              <a:t>zásady</a:t>
            </a:r>
            <a:r>
              <a:rPr lang="en-US" b="1" dirty="0">
                <a:solidFill>
                  <a:srgbClr val="C00000"/>
                </a:solidFill>
              </a:rPr>
              <a:t> </a:t>
            </a:r>
            <a:r>
              <a:rPr lang="en-US" b="1" dirty="0" err="1">
                <a:solidFill>
                  <a:srgbClr val="C00000"/>
                </a:solidFill>
              </a:rPr>
              <a:t>zdravotní</a:t>
            </a:r>
            <a:r>
              <a:rPr lang="en-US" b="1" dirty="0">
                <a:solidFill>
                  <a:srgbClr val="C00000"/>
                </a:solidFill>
              </a:rPr>
              <a:t> </a:t>
            </a:r>
            <a:r>
              <a:rPr lang="en-US" b="1" dirty="0" err="1">
                <a:solidFill>
                  <a:srgbClr val="C00000"/>
                </a:solidFill>
              </a:rPr>
              <a:t>reformy</a:t>
            </a:r>
            <a:r>
              <a:rPr lang="en-US" b="1" dirty="0">
                <a:solidFill>
                  <a:srgbClr val="C00000"/>
                </a:solidFill>
              </a:rPr>
              <a:t> a </a:t>
            </a:r>
            <a:r>
              <a:rPr lang="en-US" b="1" dirty="0" err="1">
                <a:solidFill>
                  <a:srgbClr val="C00000"/>
                </a:solidFill>
              </a:rPr>
              <a:t>učte</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děti</a:t>
            </a:r>
            <a:r>
              <a:rPr lang="en-US" b="1" dirty="0">
                <a:solidFill>
                  <a:srgbClr val="C00000"/>
                </a:solidFill>
              </a:rPr>
              <a:t>, </a:t>
            </a:r>
            <a:r>
              <a:rPr lang="en-US" b="1" dirty="0" err="1">
                <a:solidFill>
                  <a:srgbClr val="C00000"/>
                </a:solidFill>
              </a:rPr>
              <a:t>že</a:t>
            </a:r>
            <a:r>
              <a:rPr lang="en-US" b="1" dirty="0">
                <a:solidFill>
                  <a:srgbClr val="C00000"/>
                </a:solidFill>
              </a:rPr>
              <a:t> cesta </a:t>
            </a:r>
            <a:r>
              <a:rPr lang="en-US" b="1" dirty="0" err="1">
                <a:solidFill>
                  <a:srgbClr val="C00000"/>
                </a:solidFill>
              </a:rPr>
              <a:t>sebezapření</a:t>
            </a:r>
            <a:r>
              <a:rPr lang="en-US" b="1" dirty="0">
                <a:solidFill>
                  <a:srgbClr val="C00000"/>
                </a:solidFill>
              </a:rPr>
              <a:t> je </a:t>
            </a:r>
            <a:r>
              <a:rPr lang="en-US" b="1" dirty="0" err="1">
                <a:solidFill>
                  <a:srgbClr val="C00000"/>
                </a:solidFill>
              </a:rPr>
              <a:t>jedinou</a:t>
            </a:r>
            <a:r>
              <a:rPr lang="en-US" b="1" dirty="0">
                <a:solidFill>
                  <a:srgbClr val="C00000"/>
                </a:solidFill>
              </a:rPr>
              <a:t> </a:t>
            </a:r>
            <a:r>
              <a:rPr lang="en-US" b="1" dirty="0" err="1">
                <a:solidFill>
                  <a:srgbClr val="C00000"/>
                </a:solidFill>
              </a:rPr>
              <a:t>cestou</a:t>
            </a:r>
            <a:r>
              <a:rPr lang="en-US" b="1" dirty="0">
                <a:solidFill>
                  <a:srgbClr val="C00000"/>
                </a:solidFill>
              </a:rPr>
              <a:t> </a:t>
            </a:r>
            <a:r>
              <a:rPr lang="en-US" b="1" dirty="0" err="1">
                <a:solidFill>
                  <a:srgbClr val="C00000"/>
                </a:solidFill>
              </a:rPr>
              <a:t>bezpečí</a:t>
            </a:r>
            <a:r>
              <a:rPr lang="cs-CZ" b="1" dirty="0">
                <a:solidFill>
                  <a:srgbClr val="C00000"/>
                </a:solidFill>
              </a:rPr>
              <a:t>.                                                                                             </a:t>
            </a:r>
            <a:r>
              <a:rPr lang="cs-CZ" b="1" dirty="0"/>
              <a:t>EGW: </a:t>
            </a:r>
            <a:r>
              <a:rPr lang="es-ES" b="1" dirty="0"/>
              <a:t>Ms</a:t>
            </a:r>
            <a:r>
              <a:rPr lang="cs-CZ" b="1" dirty="0"/>
              <a:t> strana</a:t>
            </a:r>
            <a:r>
              <a:rPr lang="es-ES" b="1" dirty="0"/>
              <a:t> 86, 1897.</a:t>
            </a:r>
          </a:p>
        </p:txBody>
      </p:sp>
      <p:pic>
        <p:nvPicPr>
          <p:cNvPr id="15" name="Imagen 14">
            <a:extLst>
              <a:ext uri="{FF2B5EF4-FFF2-40B4-BE49-F238E27FC236}">
                <a16:creationId xmlns:a16="http://schemas.microsoft.com/office/drawing/2014/main" id="{3DBCC349-7943-F186-125A-1F94D0D58511}"/>
              </a:ext>
            </a:extLst>
          </p:cNvPr>
          <p:cNvPicPr>
            <a:picLocks noChangeAspect="1"/>
          </p:cNvPicPr>
          <p:nvPr/>
        </p:nvPicPr>
        <p:blipFill rotWithShape="1">
          <a:blip r:embed="rId3">
            <a:extLst>
              <a:ext uri="{28A0092B-C50C-407E-A947-70E740481C1C}">
                <a14:useLocalDpi xmlns:a14="http://schemas.microsoft.com/office/drawing/2010/main" val="0"/>
              </a:ext>
            </a:extLst>
          </a:blip>
          <a:srcRect l="5697" t="1862" r="6953" b="1862"/>
          <a:stretch/>
        </p:blipFill>
        <p:spPr>
          <a:xfrm>
            <a:off x="9921240" y="81446"/>
            <a:ext cx="2167128" cy="1814041"/>
          </a:xfrm>
          <a:prstGeom prst="rect">
            <a:avLst/>
          </a:prstGeom>
        </p:spPr>
      </p:pic>
      <p:sp>
        <p:nvSpPr>
          <p:cNvPr id="16" name="CuadroTexto 15">
            <a:extLst>
              <a:ext uri="{FF2B5EF4-FFF2-40B4-BE49-F238E27FC236}">
                <a16:creationId xmlns:a16="http://schemas.microsoft.com/office/drawing/2014/main" id="{2985D5FF-9EE5-E0AC-4261-6A1FA0B694A3}"/>
              </a:ext>
            </a:extLst>
          </p:cNvPr>
          <p:cNvSpPr txBox="1"/>
          <p:nvPr/>
        </p:nvSpPr>
        <p:spPr>
          <a:xfrm>
            <a:off x="10040112" y="617721"/>
            <a:ext cx="1965960" cy="1323439"/>
          </a:xfrm>
          <a:prstGeom prst="rect">
            <a:avLst/>
          </a:prstGeom>
          <a:noFill/>
        </p:spPr>
        <p:txBody>
          <a:bodyPr wrap="square">
            <a:spAutoFit/>
          </a:bodyPr>
          <a:lstStyle/>
          <a:p>
            <a:pPr algn="ctr"/>
            <a:r>
              <a:rPr lang="es-ES" sz="2000" b="1" dirty="0" err="1">
                <a:solidFill>
                  <a:srgbClr val="5C5408"/>
                </a:solidFill>
              </a:rPr>
              <a:t>Domov</a:t>
            </a:r>
            <a:r>
              <a:rPr lang="es-ES" sz="2000" b="1" dirty="0">
                <a:solidFill>
                  <a:srgbClr val="5C5408"/>
                </a:solidFill>
              </a:rPr>
              <a:t> a </a:t>
            </a:r>
            <a:r>
              <a:rPr lang="es-ES" sz="2000" b="1" dirty="0" err="1">
                <a:solidFill>
                  <a:srgbClr val="5C5408"/>
                </a:solidFill>
              </a:rPr>
              <a:t>křížová</a:t>
            </a:r>
            <a:r>
              <a:rPr lang="es-ES" sz="2000" b="1" dirty="0">
                <a:solidFill>
                  <a:srgbClr val="5C5408"/>
                </a:solidFill>
              </a:rPr>
              <a:t> </a:t>
            </a:r>
            <a:r>
              <a:rPr lang="es-ES" sz="2000" b="1" dirty="0" err="1">
                <a:solidFill>
                  <a:srgbClr val="5C5408"/>
                </a:solidFill>
              </a:rPr>
              <a:t>výprava</a:t>
            </a:r>
            <a:r>
              <a:rPr lang="es-ES" sz="2000" b="1" dirty="0">
                <a:solidFill>
                  <a:srgbClr val="5C5408"/>
                </a:solidFill>
              </a:rPr>
              <a:t> </a:t>
            </a:r>
            <a:r>
              <a:rPr lang="cs-CZ" sz="2000" b="1" dirty="0">
                <a:solidFill>
                  <a:srgbClr val="5C5408"/>
                </a:solidFill>
              </a:rPr>
              <a:t>            </a:t>
            </a:r>
            <a:r>
              <a:rPr lang="es-ES" sz="2000" b="1" dirty="0" err="1">
                <a:solidFill>
                  <a:srgbClr val="5C5408"/>
                </a:solidFill>
              </a:rPr>
              <a:t>za</a:t>
            </a:r>
            <a:r>
              <a:rPr lang="es-ES" sz="2000" b="1" dirty="0">
                <a:solidFill>
                  <a:srgbClr val="5C5408"/>
                </a:solidFill>
              </a:rPr>
              <a:t> </a:t>
            </a:r>
            <a:r>
              <a:rPr lang="es-ES" sz="2000" b="1" dirty="0" err="1">
                <a:solidFill>
                  <a:srgbClr val="5C5408"/>
                </a:solidFill>
              </a:rPr>
              <a:t>střídmost</a:t>
            </a:r>
            <a:r>
              <a:rPr lang="cs-CZ" sz="2000" b="1" dirty="0">
                <a:solidFill>
                  <a:srgbClr val="5C5408"/>
                </a:solidFill>
              </a:rPr>
              <a:t>í</a:t>
            </a:r>
            <a:r>
              <a:rPr lang="es-ES" sz="2000" b="1" dirty="0">
                <a:solidFill>
                  <a:srgbClr val="5C5408"/>
                </a:solidFill>
              </a:rPr>
              <a:t>
</a:t>
            </a:r>
          </a:p>
        </p:txBody>
      </p:sp>
      <p:pic>
        <p:nvPicPr>
          <p:cNvPr id="3" name="Imagen 2" descr="Una mano muestra un objeto en la mano&#10;&#10;Descripción generada automáticamente con confianza baja">
            <a:extLst>
              <a:ext uri="{FF2B5EF4-FFF2-40B4-BE49-F238E27FC236}">
                <a16:creationId xmlns:a16="http://schemas.microsoft.com/office/drawing/2014/main" id="{3FA019B7-250C-392F-92B3-4932333E3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99" y="421254"/>
            <a:ext cx="3224962" cy="1814041"/>
          </a:xfrm>
          <a:prstGeom prst="snip2DiagRect">
            <a:avLst>
              <a:gd name="adj1" fmla="val 15626"/>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caricatura de una persona&#10;&#10;Descripción generada automáticamente con confianza baja">
            <a:extLst>
              <a:ext uri="{FF2B5EF4-FFF2-40B4-BE49-F238E27FC236}">
                <a16:creationId xmlns:a16="http://schemas.microsoft.com/office/drawing/2014/main" id="{C6BF06F6-4470-F597-F618-A54983396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033" y="2484517"/>
            <a:ext cx="4802091" cy="4164313"/>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niño sentado en el pasto&#10;&#10;Descripción generada automáticamente con confianza media">
            <a:extLst>
              <a:ext uri="{FF2B5EF4-FFF2-40B4-BE49-F238E27FC236}">
                <a16:creationId xmlns:a16="http://schemas.microsoft.com/office/drawing/2014/main" id="{DF6ACF6F-1810-8BAE-CD32-4A893A01FB29}"/>
              </a:ext>
            </a:extLst>
          </p:cNvPr>
          <p:cNvPicPr>
            <a:picLocks noChangeAspect="1"/>
          </p:cNvPicPr>
          <p:nvPr/>
        </p:nvPicPr>
        <p:blipFill rotWithShape="1">
          <a:blip r:embed="rId6">
            <a:extLst>
              <a:ext uri="{28A0092B-C50C-407E-A947-70E740481C1C}">
                <a14:useLocalDpi xmlns:a14="http://schemas.microsoft.com/office/drawing/2010/main" val="0"/>
              </a:ext>
            </a:extLst>
          </a:blip>
          <a:srcRect l="10953" r="10953"/>
          <a:stretch/>
        </p:blipFill>
        <p:spPr>
          <a:xfrm>
            <a:off x="8729002" y="2352320"/>
            <a:ext cx="3359366" cy="2862321"/>
          </a:xfrm>
          <a:prstGeom prst="snip2DiagRect">
            <a:avLst>
              <a:gd name="adj1" fmla="val 15136"/>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85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t="1553" b="1553"/>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96072" y="1985491"/>
            <a:ext cx="594118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7200" b="1" dirty="0" err="1">
                <a:ln w="6600">
                  <a:solidFill>
                    <a:srgbClr val="E13B44"/>
                  </a:solidFill>
                  <a:prstDash val="solid"/>
                </a:ln>
                <a:solidFill>
                  <a:srgbClr val="F0BFBA"/>
                </a:solidFill>
                <a:effectLst>
                  <a:outerShdw dist="38100" dir="2700000" algn="tl" rotWithShape="0">
                    <a:srgbClr val="000000"/>
                  </a:outerShdw>
                </a:effectLst>
              </a:rPr>
              <a:t>Správné</a:t>
            </a:r>
            <a:r>
              <a:rPr lang="es-ES" sz="7200" b="1" dirty="0">
                <a:ln w="6600">
                  <a:solidFill>
                    <a:srgbClr val="E13B44"/>
                  </a:solidFill>
                  <a:prstDash val="solid"/>
                </a:ln>
                <a:solidFill>
                  <a:srgbClr val="F0BFBA"/>
                </a:solidFill>
                <a:effectLst>
                  <a:outerShdw dist="38100" dir="2700000" algn="tl" rotWithShape="0">
                    <a:srgbClr val="000000"/>
                  </a:outerShdw>
                </a:effectLst>
              </a:rPr>
              <a:t> </a:t>
            </a:r>
            <a:r>
              <a:rPr lang="es-ES" sz="7200" b="1" dirty="0" err="1">
                <a:ln w="6600">
                  <a:solidFill>
                    <a:srgbClr val="E13B44"/>
                  </a:solidFill>
                  <a:prstDash val="solid"/>
                </a:ln>
                <a:solidFill>
                  <a:srgbClr val="F0BFBA"/>
                </a:solidFill>
                <a:effectLst>
                  <a:outerShdw dist="38100" dir="2700000" algn="tl" rotWithShape="0">
                    <a:srgbClr val="000000"/>
                  </a:outerShdw>
                </a:effectLst>
              </a:rPr>
              <a:t>oblečení</a:t>
            </a:r>
            <a:r>
              <a:rPr lang="es-ES" sz="7200" b="1" dirty="0">
                <a:ln w="6600">
                  <a:solidFill>
                    <a:srgbClr val="E13B44"/>
                  </a:solidFill>
                  <a:prstDash val="solid"/>
                </a:ln>
                <a:solidFill>
                  <a:srgbClr val="F0BFBA"/>
                </a:solidFill>
                <a:effectLst>
                  <a:outerShdw dist="38100" dir="2700000" algn="tl" rotWithShape="0">
                    <a:srgbClr val="000000"/>
                  </a:outerShdw>
                </a:effectLst>
              </a:rPr>
              <a:t>
</a:t>
            </a:r>
          </a:p>
        </p:txBody>
      </p:sp>
    </p:spTree>
    <p:extLst>
      <p:ext uri="{BB962C8B-B14F-4D97-AF65-F5344CB8AC3E}">
        <p14:creationId xmlns:p14="http://schemas.microsoft.com/office/powerpoint/2010/main" val="41502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08333E-7 -2.96296E-6 L -2.08333E-7 -0.07222 " pathEditMode="relative" rAng="0" ptsTypes="AA">
                                      <p:cBhvr>
                                        <p:cTn id="10" dur="250" accel="50000" decel="50000" autoRev="1" fill="hold">
                                          <p:stCondLst>
                                            <p:cond delay="0"/>
                                          </p:stCondLst>
                                        </p:cTn>
                                        <p:tgtEl>
                                          <p:spTgt spid="2"/>
                                        </p:tgtEl>
                                        <p:attrNameLst>
                                          <p:attrName>ppt_x</p:attrName>
                                          <p:attrName>ppt_y</p:attrName>
                                        </p:attrNameLst>
                                      </p:cBhvr>
                                      <p:rCtr x="0" y="-3611"/>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9E4C330-F921-C5CB-3B14-05C8FDE1BCC8}"/>
              </a:ext>
            </a:extLst>
          </p:cNvPr>
          <p:cNvSpPr txBox="1"/>
          <p:nvPr/>
        </p:nvSpPr>
        <p:spPr>
          <a:xfrm>
            <a:off x="183357" y="453920"/>
            <a:ext cx="7452047" cy="1754326"/>
          </a:xfrm>
          <a:prstGeom prst="rect">
            <a:avLst/>
          </a:prstGeom>
          <a:noFill/>
        </p:spPr>
        <p:txBody>
          <a:bodyPr wrap="square">
            <a:spAutoFit/>
          </a:bodyPr>
          <a:lstStyle/>
          <a:p>
            <a:r>
              <a:rPr lang="en-US" b="1" dirty="0" err="1">
                <a:solidFill>
                  <a:srgbClr val="C00000"/>
                </a:solidFill>
              </a:rPr>
              <a:t>Nechť</a:t>
            </a:r>
            <a:r>
              <a:rPr lang="en-US" b="1" dirty="0">
                <a:solidFill>
                  <a:srgbClr val="C00000"/>
                </a:solidFill>
              </a:rPr>
              <a:t> se </a:t>
            </a:r>
            <a:r>
              <a:rPr lang="en-US" b="1" dirty="0" err="1">
                <a:solidFill>
                  <a:srgbClr val="C00000"/>
                </a:solidFill>
              </a:rPr>
              <a:t>naše</a:t>
            </a:r>
            <a:r>
              <a:rPr lang="en-US" b="1" dirty="0">
                <a:solidFill>
                  <a:srgbClr val="C00000"/>
                </a:solidFill>
              </a:rPr>
              <a:t> </a:t>
            </a:r>
            <a:r>
              <a:rPr lang="en-US" b="1" dirty="0" err="1">
                <a:solidFill>
                  <a:srgbClr val="C00000"/>
                </a:solidFill>
              </a:rPr>
              <a:t>sestry</a:t>
            </a:r>
            <a:r>
              <a:rPr lang="en-US" b="1" dirty="0">
                <a:solidFill>
                  <a:srgbClr val="C00000"/>
                </a:solidFill>
              </a:rPr>
              <a:t> </a:t>
            </a:r>
            <a:r>
              <a:rPr lang="en-US" b="1" dirty="0" err="1">
                <a:solidFill>
                  <a:srgbClr val="C00000"/>
                </a:solidFill>
              </a:rPr>
              <a:t>oblékají</a:t>
            </a:r>
            <a:r>
              <a:rPr lang="en-US" b="1" dirty="0">
                <a:solidFill>
                  <a:srgbClr val="C00000"/>
                </a:solidFill>
              </a:rPr>
              <a:t> </a:t>
            </a:r>
            <a:r>
              <a:rPr lang="en-US" b="1" dirty="0" err="1">
                <a:solidFill>
                  <a:srgbClr val="C00000"/>
                </a:solidFill>
              </a:rPr>
              <a:t>prostě</a:t>
            </a:r>
            <a:r>
              <a:rPr lang="es-ES" b="1" dirty="0"/>
              <a:t>, </a:t>
            </a:r>
            <a:r>
              <a:rPr lang="cs-CZ" b="1" dirty="0"/>
              <a:t>j</a:t>
            </a:r>
            <a:r>
              <a:rPr lang="pl-PL" b="1" dirty="0"/>
              <a:t>ak to mnozí dělají. Měly by mít šaty</a:t>
            </a:r>
            <a:r>
              <a:rPr lang="en-US" b="1" dirty="0"/>
              <a:t> </a:t>
            </a:r>
            <a:r>
              <a:rPr lang="cs-CZ" b="1" dirty="0"/>
              <a:t>            </a:t>
            </a:r>
            <a:r>
              <a:rPr lang="cs-CZ" b="1" dirty="0">
                <a:solidFill>
                  <a:srgbClr val="C00000"/>
                </a:solidFill>
              </a:rPr>
              <a:t>z d</a:t>
            </a:r>
            <a:r>
              <a:rPr lang="en-US" b="1" dirty="0" err="1">
                <a:solidFill>
                  <a:srgbClr val="C00000"/>
                </a:solidFill>
              </a:rPr>
              <a:t>obr</a:t>
            </a:r>
            <a:r>
              <a:rPr lang="cs-CZ" b="1" dirty="0" err="1">
                <a:solidFill>
                  <a:srgbClr val="C00000"/>
                </a:solidFill>
              </a:rPr>
              <a:t>ého</a:t>
            </a:r>
            <a:r>
              <a:rPr lang="en-US" b="1" dirty="0">
                <a:solidFill>
                  <a:srgbClr val="C00000"/>
                </a:solidFill>
              </a:rPr>
              <a:t> a </a:t>
            </a:r>
            <a:r>
              <a:rPr lang="en-US" b="1" dirty="0" err="1">
                <a:solidFill>
                  <a:srgbClr val="C00000"/>
                </a:solidFill>
              </a:rPr>
              <a:t>trvanliv</a:t>
            </a:r>
            <a:r>
              <a:rPr lang="cs-CZ" b="1" dirty="0" err="1">
                <a:solidFill>
                  <a:srgbClr val="C00000"/>
                </a:solidFill>
              </a:rPr>
              <a:t>ého</a:t>
            </a:r>
            <a:r>
              <a:rPr lang="en-US" b="1" dirty="0">
                <a:solidFill>
                  <a:srgbClr val="C00000"/>
                </a:solidFill>
              </a:rPr>
              <a:t> </a:t>
            </a:r>
            <a:r>
              <a:rPr lang="en-US" b="1" dirty="0" err="1">
                <a:solidFill>
                  <a:srgbClr val="C00000"/>
                </a:solidFill>
              </a:rPr>
              <a:t>materiál</a:t>
            </a:r>
            <a:r>
              <a:rPr lang="en-US" b="1" dirty="0">
                <a:solidFill>
                  <a:srgbClr val="C00000"/>
                </a:solidFill>
              </a:rPr>
              <a:t>, </a:t>
            </a:r>
            <a:r>
              <a:rPr lang="en-US" b="1" dirty="0" err="1">
                <a:solidFill>
                  <a:srgbClr val="C00000"/>
                </a:solidFill>
              </a:rPr>
              <a:t>vhodný</a:t>
            </a:r>
            <a:r>
              <a:rPr lang="en-US" b="1" dirty="0">
                <a:solidFill>
                  <a:srgbClr val="C00000"/>
                </a:solidFill>
              </a:rPr>
              <a:t> pro </a:t>
            </a:r>
            <a:r>
              <a:rPr lang="en-US" b="1" dirty="0" err="1">
                <a:solidFill>
                  <a:srgbClr val="C00000"/>
                </a:solidFill>
              </a:rPr>
              <a:t>tento</a:t>
            </a:r>
            <a:r>
              <a:rPr lang="en-US" b="1" dirty="0">
                <a:solidFill>
                  <a:srgbClr val="C00000"/>
                </a:solidFill>
              </a:rPr>
              <a:t> </a:t>
            </a:r>
            <a:r>
              <a:rPr lang="en-US" b="1" dirty="0" err="1">
                <a:solidFill>
                  <a:srgbClr val="C00000"/>
                </a:solidFill>
              </a:rPr>
              <a:t>věk</a:t>
            </a:r>
            <a:r>
              <a:rPr lang="en-US" b="1" dirty="0">
                <a:solidFill>
                  <a:srgbClr val="C00000"/>
                </a:solidFill>
              </a:rPr>
              <a:t>, a </a:t>
            </a:r>
            <a:r>
              <a:rPr lang="en-US" b="1" dirty="0" err="1">
                <a:solidFill>
                  <a:srgbClr val="C00000"/>
                </a:solidFill>
              </a:rPr>
              <a:t>nechť</a:t>
            </a:r>
            <a:r>
              <a:rPr lang="en-US" b="1" dirty="0">
                <a:solidFill>
                  <a:srgbClr val="C00000"/>
                </a:solidFill>
              </a:rPr>
              <a:t> </a:t>
            </a:r>
            <a:r>
              <a:rPr lang="en-US" b="1" dirty="0" err="1">
                <a:solidFill>
                  <a:srgbClr val="C00000"/>
                </a:solidFill>
              </a:rPr>
              <a:t>otázka</a:t>
            </a:r>
            <a:r>
              <a:rPr lang="en-US" b="1" dirty="0">
                <a:solidFill>
                  <a:srgbClr val="C00000"/>
                </a:solidFill>
              </a:rPr>
              <a:t> </a:t>
            </a:r>
            <a:r>
              <a:rPr lang="en-US" b="1" dirty="0" err="1">
                <a:solidFill>
                  <a:srgbClr val="C00000"/>
                </a:solidFill>
              </a:rPr>
              <a:t>oblékání</a:t>
            </a:r>
            <a:r>
              <a:rPr lang="en-US" b="1" dirty="0">
                <a:solidFill>
                  <a:srgbClr val="C00000"/>
                </a:solidFill>
              </a:rPr>
              <a:t> </a:t>
            </a:r>
            <a:r>
              <a:rPr lang="en-US" b="1" dirty="0" err="1">
                <a:solidFill>
                  <a:srgbClr val="C00000"/>
                </a:solidFill>
              </a:rPr>
              <a:t>nenaplní</a:t>
            </a:r>
            <a:r>
              <a:rPr lang="en-US" b="1" dirty="0">
                <a:solidFill>
                  <a:srgbClr val="C00000"/>
                </a:solidFill>
              </a:rPr>
              <a:t> </a:t>
            </a:r>
            <a:r>
              <a:rPr lang="en-US" b="1" dirty="0" err="1">
                <a:solidFill>
                  <a:srgbClr val="C00000"/>
                </a:solidFill>
              </a:rPr>
              <a:t>mysl</a:t>
            </a:r>
            <a:r>
              <a:rPr lang="en-US" b="1" dirty="0">
                <a:solidFill>
                  <a:srgbClr val="C00000"/>
                </a:solidFill>
              </a:rPr>
              <a:t>.</a:t>
            </a:r>
            <a:r>
              <a:rPr lang="es-ES" b="1" dirty="0">
                <a:solidFill>
                  <a:srgbClr val="C00000"/>
                </a:solidFill>
              </a:rPr>
              <a:t> </a:t>
            </a:r>
            <a:r>
              <a:rPr lang="en-US" b="1" dirty="0" err="1"/>
              <a:t>Naše</a:t>
            </a:r>
            <a:r>
              <a:rPr lang="en-US" b="1" dirty="0"/>
              <a:t> </a:t>
            </a:r>
            <a:r>
              <a:rPr lang="en-US" b="1" dirty="0" err="1"/>
              <a:t>sestry</a:t>
            </a:r>
            <a:r>
              <a:rPr lang="en-US" b="1" dirty="0"/>
              <a:t> by se </a:t>
            </a:r>
            <a:r>
              <a:rPr lang="en-US" b="1" dirty="0" err="1"/>
              <a:t>měly</a:t>
            </a:r>
            <a:r>
              <a:rPr lang="en-US" b="1" dirty="0"/>
              <a:t> </a:t>
            </a:r>
            <a:r>
              <a:rPr lang="en-US" b="1" dirty="0" err="1"/>
              <a:t>oblékat</a:t>
            </a:r>
            <a:r>
              <a:rPr lang="en-US" b="1" dirty="0"/>
              <a:t> </a:t>
            </a:r>
            <a:r>
              <a:rPr lang="en-US" b="1" dirty="0" err="1"/>
              <a:t>jednoduše</a:t>
            </a:r>
            <a:r>
              <a:rPr lang="en-US" b="1" dirty="0"/>
              <a:t>.</a:t>
            </a:r>
            <a:r>
              <a:rPr lang="es-ES" b="1" dirty="0"/>
              <a:t> </a:t>
            </a:r>
            <a:r>
              <a:rPr lang="en-US" b="1" dirty="0" err="1">
                <a:solidFill>
                  <a:srgbClr val="C00000"/>
                </a:solidFill>
              </a:rPr>
              <a:t>Měli</a:t>
            </a:r>
            <a:r>
              <a:rPr lang="en-US" b="1" dirty="0">
                <a:solidFill>
                  <a:srgbClr val="C00000"/>
                </a:solidFill>
              </a:rPr>
              <a:t> by se </a:t>
            </a:r>
            <a:r>
              <a:rPr lang="en-US" b="1" dirty="0" err="1">
                <a:solidFill>
                  <a:srgbClr val="C00000"/>
                </a:solidFill>
              </a:rPr>
              <a:t>obléci</a:t>
            </a:r>
            <a:r>
              <a:rPr lang="en-US" b="1" dirty="0">
                <a:solidFill>
                  <a:srgbClr val="C00000"/>
                </a:solidFill>
              </a:rPr>
              <a:t> do </a:t>
            </a:r>
            <a:r>
              <a:rPr lang="en-US" b="1" dirty="0" err="1">
                <a:solidFill>
                  <a:srgbClr val="C00000"/>
                </a:solidFill>
              </a:rPr>
              <a:t>cudného</a:t>
            </a:r>
            <a:r>
              <a:rPr lang="en-US" b="1" dirty="0">
                <a:solidFill>
                  <a:srgbClr val="C00000"/>
                </a:solidFill>
              </a:rPr>
              <a:t> </a:t>
            </a:r>
            <a:r>
              <a:rPr lang="en-US" b="1" dirty="0" err="1">
                <a:solidFill>
                  <a:srgbClr val="C00000"/>
                </a:solidFill>
              </a:rPr>
              <a:t>oděvu</a:t>
            </a:r>
            <a:r>
              <a:rPr lang="en-US" b="1" dirty="0">
                <a:solidFill>
                  <a:srgbClr val="C00000"/>
                </a:solidFill>
              </a:rPr>
              <a:t>, s </a:t>
            </a:r>
            <a:r>
              <a:rPr lang="en-US" b="1" dirty="0" err="1">
                <a:solidFill>
                  <a:srgbClr val="C00000"/>
                </a:solidFill>
              </a:rPr>
              <a:t>hanbou</a:t>
            </a:r>
            <a:r>
              <a:rPr lang="en-US" b="1" dirty="0">
                <a:solidFill>
                  <a:srgbClr val="C00000"/>
                </a:solidFill>
              </a:rPr>
              <a:t> a </a:t>
            </a:r>
            <a:r>
              <a:rPr lang="en-US" b="1" dirty="0" err="1">
                <a:solidFill>
                  <a:srgbClr val="C00000"/>
                </a:solidFill>
              </a:rPr>
              <a:t>střízlivostí</a:t>
            </a:r>
            <a:r>
              <a:rPr lang="en-US" b="1" dirty="0">
                <a:solidFill>
                  <a:srgbClr val="C00000"/>
                </a:solidFill>
              </a:rPr>
              <a:t>.</a:t>
            </a:r>
            <a:r>
              <a:rPr lang="es-ES" b="1" dirty="0"/>
              <a:t> </a:t>
            </a:r>
            <a:r>
              <a:rPr lang="en-US" b="1" dirty="0" err="1"/>
              <a:t>Dejte</a:t>
            </a:r>
            <a:r>
              <a:rPr lang="en-US" b="1" dirty="0"/>
              <a:t> </a:t>
            </a:r>
            <a:r>
              <a:rPr lang="en-US" b="1" dirty="0" err="1"/>
              <a:t>světu</a:t>
            </a:r>
            <a:r>
              <a:rPr lang="en-US" b="1" dirty="0"/>
              <a:t> </a:t>
            </a:r>
            <a:r>
              <a:rPr lang="en-US" b="1" dirty="0" err="1"/>
              <a:t>živou</a:t>
            </a:r>
            <a:r>
              <a:rPr lang="en-US" b="1" dirty="0"/>
              <a:t> </a:t>
            </a:r>
            <a:r>
              <a:rPr lang="en-US" b="1" dirty="0" err="1"/>
              <a:t>ilustraci</a:t>
            </a:r>
            <a:r>
              <a:rPr lang="en-US" b="1" dirty="0"/>
              <a:t> </a:t>
            </a:r>
            <a:r>
              <a:rPr lang="en-US" b="1" dirty="0" err="1"/>
              <a:t>vnitřní</a:t>
            </a:r>
            <a:r>
              <a:rPr lang="en-US" b="1" dirty="0"/>
              <a:t> </a:t>
            </a:r>
            <a:r>
              <a:rPr lang="en-US" b="1" dirty="0" err="1"/>
              <a:t>ozdoby</a:t>
            </a:r>
            <a:r>
              <a:rPr lang="en-US" b="1" dirty="0"/>
              <a:t> </a:t>
            </a:r>
            <a:r>
              <a:rPr lang="en-US" b="1" dirty="0" err="1"/>
              <a:t>Boží</a:t>
            </a:r>
            <a:r>
              <a:rPr lang="en-US" b="1" dirty="0"/>
              <a:t> </a:t>
            </a:r>
            <a:r>
              <a:rPr lang="en-US" b="1" dirty="0" err="1"/>
              <a:t>milosti</a:t>
            </a:r>
            <a:r>
              <a:rPr lang="en-US" b="1" dirty="0"/>
              <a:t>.</a:t>
            </a:r>
            <a:r>
              <a:rPr lang="cs-CZ" b="1" dirty="0"/>
              <a:t>                                                                          EGW: </a:t>
            </a:r>
            <a:r>
              <a:rPr lang="en-US" b="1" dirty="0" err="1"/>
              <a:t>Ms</a:t>
            </a:r>
            <a:r>
              <a:rPr lang="cs-CZ" b="1" dirty="0"/>
              <a:t> strana</a:t>
            </a:r>
            <a:r>
              <a:rPr lang="en-US" b="1" dirty="0"/>
              <a:t> 167, 1897</a:t>
            </a:r>
            <a:r>
              <a:rPr lang="es-ES" b="1" dirty="0"/>
              <a:t>.</a:t>
            </a:r>
          </a:p>
        </p:txBody>
      </p:sp>
      <p:sp>
        <p:nvSpPr>
          <p:cNvPr id="11" name="CuadroTexto 10">
            <a:extLst>
              <a:ext uri="{FF2B5EF4-FFF2-40B4-BE49-F238E27FC236}">
                <a16:creationId xmlns:a16="http://schemas.microsoft.com/office/drawing/2014/main" id="{AA703E4B-6A7E-62CC-8C5F-B0466F64D6CA}"/>
              </a:ext>
            </a:extLst>
          </p:cNvPr>
          <p:cNvSpPr txBox="1"/>
          <p:nvPr/>
        </p:nvSpPr>
        <p:spPr>
          <a:xfrm>
            <a:off x="183357" y="2224798"/>
            <a:ext cx="7166349" cy="1477328"/>
          </a:xfrm>
          <a:prstGeom prst="rect">
            <a:avLst/>
          </a:prstGeom>
          <a:noFill/>
        </p:spPr>
        <p:txBody>
          <a:bodyPr wrap="square">
            <a:spAutoFit/>
          </a:bodyPr>
          <a:lstStyle/>
          <a:p>
            <a:r>
              <a:rPr lang="en-US" b="1" dirty="0" err="1">
                <a:solidFill>
                  <a:srgbClr val="C00000"/>
                </a:solidFill>
              </a:rPr>
              <a:t>Zavede</a:t>
            </a:r>
            <a:r>
              <a:rPr lang="en-US" b="1" dirty="0">
                <a:solidFill>
                  <a:srgbClr val="C00000"/>
                </a:solidFill>
              </a:rPr>
              <a:t>-li </a:t>
            </a:r>
            <a:r>
              <a:rPr lang="en-US" b="1" dirty="0" err="1">
                <a:solidFill>
                  <a:srgbClr val="C00000"/>
                </a:solidFill>
              </a:rPr>
              <a:t>svět</a:t>
            </a:r>
            <a:r>
              <a:rPr lang="en-US" b="1" dirty="0">
                <a:solidFill>
                  <a:srgbClr val="C00000"/>
                </a:solidFill>
              </a:rPr>
              <a:t> </a:t>
            </a:r>
            <a:r>
              <a:rPr lang="en-US" b="1" dirty="0" err="1">
                <a:solidFill>
                  <a:srgbClr val="C00000"/>
                </a:solidFill>
              </a:rPr>
              <a:t>skromný</a:t>
            </a:r>
            <a:r>
              <a:rPr lang="en-US" b="1" dirty="0">
                <a:solidFill>
                  <a:srgbClr val="C00000"/>
                </a:solidFill>
              </a:rPr>
              <a:t>, </a:t>
            </a:r>
            <a:r>
              <a:rPr lang="en-US" b="1" dirty="0" err="1">
                <a:solidFill>
                  <a:srgbClr val="C00000"/>
                </a:solidFill>
              </a:rPr>
              <a:t>pohodlný</a:t>
            </a:r>
            <a:r>
              <a:rPr lang="en-US" b="1" dirty="0">
                <a:solidFill>
                  <a:srgbClr val="C00000"/>
                </a:solidFill>
              </a:rPr>
              <a:t> a </a:t>
            </a:r>
            <a:r>
              <a:rPr lang="en-US" b="1" dirty="0" err="1">
                <a:solidFill>
                  <a:srgbClr val="C00000"/>
                </a:solidFill>
              </a:rPr>
              <a:t>zdravý</a:t>
            </a:r>
            <a:r>
              <a:rPr lang="en-US" b="1" dirty="0">
                <a:solidFill>
                  <a:srgbClr val="C00000"/>
                </a:solidFill>
              </a:rPr>
              <a:t> </a:t>
            </a:r>
            <a:r>
              <a:rPr lang="en-US" b="1" dirty="0" err="1">
                <a:solidFill>
                  <a:srgbClr val="C00000"/>
                </a:solidFill>
              </a:rPr>
              <a:t>způsob</a:t>
            </a:r>
            <a:r>
              <a:rPr lang="en-US" b="1" dirty="0">
                <a:solidFill>
                  <a:srgbClr val="C00000"/>
                </a:solidFill>
              </a:rPr>
              <a:t> </a:t>
            </a:r>
            <a:r>
              <a:rPr lang="en-US" b="1" dirty="0" err="1">
                <a:solidFill>
                  <a:srgbClr val="C00000"/>
                </a:solidFill>
              </a:rPr>
              <a:t>oblékání</a:t>
            </a:r>
            <a:r>
              <a:rPr lang="en-US" b="1" dirty="0">
                <a:solidFill>
                  <a:srgbClr val="C00000"/>
                </a:solidFill>
              </a:rPr>
              <a:t>, </a:t>
            </a:r>
            <a:r>
              <a:rPr lang="en-US" b="1" dirty="0" err="1">
                <a:solidFill>
                  <a:srgbClr val="C00000"/>
                </a:solidFill>
              </a:rPr>
              <a:t>který</a:t>
            </a:r>
            <a:r>
              <a:rPr lang="en-US" b="1" dirty="0">
                <a:solidFill>
                  <a:srgbClr val="C00000"/>
                </a:solidFill>
              </a:rPr>
              <a:t> je </a:t>
            </a:r>
            <a:r>
              <a:rPr lang="cs-CZ" b="1" dirty="0">
                <a:solidFill>
                  <a:srgbClr val="C00000"/>
                </a:solidFill>
              </a:rPr>
              <a:t>             </a:t>
            </a:r>
            <a:r>
              <a:rPr lang="en-US" b="1" dirty="0">
                <a:solidFill>
                  <a:srgbClr val="C00000"/>
                </a:solidFill>
              </a:rPr>
              <a:t>v </a:t>
            </a:r>
            <a:r>
              <a:rPr lang="en-US" b="1" dirty="0" err="1">
                <a:solidFill>
                  <a:srgbClr val="C00000"/>
                </a:solidFill>
              </a:rPr>
              <a:t>souladu</a:t>
            </a:r>
            <a:r>
              <a:rPr lang="en-US" b="1" dirty="0">
                <a:solidFill>
                  <a:srgbClr val="C00000"/>
                </a:solidFill>
              </a:rPr>
              <a:t> s </a:t>
            </a:r>
            <a:r>
              <a:rPr lang="en-US" b="1" dirty="0" err="1">
                <a:solidFill>
                  <a:srgbClr val="C00000"/>
                </a:solidFill>
              </a:rPr>
              <a:t>Biblí</a:t>
            </a:r>
            <a:r>
              <a:rPr lang="en-US" b="1" dirty="0">
                <a:solidFill>
                  <a:srgbClr val="C00000"/>
                </a:solidFill>
              </a:rPr>
              <a:t>, </a:t>
            </a:r>
            <a:r>
              <a:rPr lang="en-US" b="1" dirty="0" err="1">
                <a:solidFill>
                  <a:srgbClr val="C00000"/>
                </a:solidFill>
              </a:rPr>
              <a:t>nezmění</a:t>
            </a:r>
            <a:r>
              <a:rPr lang="en-US" b="1" dirty="0">
                <a:solidFill>
                  <a:srgbClr val="C00000"/>
                </a:solidFill>
              </a:rPr>
              <a:t> to </a:t>
            </a:r>
            <a:r>
              <a:rPr lang="en-US" b="1" dirty="0" err="1">
                <a:solidFill>
                  <a:srgbClr val="C00000"/>
                </a:solidFill>
              </a:rPr>
              <a:t>náš</a:t>
            </a:r>
            <a:r>
              <a:rPr lang="en-US" b="1" dirty="0">
                <a:solidFill>
                  <a:srgbClr val="C00000"/>
                </a:solidFill>
              </a:rPr>
              <a:t> </a:t>
            </a:r>
            <a:r>
              <a:rPr lang="en-US" b="1" dirty="0" err="1">
                <a:solidFill>
                  <a:srgbClr val="C00000"/>
                </a:solidFill>
              </a:rPr>
              <a:t>vztah</a:t>
            </a:r>
            <a:r>
              <a:rPr lang="en-US" b="1" dirty="0">
                <a:solidFill>
                  <a:srgbClr val="C00000"/>
                </a:solidFill>
              </a:rPr>
              <a:t> k </a:t>
            </a:r>
            <a:r>
              <a:rPr lang="en-US" b="1" dirty="0" err="1">
                <a:solidFill>
                  <a:srgbClr val="C00000"/>
                </a:solidFill>
              </a:rPr>
              <a:t>Bohu</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ke</a:t>
            </a:r>
            <a:r>
              <a:rPr lang="en-US" b="1" dirty="0">
                <a:solidFill>
                  <a:srgbClr val="C00000"/>
                </a:solidFill>
              </a:rPr>
              <a:t> </a:t>
            </a:r>
            <a:r>
              <a:rPr lang="en-US" b="1" dirty="0" err="1">
                <a:solidFill>
                  <a:srgbClr val="C00000"/>
                </a:solidFill>
              </a:rPr>
              <a:t>světu</a:t>
            </a:r>
            <a:r>
              <a:rPr lang="en-US" b="1" dirty="0">
                <a:solidFill>
                  <a:srgbClr val="C00000"/>
                </a:solidFill>
              </a:rPr>
              <a:t>, </a:t>
            </a:r>
            <a:r>
              <a:rPr lang="en-US" b="1" dirty="0" err="1">
                <a:solidFill>
                  <a:srgbClr val="C00000"/>
                </a:solidFill>
              </a:rPr>
              <a:t>když</a:t>
            </a:r>
            <a:r>
              <a:rPr lang="en-US" b="1" dirty="0">
                <a:solidFill>
                  <a:srgbClr val="C00000"/>
                </a:solidFill>
              </a:rPr>
              <a:t> </a:t>
            </a:r>
            <a:r>
              <a:rPr lang="en-US" b="1" dirty="0" err="1">
                <a:solidFill>
                  <a:srgbClr val="C00000"/>
                </a:solidFill>
              </a:rPr>
              <a:t>přijmeme</a:t>
            </a:r>
            <a:r>
              <a:rPr lang="en-US" b="1" dirty="0">
                <a:solidFill>
                  <a:srgbClr val="C00000"/>
                </a:solidFill>
              </a:rPr>
              <a:t> </a:t>
            </a:r>
            <a:r>
              <a:rPr lang="en-US" b="1" dirty="0" err="1">
                <a:solidFill>
                  <a:srgbClr val="C00000"/>
                </a:solidFill>
              </a:rPr>
              <a:t>takový</a:t>
            </a:r>
            <a:r>
              <a:rPr lang="en-US" b="1" dirty="0">
                <a:solidFill>
                  <a:srgbClr val="C00000"/>
                </a:solidFill>
              </a:rPr>
              <a:t> </a:t>
            </a:r>
            <a:r>
              <a:rPr lang="en-US" b="1" dirty="0" err="1">
                <a:solidFill>
                  <a:srgbClr val="C00000"/>
                </a:solidFill>
              </a:rPr>
              <a:t>styl</a:t>
            </a:r>
            <a:r>
              <a:rPr lang="en-US" b="1" dirty="0">
                <a:solidFill>
                  <a:srgbClr val="C00000"/>
                </a:solidFill>
              </a:rPr>
              <a:t> </a:t>
            </a:r>
            <a:r>
              <a:rPr lang="en-US" b="1" dirty="0" err="1">
                <a:solidFill>
                  <a:srgbClr val="C00000"/>
                </a:solidFill>
              </a:rPr>
              <a:t>oblékání</a:t>
            </a:r>
            <a:r>
              <a:rPr lang="en-US" b="1" dirty="0">
                <a:solidFill>
                  <a:srgbClr val="C00000"/>
                </a:solidFill>
              </a:rPr>
              <a:t>.</a:t>
            </a:r>
            <a:r>
              <a:rPr lang="es-ES" b="1" dirty="0"/>
              <a:t> </a:t>
            </a:r>
            <a:r>
              <a:rPr lang="en-US" b="1" dirty="0" err="1"/>
              <a:t>Křesťané</a:t>
            </a:r>
            <a:r>
              <a:rPr lang="en-US" b="1" dirty="0"/>
              <a:t> by </a:t>
            </a:r>
            <a:r>
              <a:rPr lang="en-US" b="1" dirty="0" err="1"/>
              <a:t>měli</a:t>
            </a:r>
            <a:r>
              <a:rPr lang="en-US" b="1" dirty="0"/>
              <a:t> </a:t>
            </a:r>
            <a:r>
              <a:rPr lang="en-US" b="1" dirty="0" err="1"/>
              <a:t>následovat</a:t>
            </a:r>
            <a:r>
              <a:rPr lang="en-US" b="1" dirty="0"/>
              <a:t> Krista a </a:t>
            </a:r>
            <a:r>
              <a:rPr lang="en-US" b="1" dirty="0" err="1"/>
              <a:t>přizpůsobit</a:t>
            </a:r>
            <a:r>
              <a:rPr lang="en-US" b="1" dirty="0"/>
              <a:t> </a:t>
            </a:r>
            <a:r>
              <a:rPr lang="en-US" b="1" dirty="0" err="1"/>
              <a:t>svůj</a:t>
            </a:r>
            <a:r>
              <a:rPr lang="en-US" b="1" dirty="0"/>
              <a:t> </a:t>
            </a:r>
            <a:r>
              <a:rPr lang="en-US" b="1" dirty="0" err="1"/>
              <a:t>oděv</a:t>
            </a:r>
            <a:r>
              <a:rPr lang="en-US" b="1" dirty="0"/>
              <a:t> </a:t>
            </a:r>
            <a:r>
              <a:rPr lang="en-US" b="1" dirty="0" err="1"/>
              <a:t>Božímu</a:t>
            </a:r>
            <a:r>
              <a:rPr lang="en-US" b="1" dirty="0"/>
              <a:t> </a:t>
            </a:r>
            <a:r>
              <a:rPr lang="en-US" b="1" dirty="0" err="1"/>
              <a:t>slovu</a:t>
            </a:r>
            <a:r>
              <a:rPr lang="en-US" b="1" dirty="0"/>
              <a:t>. </a:t>
            </a:r>
            <a:r>
              <a:rPr lang="en-US" b="1" dirty="0" err="1"/>
              <a:t>Měli</a:t>
            </a:r>
            <a:r>
              <a:rPr lang="en-US" b="1" dirty="0"/>
              <a:t> by se </a:t>
            </a:r>
            <a:r>
              <a:rPr lang="en-US" b="1" dirty="0" err="1"/>
              <a:t>vyhýbat</a:t>
            </a:r>
            <a:r>
              <a:rPr lang="en-US" b="1" dirty="0"/>
              <a:t> </a:t>
            </a:r>
            <a:r>
              <a:rPr lang="en-US" b="1" dirty="0" err="1"/>
              <a:t>extrémům</a:t>
            </a:r>
            <a:r>
              <a:rPr lang="en-US" b="1" dirty="0"/>
              <a:t>.</a:t>
            </a:r>
            <a:r>
              <a:rPr lang="cs-CZ" b="1" dirty="0"/>
              <a:t>    EGW: </a:t>
            </a:r>
            <a:r>
              <a:rPr lang="en-US" b="1" dirty="0"/>
              <a:t>Testimonies for the Church</a:t>
            </a:r>
            <a:r>
              <a:rPr lang="cs-CZ" b="1" dirty="0"/>
              <a:t> svazek</a:t>
            </a:r>
            <a:r>
              <a:rPr lang="en-US" b="1" dirty="0"/>
              <a:t> 1</a:t>
            </a:r>
            <a:r>
              <a:rPr lang="cs-CZ" b="1" dirty="0"/>
              <a:t> strany </a:t>
            </a:r>
            <a:r>
              <a:rPr lang="en-US" b="1" dirty="0"/>
              <a:t>458,459</a:t>
            </a:r>
            <a:r>
              <a:rPr lang="es-ES" b="1" dirty="0"/>
              <a:t>.</a:t>
            </a:r>
          </a:p>
        </p:txBody>
      </p:sp>
      <p:sp>
        <p:nvSpPr>
          <p:cNvPr id="13" name="CuadroTexto 12">
            <a:extLst>
              <a:ext uri="{FF2B5EF4-FFF2-40B4-BE49-F238E27FC236}">
                <a16:creationId xmlns:a16="http://schemas.microsoft.com/office/drawing/2014/main" id="{4D9FC487-11D4-D1E3-2864-6EF757AC4634}"/>
              </a:ext>
            </a:extLst>
          </p:cNvPr>
          <p:cNvSpPr txBox="1"/>
          <p:nvPr/>
        </p:nvSpPr>
        <p:spPr>
          <a:xfrm>
            <a:off x="183357" y="3718679"/>
            <a:ext cx="7231950" cy="3139321"/>
          </a:xfrm>
          <a:prstGeom prst="rect">
            <a:avLst/>
          </a:prstGeom>
          <a:noFill/>
        </p:spPr>
        <p:txBody>
          <a:bodyPr wrap="square">
            <a:spAutoFit/>
          </a:bodyPr>
          <a:lstStyle/>
          <a:p>
            <a:r>
              <a:rPr lang="en-US" b="1" dirty="0" err="1"/>
              <a:t>Byl</a:t>
            </a:r>
            <a:r>
              <a:rPr lang="en-US" b="1" dirty="0"/>
              <a:t> </a:t>
            </a:r>
            <a:r>
              <a:rPr lang="en-US" b="1" dirty="0" err="1"/>
              <a:t>jsem</a:t>
            </a:r>
            <a:r>
              <a:rPr lang="en-US" b="1" dirty="0"/>
              <a:t> </a:t>
            </a:r>
            <a:r>
              <a:rPr lang="en-US" b="1" dirty="0" err="1"/>
              <a:t>nasměrován</a:t>
            </a:r>
            <a:r>
              <a:rPr lang="en-US" b="1" dirty="0"/>
              <a:t> k </a:t>
            </a:r>
            <a:r>
              <a:rPr lang="en-US" b="1" dirty="0" err="1"/>
              <a:t>následujícím</a:t>
            </a:r>
            <a:r>
              <a:rPr lang="en-US" b="1" dirty="0"/>
              <a:t> </a:t>
            </a:r>
            <a:r>
              <a:rPr lang="en-US" b="1" dirty="0" err="1"/>
              <a:t>veršům</a:t>
            </a:r>
            <a:r>
              <a:rPr lang="en-US" b="1" dirty="0"/>
              <a:t> z </a:t>
            </a:r>
            <a:r>
              <a:rPr lang="en-US" b="1" dirty="0" err="1"/>
              <a:t>písem</a:t>
            </a:r>
            <a:r>
              <a:rPr lang="en-US" b="1" dirty="0"/>
              <a:t>. </a:t>
            </a:r>
            <a:r>
              <a:rPr lang="en-US" b="1" dirty="0" err="1"/>
              <a:t>Anděl</a:t>
            </a:r>
            <a:r>
              <a:rPr lang="en-US" b="1" dirty="0"/>
              <a:t> </a:t>
            </a:r>
            <a:r>
              <a:rPr lang="en-US" b="1" dirty="0" err="1"/>
              <a:t>pravil</a:t>
            </a:r>
            <a:r>
              <a:rPr lang="en-US" b="1" dirty="0"/>
              <a:t>: "</a:t>
            </a:r>
            <a:r>
              <a:rPr lang="en-US" b="1" dirty="0" err="1"/>
              <a:t>Mají</a:t>
            </a:r>
            <a:r>
              <a:rPr lang="en-US" b="1" dirty="0"/>
              <a:t> </a:t>
            </a:r>
            <a:r>
              <a:rPr lang="en-US" b="1" dirty="0" err="1"/>
              <a:t>poučovat</a:t>
            </a:r>
            <a:r>
              <a:rPr lang="en-US" b="1" dirty="0"/>
              <a:t> </a:t>
            </a:r>
            <a:r>
              <a:rPr lang="en-US" b="1" dirty="0" err="1"/>
              <a:t>Boží</a:t>
            </a:r>
            <a:r>
              <a:rPr lang="en-US" b="1" dirty="0"/>
              <a:t> lid." 1.</a:t>
            </a:r>
            <a:r>
              <a:rPr lang="cs-CZ" b="1" dirty="0"/>
              <a:t> list</a:t>
            </a:r>
            <a:r>
              <a:rPr lang="en-US" b="1" dirty="0"/>
              <a:t> </a:t>
            </a:r>
            <a:r>
              <a:rPr lang="en-US" b="1" dirty="0" err="1"/>
              <a:t>Timoteovi</a:t>
            </a:r>
            <a:r>
              <a:rPr lang="en-US" b="1" dirty="0"/>
              <a:t> 2</a:t>
            </a:r>
            <a:r>
              <a:rPr lang="cs-CZ" b="1" dirty="0"/>
              <a:t>,</a:t>
            </a:r>
            <a:r>
              <a:rPr lang="en-US" b="1" dirty="0"/>
              <a:t>9</a:t>
            </a:r>
            <a:r>
              <a:rPr lang="cs-CZ" b="1" dirty="0"/>
              <a:t>.</a:t>
            </a:r>
            <a:r>
              <a:rPr lang="en-US" b="1" dirty="0"/>
              <a:t>10:</a:t>
            </a:r>
            <a:r>
              <a:rPr lang="es-ES" b="1" dirty="0"/>
              <a:t> </a:t>
            </a:r>
            <a:r>
              <a:rPr lang="es-ES" b="1" dirty="0">
                <a:solidFill>
                  <a:srgbClr val="C00000"/>
                </a:solidFill>
              </a:rPr>
              <a:t>“</a:t>
            </a:r>
            <a:r>
              <a:rPr lang="en-US" b="1" dirty="0" err="1">
                <a:solidFill>
                  <a:srgbClr val="C00000"/>
                </a:solidFill>
              </a:rPr>
              <a:t>Podobně</a:t>
            </a:r>
            <a:r>
              <a:rPr lang="en-US" b="1" dirty="0">
                <a:solidFill>
                  <a:srgbClr val="C00000"/>
                </a:solidFill>
              </a:rPr>
              <a:t> se </a:t>
            </a:r>
            <a:r>
              <a:rPr lang="en-US" b="1" dirty="0" err="1">
                <a:solidFill>
                  <a:srgbClr val="C00000"/>
                </a:solidFill>
              </a:rPr>
              <a:t>ženy</a:t>
            </a:r>
            <a:r>
              <a:rPr lang="en-US" b="1" dirty="0">
                <a:solidFill>
                  <a:srgbClr val="C00000"/>
                </a:solidFill>
              </a:rPr>
              <a:t> </a:t>
            </a:r>
            <a:r>
              <a:rPr lang="en-US" b="1" dirty="0" err="1">
                <a:solidFill>
                  <a:srgbClr val="C00000"/>
                </a:solidFill>
              </a:rPr>
              <a:t>zdobí</a:t>
            </a:r>
            <a:r>
              <a:rPr lang="en-US" b="1" dirty="0">
                <a:solidFill>
                  <a:srgbClr val="C00000"/>
                </a:solidFill>
              </a:rPr>
              <a:t> </a:t>
            </a:r>
            <a:r>
              <a:rPr lang="en-US" b="1" dirty="0" err="1">
                <a:solidFill>
                  <a:srgbClr val="C00000"/>
                </a:solidFill>
              </a:rPr>
              <a:t>cudným</a:t>
            </a:r>
            <a:r>
              <a:rPr lang="en-US" b="1" dirty="0">
                <a:solidFill>
                  <a:srgbClr val="C00000"/>
                </a:solidFill>
              </a:rPr>
              <a:t> </a:t>
            </a:r>
            <a:r>
              <a:rPr lang="en-US" b="1" dirty="0" err="1">
                <a:solidFill>
                  <a:srgbClr val="C00000"/>
                </a:solidFill>
              </a:rPr>
              <a:t>oděvem</a:t>
            </a:r>
            <a:r>
              <a:rPr lang="en-US" b="1" dirty="0">
                <a:solidFill>
                  <a:srgbClr val="C00000"/>
                </a:solidFill>
              </a:rPr>
              <a:t>, </a:t>
            </a:r>
            <a:r>
              <a:rPr lang="en-US" b="1" dirty="0" err="1">
                <a:solidFill>
                  <a:srgbClr val="C00000"/>
                </a:solidFill>
              </a:rPr>
              <a:t>hanbou</a:t>
            </a:r>
            <a:r>
              <a:rPr lang="en-US" b="1" dirty="0">
                <a:solidFill>
                  <a:srgbClr val="C00000"/>
                </a:solidFill>
              </a:rPr>
              <a:t> a </a:t>
            </a:r>
            <a:r>
              <a:rPr lang="en-US" b="1" dirty="0" err="1">
                <a:solidFill>
                  <a:srgbClr val="C00000"/>
                </a:solidFill>
              </a:rPr>
              <a:t>střízlivostí</a:t>
            </a:r>
            <a:r>
              <a:rPr lang="en-US" b="1" dirty="0">
                <a:solidFill>
                  <a:srgbClr val="C00000"/>
                </a:solidFill>
              </a:rPr>
              <a:t>; ne s </a:t>
            </a:r>
            <a:r>
              <a:rPr lang="en-US" b="1" dirty="0" err="1">
                <a:solidFill>
                  <a:srgbClr val="C00000"/>
                </a:solidFill>
              </a:rPr>
              <a:t>rozcuchanými</a:t>
            </a:r>
            <a:r>
              <a:rPr lang="en-US" b="1" dirty="0">
                <a:solidFill>
                  <a:srgbClr val="C00000"/>
                </a:solidFill>
              </a:rPr>
              <a:t> </a:t>
            </a:r>
            <a:r>
              <a:rPr lang="en-US" b="1" dirty="0" err="1">
                <a:solidFill>
                  <a:srgbClr val="C00000"/>
                </a:solidFill>
              </a:rPr>
              <a:t>vlasy</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zlatem</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perlami</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nákladným</a:t>
            </a:r>
            <a:r>
              <a:rPr lang="en-US" b="1" dirty="0">
                <a:solidFill>
                  <a:srgbClr val="C00000"/>
                </a:solidFill>
              </a:rPr>
              <a:t> </a:t>
            </a:r>
            <a:r>
              <a:rPr lang="en-US" b="1" dirty="0" err="1">
                <a:solidFill>
                  <a:srgbClr val="C00000"/>
                </a:solidFill>
              </a:rPr>
              <a:t>oblečením</a:t>
            </a:r>
            <a:r>
              <a:rPr lang="en-US" b="1" dirty="0">
                <a:solidFill>
                  <a:srgbClr val="C00000"/>
                </a:solidFill>
              </a:rPr>
              <a:t>; ale (</a:t>
            </a:r>
            <a:r>
              <a:rPr lang="en-US" b="1" dirty="0" err="1">
                <a:solidFill>
                  <a:srgbClr val="C00000"/>
                </a:solidFill>
              </a:rPr>
              <a:t>což</a:t>
            </a:r>
            <a:r>
              <a:rPr lang="en-US" b="1" dirty="0">
                <a:solidFill>
                  <a:srgbClr val="C00000"/>
                </a:solidFill>
              </a:rPr>
              <a:t> se </a:t>
            </a:r>
            <a:r>
              <a:rPr lang="en-US" b="1" dirty="0" err="1">
                <a:solidFill>
                  <a:srgbClr val="C00000"/>
                </a:solidFill>
              </a:rPr>
              <a:t>stává</a:t>
            </a:r>
            <a:r>
              <a:rPr lang="en-US" b="1" dirty="0">
                <a:solidFill>
                  <a:srgbClr val="C00000"/>
                </a:solidFill>
              </a:rPr>
              <a:t> </a:t>
            </a:r>
            <a:r>
              <a:rPr lang="en-US" b="1" dirty="0" err="1">
                <a:solidFill>
                  <a:srgbClr val="C00000"/>
                </a:solidFill>
              </a:rPr>
              <a:t>ženami</a:t>
            </a:r>
            <a:r>
              <a:rPr lang="en-US" b="1" dirty="0">
                <a:solidFill>
                  <a:srgbClr val="C00000"/>
                </a:solidFill>
              </a:rPr>
              <a:t> </a:t>
            </a:r>
            <a:r>
              <a:rPr lang="en-US" b="1" dirty="0" err="1">
                <a:solidFill>
                  <a:srgbClr val="C00000"/>
                </a:solidFill>
              </a:rPr>
              <a:t>vyznávajícími</a:t>
            </a:r>
            <a:r>
              <a:rPr lang="en-US" b="1" dirty="0">
                <a:solidFill>
                  <a:srgbClr val="C00000"/>
                </a:solidFill>
              </a:rPr>
              <a:t> </a:t>
            </a:r>
            <a:r>
              <a:rPr lang="en-US" b="1" dirty="0" err="1">
                <a:solidFill>
                  <a:srgbClr val="C00000"/>
                </a:solidFill>
              </a:rPr>
              <a:t>zbožnost</a:t>
            </a:r>
            <a:r>
              <a:rPr lang="en-US" b="1" dirty="0">
                <a:solidFill>
                  <a:srgbClr val="C00000"/>
                </a:solidFill>
              </a:rPr>
              <a:t>) </a:t>
            </a:r>
            <a:r>
              <a:rPr lang="en-US" b="1" dirty="0" err="1">
                <a:solidFill>
                  <a:srgbClr val="C00000"/>
                </a:solidFill>
              </a:rPr>
              <a:t>dobrými</a:t>
            </a:r>
            <a:r>
              <a:rPr lang="en-US" b="1" dirty="0">
                <a:solidFill>
                  <a:srgbClr val="C00000"/>
                </a:solidFill>
              </a:rPr>
              <a:t> </a:t>
            </a:r>
            <a:r>
              <a:rPr lang="en-US" b="1" dirty="0" err="1">
                <a:solidFill>
                  <a:srgbClr val="C00000"/>
                </a:solidFill>
              </a:rPr>
              <a:t>skutky</a:t>
            </a:r>
            <a:r>
              <a:rPr lang="es-ES" b="1" dirty="0">
                <a:solidFill>
                  <a:srgbClr val="C00000"/>
                </a:solidFill>
              </a:rPr>
              <a:t>” </a:t>
            </a:r>
            <a:r>
              <a:rPr lang="es-ES" b="1" dirty="0"/>
              <a:t>1</a:t>
            </a:r>
            <a:r>
              <a:rPr lang="cs-CZ" b="1" dirty="0"/>
              <a:t>. list</a:t>
            </a:r>
            <a:r>
              <a:rPr lang="es-ES" b="1" dirty="0"/>
              <a:t> </a:t>
            </a:r>
            <a:r>
              <a:rPr lang="es-ES" b="1" dirty="0" err="1"/>
              <a:t>Petr</a:t>
            </a:r>
            <a:r>
              <a:rPr lang="cs-CZ" b="1" dirty="0" err="1"/>
              <a:t>ův</a:t>
            </a:r>
            <a:r>
              <a:rPr lang="es-ES" b="1" dirty="0"/>
              <a:t> 3</a:t>
            </a:r>
            <a:r>
              <a:rPr lang="cs-CZ" b="1" dirty="0"/>
              <a:t>,</a:t>
            </a:r>
            <a:r>
              <a:rPr lang="es-ES" b="1" dirty="0"/>
              <a:t>3-5: </a:t>
            </a:r>
            <a:r>
              <a:rPr lang="es-ES" b="1" dirty="0">
                <a:solidFill>
                  <a:srgbClr val="C00000"/>
                </a:solidFill>
              </a:rPr>
              <a:t>“</a:t>
            </a:r>
            <a:r>
              <a:rPr lang="en-US" b="1" dirty="0" err="1">
                <a:solidFill>
                  <a:srgbClr val="C00000"/>
                </a:solidFill>
              </a:rPr>
              <a:t>Čí</a:t>
            </a:r>
            <a:r>
              <a:rPr lang="en-US" b="1" dirty="0">
                <a:solidFill>
                  <a:srgbClr val="C00000"/>
                </a:solidFill>
              </a:rPr>
              <a:t> </a:t>
            </a:r>
            <a:r>
              <a:rPr lang="en-US" b="1" dirty="0" err="1">
                <a:solidFill>
                  <a:srgbClr val="C00000"/>
                </a:solidFill>
              </a:rPr>
              <a:t>ozdoba</a:t>
            </a:r>
            <a:r>
              <a:rPr lang="en-US" b="1" dirty="0">
                <a:solidFill>
                  <a:srgbClr val="C00000"/>
                </a:solidFill>
              </a:rPr>
              <a:t> </a:t>
            </a:r>
            <a:r>
              <a:rPr lang="en-US" b="1" dirty="0" err="1">
                <a:solidFill>
                  <a:srgbClr val="C00000"/>
                </a:solidFill>
              </a:rPr>
              <a:t>ať</a:t>
            </a:r>
            <a:r>
              <a:rPr lang="en-US" b="1" dirty="0">
                <a:solidFill>
                  <a:srgbClr val="C00000"/>
                </a:solidFill>
              </a:rPr>
              <a:t> </a:t>
            </a:r>
            <a:r>
              <a:rPr lang="en-US" b="1" dirty="0" err="1">
                <a:solidFill>
                  <a:srgbClr val="C00000"/>
                </a:solidFill>
              </a:rPr>
              <a:t>není</a:t>
            </a:r>
            <a:r>
              <a:rPr lang="en-US" b="1" dirty="0">
                <a:solidFill>
                  <a:srgbClr val="C00000"/>
                </a:solidFill>
              </a:rPr>
              <a:t> </a:t>
            </a:r>
            <a:r>
              <a:rPr lang="en-US" b="1" dirty="0" err="1">
                <a:solidFill>
                  <a:srgbClr val="C00000"/>
                </a:solidFill>
              </a:rPr>
              <a:t>tou</a:t>
            </a:r>
            <a:r>
              <a:rPr lang="en-US" b="1" dirty="0">
                <a:solidFill>
                  <a:srgbClr val="C00000"/>
                </a:solidFill>
              </a:rPr>
              <a:t> </a:t>
            </a:r>
            <a:r>
              <a:rPr lang="en-US" b="1" dirty="0" err="1">
                <a:solidFill>
                  <a:srgbClr val="C00000"/>
                </a:solidFill>
              </a:rPr>
              <a:t>vnější</a:t>
            </a:r>
            <a:r>
              <a:rPr lang="en-US" b="1" dirty="0">
                <a:solidFill>
                  <a:srgbClr val="C00000"/>
                </a:solidFill>
              </a:rPr>
              <a:t> </a:t>
            </a:r>
            <a:r>
              <a:rPr lang="en-US" b="1" dirty="0" err="1">
                <a:solidFill>
                  <a:srgbClr val="C00000"/>
                </a:solidFill>
              </a:rPr>
              <a:t>ozdobou</a:t>
            </a:r>
            <a:r>
              <a:rPr lang="en-US" b="1" dirty="0">
                <a:solidFill>
                  <a:srgbClr val="C00000"/>
                </a:solidFill>
              </a:rPr>
              <a:t> </a:t>
            </a:r>
            <a:r>
              <a:rPr lang="en-US" b="1" dirty="0" err="1">
                <a:solidFill>
                  <a:srgbClr val="C00000"/>
                </a:solidFill>
              </a:rPr>
              <a:t>splétání</a:t>
            </a:r>
            <a:r>
              <a:rPr lang="en-US" b="1" dirty="0">
                <a:solidFill>
                  <a:srgbClr val="C00000"/>
                </a:solidFill>
              </a:rPr>
              <a:t> </a:t>
            </a:r>
            <a:r>
              <a:rPr lang="en-US" b="1" dirty="0" err="1">
                <a:solidFill>
                  <a:srgbClr val="C00000"/>
                </a:solidFill>
              </a:rPr>
              <a:t>vlasů</a:t>
            </a:r>
            <a:r>
              <a:rPr lang="en-US" b="1" dirty="0">
                <a:solidFill>
                  <a:srgbClr val="C00000"/>
                </a:solidFill>
              </a:rPr>
              <a:t> a </a:t>
            </a:r>
            <a:r>
              <a:rPr lang="en-US" b="1" dirty="0" err="1">
                <a:solidFill>
                  <a:srgbClr val="C00000"/>
                </a:solidFill>
              </a:rPr>
              <a:t>nošením</a:t>
            </a:r>
            <a:r>
              <a:rPr lang="en-US" b="1" dirty="0">
                <a:solidFill>
                  <a:srgbClr val="C00000"/>
                </a:solidFill>
              </a:rPr>
              <a:t> </a:t>
            </a:r>
            <a:r>
              <a:rPr lang="en-US" b="1" dirty="0" err="1">
                <a:solidFill>
                  <a:srgbClr val="C00000"/>
                </a:solidFill>
              </a:rPr>
              <a:t>zlata</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oblékáním</a:t>
            </a:r>
            <a:r>
              <a:rPr lang="en-US" b="1" dirty="0">
                <a:solidFill>
                  <a:srgbClr val="C00000"/>
                </a:solidFill>
              </a:rPr>
              <a:t> </a:t>
            </a:r>
            <a:r>
              <a:rPr lang="en-US" b="1" dirty="0" err="1">
                <a:solidFill>
                  <a:srgbClr val="C00000"/>
                </a:solidFill>
              </a:rPr>
              <a:t>oděvu</a:t>
            </a:r>
            <a:r>
              <a:rPr lang="en-US" b="1" dirty="0">
                <a:solidFill>
                  <a:srgbClr val="C00000"/>
                </a:solidFill>
              </a:rPr>
              <a:t>; ale </a:t>
            </a:r>
            <a:r>
              <a:rPr lang="en-US" b="1" dirty="0" err="1">
                <a:solidFill>
                  <a:srgbClr val="C00000"/>
                </a:solidFill>
              </a:rPr>
              <a:t>nechť</a:t>
            </a:r>
            <a:r>
              <a:rPr lang="en-US" b="1" dirty="0">
                <a:solidFill>
                  <a:srgbClr val="C00000"/>
                </a:solidFill>
              </a:rPr>
              <a:t> je to </a:t>
            </a:r>
            <a:r>
              <a:rPr lang="en-US" b="1" dirty="0" err="1">
                <a:solidFill>
                  <a:srgbClr val="C00000"/>
                </a:solidFill>
              </a:rPr>
              <a:t>skrytý</a:t>
            </a:r>
            <a:r>
              <a:rPr lang="en-US" b="1" dirty="0">
                <a:solidFill>
                  <a:srgbClr val="C00000"/>
                </a:solidFill>
              </a:rPr>
              <a:t> </a:t>
            </a:r>
            <a:r>
              <a:rPr lang="en-US" b="1" dirty="0" err="1">
                <a:solidFill>
                  <a:srgbClr val="C00000"/>
                </a:solidFill>
              </a:rPr>
              <a:t>člověk</a:t>
            </a:r>
            <a:r>
              <a:rPr lang="en-US" b="1" dirty="0">
                <a:solidFill>
                  <a:srgbClr val="C00000"/>
                </a:solidFill>
              </a:rPr>
              <a:t> </a:t>
            </a:r>
            <a:r>
              <a:rPr lang="en-US" b="1" dirty="0" err="1">
                <a:solidFill>
                  <a:srgbClr val="C00000"/>
                </a:solidFill>
              </a:rPr>
              <a:t>srdce</a:t>
            </a:r>
            <a:r>
              <a:rPr lang="en-US" b="1" dirty="0">
                <a:solidFill>
                  <a:srgbClr val="C00000"/>
                </a:solidFill>
              </a:rPr>
              <a:t>, v tom, co </a:t>
            </a:r>
            <a:r>
              <a:rPr lang="en-US" b="1" dirty="0" err="1">
                <a:solidFill>
                  <a:srgbClr val="C00000"/>
                </a:solidFill>
              </a:rPr>
              <a:t>není</a:t>
            </a:r>
            <a:r>
              <a:rPr lang="en-US" b="1" dirty="0">
                <a:solidFill>
                  <a:srgbClr val="C00000"/>
                </a:solidFill>
              </a:rPr>
              <a:t> </a:t>
            </a:r>
            <a:r>
              <a:rPr lang="en-US" b="1" dirty="0" err="1">
                <a:solidFill>
                  <a:srgbClr val="C00000"/>
                </a:solidFill>
              </a:rPr>
              <a:t>porušitelné</a:t>
            </a:r>
            <a:r>
              <a:rPr lang="en-US" b="1" dirty="0">
                <a:solidFill>
                  <a:srgbClr val="C00000"/>
                </a:solidFill>
              </a:rPr>
              <a:t>, </a:t>
            </a:r>
            <a:r>
              <a:rPr lang="en-US" b="1" dirty="0" err="1">
                <a:solidFill>
                  <a:srgbClr val="C00000"/>
                </a:solidFill>
              </a:rPr>
              <a:t>dokonce</a:t>
            </a:r>
            <a:r>
              <a:rPr lang="en-US" b="1" dirty="0">
                <a:solidFill>
                  <a:srgbClr val="C00000"/>
                </a:solidFill>
              </a:rPr>
              <a:t> </a:t>
            </a:r>
            <a:r>
              <a:rPr lang="en-US" b="1" dirty="0" err="1">
                <a:solidFill>
                  <a:srgbClr val="C00000"/>
                </a:solidFill>
              </a:rPr>
              <a:t>ozdoba</a:t>
            </a:r>
            <a:r>
              <a:rPr lang="en-US" b="1" dirty="0">
                <a:solidFill>
                  <a:srgbClr val="C00000"/>
                </a:solidFill>
              </a:rPr>
              <a:t> </a:t>
            </a:r>
            <a:r>
              <a:rPr lang="en-US" b="1" dirty="0" err="1">
                <a:solidFill>
                  <a:srgbClr val="C00000"/>
                </a:solidFill>
              </a:rPr>
              <a:t>mírného</a:t>
            </a:r>
            <a:r>
              <a:rPr lang="en-US" b="1" dirty="0">
                <a:solidFill>
                  <a:srgbClr val="C00000"/>
                </a:solidFill>
              </a:rPr>
              <a:t> a </a:t>
            </a:r>
            <a:r>
              <a:rPr lang="en-US" b="1" dirty="0" err="1">
                <a:solidFill>
                  <a:srgbClr val="C00000"/>
                </a:solidFill>
              </a:rPr>
              <a:t>tichého</a:t>
            </a:r>
            <a:r>
              <a:rPr lang="en-US" b="1" dirty="0">
                <a:solidFill>
                  <a:srgbClr val="C00000"/>
                </a:solidFill>
              </a:rPr>
              <a:t> </a:t>
            </a:r>
            <a:r>
              <a:rPr lang="en-US" b="1" dirty="0" err="1">
                <a:solidFill>
                  <a:srgbClr val="C00000"/>
                </a:solidFill>
              </a:rPr>
              <a:t>ducha</a:t>
            </a:r>
            <a:r>
              <a:rPr lang="en-US" b="1" dirty="0">
                <a:solidFill>
                  <a:srgbClr val="C00000"/>
                </a:solidFill>
              </a:rPr>
              <a:t>, </a:t>
            </a:r>
            <a:r>
              <a:rPr lang="en-US" b="1" dirty="0" err="1">
                <a:solidFill>
                  <a:srgbClr val="C00000"/>
                </a:solidFill>
              </a:rPr>
              <a:t>který</a:t>
            </a:r>
            <a:r>
              <a:rPr lang="en-US" b="1" dirty="0">
                <a:solidFill>
                  <a:srgbClr val="C00000"/>
                </a:solidFill>
              </a:rPr>
              <a:t> je v </a:t>
            </a:r>
            <a:r>
              <a:rPr lang="en-US" b="1" dirty="0" err="1">
                <a:solidFill>
                  <a:srgbClr val="C00000"/>
                </a:solidFill>
              </a:rPr>
              <a:t>očích</a:t>
            </a:r>
            <a:r>
              <a:rPr lang="en-US" b="1" dirty="0">
                <a:solidFill>
                  <a:srgbClr val="C00000"/>
                </a:solidFill>
              </a:rPr>
              <a:t> </a:t>
            </a:r>
            <a:r>
              <a:rPr lang="en-US" b="1" dirty="0" err="1">
                <a:solidFill>
                  <a:srgbClr val="C00000"/>
                </a:solidFill>
              </a:rPr>
              <a:t>Božích</a:t>
            </a:r>
            <a:r>
              <a:rPr lang="en-US" b="1" dirty="0">
                <a:solidFill>
                  <a:srgbClr val="C00000"/>
                </a:solidFill>
              </a:rPr>
              <a:t> </a:t>
            </a:r>
            <a:r>
              <a:rPr lang="en-US" b="1" dirty="0" err="1">
                <a:solidFill>
                  <a:srgbClr val="C00000"/>
                </a:solidFill>
              </a:rPr>
              <a:t>velikocenný</a:t>
            </a:r>
            <a:r>
              <a:rPr lang="en-US" b="1" dirty="0">
                <a:solidFill>
                  <a:srgbClr val="C00000"/>
                </a:solidFill>
              </a:rPr>
              <a:t>. </a:t>
            </a:r>
            <a:r>
              <a:rPr lang="en-US" b="1" dirty="0" err="1">
                <a:solidFill>
                  <a:srgbClr val="C00000"/>
                </a:solidFill>
              </a:rPr>
              <a:t>Neboť</a:t>
            </a:r>
            <a:r>
              <a:rPr lang="en-US" b="1" dirty="0">
                <a:solidFill>
                  <a:srgbClr val="C00000"/>
                </a:solidFill>
              </a:rPr>
              <a:t> po </a:t>
            </a:r>
            <a:r>
              <a:rPr lang="en-US" b="1" dirty="0" err="1">
                <a:solidFill>
                  <a:srgbClr val="C00000"/>
                </a:solidFill>
              </a:rPr>
              <a:t>tomto</a:t>
            </a:r>
            <a:r>
              <a:rPr lang="en-US" b="1" dirty="0">
                <a:solidFill>
                  <a:srgbClr val="C00000"/>
                </a:solidFill>
              </a:rPr>
              <a:t> </a:t>
            </a:r>
            <a:r>
              <a:rPr lang="en-US" b="1" dirty="0" err="1">
                <a:solidFill>
                  <a:srgbClr val="C00000"/>
                </a:solidFill>
              </a:rPr>
              <a:t>způsobu</a:t>
            </a:r>
            <a:r>
              <a:rPr lang="en-US" b="1" dirty="0">
                <a:solidFill>
                  <a:srgbClr val="C00000"/>
                </a:solidFill>
              </a:rPr>
              <a:t> za </a:t>
            </a:r>
            <a:r>
              <a:rPr lang="en-US" b="1" dirty="0" err="1">
                <a:solidFill>
                  <a:srgbClr val="C00000"/>
                </a:solidFill>
              </a:rPr>
              <a:t>starých</a:t>
            </a:r>
            <a:r>
              <a:rPr lang="en-US" b="1" dirty="0">
                <a:solidFill>
                  <a:srgbClr val="C00000"/>
                </a:solidFill>
              </a:rPr>
              <a:t> </a:t>
            </a:r>
            <a:r>
              <a:rPr lang="en-US" b="1" dirty="0" err="1">
                <a:solidFill>
                  <a:srgbClr val="C00000"/>
                </a:solidFill>
              </a:rPr>
              <a:t>časů</a:t>
            </a:r>
            <a:r>
              <a:rPr lang="en-US" b="1" dirty="0">
                <a:solidFill>
                  <a:srgbClr val="C00000"/>
                </a:solidFill>
              </a:rPr>
              <a:t> </a:t>
            </a:r>
            <a:r>
              <a:rPr lang="en-US" b="1" dirty="0" err="1">
                <a:solidFill>
                  <a:srgbClr val="C00000"/>
                </a:solidFill>
              </a:rPr>
              <a:t>i</a:t>
            </a:r>
            <a:r>
              <a:rPr lang="en-US" b="1" dirty="0">
                <a:solidFill>
                  <a:srgbClr val="C00000"/>
                </a:solidFill>
              </a:rPr>
              <a:t> </a:t>
            </a:r>
            <a:r>
              <a:rPr lang="en-US" b="1" dirty="0" err="1">
                <a:solidFill>
                  <a:srgbClr val="C00000"/>
                </a:solidFill>
              </a:rPr>
              <a:t>svaté</a:t>
            </a:r>
            <a:r>
              <a:rPr lang="en-US" b="1" dirty="0">
                <a:solidFill>
                  <a:srgbClr val="C00000"/>
                </a:solidFill>
              </a:rPr>
              <a:t> </a:t>
            </a:r>
            <a:r>
              <a:rPr lang="en-US" b="1" dirty="0" err="1">
                <a:solidFill>
                  <a:srgbClr val="C00000"/>
                </a:solidFill>
              </a:rPr>
              <a:t>ženy</a:t>
            </a:r>
            <a:r>
              <a:rPr lang="en-US" b="1" dirty="0">
                <a:solidFill>
                  <a:srgbClr val="C00000"/>
                </a:solidFill>
              </a:rPr>
              <a:t>, ... </a:t>
            </a:r>
            <a:r>
              <a:rPr lang="en-US" b="1" dirty="0" err="1">
                <a:solidFill>
                  <a:srgbClr val="C00000"/>
                </a:solidFill>
              </a:rPr>
              <a:t>zdobily</a:t>
            </a:r>
            <a:r>
              <a:rPr lang="en-US" b="1" dirty="0">
                <a:solidFill>
                  <a:srgbClr val="C00000"/>
                </a:solidFill>
              </a:rPr>
              <a:t> se.</a:t>
            </a:r>
            <a:r>
              <a:rPr lang="es-ES" b="1" dirty="0">
                <a:solidFill>
                  <a:srgbClr val="C00000"/>
                </a:solidFill>
              </a:rPr>
              <a:t>”</a:t>
            </a:r>
            <a:r>
              <a:rPr lang="cs-CZ" b="1" dirty="0">
                <a:solidFill>
                  <a:srgbClr val="C00000"/>
                </a:solidFill>
              </a:rPr>
              <a:t>                                                                                                                      </a:t>
            </a:r>
            <a:r>
              <a:rPr lang="cs-CZ" b="1" dirty="0"/>
              <a:t>EGW: </a:t>
            </a:r>
            <a:r>
              <a:rPr lang="es-ES" b="1" dirty="0"/>
              <a:t>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1</a:t>
            </a:r>
            <a:r>
              <a:rPr lang="cs-CZ" b="1" dirty="0"/>
              <a:t> strana </a:t>
            </a:r>
            <a:r>
              <a:rPr lang="es-ES" b="1" dirty="0"/>
              <a:t>189.</a:t>
            </a:r>
          </a:p>
        </p:txBody>
      </p:sp>
      <p:pic>
        <p:nvPicPr>
          <p:cNvPr id="7" name="Imagen 6">
            <a:extLst>
              <a:ext uri="{FF2B5EF4-FFF2-40B4-BE49-F238E27FC236}">
                <a16:creationId xmlns:a16="http://schemas.microsoft.com/office/drawing/2014/main" id="{B935AA3C-55B8-A3C4-5D05-46B4A387B934}"/>
              </a:ext>
            </a:extLst>
          </p:cNvPr>
          <p:cNvPicPr>
            <a:picLocks noChangeAspect="1"/>
          </p:cNvPicPr>
          <p:nvPr/>
        </p:nvPicPr>
        <p:blipFill>
          <a:blip r:embed="rId3"/>
          <a:stretch>
            <a:fillRect/>
          </a:stretch>
        </p:blipFill>
        <p:spPr>
          <a:xfrm flipH="1">
            <a:off x="7910776" y="74062"/>
            <a:ext cx="4097867" cy="1332089"/>
          </a:xfrm>
          <a:prstGeom prst="rect">
            <a:avLst/>
          </a:prstGeom>
        </p:spPr>
      </p:pic>
      <p:sp>
        <p:nvSpPr>
          <p:cNvPr id="3" name="CuadroTexto 2">
            <a:extLst>
              <a:ext uri="{FF2B5EF4-FFF2-40B4-BE49-F238E27FC236}">
                <a16:creationId xmlns:a16="http://schemas.microsoft.com/office/drawing/2014/main" id="{62F5D0A4-21D2-FDA5-4345-72B4DC8401C7}"/>
              </a:ext>
            </a:extLst>
          </p:cNvPr>
          <p:cNvSpPr txBox="1"/>
          <p:nvPr/>
        </p:nvSpPr>
        <p:spPr>
          <a:xfrm>
            <a:off x="8318296" y="416940"/>
            <a:ext cx="2465070" cy="923330"/>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Sitka Subheading" pitchFamily="2" charset="0"/>
              </a:rPr>
              <a:t>Požehnání</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správného</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oblékání</a:t>
            </a:r>
            <a:r>
              <a:rPr lang="es-ES" b="1" dirty="0">
                <a:solidFill>
                  <a:schemeClr val="bg1"/>
                </a:solidFill>
                <a:effectLst>
                  <a:outerShdw blurRad="38100" dist="38100" dir="2700000" algn="tl">
                    <a:srgbClr val="000000">
                      <a:alpha val="43137"/>
                    </a:srgbClr>
                  </a:outerShdw>
                </a:effectLst>
                <a:latin typeface="Sitka Subheading" pitchFamily="2" charset="0"/>
              </a:rPr>
              <a:t>
</a:t>
            </a:r>
          </a:p>
        </p:txBody>
      </p:sp>
      <p:pic>
        <p:nvPicPr>
          <p:cNvPr id="2" name="Imagen 1" descr="Mujer con vestido blanco&#10;&#10;Descripción generada automáticamente">
            <a:extLst>
              <a:ext uri="{FF2B5EF4-FFF2-40B4-BE49-F238E27FC236}">
                <a16:creationId xmlns:a16="http://schemas.microsoft.com/office/drawing/2014/main" id="{278F4FF3-0523-49AD-7D4C-A1C6A3FA713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10776" y="1643138"/>
            <a:ext cx="2035481" cy="4885151"/>
          </a:xfrm>
          <a:prstGeom prst="round2DiagRect">
            <a:avLst>
              <a:gd name="adj1" fmla="val 0"/>
              <a:gd name="adj2" fmla="val 14375"/>
            </a:avLst>
          </a:prstGeom>
          <a:ln w="38100" cap="sq">
            <a:solidFill>
              <a:srgbClr val="D04E6E"/>
            </a:solidFill>
            <a:miter lim="800000"/>
          </a:ln>
          <a:effectLst>
            <a:outerShdw blurRad="254000" algn="tl" rotWithShape="0">
              <a:srgbClr val="000000">
                <a:alpha val="43000"/>
              </a:srgbClr>
            </a:outerShdw>
          </a:effectLst>
        </p:spPr>
      </p:pic>
      <p:pic>
        <p:nvPicPr>
          <p:cNvPr id="8" name="Imagen 7" descr="Imagen que contiene persona, ropa, parado, posando&#10;&#10;Descripción generada automáticamente">
            <a:extLst>
              <a:ext uri="{FF2B5EF4-FFF2-40B4-BE49-F238E27FC236}">
                <a16:creationId xmlns:a16="http://schemas.microsoft.com/office/drawing/2014/main" id="{70922618-6973-69E5-BF4D-EB50408CD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1630" y="1643138"/>
            <a:ext cx="1520450" cy="4885151"/>
          </a:xfrm>
          <a:prstGeom prst="round2DiagRect">
            <a:avLst>
              <a:gd name="adj1" fmla="val 16667"/>
              <a:gd name="adj2" fmla="val 0"/>
            </a:avLst>
          </a:prstGeom>
          <a:ln w="38100" cap="sq">
            <a:solidFill>
              <a:srgbClr val="D04E6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522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3"/>
                                        </p:tgtEl>
                                        <p:attrNameLst>
                                          <p:attrName>ppt_y</p:attrName>
                                        </p:attrNameLst>
                                      </p:cBhvr>
                                      <p:tavLst>
                                        <p:tav tm="0">
                                          <p:val>
                                            <p:strVal val="#ppt_y"/>
                                          </p:val>
                                        </p:tav>
                                        <p:tav tm="100000">
                                          <p:val>
                                            <p:strVal val="#ppt_y"/>
                                          </p:val>
                                        </p:tav>
                                      </p:tavLst>
                                    </p:anim>
                                    <p:anim calcmode="lin" valueType="num">
                                      <p:cBhvr>
                                        <p:cTn id="16"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4)">
                                      <p:cBhvr>
                                        <p:cTn id="23" dur="750"/>
                                        <p:tgtEl>
                                          <p:spTgt spid="2"/>
                                        </p:tgtEl>
                                      </p:cBhvr>
                                    </p:animEffect>
                                  </p:childTnLst>
                                </p:cTn>
                              </p:par>
                              <p:par>
                                <p:cTn id="24" presetID="21"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4)">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95EC26-551B-06F6-2C0D-43DA1306D656}"/>
              </a:ext>
            </a:extLst>
          </p:cNvPr>
          <p:cNvSpPr txBox="1"/>
          <p:nvPr/>
        </p:nvSpPr>
        <p:spPr>
          <a:xfrm>
            <a:off x="3027872" y="3548197"/>
            <a:ext cx="9230934" cy="2862322"/>
          </a:xfrm>
          <a:prstGeom prst="rect">
            <a:avLst/>
          </a:prstGeom>
          <a:noFill/>
        </p:spPr>
        <p:txBody>
          <a:bodyPr wrap="square">
            <a:spAutoFit/>
          </a:bodyPr>
          <a:lstStyle/>
          <a:p>
            <a:r>
              <a:rPr lang="en-US" b="1" dirty="0" err="1">
                <a:solidFill>
                  <a:srgbClr val="C00000"/>
                </a:solidFill>
              </a:rPr>
              <a:t>Existuje</a:t>
            </a:r>
            <a:r>
              <a:rPr lang="en-US" b="1" dirty="0">
                <a:solidFill>
                  <a:srgbClr val="C00000"/>
                </a:solidFill>
              </a:rPr>
              <a:t> </a:t>
            </a:r>
            <a:r>
              <a:rPr lang="en-US" b="1" dirty="0" err="1">
                <a:solidFill>
                  <a:srgbClr val="C00000"/>
                </a:solidFill>
              </a:rPr>
              <a:t>oděv</a:t>
            </a:r>
            <a:r>
              <a:rPr lang="en-US" b="1" dirty="0">
                <a:solidFill>
                  <a:srgbClr val="C00000"/>
                </a:solidFill>
              </a:rPr>
              <a:t>, </a:t>
            </a:r>
            <a:r>
              <a:rPr lang="en-US" b="1" dirty="0" err="1">
                <a:solidFill>
                  <a:srgbClr val="C00000"/>
                </a:solidFill>
              </a:rPr>
              <a:t>který</a:t>
            </a:r>
            <a:r>
              <a:rPr lang="en-US" b="1" dirty="0">
                <a:solidFill>
                  <a:srgbClr val="C00000"/>
                </a:solidFill>
              </a:rPr>
              <a:t> se </a:t>
            </a:r>
            <a:r>
              <a:rPr lang="en-US" b="1" dirty="0" err="1">
                <a:solidFill>
                  <a:srgbClr val="C00000"/>
                </a:solidFill>
              </a:rPr>
              <a:t>každé</a:t>
            </a:r>
            <a:r>
              <a:rPr lang="en-US" b="1" dirty="0">
                <a:solidFill>
                  <a:srgbClr val="C00000"/>
                </a:solidFill>
              </a:rPr>
              <a:t> </a:t>
            </a:r>
            <a:r>
              <a:rPr lang="en-US" b="1" dirty="0" err="1">
                <a:solidFill>
                  <a:srgbClr val="C00000"/>
                </a:solidFill>
              </a:rPr>
              <a:t>dítě</a:t>
            </a:r>
            <a:r>
              <a:rPr lang="en-US" b="1" dirty="0">
                <a:solidFill>
                  <a:srgbClr val="C00000"/>
                </a:solidFill>
              </a:rPr>
              <a:t> a </a:t>
            </a:r>
            <a:r>
              <a:rPr lang="en-US" b="1" dirty="0" err="1">
                <a:solidFill>
                  <a:srgbClr val="C00000"/>
                </a:solidFill>
              </a:rPr>
              <a:t>mládež</a:t>
            </a:r>
            <a:r>
              <a:rPr lang="en-US" b="1" dirty="0">
                <a:solidFill>
                  <a:srgbClr val="C00000"/>
                </a:solidFill>
              </a:rPr>
              <a:t> </a:t>
            </a:r>
            <a:r>
              <a:rPr lang="en-US" b="1" dirty="0" err="1">
                <a:solidFill>
                  <a:srgbClr val="C00000"/>
                </a:solidFill>
              </a:rPr>
              <a:t>může</a:t>
            </a:r>
            <a:r>
              <a:rPr lang="en-US" b="1" dirty="0">
                <a:solidFill>
                  <a:srgbClr val="C00000"/>
                </a:solidFill>
              </a:rPr>
              <a:t> </a:t>
            </a:r>
            <a:r>
              <a:rPr lang="en-US" b="1" dirty="0" err="1">
                <a:solidFill>
                  <a:srgbClr val="C00000"/>
                </a:solidFill>
              </a:rPr>
              <a:t>nevinně</a:t>
            </a:r>
            <a:r>
              <a:rPr lang="en-US" b="1" dirty="0">
                <a:solidFill>
                  <a:srgbClr val="C00000"/>
                </a:solidFill>
              </a:rPr>
              <a:t> </a:t>
            </a:r>
            <a:r>
              <a:rPr lang="en-US" b="1" dirty="0" err="1">
                <a:solidFill>
                  <a:srgbClr val="C00000"/>
                </a:solidFill>
              </a:rPr>
              <a:t>snažit</a:t>
            </a:r>
            <a:r>
              <a:rPr lang="en-US" b="1" dirty="0">
                <a:solidFill>
                  <a:srgbClr val="C00000"/>
                </a:solidFill>
              </a:rPr>
              <a:t> </a:t>
            </a:r>
            <a:r>
              <a:rPr lang="en-US" b="1" dirty="0" err="1">
                <a:solidFill>
                  <a:srgbClr val="C00000"/>
                </a:solidFill>
              </a:rPr>
              <a:t>získat</a:t>
            </a:r>
            <a:r>
              <a:rPr lang="en-US" b="1" dirty="0">
                <a:solidFill>
                  <a:srgbClr val="C00000"/>
                </a:solidFill>
              </a:rPr>
              <a:t>. Je to </a:t>
            </a:r>
            <a:r>
              <a:rPr lang="en-US" b="1" dirty="0" err="1">
                <a:solidFill>
                  <a:srgbClr val="C00000"/>
                </a:solidFill>
              </a:rPr>
              <a:t>spravedlnost</a:t>
            </a:r>
            <a:r>
              <a:rPr lang="en-US" b="1" dirty="0">
                <a:solidFill>
                  <a:srgbClr val="C00000"/>
                </a:solidFill>
              </a:rPr>
              <a:t> </a:t>
            </a:r>
            <a:r>
              <a:rPr lang="en-US" b="1" dirty="0" err="1">
                <a:solidFill>
                  <a:srgbClr val="C00000"/>
                </a:solidFill>
              </a:rPr>
              <a:t>svatých</a:t>
            </a:r>
            <a:r>
              <a:rPr lang="en-US" b="1" dirty="0">
                <a:solidFill>
                  <a:srgbClr val="C00000"/>
                </a:solidFill>
              </a:rPr>
              <a:t>.</a:t>
            </a:r>
            <a:r>
              <a:rPr lang="es-ES" b="1" dirty="0"/>
              <a:t> </a:t>
            </a:r>
            <a:r>
              <a:rPr lang="en-US" b="1" dirty="0" err="1"/>
              <a:t>Budou</a:t>
            </a:r>
            <a:r>
              <a:rPr lang="en-US" b="1" dirty="0"/>
              <a:t>-li </a:t>
            </a:r>
            <a:r>
              <a:rPr lang="en-US" b="1" dirty="0" err="1"/>
              <a:t>jen</a:t>
            </a:r>
            <a:r>
              <a:rPr lang="en-US" b="1" dirty="0"/>
              <a:t> </a:t>
            </a:r>
            <a:r>
              <a:rPr lang="en-US" b="1" dirty="0" err="1"/>
              <a:t>tak</a:t>
            </a:r>
            <a:r>
              <a:rPr lang="en-US" b="1" dirty="0"/>
              <a:t> </a:t>
            </a:r>
            <a:r>
              <a:rPr lang="en-US" b="1" dirty="0" err="1"/>
              <a:t>ochotní</a:t>
            </a:r>
            <a:r>
              <a:rPr lang="en-US" b="1" dirty="0"/>
              <a:t> a </a:t>
            </a:r>
            <a:r>
              <a:rPr lang="en-US" b="1" dirty="0" err="1"/>
              <a:t>vytrvalí</a:t>
            </a:r>
            <a:r>
              <a:rPr lang="en-US" b="1" dirty="0"/>
              <a:t> v </a:t>
            </a:r>
            <a:r>
              <a:rPr lang="en-US" b="1" dirty="0" err="1"/>
              <a:t>jeho</a:t>
            </a:r>
            <a:r>
              <a:rPr lang="en-US" b="1" dirty="0"/>
              <a:t> </a:t>
            </a:r>
            <a:r>
              <a:rPr lang="en-US" b="1" dirty="0" err="1"/>
              <a:t>získávání</a:t>
            </a:r>
            <a:r>
              <a:rPr lang="en-US" b="1" dirty="0"/>
              <a:t>, </a:t>
            </a:r>
            <a:r>
              <a:rPr lang="en-US" b="1" dirty="0" err="1"/>
              <a:t>jako</a:t>
            </a:r>
            <a:r>
              <a:rPr lang="en-US" b="1" dirty="0"/>
              <a:t> </a:t>
            </a:r>
            <a:r>
              <a:rPr lang="en-US" b="1" dirty="0" err="1"/>
              <a:t>jsou</a:t>
            </a:r>
            <a:r>
              <a:rPr lang="en-US" b="1" dirty="0"/>
              <a:t> </a:t>
            </a:r>
            <a:r>
              <a:rPr lang="en-US" b="1" dirty="0" err="1"/>
              <a:t>ve</a:t>
            </a:r>
            <a:r>
              <a:rPr lang="en-US" b="1" dirty="0"/>
              <a:t> </a:t>
            </a:r>
            <a:r>
              <a:rPr lang="en-US" b="1" dirty="0" err="1"/>
              <a:t>výrobě</a:t>
            </a:r>
            <a:r>
              <a:rPr lang="en-US" b="1" dirty="0"/>
              <a:t> </a:t>
            </a:r>
            <a:r>
              <a:rPr lang="en-US" b="1" dirty="0" err="1"/>
              <a:t>svého</a:t>
            </a:r>
            <a:r>
              <a:rPr lang="en-US" b="1" dirty="0"/>
              <a:t> </a:t>
            </a:r>
            <a:r>
              <a:rPr lang="en-US" b="1" dirty="0" err="1"/>
              <a:t>roucha</a:t>
            </a:r>
            <a:r>
              <a:rPr lang="en-US" b="1" dirty="0"/>
              <a:t> </a:t>
            </a:r>
            <a:r>
              <a:rPr lang="en-US" b="1" dirty="0" err="1"/>
              <a:t>podle</a:t>
            </a:r>
            <a:r>
              <a:rPr lang="en-US" b="1" dirty="0"/>
              <a:t> </a:t>
            </a:r>
            <a:r>
              <a:rPr lang="en-US" b="1" dirty="0" err="1"/>
              <a:t>měřítka</a:t>
            </a:r>
            <a:r>
              <a:rPr lang="en-US" b="1" dirty="0"/>
              <a:t> </a:t>
            </a:r>
            <a:r>
              <a:rPr lang="en-US" b="1" dirty="0" err="1"/>
              <a:t>světské</a:t>
            </a:r>
            <a:r>
              <a:rPr lang="en-US" b="1" dirty="0"/>
              <a:t> </a:t>
            </a:r>
            <a:r>
              <a:rPr lang="en-US" b="1" dirty="0" err="1"/>
              <a:t>společnosti</a:t>
            </a:r>
            <a:r>
              <a:rPr lang="en-US" b="1" dirty="0"/>
              <a:t>, </a:t>
            </a:r>
            <a:r>
              <a:rPr lang="en-US" b="1" dirty="0" err="1"/>
              <a:t>budou</a:t>
            </a:r>
            <a:r>
              <a:rPr lang="en-US" b="1" dirty="0"/>
              <a:t> </a:t>
            </a:r>
            <a:r>
              <a:rPr lang="en-US" b="1" dirty="0" err="1"/>
              <a:t>velmi</a:t>
            </a:r>
            <a:r>
              <a:rPr lang="en-US" b="1" dirty="0"/>
              <a:t> </a:t>
            </a:r>
            <a:r>
              <a:rPr lang="en-US" b="1" dirty="0" err="1"/>
              <a:t>brzy</a:t>
            </a:r>
            <a:r>
              <a:rPr lang="en-US" b="1" dirty="0"/>
              <a:t> </a:t>
            </a:r>
            <a:r>
              <a:rPr lang="en-US" b="1" dirty="0" err="1"/>
              <a:t>oděni</a:t>
            </a:r>
            <a:r>
              <a:rPr lang="en-US" b="1" dirty="0"/>
              <a:t> </a:t>
            </a:r>
            <a:r>
              <a:rPr lang="en-US" b="1" dirty="0" err="1"/>
              <a:t>spravedlností</a:t>
            </a:r>
            <a:r>
              <a:rPr lang="en-US" b="1" dirty="0"/>
              <a:t> </a:t>
            </a:r>
            <a:r>
              <a:rPr lang="en-US" b="1" dirty="0" err="1"/>
              <a:t>Kristovou</a:t>
            </a:r>
            <a:r>
              <a:rPr lang="en-US" b="1" dirty="0"/>
              <a:t> a </a:t>
            </a:r>
            <a:r>
              <a:rPr lang="en-US" b="1" dirty="0" err="1"/>
              <a:t>jejich</a:t>
            </a:r>
            <a:r>
              <a:rPr lang="en-US" b="1" dirty="0"/>
              <a:t> </a:t>
            </a:r>
            <a:r>
              <a:rPr lang="en-US" b="1" dirty="0" err="1"/>
              <a:t>jména</a:t>
            </a:r>
            <a:r>
              <a:rPr lang="en-US" b="1" dirty="0"/>
              <a:t> </a:t>
            </a:r>
            <a:r>
              <a:rPr lang="en-US" b="1" dirty="0" err="1"/>
              <a:t>nebudou</a:t>
            </a:r>
            <a:r>
              <a:rPr lang="en-US" b="1" dirty="0"/>
              <a:t> </a:t>
            </a:r>
            <a:r>
              <a:rPr lang="en-US" b="1" dirty="0" err="1"/>
              <a:t>vymazána</a:t>
            </a:r>
            <a:r>
              <a:rPr lang="en-US" b="1" dirty="0"/>
              <a:t> z </a:t>
            </a:r>
            <a:r>
              <a:rPr lang="en-US" b="1" dirty="0" err="1"/>
              <a:t>knihy</a:t>
            </a:r>
            <a:r>
              <a:rPr lang="en-US" b="1" dirty="0"/>
              <a:t> </a:t>
            </a:r>
            <a:r>
              <a:rPr lang="en-US" b="1" dirty="0" err="1"/>
              <a:t>života</a:t>
            </a:r>
            <a:r>
              <a:rPr lang="en-US" b="1" dirty="0"/>
              <a:t>. </a:t>
            </a:r>
            <a:r>
              <a:rPr lang="en-US" b="1" dirty="0" err="1"/>
              <a:t>Matky</a:t>
            </a:r>
            <a:r>
              <a:rPr lang="en-US" b="1" dirty="0"/>
              <a:t>, </a:t>
            </a:r>
            <a:r>
              <a:rPr lang="en-US" b="1" dirty="0" err="1"/>
              <a:t>stejně</a:t>
            </a:r>
            <a:r>
              <a:rPr lang="en-US" b="1" dirty="0"/>
              <a:t> </a:t>
            </a:r>
            <a:r>
              <a:rPr lang="en-US" b="1" dirty="0" err="1"/>
              <a:t>jako</a:t>
            </a:r>
            <a:r>
              <a:rPr lang="en-US" b="1" dirty="0"/>
              <a:t> </a:t>
            </a:r>
            <a:r>
              <a:rPr lang="en-US" b="1" dirty="0" err="1"/>
              <a:t>mládež</a:t>
            </a:r>
            <a:r>
              <a:rPr lang="en-US" b="1" dirty="0"/>
              <a:t> a </a:t>
            </a:r>
            <a:r>
              <a:rPr lang="en-US" b="1" dirty="0" err="1"/>
              <a:t>děti</a:t>
            </a:r>
            <a:r>
              <a:rPr lang="en-US" b="1" dirty="0"/>
              <a:t>, se </a:t>
            </a:r>
            <a:r>
              <a:rPr lang="en-US" b="1" dirty="0" err="1"/>
              <a:t>musí</a:t>
            </a:r>
            <a:r>
              <a:rPr lang="en-US" b="1" dirty="0"/>
              <a:t> </a:t>
            </a:r>
            <a:r>
              <a:rPr lang="en-US" b="1" dirty="0" err="1"/>
              <a:t>modlit</a:t>
            </a:r>
            <a:r>
              <a:rPr lang="en-US" b="1" dirty="0"/>
              <a:t>: "</a:t>
            </a:r>
            <a:r>
              <a:rPr lang="en-US" b="1" dirty="0" err="1"/>
              <a:t>Stvoř</a:t>
            </a:r>
            <a:r>
              <a:rPr lang="en-US" b="1" dirty="0"/>
              <a:t> </a:t>
            </a:r>
            <a:r>
              <a:rPr lang="en-US" b="1" dirty="0" err="1"/>
              <a:t>ve</a:t>
            </a:r>
            <a:r>
              <a:rPr lang="en-US" b="1" dirty="0"/>
              <a:t> </a:t>
            </a:r>
            <a:r>
              <a:rPr lang="en-US" b="1" dirty="0" err="1"/>
              <a:t>mně</a:t>
            </a:r>
            <a:r>
              <a:rPr lang="en-US" b="1" dirty="0"/>
              <a:t> </a:t>
            </a:r>
            <a:r>
              <a:rPr lang="en-US" b="1" dirty="0" err="1"/>
              <a:t>čisté</a:t>
            </a:r>
            <a:r>
              <a:rPr lang="en-US" b="1" dirty="0"/>
              <a:t> </a:t>
            </a:r>
            <a:r>
              <a:rPr lang="en-US" b="1" dirty="0" err="1"/>
              <a:t>srdce</a:t>
            </a:r>
            <a:r>
              <a:rPr lang="en-US" b="1" dirty="0"/>
              <a:t>, ó </a:t>
            </a:r>
            <a:r>
              <a:rPr lang="en-US" b="1" dirty="0" err="1"/>
              <a:t>Bože</a:t>
            </a:r>
            <a:r>
              <a:rPr lang="en-US" b="1" dirty="0"/>
              <a:t>, a </a:t>
            </a:r>
            <a:r>
              <a:rPr lang="en-US" b="1" dirty="0" err="1"/>
              <a:t>obnov</a:t>
            </a:r>
            <a:r>
              <a:rPr lang="en-US" b="1" dirty="0"/>
              <a:t> </a:t>
            </a:r>
            <a:r>
              <a:rPr lang="en-US" b="1" dirty="0" err="1"/>
              <a:t>ve</a:t>
            </a:r>
            <a:r>
              <a:rPr lang="en-US" b="1" dirty="0"/>
              <a:t> </a:t>
            </a:r>
            <a:r>
              <a:rPr lang="en-US" b="1" dirty="0" err="1"/>
              <a:t>mně</a:t>
            </a:r>
            <a:r>
              <a:rPr lang="en-US" b="1" dirty="0"/>
              <a:t> </a:t>
            </a:r>
            <a:r>
              <a:rPr lang="en-US" b="1" dirty="0" err="1"/>
              <a:t>pravého</a:t>
            </a:r>
            <a:r>
              <a:rPr lang="en-US" b="1" dirty="0"/>
              <a:t> </a:t>
            </a:r>
            <a:r>
              <a:rPr lang="en-US" b="1" dirty="0" err="1"/>
              <a:t>ducha</a:t>
            </a:r>
            <a:r>
              <a:rPr lang="en-US" b="1" dirty="0"/>
              <a:t>." [</a:t>
            </a:r>
            <a:r>
              <a:rPr lang="cs-CZ" b="1" dirty="0"/>
              <a:t>Ž</a:t>
            </a:r>
            <a:r>
              <a:rPr lang="en-US" b="1" dirty="0" err="1"/>
              <a:t>alm</a:t>
            </a:r>
            <a:r>
              <a:rPr lang="en-US" b="1" dirty="0"/>
              <a:t> 51</a:t>
            </a:r>
            <a:r>
              <a:rPr lang="cs-CZ" b="1" dirty="0"/>
              <a:t>,</a:t>
            </a:r>
            <a:r>
              <a:rPr lang="en-US" b="1" dirty="0"/>
              <a:t>10.] Tato </a:t>
            </a:r>
            <a:r>
              <a:rPr lang="en-US" b="1" dirty="0" err="1"/>
              <a:t>čistota</a:t>
            </a:r>
            <a:r>
              <a:rPr lang="en-US" b="1" dirty="0"/>
              <a:t> </a:t>
            </a:r>
            <a:r>
              <a:rPr lang="en-US" b="1" dirty="0" err="1"/>
              <a:t>srdce</a:t>
            </a:r>
            <a:r>
              <a:rPr lang="en-US" b="1" dirty="0"/>
              <a:t> a </a:t>
            </a:r>
            <a:r>
              <a:rPr lang="en-US" b="1" dirty="0" err="1"/>
              <a:t>půvab</a:t>
            </a:r>
            <a:r>
              <a:rPr lang="en-US" b="1" dirty="0"/>
              <a:t> </a:t>
            </a:r>
            <a:r>
              <a:rPr lang="en-US" b="1" dirty="0" err="1"/>
              <a:t>ducha</a:t>
            </a:r>
            <a:r>
              <a:rPr lang="en-US" b="1" dirty="0"/>
              <a:t> </a:t>
            </a:r>
            <a:r>
              <a:rPr lang="en-US" b="1" dirty="0" err="1"/>
              <a:t>jsou</a:t>
            </a:r>
            <a:r>
              <a:rPr lang="en-US" b="1" dirty="0"/>
              <a:t> </a:t>
            </a:r>
            <a:r>
              <a:rPr lang="en-US" b="1" dirty="0" err="1"/>
              <a:t>cennější</a:t>
            </a:r>
            <a:r>
              <a:rPr lang="en-US" b="1" dirty="0"/>
              <a:t> </a:t>
            </a:r>
            <a:r>
              <a:rPr lang="en-US" b="1" dirty="0" err="1"/>
              <a:t>než</a:t>
            </a:r>
            <a:r>
              <a:rPr lang="en-US" b="1" dirty="0"/>
              <a:t> </a:t>
            </a:r>
            <a:r>
              <a:rPr lang="en-US" b="1" dirty="0" err="1"/>
              <a:t>zlato</a:t>
            </a:r>
            <a:r>
              <a:rPr lang="en-US" b="1" dirty="0"/>
              <a:t>, jak pro </a:t>
            </a:r>
            <a:r>
              <a:rPr lang="en-US" b="1" dirty="0" err="1"/>
              <a:t>čas</a:t>
            </a:r>
            <a:r>
              <a:rPr lang="en-US" b="1" dirty="0"/>
              <a:t>, </a:t>
            </a:r>
            <a:r>
              <a:rPr lang="en-US" b="1" dirty="0" err="1"/>
              <a:t>tak</a:t>
            </a:r>
            <a:r>
              <a:rPr lang="en-US" b="1" dirty="0"/>
              <a:t> pro </a:t>
            </a:r>
            <a:r>
              <a:rPr lang="en-US" b="1" dirty="0" err="1"/>
              <a:t>věčnost</a:t>
            </a:r>
            <a:r>
              <a:rPr lang="en-US" b="1" dirty="0"/>
              <a:t>. </a:t>
            </a:r>
            <a:r>
              <a:rPr lang="en-US" b="1" dirty="0" err="1"/>
              <a:t>Pouze</a:t>
            </a:r>
            <a:r>
              <a:rPr lang="en-US" b="1" dirty="0"/>
              <a:t> </a:t>
            </a:r>
            <a:r>
              <a:rPr lang="en-US" b="1" dirty="0" err="1"/>
              <a:t>čistí</a:t>
            </a:r>
            <a:r>
              <a:rPr lang="en-US" b="1" dirty="0"/>
              <a:t> v </a:t>
            </a:r>
            <a:r>
              <a:rPr lang="en-US" b="1" dirty="0" err="1"/>
              <a:t>srdci</a:t>
            </a:r>
            <a:r>
              <a:rPr lang="en-US" b="1" dirty="0"/>
              <a:t> </a:t>
            </a:r>
            <a:r>
              <a:rPr lang="en-US" b="1" dirty="0" err="1"/>
              <a:t>uvidí</a:t>
            </a:r>
            <a:r>
              <a:rPr lang="en-US" b="1" dirty="0"/>
              <a:t> </a:t>
            </a:r>
            <a:r>
              <a:rPr lang="en-US" b="1" dirty="0" err="1"/>
              <a:t>Boha</a:t>
            </a:r>
            <a:r>
              <a:rPr lang="en-US" b="1" dirty="0"/>
              <a:t>.</a:t>
            </a:r>
            <a:r>
              <a:rPr lang="es-ES" b="1" dirty="0"/>
              <a:t> </a:t>
            </a:r>
            <a:r>
              <a:rPr lang="en-US" b="1" dirty="0" err="1">
                <a:solidFill>
                  <a:srgbClr val="C00000"/>
                </a:solidFill>
              </a:rPr>
              <a:t>Potom</a:t>
            </a:r>
            <a:r>
              <a:rPr lang="en-US" b="1" dirty="0">
                <a:solidFill>
                  <a:srgbClr val="C00000"/>
                </a:solidFill>
              </a:rPr>
              <a:t>, </a:t>
            </a:r>
            <a:r>
              <a:rPr lang="en-US" b="1" dirty="0" err="1">
                <a:solidFill>
                  <a:srgbClr val="C00000"/>
                </a:solidFill>
              </a:rPr>
              <a:t>matky</a:t>
            </a:r>
            <a:r>
              <a:rPr lang="en-US" b="1" dirty="0">
                <a:solidFill>
                  <a:srgbClr val="C00000"/>
                </a:solidFill>
              </a:rPr>
              <a:t>, </a:t>
            </a:r>
            <a:r>
              <a:rPr lang="en-US" b="1" dirty="0" err="1">
                <a:solidFill>
                  <a:srgbClr val="C00000"/>
                </a:solidFill>
              </a:rPr>
              <a:t>učte</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děti</a:t>
            </a:r>
            <a:r>
              <a:rPr lang="en-US" b="1" dirty="0">
                <a:solidFill>
                  <a:srgbClr val="C00000"/>
                </a:solidFill>
              </a:rPr>
              <a:t>, </a:t>
            </a:r>
            <a:r>
              <a:rPr lang="en-US" b="1" dirty="0" err="1">
                <a:solidFill>
                  <a:srgbClr val="C00000"/>
                </a:solidFill>
              </a:rPr>
              <a:t>řádek</a:t>
            </a:r>
            <a:r>
              <a:rPr lang="en-US" b="1" dirty="0">
                <a:solidFill>
                  <a:srgbClr val="C00000"/>
                </a:solidFill>
              </a:rPr>
              <a:t> za </a:t>
            </a:r>
            <a:r>
              <a:rPr lang="en-US" b="1" dirty="0" err="1">
                <a:solidFill>
                  <a:srgbClr val="C00000"/>
                </a:solidFill>
              </a:rPr>
              <a:t>řádkem</a:t>
            </a:r>
            <a:r>
              <a:rPr lang="en-US" b="1" dirty="0">
                <a:solidFill>
                  <a:srgbClr val="C00000"/>
                </a:solidFill>
              </a:rPr>
              <a:t> a </a:t>
            </a:r>
            <a:r>
              <a:rPr lang="en-US" b="1" dirty="0" err="1">
                <a:solidFill>
                  <a:srgbClr val="C00000"/>
                </a:solidFill>
              </a:rPr>
              <a:t>předpis</a:t>
            </a:r>
            <a:r>
              <a:rPr lang="en-US" b="1" dirty="0">
                <a:solidFill>
                  <a:srgbClr val="C00000"/>
                </a:solidFill>
              </a:rPr>
              <a:t> za </a:t>
            </a:r>
            <a:r>
              <a:rPr lang="en-US" b="1" dirty="0" err="1">
                <a:solidFill>
                  <a:srgbClr val="C00000"/>
                </a:solidFill>
              </a:rPr>
              <a:t>předpisem</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spravedlnost</a:t>
            </a:r>
            <a:r>
              <a:rPr lang="en-US" b="1" dirty="0">
                <a:solidFill>
                  <a:srgbClr val="C00000"/>
                </a:solidFill>
              </a:rPr>
              <a:t> </a:t>
            </a:r>
            <a:r>
              <a:rPr lang="en-US" b="1" dirty="0" err="1">
                <a:solidFill>
                  <a:srgbClr val="C00000"/>
                </a:solidFill>
              </a:rPr>
              <a:t>Kristova</a:t>
            </a:r>
            <a:r>
              <a:rPr lang="en-US" b="1" dirty="0">
                <a:solidFill>
                  <a:srgbClr val="C00000"/>
                </a:solidFill>
              </a:rPr>
              <a:t> je </a:t>
            </a:r>
            <a:r>
              <a:rPr lang="en-US" b="1" dirty="0" err="1">
                <a:solidFill>
                  <a:srgbClr val="C00000"/>
                </a:solidFill>
              </a:rPr>
              <a:t>jediným</a:t>
            </a:r>
            <a:r>
              <a:rPr lang="en-US" b="1" dirty="0">
                <a:solidFill>
                  <a:srgbClr val="C00000"/>
                </a:solidFill>
              </a:rPr>
              <a:t> </a:t>
            </a:r>
            <a:r>
              <a:rPr lang="en-US" b="1" dirty="0" err="1">
                <a:solidFill>
                  <a:srgbClr val="C00000"/>
                </a:solidFill>
              </a:rPr>
              <a:t>oděvem</a:t>
            </a:r>
            <a:r>
              <a:rPr lang="en-US" b="1" dirty="0">
                <a:solidFill>
                  <a:srgbClr val="C00000"/>
                </a:solidFill>
              </a:rPr>
              <a:t>, </a:t>
            </a:r>
            <a:r>
              <a:rPr lang="en-US" b="1" dirty="0" err="1">
                <a:solidFill>
                  <a:srgbClr val="C00000"/>
                </a:solidFill>
              </a:rPr>
              <a:t>ve</a:t>
            </a:r>
            <a:r>
              <a:rPr lang="en-US" b="1" dirty="0">
                <a:solidFill>
                  <a:srgbClr val="C00000"/>
                </a:solidFill>
              </a:rPr>
              <a:t> </a:t>
            </a:r>
            <a:r>
              <a:rPr lang="en-US" b="1" dirty="0" err="1">
                <a:solidFill>
                  <a:srgbClr val="C00000"/>
                </a:solidFill>
              </a:rPr>
              <a:t>kterém</a:t>
            </a:r>
            <a:r>
              <a:rPr lang="en-US" b="1" dirty="0">
                <a:solidFill>
                  <a:srgbClr val="C00000"/>
                </a:solidFill>
              </a:rPr>
              <a:t> </a:t>
            </a:r>
            <a:r>
              <a:rPr lang="en-US" b="1" dirty="0" err="1">
                <a:solidFill>
                  <a:srgbClr val="C00000"/>
                </a:solidFill>
              </a:rPr>
              <a:t>mohou</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přijaty</a:t>
            </a:r>
            <a:r>
              <a:rPr lang="en-US" b="1" dirty="0">
                <a:solidFill>
                  <a:srgbClr val="C00000"/>
                </a:solidFill>
              </a:rPr>
              <a:t> do </a:t>
            </a:r>
            <a:r>
              <a:rPr lang="en-US" b="1" dirty="0" err="1">
                <a:solidFill>
                  <a:srgbClr val="C00000"/>
                </a:solidFill>
              </a:rPr>
              <a:t>nebe</a:t>
            </a:r>
            <a:r>
              <a:rPr lang="en-US" b="1" dirty="0">
                <a:solidFill>
                  <a:srgbClr val="C00000"/>
                </a:solidFill>
              </a:rPr>
              <a:t>, a </a:t>
            </a:r>
            <a:r>
              <a:rPr lang="en-US" b="1" dirty="0" err="1">
                <a:solidFill>
                  <a:srgbClr val="C00000"/>
                </a:solidFill>
              </a:rPr>
              <a:t>že</a:t>
            </a:r>
            <a:r>
              <a:rPr lang="en-US" b="1" dirty="0">
                <a:solidFill>
                  <a:srgbClr val="C00000"/>
                </a:solidFill>
              </a:rPr>
              <a:t> </a:t>
            </a:r>
            <a:r>
              <a:rPr lang="en-US" b="1" dirty="0" err="1">
                <a:solidFill>
                  <a:srgbClr val="C00000"/>
                </a:solidFill>
              </a:rPr>
              <a:t>oděny</a:t>
            </a:r>
            <a:r>
              <a:rPr lang="en-US" b="1" dirty="0">
                <a:solidFill>
                  <a:srgbClr val="C00000"/>
                </a:solidFill>
              </a:rPr>
              <a:t> v </a:t>
            </a:r>
            <a:r>
              <a:rPr lang="en-US" b="1" dirty="0" err="1">
                <a:solidFill>
                  <a:srgbClr val="C00000"/>
                </a:solidFill>
              </a:rPr>
              <a:t>tomto</a:t>
            </a:r>
            <a:r>
              <a:rPr lang="en-US" b="1" dirty="0">
                <a:solidFill>
                  <a:srgbClr val="C00000"/>
                </a:solidFill>
              </a:rPr>
              <a:t> </a:t>
            </a:r>
            <a:r>
              <a:rPr lang="en-US" b="1" dirty="0" err="1">
                <a:solidFill>
                  <a:srgbClr val="C00000"/>
                </a:solidFill>
              </a:rPr>
              <a:t>oděvu</a:t>
            </a:r>
            <a:r>
              <a:rPr lang="en-US" b="1" dirty="0">
                <a:solidFill>
                  <a:srgbClr val="C00000"/>
                </a:solidFill>
              </a:rPr>
              <a:t> </a:t>
            </a:r>
            <a:r>
              <a:rPr lang="en-US" b="1" dirty="0" err="1">
                <a:solidFill>
                  <a:srgbClr val="C00000"/>
                </a:solidFill>
              </a:rPr>
              <a:t>budou</a:t>
            </a:r>
            <a:r>
              <a:rPr lang="en-US" b="1" dirty="0">
                <a:solidFill>
                  <a:srgbClr val="C00000"/>
                </a:solidFill>
              </a:rPr>
              <a:t> v </a:t>
            </a:r>
            <a:r>
              <a:rPr lang="en-US" b="1" dirty="0" err="1">
                <a:solidFill>
                  <a:srgbClr val="C00000"/>
                </a:solidFill>
              </a:rPr>
              <a:t>tomto</a:t>
            </a:r>
            <a:r>
              <a:rPr lang="en-US" b="1" dirty="0">
                <a:solidFill>
                  <a:srgbClr val="C00000"/>
                </a:solidFill>
              </a:rPr>
              <a:t> </a:t>
            </a:r>
            <a:r>
              <a:rPr lang="en-US" b="1" dirty="0" err="1">
                <a:solidFill>
                  <a:srgbClr val="C00000"/>
                </a:solidFill>
              </a:rPr>
              <a:t>životě</a:t>
            </a:r>
            <a:r>
              <a:rPr lang="en-US" b="1" dirty="0">
                <a:solidFill>
                  <a:srgbClr val="C00000"/>
                </a:solidFill>
              </a:rPr>
              <a:t> </a:t>
            </a:r>
            <a:r>
              <a:rPr lang="en-US" b="1" dirty="0" err="1">
                <a:solidFill>
                  <a:srgbClr val="C00000"/>
                </a:solidFill>
              </a:rPr>
              <a:t>neustále</a:t>
            </a:r>
            <a:r>
              <a:rPr lang="en-US" b="1" dirty="0">
                <a:solidFill>
                  <a:srgbClr val="C00000"/>
                </a:solidFill>
              </a:rPr>
              <a:t> </a:t>
            </a:r>
            <a:r>
              <a:rPr lang="en-US" b="1" dirty="0" err="1">
                <a:solidFill>
                  <a:srgbClr val="C00000"/>
                </a:solidFill>
              </a:rPr>
              <a:t>konat</a:t>
            </a:r>
            <a:r>
              <a:rPr lang="en-US" b="1" dirty="0">
                <a:solidFill>
                  <a:srgbClr val="C00000"/>
                </a:solidFill>
              </a:rPr>
              <a:t> </a:t>
            </a:r>
            <a:r>
              <a:rPr lang="en-US" b="1" dirty="0" err="1">
                <a:solidFill>
                  <a:srgbClr val="C00000"/>
                </a:solidFill>
              </a:rPr>
              <a:t>povinnosti</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budou</a:t>
            </a:r>
            <a:r>
              <a:rPr lang="en-US" b="1" dirty="0">
                <a:solidFill>
                  <a:srgbClr val="C00000"/>
                </a:solidFill>
              </a:rPr>
              <a:t> </a:t>
            </a:r>
            <a:r>
              <a:rPr lang="en-US" b="1" dirty="0" err="1">
                <a:solidFill>
                  <a:srgbClr val="C00000"/>
                </a:solidFill>
              </a:rPr>
              <a:t>oslavovat</a:t>
            </a:r>
            <a:r>
              <a:rPr lang="en-US" b="1" dirty="0">
                <a:solidFill>
                  <a:srgbClr val="C00000"/>
                </a:solidFill>
              </a:rPr>
              <a:t> </a:t>
            </a:r>
            <a:r>
              <a:rPr lang="en-US" b="1" dirty="0" err="1">
                <a:solidFill>
                  <a:srgbClr val="C00000"/>
                </a:solidFill>
              </a:rPr>
              <a:t>Boha</a:t>
            </a:r>
            <a:r>
              <a:rPr lang="en-US" b="1" dirty="0">
                <a:solidFill>
                  <a:srgbClr val="C00000"/>
                </a:solidFill>
              </a:rPr>
              <a:t>.</a:t>
            </a:r>
            <a:r>
              <a:rPr lang="cs-CZ" b="1" dirty="0"/>
              <a:t>                                   EGW: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cs-CZ" b="1" dirty="0"/>
              <a:t> strana</a:t>
            </a:r>
            <a:r>
              <a:rPr lang="es-ES" b="1" dirty="0"/>
              <a:t> 95. </a:t>
            </a:r>
          </a:p>
        </p:txBody>
      </p:sp>
      <p:sp>
        <p:nvSpPr>
          <p:cNvPr id="15" name="CuadroTexto 14">
            <a:extLst>
              <a:ext uri="{FF2B5EF4-FFF2-40B4-BE49-F238E27FC236}">
                <a16:creationId xmlns:a16="http://schemas.microsoft.com/office/drawing/2014/main" id="{E4CA5DDB-D43A-CAC6-C223-292429BF5A04}"/>
              </a:ext>
            </a:extLst>
          </p:cNvPr>
          <p:cNvSpPr txBox="1"/>
          <p:nvPr/>
        </p:nvSpPr>
        <p:spPr>
          <a:xfrm>
            <a:off x="4960863" y="1471910"/>
            <a:ext cx="6978769" cy="1631216"/>
          </a:xfrm>
          <a:prstGeom prst="rect">
            <a:avLst/>
          </a:prstGeom>
          <a:noFill/>
        </p:spPr>
        <p:txBody>
          <a:bodyPr wrap="square">
            <a:spAutoFit/>
          </a:bodyPr>
          <a:lstStyle/>
          <a:p>
            <a:r>
              <a:rPr lang="en-US" sz="2000" b="1" dirty="0" err="1">
                <a:solidFill>
                  <a:srgbClr val="C00000"/>
                </a:solidFill>
              </a:rPr>
              <a:t>Okázalé</a:t>
            </a:r>
            <a:r>
              <a:rPr lang="en-US" sz="2000" b="1" dirty="0">
                <a:solidFill>
                  <a:srgbClr val="C00000"/>
                </a:solidFill>
              </a:rPr>
              <a:t>, </a:t>
            </a:r>
            <a:r>
              <a:rPr lang="en-US" sz="2000" b="1" dirty="0" err="1">
                <a:solidFill>
                  <a:srgbClr val="C00000"/>
                </a:solidFill>
              </a:rPr>
              <a:t>extravagantní</a:t>
            </a:r>
            <a:r>
              <a:rPr lang="en-US" sz="2000" b="1" dirty="0">
                <a:solidFill>
                  <a:srgbClr val="C00000"/>
                </a:solidFill>
              </a:rPr>
              <a:t> </a:t>
            </a:r>
            <a:r>
              <a:rPr lang="en-US" sz="2000" b="1" dirty="0" err="1">
                <a:solidFill>
                  <a:srgbClr val="C00000"/>
                </a:solidFill>
              </a:rPr>
              <a:t>šaty</a:t>
            </a:r>
            <a:r>
              <a:rPr lang="en-US" sz="2000" b="1" dirty="0">
                <a:solidFill>
                  <a:srgbClr val="C00000"/>
                </a:solidFill>
              </a:rPr>
              <a:t> </a:t>
            </a:r>
            <a:r>
              <a:rPr lang="en-US" sz="2000" b="1" dirty="0" err="1">
                <a:solidFill>
                  <a:srgbClr val="C00000"/>
                </a:solidFill>
              </a:rPr>
              <a:t>příliš</a:t>
            </a:r>
            <a:r>
              <a:rPr lang="en-US" sz="2000" b="1" dirty="0">
                <a:solidFill>
                  <a:srgbClr val="C00000"/>
                </a:solidFill>
              </a:rPr>
              <a:t> </a:t>
            </a:r>
            <a:r>
              <a:rPr lang="en-US" sz="2000" b="1" dirty="0" err="1">
                <a:solidFill>
                  <a:srgbClr val="C00000"/>
                </a:solidFill>
              </a:rPr>
              <a:t>často</a:t>
            </a:r>
            <a:r>
              <a:rPr lang="en-US" sz="2000" b="1" dirty="0">
                <a:solidFill>
                  <a:srgbClr val="C00000"/>
                </a:solidFill>
              </a:rPr>
              <a:t> </a:t>
            </a:r>
            <a:r>
              <a:rPr lang="en-US" sz="2000" b="1" dirty="0" err="1">
                <a:solidFill>
                  <a:srgbClr val="C00000"/>
                </a:solidFill>
              </a:rPr>
              <a:t>povzbuzují</a:t>
            </a:r>
            <a:r>
              <a:rPr lang="en-US" sz="2000" b="1" dirty="0">
                <a:solidFill>
                  <a:srgbClr val="C00000"/>
                </a:solidFill>
              </a:rPr>
              <a:t> </a:t>
            </a:r>
            <a:r>
              <a:rPr lang="en-US" sz="2000" b="1" dirty="0" err="1">
                <a:solidFill>
                  <a:srgbClr val="C00000"/>
                </a:solidFill>
              </a:rPr>
              <a:t>chtíč</a:t>
            </a:r>
            <a:r>
              <a:rPr lang="en-US" sz="2000" b="1" dirty="0">
                <a:solidFill>
                  <a:srgbClr val="C00000"/>
                </a:solidFill>
              </a:rPr>
              <a:t> v </a:t>
            </a:r>
            <a:r>
              <a:rPr lang="en-US" sz="2000" b="1" dirty="0" err="1">
                <a:solidFill>
                  <a:srgbClr val="C00000"/>
                </a:solidFill>
              </a:rPr>
              <a:t>srdci</a:t>
            </a:r>
            <a:r>
              <a:rPr lang="en-US" sz="2000" b="1" dirty="0">
                <a:solidFill>
                  <a:srgbClr val="C00000"/>
                </a:solidFill>
              </a:rPr>
              <a:t> </a:t>
            </a:r>
            <a:r>
              <a:rPr lang="en-US" sz="2000" b="1" dirty="0" err="1">
                <a:solidFill>
                  <a:srgbClr val="C00000"/>
                </a:solidFill>
              </a:rPr>
              <a:t>nositele</a:t>
            </a:r>
            <a:r>
              <a:rPr lang="en-US" sz="2000" b="1" dirty="0">
                <a:solidFill>
                  <a:srgbClr val="C00000"/>
                </a:solidFill>
              </a:rPr>
              <a:t> a </a:t>
            </a:r>
            <a:r>
              <a:rPr lang="en-US" sz="2000" b="1" dirty="0" err="1">
                <a:solidFill>
                  <a:srgbClr val="C00000"/>
                </a:solidFill>
              </a:rPr>
              <a:t>probouzejí</a:t>
            </a:r>
            <a:r>
              <a:rPr lang="en-US" sz="2000" b="1" dirty="0">
                <a:solidFill>
                  <a:srgbClr val="C00000"/>
                </a:solidFill>
              </a:rPr>
              <a:t> </a:t>
            </a:r>
            <a:r>
              <a:rPr lang="en-US" sz="2000" b="1" dirty="0" err="1">
                <a:solidFill>
                  <a:srgbClr val="C00000"/>
                </a:solidFill>
              </a:rPr>
              <a:t>nízké</a:t>
            </a:r>
            <a:r>
              <a:rPr lang="en-US" sz="2000" b="1" dirty="0">
                <a:solidFill>
                  <a:srgbClr val="C00000"/>
                </a:solidFill>
              </a:rPr>
              <a:t> </a:t>
            </a:r>
            <a:r>
              <a:rPr lang="en-US" sz="2000" b="1" dirty="0" err="1">
                <a:solidFill>
                  <a:srgbClr val="C00000"/>
                </a:solidFill>
              </a:rPr>
              <a:t>vášně</a:t>
            </a:r>
            <a:r>
              <a:rPr lang="en-US" sz="2000" b="1" dirty="0">
                <a:solidFill>
                  <a:srgbClr val="C00000"/>
                </a:solidFill>
              </a:rPr>
              <a:t> v </a:t>
            </a:r>
            <a:r>
              <a:rPr lang="en-US" sz="2000" b="1" dirty="0" err="1">
                <a:solidFill>
                  <a:srgbClr val="C00000"/>
                </a:solidFill>
              </a:rPr>
              <a:t>srdci</a:t>
            </a:r>
            <a:r>
              <a:rPr lang="en-US" sz="2000" b="1" dirty="0">
                <a:solidFill>
                  <a:srgbClr val="C00000"/>
                </a:solidFill>
              </a:rPr>
              <a:t> </a:t>
            </a:r>
            <a:r>
              <a:rPr lang="en-US" sz="2000" b="1" dirty="0" err="1">
                <a:solidFill>
                  <a:srgbClr val="C00000"/>
                </a:solidFill>
              </a:rPr>
              <a:t>pozorovatele</a:t>
            </a:r>
            <a:r>
              <a:rPr lang="en-US" sz="2000" b="1" dirty="0">
                <a:solidFill>
                  <a:srgbClr val="C00000"/>
                </a:solidFill>
              </a:rPr>
              <a:t>.</a:t>
            </a:r>
            <a:r>
              <a:rPr lang="es-ES" sz="2000" b="1" dirty="0"/>
              <a:t> </a:t>
            </a:r>
            <a:r>
              <a:rPr lang="en-US" sz="2000" b="1" dirty="0" err="1"/>
              <a:t>Bůh</a:t>
            </a:r>
            <a:r>
              <a:rPr lang="en-US" sz="2000" b="1" dirty="0"/>
              <a:t> </a:t>
            </a:r>
            <a:r>
              <a:rPr lang="en-US" sz="2000" b="1" dirty="0" err="1"/>
              <a:t>vidí</a:t>
            </a:r>
            <a:r>
              <a:rPr lang="en-US" sz="2000" b="1" dirty="0"/>
              <a:t>, </a:t>
            </a:r>
            <a:r>
              <a:rPr lang="en-US" sz="2000" b="1" dirty="0" err="1"/>
              <a:t>že</a:t>
            </a:r>
            <a:r>
              <a:rPr lang="en-US" sz="2000" b="1" dirty="0"/>
              <a:t> </a:t>
            </a:r>
            <a:r>
              <a:rPr lang="en-US" sz="2000" b="1" dirty="0" err="1"/>
              <a:t>zkáze</a:t>
            </a:r>
            <a:r>
              <a:rPr lang="en-US" sz="2000" b="1" dirty="0"/>
              <a:t> </a:t>
            </a:r>
            <a:r>
              <a:rPr lang="en-US" sz="2000" b="1" dirty="0" err="1"/>
              <a:t>charakteru</a:t>
            </a:r>
            <a:r>
              <a:rPr lang="en-US" sz="2000" b="1" dirty="0"/>
              <a:t> </a:t>
            </a:r>
            <a:r>
              <a:rPr lang="en-US" sz="2000" b="1" dirty="0" err="1"/>
              <a:t>často</a:t>
            </a:r>
            <a:r>
              <a:rPr lang="en-US" sz="2000" b="1" dirty="0"/>
              <a:t> </a:t>
            </a:r>
            <a:r>
              <a:rPr lang="en-US" sz="2000" b="1" dirty="0" err="1"/>
              <a:t>předchází</a:t>
            </a:r>
            <a:r>
              <a:rPr lang="en-US" sz="2000" b="1" dirty="0"/>
              <a:t> </a:t>
            </a:r>
            <a:r>
              <a:rPr lang="en-US" sz="2000" b="1" dirty="0" err="1"/>
              <a:t>povolování</a:t>
            </a:r>
            <a:r>
              <a:rPr lang="en-US" sz="2000" b="1" dirty="0"/>
              <a:t> </a:t>
            </a:r>
            <a:r>
              <a:rPr lang="en-US" sz="2000" b="1" dirty="0" err="1"/>
              <a:t>pýše</a:t>
            </a:r>
            <a:r>
              <a:rPr lang="en-US" sz="2000" b="1" dirty="0"/>
              <a:t> a </a:t>
            </a:r>
            <a:r>
              <a:rPr lang="en-US" sz="2000" b="1" dirty="0" err="1"/>
              <a:t>marni</a:t>
            </a:r>
            <a:r>
              <a:rPr lang="cs-CZ" sz="2000" b="1" dirty="0"/>
              <a:t>-</a:t>
            </a:r>
            <a:r>
              <a:rPr lang="en-US" sz="2000" b="1" dirty="0" err="1"/>
              <a:t>vosti</a:t>
            </a:r>
            <a:r>
              <a:rPr lang="en-US" sz="2000" b="1" dirty="0"/>
              <a:t> v </a:t>
            </a:r>
            <a:r>
              <a:rPr lang="en-US" sz="2000" b="1" dirty="0" err="1"/>
              <a:t>oblékání</a:t>
            </a:r>
            <a:r>
              <a:rPr lang="en-US" sz="2000" b="1" dirty="0"/>
              <a:t>. </a:t>
            </a:r>
            <a:r>
              <a:rPr lang="en-US" sz="2000" b="1" dirty="0" err="1"/>
              <a:t>Vidí</a:t>
            </a:r>
            <a:r>
              <a:rPr lang="en-US" sz="2000" b="1" dirty="0"/>
              <a:t>, </a:t>
            </a:r>
            <a:r>
              <a:rPr lang="en-US" sz="2000" b="1" dirty="0" err="1"/>
              <a:t>že</a:t>
            </a:r>
            <a:r>
              <a:rPr lang="en-US" sz="2000" b="1" dirty="0"/>
              <a:t> </a:t>
            </a:r>
            <a:r>
              <a:rPr lang="en-US" sz="2000" b="1" dirty="0" err="1"/>
              <a:t>drahé</a:t>
            </a:r>
            <a:r>
              <a:rPr lang="en-US" sz="2000" b="1" dirty="0"/>
              <a:t> </a:t>
            </a:r>
            <a:r>
              <a:rPr lang="en-US" sz="2000" b="1" dirty="0" err="1"/>
              <a:t>oblečení</a:t>
            </a:r>
            <a:r>
              <a:rPr lang="en-US" sz="2000" b="1" dirty="0"/>
              <a:t> </a:t>
            </a:r>
            <a:r>
              <a:rPr lang="en-US" sz="2000" b="1" dirty="0" err="1"/>
              <a:t>dusí</a:t>
            </a:r>
            <a:r>
              <a:rPr lang="en-US" sz="2000" b="1" dirty="0"/>
              <a:t> </a:t>
            </a:r>
            <a:r>
              <a:rPr lang="en-US" sz="2000" b="1" dirty="0" err="1"/>
              <a:t>touhu</a:t>
            </a:r>
            <a:r>
              <a:rPr lang="en-US" sz="2000" b="1" dirty="0"/>
              <a:t> </a:t>
            </a:r>
            <a:r>
              <a:rPr lang="en-US" sz="2000" b="1" dirty="0" err="1"/>
              <a:t>konat</a:t>
            </a:r>
            <a:r>
              <a:rPr lang="en-US" sz="2000" b="1" dirty="0"/>
              <a:t> dobro.</a:t>
            </a:r>
            <a:r>
              <a:rPr lang="cs-CZ" sz="2000" b="1" dirty="0"/>
              <a:t> EGW: </a:t>
            </a:r>
            <a:r>
              <a:rPr lang="es-ES" sz="2000" b="1" dirty="0"/>
              <a:t>Testimonies </a:t>
            </a:r>
            <a:r>
              <a:rPr lang="es-ES" sz="2000" b="1" dirty="0" err="1"/>
              <a:t>for</a:t>
            </a:r>
            <a:r>
              <a:rPr lang="es-ES" sz="2000" b="1" dirty="0"/>
              <a:t> </a:t>
            </a:r>
            <a:r>
              <a:rPr lang="es-ES" sz="2000" b="1" dirty="0" err="1"/>
              <a:t>the</a:t>
            </a:r>
            <a:r>
              <a:rPr lang="es-ES" sz="2000" b="1" dirty="0"/>
              <a:t> </a:t>
            </a:r>
            <a:r>
              <a:rPr lang="es-ES" sz="2000" b="1" dirty="0" err="1"/>
              <a:t>Church</a:t>
            </a:r>
            <a:r>
              <a:rPr lang="cs-CZ" sz="2000" b="1" dirty="0"/>
              <a:t> svazek</a:t>
            </a:r>
            <a:r>
              <a:rPr lang="es-ES" sz="2000" b="1" dirty="0"/>
              <a:t> 4</a:t>
            </a:r>
            <a:r>
              <a:rPr lang="cs-CZ" sz="2000" b="1" dirty="0"/>
              <a:t> strana </a:t>
            </a:r>
            <a:r>
              <a:rPr lang="es-ES" sz="2000" b="1" dirty="0"/>
              <a:t>645.</a:t>
            </a:r>
          </a:p>
        </p:txBody>
      </p:sp>
      <p:pic>
        <p:nvPicPr>
          <p:cNvPr id="6" name="Imagen 5">
            <a:extLst>
              <a:ext uri="{FF2B5EF4-FFF2-40B4-BE49-F238E27FC236}">
                <a16:creationId xmlns:a16="http://schemas.microsoft.com/office/drawing/2014/main" id="{80C44454-5C48-D52C-8F06-4C45B02E5967}"/>
              </a:ext>
            </a:extLst>
          </p:cNvPr>
          <p:cNvPicPr>
            <a:picLocks noChangeAspect="1"/>
          </p:cNvPicPr>
          <p:nvPr/>
        </p:nvPicPr>
        <p:blipFill>
          <a:blip r:embed="rId3"/>
          <a:stretch>
            <a:fillRect/>
          </a:stretch>
        </p:blipFill>
        <p:spPr>
          <a:xfrm flipH="1">
            <a:off x="7910776" y="74062"/>
            <a:ext cx="4097867" cy="1332089"/>
          </a:xfrm>
          <a:prstGeom prst="rect">
            <a:avLst/>
          </a:prstGeom>
        </p:spPr>
      </p:pic>
      <p:sp>
        <p:nvSpPr>
          <p:cNvPr id="8" name="CuadroTexto 7">
            <a:extLst>
              <a:ext uri="{FF2B5EF4-FFF2-40B4-BE49-F238E27FC236}">
                <a16:creationId xmlns:a16="http://schemas.microsoft.com/office/drawing/2014/main" id="{BC710F79-7ECB-4603-16D2-F773EC24C6FA}"/>
              </a:ext>
            </a:extLst>
          </p:cNvPr>
          <p:cNvSpPr txBox="1"/>
          <p:nvPr/>
        </p:nvSpPr>
        <p:spPr>
          <a:xfrm>
            <a:off x="8318296" y="416940"/>
            <a:ext cx="2465070" cy="923330"/>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Sitka Subheading" pitchFamily="2" charset="0"/>
              </a:rPr>
              <a:t>Požehnání</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správného</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oblékání</a:t>
            </a:r>
            <a:r>
              <a:rPr lang="es-ES" b="1" dirty="0">
                <a:solidFill>
                  <a:schemeClr val="bg1"/>
                </a:solidFill>
                <a:effectLst>
                  <a:outerShdw blurRad="38100" dist="38100" dir="2700000" algn="tl">
                    <a:srgbClr val="000000">
                      <a:alpha val="43137"/>
                    </a:srgbClr>
                  </a:outerShdw>
                </a:effectLst>
                <a:latin typeface="Sitka Subheading" pitchFamily="2" charset="0"/>
              </a:rPr>
              <a:t>
</a:t>
            </a:r>
          </a:p>
        </p:txBody>
      </p:sp>
      <p:pic>
        <p:nvPicPr>
          <p:cNvPr id="3" name="Imagen 2" descr="Imagen que contiene persona, interior, ropa, hombre&#10;&#10;Descripción generada automáticamente">
            <a:extLst>
              <a:ext uri="{FF2B5EF4-FFF2-40B4-BE49-F238E27FC236}">
                <a16:creationId xmlns:a16="http://schemas.microsoft.com/office/drawing/2014/main" id="{951FBEB2-9EAC-3BAF-5008-6B5D824BA5D2}"/>
              </a:ext>
            </a:extLst>
          </p:cNvPr>
          <p:cNvPicPr>
            <a:picLocks noChangeAspect="1"/>
          </p:cNvPicPr>
          <p:nvPr/>
        </p:nvPicPr>
        <p:blipFill rotWithShape="1">
          <a:blip r:embed="rId4">
            <a:extLst>
              <a:ext uri="{28A0092B-C50C-407E-A947-70E740481C1C}">
                <a14:useLocalDpi xmlns:a14="http://schemas.microsoft.com/office/drawing/2010/main" val="0"/>
              </a:ext>
            </a:extLst>
          </a:blip>
          <a:srcRect l="-136" t="14733" r="136" b="1"/>
          <a:stretch/>
        </p:blipFill>
        <p:spPr>
          <a:xfrm>
            <a:off x="252368" y="3536830"/>
            <a:ext cx="2671987" cy="3213940"/>
          </a:xfrm>
          <a:prstGeom prst="round2DiagRect">
            <a:avLst>
              <a:gd name="adj1" fmla="val 16667"/>
              <a:gd name="adj2" fmla="val 0"/>
            </a:avLst>
          </a:prstGeom>
          <a:ln w="38100" cap="sq">
            <a:solidFill>
              <a:srgbClr val="D04E6E"/>
            </a:solidFill>
            <a:miter lim="800000"/>
          </a:ln>
          <a:effectLst>
            <a:outerShdw blurRad="254000" algn="tl" rotWithShape="0">
              <a:srgbClr val="000000">
                <a:alpha val="43000"/>
              </a:srgbClr>
            </a:outerShdw>
          </a:effectLst>
        </p:spPr>
      </p:pic>
      <p:pic>
        <p:nvPicPr>
          <p:cNvPr id="14" name="Imagen 13" descr="Un grupo de personas disfrazadas&#10;&#10;Descripción generada automáticamente con confianza media">
            <a:extLst>
              <a:ext uri="{FF2B5EF4-FFF2-40B4-BE49-F238E27FC236}">
                <a16:creationId xmlns:a16="http://schemas.microsoft.com/office/drawing/2014/main" id="{511B0DCE-D192-DD72-1607-1D9ED895021A}"/>
              </a:ext>
            </a:extLst>
          </p:cNvPr>
          <p:cNvPicPr>
            <a:picLocks noChangeAspect="1"/>
          </p:cNvPicPr>
          <p:nvPr/>
        </p:nvPicPr>
        <p:blipFill rotWithShape="1">
          <a:blip r:embed="rId5">
            <a:extLst>
              <a:ext uri="{28A0092B-C50C-407E-A947-70E740481C1C}">
                <a14:useLocalDpi xmlns:a14="http://schemas.microsoft.com/office/drawing/2010/main" val="0"/>
              </a:ext>
            </a:extLst>
          </a:blip>
          <a:srcRect l="4897" t="777" r="6102" b="49999"/>
          <a:stretch/>
        </p:blipFill>
        <p:spPr>
          <a:xfrm>
            <a:off x="252368" y="671571"/>
            <a:ext cx="4586699" cy="2536761"/>
          </a:xfrm>
          <a:prstGeom prst="round2DiagRect">
            <a:avLst>
              <a:gd name="adj1" fmla="val 0"/>
              <a:gd name="adj2" fmla="val 14779"/>
            </a:avLst>
          </a:prstGeom>
          <a:ln w="38100" cap="sq">
            <a:solidFill>
              <a:srgbClr val="D04E6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4808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CB01815-6537-199D-4347-A2D054F3762B}"/>
              </a:ext>
            </a:extLst>
          </p:cNvPr>
          <p:cNvGraphicFramePr/>
          <p:nvPr>
            <p:extLst>
              <p:ext uri="{D42A27DB-BD31-4B8C-83A1-F6EECF244321}">
                <p14:modId xmlns:p14="http://schemas.microsoft.com/office/powerpoint/2010/main" val="3583415120"/>
              </p:ext>
            </p:extLst>
          </p:nvPr>
        </p:nvGraphicFramePr>
        <p:xfrm>
          <a:off x="4471415" y="452582"/>
          <a:ext cx="7590113" cy="6369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1AAA5D3B-A3EB-BAE5-4F43-FE8D5B1A1F48}"/>
              </a:ext>
            </a:extLst>
          </p:cNvPr>
          <p:cNvPicPr>
            <a:picLocks noChangeAspect="1"/>
          </p:cNvPicPr>
          <p:nvPr/>
        </p:nvPicPr>
        <p:blipFill>
          <a:blip r:embed="rId8"/>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889C7ED3-698F-E5A7-0514-39A8D08A76F9}"/>
              </a:ext>
            </a:extLst>
          </p:cNvPr>
          <p:cNvSpPr txBox="1"/>
          <p:nvPr/>
        </p:nvSpPr>
        <p:spPr>
          <a:xfrm>
            <a:off x="1174991" y="657481"/>
            <a:ext cx="2819095" cy="923330"/>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Sitka Subheading" pitchFamily="2" charset="0"/>
              </a:rPr>
              <a:t>Výuka</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základních</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zásad</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oblékání</a:t>
            </a:r>
            <a:r>
              <a:rPr lang="es-ES" b="1" dirty="0">
                <a:solidFill>
                  <a:schemeClr val="bg1"/>
                </a:solidFill>
                <a:effectLst>
                  <a:outerShdw blurRad="38100" dist="38100" dir="2700000" algn="tl">
                    <a:srgbClr val="000000">
                      <a:alpha val="43137"/>
                    </a:srgbClr>
                  </a:outerShdw>
                </a:effectLst>
                <a:latin typeface="Sitka Subheading" pitchFamily="2" charset="0"/>
              </a:rPr>
              <a:t>
</a:t>
            </a:r>
          </a:p>
        </p:txBody>
      </p:sp>
      <p:sp>
        <p:nvSpPr>
          <p:cNvPr id="10" name="CuadroTexto 9">
            <a:extLst>
              <a:ext uri="{FF2B5EF4-FFF2-40B4-BE49-F238E27FC236}">
                <a16:creationId xmlns:a16="http://schemas.microsoft.com/office/drawing/2014/main" id="{AF6A1139-1AAD-9F64-27E5-341F1C0585F3}"/>
              </a:ext>
            </a:extLst>
          </p:cNvPr>
          <p:cNvSpPr txBox="1"/>
          <p:nvPr/>
        </p:nvSpPr>
        <p:spPr>
          <a:xfrm>
            <a:off x="5182995" y="83250"/>
            <a:ext cx="6126480" cy="800219"/>
          </a:xfrm>
          <a:prstGeom prst="rect">
            <a:avLst/>
          </a:prstGeom>
          <a:noFill/>
        </p:spPr>
        <p:txBody>
          <a:bodyPr wrap="square">
            <a:spAutoFit/>
          </a:bodyPr>
          <a:lstStyle/>
          <a:p>
            <a:pPr>
              <a:spcBef>
                <a:spcPts val="1200"/>
              </a:spcBef>
            </a:pPr>
            <a:r>
              <a:rPr lang="es-ES" b="1" dirty="0" err="1"/>
              <a:t>Učte</a:t>
            </a:r>
            <a:r>
              <a:rPr lang="es-ES" b="1" dirty="0"/>
              <a:t> </a:t>
            </a:r>
            <a:r>
              <a:rPr lang="es-ES" b="1" dirty="0" err="1"/>
              <a:t>své</a:t>
            </a:r>
            <a:r>
              <a:rPr lang="es-ES" b="1" dirty="0"/>
              <a:t> </a:t>
            </a:r>
            <a:r>
              <a:rPr lang="es-ES" b="1" dirty="0" err="1"/>
              <a:t>děti</a:t>
            </a:r>
            <a:r>
              <a:rPr lang="es-ES" b="1" dirty="0"/>
              <a:t> </a:t>
            </a:r>
            <a:r>
              <a:rPr lang="es-ES" b="1" dirty="0" err="1"/>
              <a:t>těmto</a:t>
            </a:r>
            <a:r>
              <a:rPr lang="es-ES" b="1" dirty="0"/>
              <a:t> </a:t>
            </a:r>
            <a:r>
              <a:rPr lang="es-ES" b="1" dirty="0" err="1"/>
              <a:t>zásadám</a:t>
            </a:r>
            <a:r>
              <a:rPr lang="es-ES" b="1" dirty="0"/>
              <a:t> o </a:t>
            </a:r>
            <a:r>
              <a:rPr lang="es-ES" b="1" dirty="0" err="1"/>
              <a:t>oblékání</a:t>
            </a:r>
            <a:r>
              <a:rPr lang="es-ES" b="1" dirty="0"/>
              <a:t>:
</a:t>
            </a:r>
          </a:p>
        </p:txBody>
      </p:sp>
      <p:pic>
        <p:nvPicPr>
          <p:cNvPr id="3" name="Imagen 2" descr="Un grupo de personas posando junto a un niño&#10;&#10;Descripción generada automáticamente con confianza media">
            <a:extLst>
              <a:ext uri="{FF2B5EF4-FFF2-40B4-BE49-F238E27FC236}">
                <a16:creationId xmlns:a16="http://schemas.microsoft.com/office/drawing/2014/main" id="{B7E0075B-8156-2E26-9B27-D476CFF59436}"/>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201326" y="1936742"/>
            <a:ext cx="4177727" cy="4703929"/>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291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8"/>
                                        </p:tgtEl>
                                        <p:attrNameLst>
                                          <p:attrName>ppt_y</p:attrName>
                                        </p:attrNameLst>
                                      </p:cBhvr>
                                      <p:tavLst>
                                        <p:tav tm="0">
                                          <p:val>
                                            <p:strVal val="#ppt_y"/>
                                          </p:val>
                                        </p:tav>
                                        <p:tav tm="100000">
                                          <p:val>
                                            <p:strVal val="#ppt_y"/>
                                          </p:val>
                                        </p:tav>
                                      </p:tavLst>
                                    </p:anim>
                                    <p:anim calcmode="lin" valueType="num">
                                      <p:cBhvr>
                                        <p:cTn id="16"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out)">
                                      <p:cBhvr>
                                        <p:cTn id="27" dur="750"/>
                                        <p:tgtEl>
                                          <p:spTgt spid="3"/>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2">
                                            <p:graphicEl>
                                              <a:dgm id="{C6BC21AB-65EB-4276-9090-C0D8409EF124}"/>
                                            </p:graphicEl>
                                          </p:spTgt>
                                        </p:tgtEl>
                                        <p:attrNameLst>
                                          <p:attrName>style.visibility</p:attrName>
                                        </p:attrNameLst>
                                      </p:cBhvr>
                                      <p:to>
                                        <p:strVal val="visible"/>
                                      </p:to>
                                    </p:set>
                                    <p:animEffect transition="in" filter="wipe(left)">
                                      <p:cBhvr>
                                        <p:cTn id="31" dur="500"/>
                                        <p:tgtEl>
                                          <p:spTgt spid="2">
                                            <p:graphicEl>
                                              <a:dgm id="{C6BC21AB-65EB-4276-9090-C0D8409EF12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graphicEl>
                                              <a:dgm id="{A6059B5E-BD2B-4ADC-B168-21962F8B0F6A}"/>
                                            </p:graphicEl>
                                          </p:spTgt>
                                        </p:tgtEl>
                                        <p:attrNameLst>
                                          <p:attrName>style.visibility</p:attrName>
                                        </p:attrNameLst>
                                      </p:cBhvr>
                                      <p:to>
                                        <p:strVal val="visible"/>
                                      </p:to>
                                    </p:set>
                                    <p:animEffect transition="in" filter="wipe(left)">
                                      <p:cBhvr>
                                        <p:cTn id="36" dur="500"/>
                                        <p:tgtEl>
                                          <p:spTgt spid="2">
                                            <p:graphicEl>
                                              <a:dgm id="{A6059B5E-BD2B-4ADC-B168-21962F8B0F6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FCC6A5CD-C356-4AB1-8380-4CEF690D4542}"/>
                                            </p:graphicEl>
                                          </p:spTgt>
                                        </p:tgtEl>
                                        <p:attrNameLst>
                                          <p:attrName>style.visibility</p:attrName>
                                        </p:attrNameLst>
                                      </p:cBhvr>
                                      <p:to>
                                        <p:strVal val="visible"/>
                                      </p:to>
                                    </p:set>
                                    <p:animEffect transition="in" filter="wipe(left)">
                                      <p:cBhvr>
                                        <p:cTn id="41" dur="500"/>
                                        <p:tgtEl>
                                          <p:spTgt spid="2">
                                            <p:graphicEl>
                                              <a:dgm id="{FCC6A5CD-C356-4AB1-8380-4CEF690D454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graphicEl>
                                              <a:dgm id="{78D99540-0812-42AB-9512-13F0CAAFADF0}"/>
                                            </p:graphicEl>
                                          </p:spTgt>
                                        </p:tgtEl>
                                        <p:attrNameLst>
                                          <p:attrName>style.visibility</p:attrName>
                                        </p:attrNameLst>
                                      </p:cBhvr>
                                      <p:to>
                                        <p:strVal val="visible"/>
                                      </p:to>
                                    </p:set>
                                    <p:animEffect transition="in" filter="wipe(left)">
                                      <p:cBhvr>
                                        <p:cTn id="46" dur="500"/>
                                        <p:tgtEl>
                                          <p:spTgt spid="2">
                                            <p:graphicEl>
                                              <a:dgm id="{78D99540-0812-42AB-9512-13F0CAAFADF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
                                            <p:graphicEl>
                                              <a:dgm id="{2EEA2017-6750-48EC-B610-65CDE732BB47}"/>
                                            </p:graphicEl>
                                          </p:spTgt>
                                        </p:tgtEl>
                                        <p:attrNameLst>
                                          <p:attrName>style.visibility</p:attrName>
                                        </p:attrNameLst>
                                      </p:cBhvr>
                                      <p:to>
                                        <p:strVal val="visible"/>
                                      </p:to>
                                    </p:set>
                                    <p:animEffect transition="in" filter="wipe(left)">
                                      <p:cBhvr>
                                        <p:cTn id="51" dur="500"/>
                                        <p:tgtEl>
                                          <p:spTgt spid="2">
                                            <p:graphicEl>
                                              <a:dgm id="{2EEA2017-6750-48EC-B610-65CDE732BB4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
                                            <p:graphicEl>
                                              <a:dgm id="{8FF142FF-280C-464B-8AEE-838B95A48EB0}"/>
                                            </p:graphicEl>
                                          </p:spTgt>
                                        </p:tgtEl>
                                        <p:attrNameLst>
                                          <p:attrName>style.visibility</p:attrName>
                                        </p:attrNameLst>
                                      </p:cBhvr>
                                      <p:to>
                                        <p:strVal val="visible"/>
                                      </p:to>
                                    </p:set>
                                    <p:animEffect transition="in" filter="wipe(left)">
                                      <p:cBhvr>
                                        <p:cTn id="56" dur="500"/>
                                        <p:tgtEl>
                                          <p:spTgt spid="2">
                                            <p:graphicEl>
                                              <a:dgm id="{8FF142FF-280C-464B-8AEE-838B95A48EB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69917D77-2D02-49D4-97A4-28C3EB37B298}"/>
                                            </p:graphicEl>
                                          </p:spTgt>
                                        </p:tgtEl>
                                        <p:attrNameLst>
                                          <p:attrName>style.visibility</p:attrName>
                                        </p:attrNameLst>
                                      </p:cBhvr>
                                      <p:to>
                                        <p:strVal val="visible"/>
                                      </p:to>
                                    </p:set>
                                    <p:animEffect transition="in" filter="wipe(left)">
                                      <p:cBhvr>
                                        <p:cTn id="61" dur="500"/>
                                        <p:tgtEl>
                                          <p:spTgt spid="2">
                                            <p:graphicEl>
                                              <a:dgm id="{69917D77-2D02-49D4-97A4-28C3EB37B29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388242DB-4BDD-442B-9FBF-B41D1C0CF917}"/>
                                            </p:graphicEl>
                                          </p:spTgt>
                                        </p:tgtEl>
                                        <p:attrNameLst>
                                          <p:attrName>style.visibility</p:attrName>
                                        </p:attrNameLst>
                                      </p:cBhvr>
                                      <p:to>
                                        <p:strVal val="visible"/>
                                      </p:to>
                                    </p:set>
                                    <p:animEffect transition="in" filter="wipe(left)">
                                      <p:cBhvr>
                                        <p:cTn id="66" dur="500"/>
                                        <p:tgtEl>
                                          <p:spTgt spid="2">
                                            <p:graphicEl>
                                              <a:dgm id="{388242DB-4BDD-442B-9FBF-B41D1C0CF917}"/>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graphicEl>
                                              <a:dgm id="{95BB56E6-DD29-4A3F-B65C-0285C72F6AC5}"/>
                                            </p:graphicEl>
                                          </p:spTgt>
                                        </p:tgtEl>
                                        <p:attrNameLst>
                                          <p:attrName>style.visibility</p:attrName>
                                        </p:attrNameLst>
                                      </p:cBhvr>
                                      <p:to>
                                        <p:strVal val="visible"/>
                                      </p:to>
                                    </p:set>
                                    <p:animEffect transition="in" filter="wipe(left)">
                                      <p:cBhvr>
                                        <p:cTn id="71" dur="500"/>
                                        <p:tgtEl>
                                          <p:spTgt spid="2">
                                            <p:graphicEl>
                                              <a:dgm id="{95BB56E6-DD29-4A3F-B65C-0285C72F6A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AAA5D3B-A3EB-BAE5-4F43-FE8D5B1A1F48}"/>
              </a:ext>
            </a:extLst>
          </p:cNvPr>
          <p:cNvPicPr>
            <a:picLocks noChangeAspect="1"/>
          </p:cNvPicPr>
          <p:nvPr/>
        </p:nvPicPr>
        <p:blipFill>
          <a:blip r:embed="rId4"/>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889C7ED3-698F-E5A7-0514-39A8D08A76F9}"/>
              </a:ext>
            </a:extLst>
          </p:cNvPr>
          <p:cNvSpPr txBox="1"/>
          <p:nvPr/>
        </p:nvSpPr>
        <p:spPr>
          <a:xfrm>
            <a:off x="1201669" y="729200"/>
            <a:ext cx="2819095" cy="923330"/>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Sitka Subheading" pitchFamily="2" charset="0"/>
              </a:rPr>
              <a:t>Výuka</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základních</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zásad</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oblékání</a:t>
            </a:r>
            <a:r>
              <a:rPr lang="es-ES" b="1" dirty="0">
                <a:solidFill>
                  <a:schemeClr val="bg1"/>
                </a:solidFill>
                <a:effectLst>
                  <a:outerShdw blurRad="38100" dist="38100" dir="2700000" algn="tl">
                    <a:srgbClr val="000000">
                      <a:alpha val="43137"/>
                    </a:srgbClr>
                  </a:outerShdw>
                </a:effectLst>
                <a:latin typeface="Sitka Subheading" pitchFamily="2" charset="0"/>
              </a:rPr>
              <a:t>
</a:t>
            </a:r>
          </a:p>
        </p:txBody>
      </p:sp>
      <p:sp>
        <p:nvSpPr>
          <p:cNvPr id="6" name="CuadroTexto 5">
            <a:extLst>
              <a:ext uri="{FF2B5EF4-FFF2-40B4-BE49-F238E27FC236}">
                <a16:creationId xmlns:a16="http://schemas.microsoft.com/office/drawing/2014/main" id="{49C09E5D-907E-5C32-369B-85584A30D8ED}"/>
              </a:ext>
            </a:extLst>
          </p:cNvPr>
          <p:cNvSpPr txBox="1"/>
          <p:nvPr/>
        </p:nvSpPr>
        <p:spPr>
          <a:xfrm>
            <a:off x="5182995" y="168016"/>
            <a:ext cx="6126480" cy="800219"/>
          </a:xfrm>
          <a:prstGeom prst="rect">
            <a:avLst/>
          </a:prstGeom>
          <a:noFill/>
        </p:spPr>
        <p:txBody>
          <a:bodyPr wrap="square">
            <a:spAutoFit/>
          </a:bodyPr>
          <a:lstStyle/>
          <a:p>
            <a:pPr>
              <a:spcBef>
                <a:spcPts val="1200"/>
              </a:spcBef>
            </a:pPr>
            <a:r>
              <a:rPr lang="es-ES" b="1" dirty="0" err="1"/>
              <a:t>Učte</a:t>
            </a:r>
            <a:r>
              <a:rPr lang="es-ES" b="1" dirty="0"/>
              <a:t> </a:t>
            </a:r>
            <a:r>
              <a:rPr lang="es-ES" b="1" dirty="0" err="1"/>
              <a:t>své</a:t>
            </a:r>
            <a:r>
              <a:rPr lang="es-ES" b="1" dirty="0"/>
              <a:t> </a:t>
            </a:r>
            <a:r>
              <a:rPr lang="es-ES" b="1" dirty="0" err="1"/>
              <a:t>děti</a:t>
            </a:r>
            <a:r>
              <a:rPr lang="es-ES" b="1" dirty="0"/>
              <a:t> </a:t>
            </a:r>
            <a:r>
              <a:rPr lang="es-ES" b="1" dirty="0" err="1"/>
              <a:t>těmto</a:t>
            </a:r>
            <a:r>
              <a:rPr lang="es-ES" b="1" dirty="0"/>
              <a:t> </a:t>
            </a:r>
            <a:r>
              <a:rPr lang="es-ES" b="1" dirty="0" err="1"/>
              <a:t>zásadám</a:t>
            </a:r>
            <a:r>
              <a:rPr lang="es-ES" b="1" dirty="0"/>
              <a:t> o </a:t>
            </a:r>
            <a:r>
              <a:rPr lang="es-ES" b="1" dirty="0" err="1"/>
              <a:t>oblékání</a:t>
            </a:r>
            <a:r>
              <a:rPr lang="es-ES" b="1" dirty="0"/>
              <a:t>:
</a:t>
            </a:r>
          </a:p>
        </p:txBody>
      </p:sp>
      <p:pic>
        <p:nvPicPr>
          <p:cNvPr id="3" name="Imagen 2" descr="Un grupo de niños posando para una foto&#10;&#10;Descripción generada automáticamente con confianza media">
            <a:extLst>
              <a:ext uri="{FF2B5EF4-FFF2-40B4-BE49-F238E27FC236}">
                <a16:creationId xmlns:a16="http://schemas.microsoft.com/office/drawing/2014/main" id="{900D8BB3-061C-5C31-711E-AE8541479F54}"/>
              </a:ext>
            </a:extLst>
          </p:cNvPr>
          <p:cNvPicPr>
            <a:picLocks noChangeAspect="1"/>
          </p:cNvPicPr>
          <p:nvPr/>
        </p:nvPicPr>
        <p:blipFill rotWithShape="1">
          <a:blip r:embed="rId5">
            <a:extLst>
              <a:ext uri="{28A0092B-C50C-407E-A947-70E740481C1C}">
                <a14:useLocalDpi xmlns:a14="http://schemas.microsoft.com/office/drawing/2010/main" val="0"/>
              </a:ext>
            </a:extLst>
          </a:blip>
          <a:srcRect l="53450"/>
          <a:stretch/>
        </p:blipFill>
        <p:spPr>
          <a:xfrm>
            <a:off x="382359" y="1990896"/>
            <a:ext cx="3947542" cy="477419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graphicFrame>
        <p:nvGraphicFramePr>
          <p:cNvPr id="9" name="Diagrama 8">
            <a:extLst>
              <a:ext uri="{FF2B5EF4-FFF2-40B4-BE49-F238E27FC236}">
                <a16:creationId xmlns:a16="http://schemas.microsoft.com/office/drawing/2014/main" id="{DED83523-DC13-DB7B-C042-138AC3A7E2B8}"/>
              </a:ext>
            </a:extLst>
          </p:cNvPr>
          <p:cNvGraphicFramePr/>
          <p:nvPr>
            <p:extLst>
              <p:ext uri="{D42A27DB-BD31-4B8C-83A1-F6EECF244321}">
                <p14:modId xmlns:p14="http://schemas.microsoft.com/office/powerpoint/2010/main" val="266534822"/>
              </p:ext>
            </p:extLst>
          </p:nvPr>
        </p:nvGraphicFramePr>
        <p:xfrm>
          <a:off x="4682350" y="352682"/>
          <a:ext cx="7379179" cy="676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270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graphicEl>
                                              <a:dgm id="{870EBB98-1F6B-4187-941E-830AAC710F30}"/>
                                            </p:graphicEl>
                                          </p:spTgt>
                                        </p:tgtEl>
                                        <p:attrNameLst>
                                          <p:attrName>style.visibility</p:attrName>
                                        </p:attrNameLst>
                                      </p:cBhvr>
                                      <p:to>
                                        <p:strVal val="visible"/>
                                      </p:to>
                                    </p:set>
                                    <p:animEffect transition="in" filter="wipe(left)">
                                      <p:cBhvr>
                                        <p:cTn id="14" dur="500"/>
                                        <p:tgtEl>
                                          <p:spTgt spid="9">
                                            <p:graphicEl>
                                              <a:dgm id="{870EBB98-1F6B-4187-941E-830AAC710F30}"/>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graphicEl>
                                              <a:dgm id="{87C4CA99-829F-48AB-92F0-3725F81AF9DD}"/>
                                            </p:graphicEl>
                                          </p:spTgt>
                                        </p:tgtEl>
                                        <p:attrNameLst>
                                          <p:attrName>style.visibility</p:attrName>
                                        </p:attrNameLst>
                                      </p:cBhvr>
                                      <p:to>
                                        <p:strVal val="visible"/>
                                      </p:to>
                                    </p:set>
                                    <p:animEffect transition="in" filter="wipe(left)">
                                      <p:cBhvr>
                                        <p:cTn id="19" dur="500"/>
                                        <p:tgtEl>
                                          <p:spTgt spid="9">
                                            <p:graphicEl>
                                              <a:dgm id="{87C4CA99-829F-48AB-92F0-3725F81AF9D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graphicEl>
                                              <a:dgm id="{096EB040-2747-4E44-980F-19DF624ADA36}"/>
                                            </p:graphicEl>
                                          </p:spTgt>
                                        </p:tgtEl>
                                        <p:attrNameLst>
                                          <p:attrName>style.visibility</p:attrName>
                                        </p:attrNameLst>
                                      </p:cBhvr>
                                      <p:to>
                                        <p:strVal val="visible"/>
                                      </p:to>
                                    </p:set>
                                    <p:animEffect transition="in" filter="wipe(left)">
                                      <p:cBhvr>
                                        <p:cTn id="24" dur="500"/>
                                        <p:tgtEl>
                                          <p:spTgt spid="9">
                                            <p:graphicEl>
                                              <a:dgm id="{096EB040-2747-4E44-980F-19DF624ADA3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graphicEl>
                                              <a:dgm id="{BC390AA9-EF37-4F03-90F2-EB61B6101978}"/>
                                            </p:graphicEl>
                                          </p:spTgt>
                                        </p:tgtEl>
                                        <p:attrNameLst>
                                          <p:attrName>style.visibility</p:attrName>
                                        </p:attrNameLst>
                                      </p:cBhvr>
                                      <p:to>
                                        <p:strVal val="visible"/>
                                      </p:to>
                                    </p:set>
                                    <p:animEffect transition="in" filter="wipe(left)">
                                      <p:cBhvr>
                                        <p:cTn id="29" dur="500"/>
                                        <p:tgtEl>
                                          <p:spTgt spid="9">
                                            <p:graphicEl>
                                              <a:dgm id="{BC390AA9-EF37-4F03-90F2-EB61B610197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graphicEl>
                                              <a:dgm id="{1A2550EB-C12D-4610-8359-3C2B27FB53F9}"/>
                                            </p:graphicEl>
                                          </p:spTgt>
                                        </p:tgtEl>
                                        <p:attrNameLst>
                                          <p:attrName>style.visibility</p:attrName>
                                        </p:attrNameLst>
                                      </p:cBhvr>
                                      <p:to>
                                        <p:strVal val="visible"/>
                                      </p:to>
                                    </p:set>
                                    <p:animEffect transition="in" filter="wipe(left)">
                                      <p:cBhvr>
                                        <p:cTn id="34" dur="500"/>
                                        <p:tgtEl>
                                          <p:spTgt spid="9">
                                            <p:graphicEl>
                                              <a:dgm id="{1A2550EB-C12D-4610-8359-3C2B27FB53F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B5EC235-78C6-6974-B317-60B15690590B}"/>
              </a:ext>
            </a:extLst>
          </p:cNvPr>
          <p:cNvGraphicFramePr/>
          <p:nvPr>
            <p:extLst>
              <p:ext uri="{D42A27DB-BD31-4B8C-83A1-F6EECF244321}">
                <p14:modId xmlns:p14="http://schemas.microsoft.com/office/powerpoint/2010/main" val="3485839527"/>
              </p:ext>
            </p:extLst>
          </p:nvPr>
        </p:nvGraphicFramePr>
        <p:xfrm>
          <a:off x="4868023" y="466344"/>
          <a:ext cx="7193505" cy="6346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1E66FB00-5D54-8A20-4BB2-F5B8800C1EE8}"/>
              </a:ext>
            </a:extLst>
          </p:cNvPr>
          <p:cNvPicPr>
            <a:picLocks noChangeAspect="1"/>
          </p:cNvPicPr>
          <p:nvPr/>
        </p:nvPicPr>
        <p:blipFill>
          <a:blip r:embed="rId9"/>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4AD717ED-A265-3B7E-7891-10C84886FD88}"/>
              </a:ext>
            </a:extLst>
          </p:cNvPr>
          <p:cNvSpPr txBox="1"/>
          <p:nvPr/>
        </p:nvSpPr>
        <p:spPr>
          <a:xfrm>
            <a:off x="1156845" y="648517"/>
            <a:ext cx="2819095" cy="923330"/>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Sitka Subheading" pitchFamily="2" charset="0"/>
              </a:rPr>
              <a:t>Výuka</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základních</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zásad</a:t>
            </a:r>
            <a:r>
              <a:rPr lang="es-ES" b="1" dirty="0">
                <a:solidFill>
                  <a:schemeClr val="bg1"/>
                </a:solidFill>
                <a:effectLst>
                  <a:outerShdw blurRad="38100" dist="38100" dir="2700000" algn="tl">
                    <a:srgbClr val="000000">
                      <a:alpha val="43137"/>
                    </a:srgbClr>
                  </a:outerShdw>
                </a:effectLst>
                <a:latin typeface="Sitka Subheading" pitchFamily="2" charset="0"/>
              </a:rPr>
              <a:t> </a:t>
            </a:r>
            <a:r>
              <a:rPr lang="es-ES" b="1" dirty="0" err="1">
                <a:solidFill>
                  <a:schemeClr val="bg1"/>
                </a:solidFill>
                <a:effectLst>
                  <a:outerShdw blurRad="38100" dist="38100" dir="2700000" algn="tl">
                    <a:srgbClr val="000000">
                      <a:alpha val="43137"/>
                    </a:srgbClr>
                  </a:outerShdw>
                </a:effectLst>
                <a:latin typeface="Sitka Subheading" pitchFamily="2" charset="0"/>
              </a:rPr>
              <a:t>oblékání</a:t>
            </a:r>
            <a:r>
              <a:rPr lang="es-ES" b="1" dirty="0">
                <a:solidFill>
                  <a:schemeClr val="bg1"/>
                </a:solidFill>
                <a:effectLst>
                  <a:outerShdw blurRad="38100" dist="38100" dir="2700000" algn="tl">
                    <a:srgbClr val="000000">
                      <a:alpha val="43137"/>
                    </a:srgbClr>
                  </a:outerShdw>
                </a:effectLst>
                <a:latin typeface="Sitka Subheading" pitchFamily="2" charset="0"/>
              </a:rPr>
              <a:t>
</a:t>
            </a:r>
          </a:p>
        </p:txBody>
      </p:sp>
      <p:sp>
        <p:nvSpPr>
          <p:cNvPr id="9" name="CuadroTexto 8">
            <a:extLst>
              <a:ext uri="{FF2B5EF4-FFF2-40B4-BE49-F238E27FC236}">
                <a16:creationId xmlns:a16="http://schemas.microsoft.com/office/drawing/2014/main" id="{D0CD7BD2-0800-B6F5-EE3F-00194A2F8707}"/>
              </a:ext>
            </a:extLst>
          </p:cNvPr>
          <p:cNvSpPr txBox="1"/>
          <p:nvPr/>
        </p:nvSpPr>
        <p:spPr>
          <a:xfrm>
            <a:off x="5182995" y="104008"/>
            <a:ext cx="6126480" cy="800219"/>
          </a:xfrm>
          <a:prstGeom prst="rect">
            <a:avLst/>
          </a:prstGeom>
          <a:noFill/>
        </p:spPr>
        <p:txBody>
          <a:bodyPr wrap="square">
            <a:spAutoFit/>
          </a:bodyPr>
          <a:lstStyle/>
          <a:p>
            <a:pPr>
              <a:spcBef>
                <a:spcPts val="1200"/>
              </a:spcBef>
            </a:pPr>
            <a:r>
              <a:rPr lang="es-ES" b="1" dirty="0" err="1"/>
              <a:t>Učte</a:t>
            </a:r>
            <a:r>
              <a:rPr lang="es-ES" b="1" dirty="0"/>
              <a:t> </a:t>
            </a:r>
            <a:r>
              <a:rPr lang="es-ES" b="1" dirty="0" err="1"/>
              <a:t>své</a:t>
            </a:r>
            <a:r>
              <a:rPr lang="es-ES" b="1" dirty="0"/>
              <a:t> </a:t>
            </a:r>
            <a:r>
              <a:rPr lang="es-ES" b="1" dirty="0" err="1"/>
              <a:t>děti</a:t>
            </a:r>
            <a:r>
              <a:rPr lang="es-ES" b="1" dirty="0"/>
              <a:t> </a:t>
            </a:r>
            <a:r>
              <a:rPr lang="es-ES" b="1" dirty="0" err="1"/>
              <a:t>těmto</a:t>
            </a:r>
            <a:r>
              <a:rPr lang="es-ES" b="1" dirty="0"/>
              <a:t> </a:t>
            </a:r>
            <a:r>
              <a:rPr lang="es-ES" b="1" dirty="0" err="1"/>
              <a:t>zásadám</a:t>
            </a:r>
            <a:r>
              <a:rPr lang="es-ES" b="1" dirty="0"/>
              <a:t> o </a:t>
            </a:r>
            <a:r>
              <a:rPr lang="es-ES" b="1" dirty="0" err="1"/>
              <a:t>oblékání</a:t>
            </a:r>
            <a:r>
              <a:rPr lang="es-ES" b="1" dirty="0"/>
              <a:t>:
</a:t>
            </a:r>
          </a:p>
        </p:txBody>
      </p:sp>
      <p:pic>
        <p:nvPicPr>
          <p:cNvPr id="3" name="Imagen 2" descr="Imagen que contiene persona, interior, parado, sostener&#10;&#10;Descripción generada automáticamente">
            <a:extLst>
              <a:ext uri="{FF2B5EF4-FFF2-40B4-BE49-F238E27FC236}">
                <a16:creationId xmlns:a16="http://schemas.microsoft.com/office/drawing/2014/main" id="{ABFE7A0B-94D2-B1A9-A8A8-29E301988E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855" y="1959304"/>
            <a:ext cx="4203281" cy="236153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DE63F664-0AFD-9316-E635-FBF88F511B3E}"/>
              </a:ext>
            </a:extLst>
          </p:cNvPr>
          <p:cNvPicPr>
            <a:picLocks noChangeAspect="1"/>
          </p:cNvPicPr>
          <p:nvPr/>
        </p:nvPicPr>
        <p:blipFill rotWithShape="1">
          <a:blip r:embed="rId11"/>
          <a:srcRect t="2053" b="1993"/>
          <a:stretch/>
        </p:blipFill>
        <p:spPr>
          <a:xfrm>
            <a:off x="313855" y="4522028"/>
            <a:ext cx="4203281" cy="220568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6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graphicEl>
                                              <a:dgm id="{DBDC25D0-BD24-439E-B680-AF1C1421B08F}"/>
                                            </p:graphicEl>
                                          </p:spTgt>
                                        </p:tgtEl>
                                        <p:attrNameLst>
                                          <p:attrName>style.visibility</p:attrName>
                                        </p:attrNameLst>
                                      </p:cBhvr>
                                      <p:to>
                                        <p:strVal val="visible"/>
                                      </p:to>
                                    </p:set>
                                    <p:anim calcmode="lin" valueType="num">
                                      <p:cBhvr>
                                        <p:cTn id="14" dur="500" fill="hold"/>
                                        <p:tgtEl>
                                          <p:spTgt spid="2">
                                            <p:graphicEl>
                                              <a:dgm id="{DBDC25D0-BD24-439E-B680-AF1C1421B08F}"/>
                                            </p:graphicEl>
                                          </p:spTgt>
                                        </p:tgtEl>
                                        <p:attrNameLst>
                                          <p:attrName>ppt_w</p:attrName>
                                        </p:attrNameLst>
                                      </p:cBhvr>
                                      <p:tavLst>
                                        <p:tav tm="0">
                                          <p:val>
                                            <p:fltVal val="0"/>
                                          </p:val>
                                        </p:tav>
                                        <p:tav tm="100000">
                                          <p:val>
                                            <p:strVal val="#ppt_w"/>
                                          </p:val>
                                        </p:tav>
                                      </p:tavLst>
                                    </p:anim>
                                    <p:anim calcmode="lin" valueType="num">
                                      <p:cBhvr>
                                        <p:cTn id="15" dur="500" fill="hold"/>
                                        <p:tgtEl>
                                          <p:spTgt spid="2">
                                            <p:graphicEl>
                                              <a:dgm id="{DBDC25D0-BD24-439E-B680-AF1C1421B08F}"/>
                                            </p:graphicEl>
                                          </p:spTgt>
                                        </p:tgtEl>
                                        <p:attrNameLst>
                                          <p:attrName>ppt_h</p:attrName>
                                        </p:attrNameLst>
                                      </p:cBhvr>
                                      <p:tavLst>
                                        <p:tav tm="0">
                                          <p:val>
                                            <p:fltVal val="0"/>
                                          </p:val>
                                        </p:tav>
                                        <p:tav tm="100000">
                                          <p:val>
                                            <p:strVal val="#ppt_h"/>
                                          </p:val>
                                        </p:tav>
                                      </p:tavLst>
                                    </p:anim>
                                    <p:animEffect transition="in" filter="fade">
                                      <p:cBhvr>
                                        <p:cTn id="16" dur="500"/>
                                        <p:tgtEl>
                                          <p:spTgt spid="2">
                                            <p:graphicEl>
                                              <a:dgm id="{DBDC25D0-BD24-439E-B680-AF1C1421B08F}"/>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graphicEl>
                                              <a:dgm id="{AC76FB05-82AD-4627-B021-CC98E0E11D01}"/>
                                            </p:graphicEl>
                                          </p:spTgt>
                                        </p:tgtEl>
                                        <p:attrNameLst>
                                          <p:attrName>style.visibility</p:attrName>
                                        </p:attrNameLst>
                                      </p:cBhvr>
                                      <p:to>
                                        <p:strVal val="visible"/>
                                      </p:to>
                                    </p:set>
                                    <p:animEffect transition="in" filter="wipe(left)">
                                      <p:cBhvr>
                                        <p:cTn id="19" dur="500"/>
                                        <p:tgtEl>
                                          <p:spTgt spid="2">
                                            <p:graphicEl>
                                              <a:dgm id="{AC76FB05-82AD-4627-B021-CC98E0E11D01}"/>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graphicEl>
                                              <a:dgm id="{23F900B0-476D-42C1-BD58-902D600116B2}"/>
                                            </p:graphicEl>
                                          </p:spTgt>
                                        </p:tgtEl>
                                        <p:attrNameLst>
                                          <p:attrName>style.visibility</p:attrName>
                                        </p:attrNameLst>
                                      </p:cBhvr>
                                      <p:to>
                                        <p:strVal val="visible"/>
                                      </p:to>
                                    </p:set>
                                    <p:anim calcmode="lin" valueType="num">
                                      <p:cBhvr>
                                        <p:cTn id="24" dur="500" fill="hold"/>
                                        <p:tgtEl>
                                          <p:spTgt spid="2">
                                            <p:graphicEl>
                                              <a:dgm id="{23F900B0-476D-42C1-BD58-902D600116B2}"/>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23F900B0-476D-42C1-BD58-902D600116B2}"/>
                                            </p:graphicEl>
                                          </p:spTgt>
                                        </p:tgtEl>
                                        <p:attrNameLst>
                                          <p:attrName>ppt_h</p:attrName>
                                        </p:attrNameLst>
                                      </p:cBhvr>
                                      <p:tavLst>
                                        <p:tav tm="0">
                                          <p:val>
                                            <p:fltVal val="0"/>
                                          </p:val>
                                        </p:tav>
                                        <p:tav tm="100000">
                                          <p:val>
                                            <p:strVal val="#ppt_h"/>
                                          </p:val>
                                        </p:tav>
                                      </p:tavLst>
                                    </p:anim>
                                    <p:animEffect transition="in" filter="fade">
                                      <p:cBhvr>
                                        <p:cTn id="26" dur="500"/>
                                        <p:tgtEl>
                                          <p:spTgt spid="2">
                                            <p:graphicEl>
                                              <a:dgm id="{23F900B0-476D-42C1-BD58-902D600116B2}"/>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graphicEl>
                                              <a:dgm id="{F6FFE740-6F33-4E1F-8FFA-8A778439CC88}"/>
                                            </p:graphicEl>
                                          </p:spTgt>
                                        </p:tgtEl>
                                        <p:attrNameLst>
                                          <p:attrName>style.visibility</p:attrName>
                                        </p:attrNameLst>
                                      </p:cBhvr>
                                      <p:to>
                                        <p:strVal val="visible"/>
                                      </p:to>
                                    </p:set>
                                    <p:animEffect transition="in" filter="wipe(left)">
                                      <p:cBhvr>
                                        <p:cTn id="29" dur="500"/>
                                        <p:tgtEl>
                                          <p:spTgt spid="2">
                                            <p:graphicEl>
                                              <a:dgm id="{F6FFE740-6F33-4E1F-8FFA-8A778439CC8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graphicEl>
                                              <a:dgm id="{8ADB062E-58F8-4CD2-9310-5FAE901422DA}"/>
                                            </p:graphicEl>
                                          </p:spTgt>
                                        </p:tgtEl>
                                        <p:attrNameLst>
                                          <p:attrName>style.visibility</p:attrName>
                                        </p:attrNameLst>
                                      </p:cBhvr>
                                      <p:to>
                                        <p:strVal val="visible"/>
                                      </p:to>
                                    </p:set>
                                    <p:anim calcmode="lin" valueType="num">
                                      <p:cBhvr>
                                        <p:cTn id="34" dur="500" fill="hold"/>
                                        <p:tgtEl>
                                          <p:spTgt spid="2">
                                            <p:graphicEl>
                                              <a:dgm id="{8ADB062E-58F8-4CD2-9310-5FAE901422DA}"/>
                                            </p:graphicEl>
                                          </p:spTgt>
                                        </p:tgtEl>
                                        <p:attrNameLst>
                                          <p:attrName>ppt_w</p:attrName>
                                        </p:attrNameLst>
                                      </p:cBhvr>
                                      <p:tavLst>
                                        <p:tav tm="0">
                                          <p:val>
                                            <p:fltVal val="0"/>
                                          </p:val>
                                        </p:tav>
                                        <p:tav tm="100000">
                                          <p:val>
                                            <p:strVal val="#ppt_w"/>
                                          </p:val>
                                        </p:tav>
                                      </p:tavLst>
                                    </p:anim>
                                    <p:anim calcmode="lin" valueType="num">
                                      <p:cBhvr>
                                        <p:cTn id="35" dur="500" fill="hold"/>
                                        <p:tgtEl>
                                          <p:spTgt spid="2">
                                            <p:graphicEl>
                                              <a:dgm id="{8ADB062E-58F8-4CD2-9310-5FAE901422DA}"/>
                                            </p:graphicEl>
                                          </p:spTgt>
                                        </p:tgtEl>
                                        <p:attrNameLst>
                                          <p:attrName>ppt_h</p:attrName>
                                        </p:attrNameLst>
                                      </p:cBhvr>
                                      <p:tavLst>
                                        <p:tav tm="0">
                                          <p:val>
                                            <p:fltVal val="0"/>
                                          </p:val>
                                        </p:tav>
                                        <p:tav tm="100000">
                                          <p:val>
                                            <p:strVal val="#ppt_h"/>
                                          </p:val>
                                        </p:tav>
                                      </p:tavLst>
                                    </p:anim>
                                    <p:animEffect transition="in" filter="fade">
                                      <p:cBhvr>
                                        <p:cTn id="36" dur="500"/>
                                        <p:tgtEl>
                                          <p:spTgt spid="2">
                                            <p:graphicEl>
                                              <a:dgm id="{8ADB062E-58F8-4CD2-9310-5FAE901422DA}"/>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
                                            <p:graphicEl>
                                              <a:dgm id="{8ACE5C83-AB8F-442C-9838-ABA68D0572EC}"/>
                                            </p:graphicEl>
                                          </p:spTgt>
                                        </p:tgtEl>
                                        <p:attrNameLst>
                                          <p:attrName>style.visibility</p:attrName>
                                        </p:attrNameLst>
                                      </p:cBhvr>
                                      <p:to>
                                        <p:strVal val="visible"/>
                                      </p:to>
                                    </p:set>
                                    <p:animEffect transition="in" filter="wipe(left)">
                                      <p:cBhvr>
                                        <p:cTn id="39" dur="500"/>
                                        <p:tgtEl>
                                          <p:spTgt spid="2">
                                            <p:graphicEl>
                                              <a:dgm id="{8ACE5C83-AB8F-442C-9838-ABA68D0572EC}"/>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2">
                                            <p:graphicEl>
                                              <a:dgm id="{1CC5BE59-63A1-4E6B-A87E-C031090837E9}"/>
                                            </p:graphicEl>
                                          </p:spTgt>
                                        </p:tgtEl>
                                        <p:attrNameLst>
                                          <p:attrName>style.visibility</p:attrName>
                                        </p:attrNameLst>
                                      </p:cBhvr>
                                      <p:to>
                                        <p:strVal val="visible"/>
                                      </p:to>
                                    </p:set>
                                    <p:anim calcmode="lin" valueType="num">
                                      <p:cBhvr>
                                        <p:cTn id="51" dur="500" fill="hold"/>
                                        <p:tgtEl>
                                          <p:spTgt spid="2">
                                            <p:graphicEl>
                                              <a:dgm id="{1CC5BE59-63A1-4E6B-A87E-C031090837E9}"/>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CC5BE59-63A1-4E6B-A87E-C031090837E9}"/>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CC5BE59-63A1-4E6B-A87E-C031090837E9}"/>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412E5B0F-47A0-4CBA-9B81-4A77E2553D96}"/>
                                            </p:graphicEl>
                                          </p:spTgt>
                                        </p:tgtEl>
                                        <p:attrNameLst>
                                          <p:attrName>style.visibility</p:attrName>
                                        </p:attrNameLst>
                                      </p:cBhvr>
                                      <p:to>
                                        <p:strVal val="visible"/>
                                      </p:to>
                                    </p:set>
                                    <p:animEffect transition="in" filter="wipe(left)">
                                      <p:cBhvr>
                                        <p:cTn id="56" dur="500"/>
                                        <p:tgtEl>
                                          <p:spTgt spid="2">
                                            <p:graphicEl>
                                              <a:dgm id="{412E5B0F-47A0-4CBA-9B81-4A77E2553D96}"/>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
                                            <p:graphicEl>
                                              <a:dgm id="{13DF9E76-A38C-4EBA-9A36-D58D2E494070}"/>
                                            </p:graphicEl>
                                          </p:spTgt>
                                        </p:tgtEl>
                                        <p:attrNameLst>
                                          <p:attrName>style.visibility</p:attrName>
                                        </p:attrNameLst>
                                      </p:cBhvr>
                                      <p:to>
                                        <p:strVal val="visible"/>
                                      </p:to>
                                    </p:set>
                                    <p:anim calcmode="lin" valueType="num">
                                      <p:cBhvr>
                                        <p:cTn id="61" dur="500" fill="hold"/>
                                        <p:tgtEl>
                                          <p:spTgt spid="2">
                                            <p:graphicEl>
                                              <a:dgm id="{13DF9E76-A38C-4EBA-9A36-D58D2E494070}"/>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13DF9E76-A38C-4EBA-9A36-D58D2E494070}"/>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13DF9E76-A38C-4EBA-9A36-D58D2E494070}"/>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graphicEl>
                                              <a:dgm id="{F9DDAC2C-302C-4672-A272-1D544B29A579}"/>
                                            </p:graphicEl>
                                          </p:spTgt>
                                        </p:tgtEl>
                                        <p:attrNameLst>
                                          <p:attrName>style.visibility</p:attrName>
                                        </p:attrNameLst>
                                      </p:cBhvr>
                                      <p:to>
                                        <p:strVal val="visible"/>
                                      </p:to>
                                    </p:set>
                                    <p:animEffect transition="in" filter="wipe(left)">
                                      <p:cBhvr>
                                        <p:cTn id="66" dur="500"/>
                                        <p:tgtEl>
                                          <p:spTgt spid="2">
                                            <p:graphicEl>
                                              <a:dgm id="{F9DDAC2C-302C-4672-A272-1D544B29A5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5DD481-03E7-EC6F-4718-052385CDA1F0}"/>
              </a:ext>
            </a:extLst>
          </p:cNvPr>
          <p:cNvSpPr txBox="1"/>
          <p:nvPr/>
        </p:nvSpPr>
        <p:spPr>
          <a:xfrm>
            <a:off x="267461" y="392301"/>
            <a:ext cx="7358289" cy="1477328"/>
          </a:xfrm>
          <a:prstGeom prst="rect">
            <a:avLst/>
          </a:prstGeom>
          <a:noFill/>
        </p:spPr>
        <p:txBody>
          <a:bodyPr wrap="square">
            <a:spAutoFit/>
          </a:bodyPr>
          <a:lstStyle/>
          <a:p>
            <a:r>
              <a:rPr lang="en-US" b="1" dirty="0" err="1">
                <a:solidFill>
                  <a:srgbClr val="C00000"/>
                </a:solidFill>
              </a:rPr>
              <a:t>Móda</a:t>
            </a:r>
            <a:r>
              <a:rPr lang="en-US" b="1" dirty="0">
                <a:solidFill>
                  <a:srgbClr val="C00000"/>
                </a:solidFill>
              </a:rPr>
              <a:t> </a:t>
            </a:r>
            <a:r>
              <a:rPr lang="en-US" b="1" dirty="0" err="1">
                <a:solidFill>
                  <a:srgbClr val="C00000"/>
                </a:solidFill>
              </a:rPr>
              <a:t>vládne</a:t>
            </a:r>
            <a:r>
              <a:rPr lang="en-US" b="1" dirty="0">
                <a:solidFill>
                  <a:srgbClr val="C00000"/>
                </a:solidFill>
              </a:rPr>
              <a:t> </a:t>
            </a:r>
            <a:r>
              <a:rPr lang="en-US" b="1" dirty="0" err="1">
                <a:solidFill>
                  <a:srgbClr val="C00000"/>
                </a:solidFill>
              </a:rPr>
              <a:t>světu</a:t>
            </a:r>
            <a:r>
              <a:rPr lang="cs-CZ" b="1" dirty="0">
                <a:solidFill>
                  <a:srgbClr val="C00000"/>
                </a:solidFill>
              </a:rPr>
              <a:t>. J</a:t>
            </a:r>
            <a:r>
              <a:rPr lang="en-US" b="1" dirty="0">
                <a:solidFill>
                  <a:srgbClr val="C00000"/>
                </a:solidFill>
              </a:rPr>
              <a:t>e to </a:t>
            </a:r>
            <a:r>
              <a:rPr lang="en-US" b="1" dirty="0" err="1">
                <a:solidFill>
                  <a:srgbClr val="C00000"/>
                </a:solidFill>
              </a:rPr>
              <a:t>tyranská</a:t>
            </a:r>
            <a:r>
              <a:rPr lang="en-US" b="1" dirty="0">
                <a:solidFill>
                  <a:srgbClr val="C00000"/>
                </a:solidFill>
              </a:rPr>
              <a:t> </a:t>
            </a:r>
            <a:r>
              <a:rPr lang="en-US" b="1" dirty="0" err="1">
                <a:solidFill>
                  <a:srgbClr val="C00000"/>
                </a:solidFill>
              </a:rPr>
              <a:t>milenka</a:t>
            </a:r>
            <a:r>
              <a:rPr lang="en-US" b="1" dirty="0">
                <a:solidFill>
                  <a:srgbClr val="C00000"/>
                </a:solidFill>
              </a:rPr>
              <a:t>, </a:t>
            </a:r>
            <a:r>
              <a:rPr lang="en-US" b="1" dirty="0" err="1">
                <a:solidFill>
                  <a:srgbClr val="C00000"/>
                </a:solidFill>
              </a:rPr>
              <a:t>která</a:t>
            </a:r>
            <a:r>
              <a:rPr lang="en-US" b="1" dirty="0">
                <a:solidFill>
                  <a:srgbClr val="C00000"/>
                </a:solidFill>
              </a:rPr>
              <a:t> </a:t>
            </a:r>
            <a:r>
              <a:rPr lang="en-US" b="1" dirty="0" err="1">
                <a:solidFill>
                  <a:srgbClr val="C00000"/>
                </a:solidFill>
              </a:rPr>
              <a:t>často</a:t>
            </a:r>
            <a:r>
              <a:rPr lang="en-US" b="1" dirty="0">
                <a:solidFill>
                  <a:srgbClr val="C00000"/>
                </a:solidFill>
              </a:rPr>
              <a:t> </a:t>
            </a:r>
            <a:r>
              <a:rPr lang="en-US" b="1" dirty="0" err="1">
                <a:solidFill>
                  <a:srgbClr val="C00000"/>
                </a:solidFill>
              </a:rPr>
              <a:t>nutí</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oddané</a:t>
            </a:r>
            <a:r>
              <a:rPr lang="en-US" b="1" dirty="0">
                <a:solidFill>
                  <a:srgbClr val="C00000"/>
                </a:solidFill>
              </a:rPr>
              <a:t>, aby se </a:t>
            </a:r>
            <a:r>
              <a:rPr lang="en-US" b="1" dirty="0" err="1">
                <a:solidFill>
                  <a:srgbClr val="C00000"/>
                </a:solidFill>
              </a:rPr>
              <a:t>podrobili</a:t>
            </a:r>
            <a:r>
              <a:rPr lang="en-US" b="1" dirty="0">
                <a:solidFill>
                  <a:srgbClr val="C00000"/>
                </a:solidFill>
              </a:rPr>
              <a:t> </a:t>
            </a:r>
            <a:r>
              <a:rPr lang="en-US" b="1" dirty="0" err="1">
                <a:solidFill>
                  <a:srgbClr val="C00000"/>
                </a:solidFill>
              </a:rPr>
              <a:t>největším</a:t>
            </a:r>
            <a:r>
              <a:rPr lang="en-US" b="1" dirty="0">
                <a:solidFill>
                  <a:srgbClr val="C00000"/>
                </a:solidFill>
              </a:rPr>
              <a:t> </a:t>
            </a:r>
            <a:r>
              <a:rPr lang="en-US" b="1" dirty="0" err="1">
                <a:solidFill>
                  <a:srgbClr val="C00000"/>
                </a:solidFill>
              </a:rPr>
              <a:t>nepříjemnostem</a:t>
            </a:r>
            <a:r>
              <a:rPr lang="en-US" b="1" dirty="0">
                <a:solidFill>
                  <a:srgbClr val="C00000"/>
                </a:solidFill>
              </a:rPr>
              <a:t> a </a:t>
            </a:r>
            <a:r>
              <a:rPr lang="en-US" b="1" dirty="0" err="1">
                <a:solidFill>
                  <a:srgbClr val="C00000"/>
                </a:solidFill>
              </a:rPr>
              <a:t>nepohodlím</a:t>
            </a:r>
            <a:r>
              <a:rPr lang="en-US" b="1" dirty="0">
                <a:solidFill>
                  <a:srgbClr val="C00000"/>
                </a:solidFill>
              </a:rPr>
              <a:t>. </a:t>
            </a:r>
            <a:r>
              <a:rPr lang="en-US" b="1" dirty="0" err="1">
                <a:solidFill>
                  <a:srgbClr val="C00000"/>
                </a:solidFill>
              </a:rPr>
              <a:t>Móda</a:t>
            </a:r>
            <a:r>
              <a:rPr lang="en-US" b="1" dirty="0">
                <a:solidFill>
                  <a:srgbClr val="C00000"/>
                </a:solidFill>
              </a:rPr>
              <a:t> </a:t>
            </a:r>
            <a:r>
              <a:rPr lang="en-US" b="1" dirty="0" err="1">
                <a:solidFill>
                  <a:srgbClr val="C00000"/>
                </a:solidFill>
              </a:rPr>
              <a:t>daně</a:t>
            </a:r>
            <a:r>
              <a:rPr lang="en-US" b="1" dirty="0">
                <a:solidFill>
                  <a:srgbClr val="C00000"/>
                </a:solidFill>
              </a:rPr>
              <a:t> bez </a:t>
            </a:r>
            <a:r>
              <a:rPr lang="en-US" b="1" dirty="0" err="1">
                <a:solidFill>
                  <a:srgbClr val="C00000"/>
                </a:solidFill>
              </a:rPr>
              <a:t>důvodu</a:t>
            </a:r>
            <a:r>
              <a:rPr lang="en-US" b="1" dirty="0">
                <a:solidFill>
                  <a:srgbClr val="C00000"/>
                </a:solidFill>
              </a:rPr>
              <a:t> a </a:t>
            </a:r>
            <a:r>
              <a:rPr lang="en-US" b="1" dirty="0" err="1">
                <a:solidFill>
                  <a:srgbClr val="C00000"/>
                </a:solidFill>
              </a:rPr>
              <a:t>vybírá</a:t>
            </a:r>
            <a:r>
              <a:rPr lang="en-US" b="1" dirty="0">
                <a:solidFill>
                  <a:srgbClr val="C00000"/>
                </a:solidFill>
              </a:rPr>
              <a:t> bez </a:t>
            </a:r>
            <a:r>
              <a:rPr lang="en-US" b="1" dirty="0" err="1">
                <a:solidFill>
                  <a:srgbClr val="C00000"/>
                </a:solidFill>
              </a:rPr>
              <a:t>milosti</a:t>
            </a:r>
            <a:r>
              <a:rPr lang="en-US" b="1" dirty="0">
                <a:solidFill>
                  <a:srgbClr val="C00000"/>
                </a:solidFill>
              </a:rPr>
              <a:t>. </a:t>
            </a:r>
            <a:r>
              <a:rPr lang="en-US" b="1" dirty="0" err="1">
                <a:solidFill>
                  <a:srgbClr val="C00000"/>
                </a:solidFill>
              </a:rPr>
              <a:t>Má</a:t>
            </a:r>
            <a:r>
              <a:rPr lang="en-US" b="1" dirty="0">
                <a:solidFill>
                  <a:srgbClr val="C00000"/>
                </a:solidFill>
              </a:rPr>
              <a:t> </a:t>
            </a:r>
            <a:r>
              <a:rPr lang="en-US" b="1" dirty="0" err="1">
                <a:solidFill>
                  <a:srgbClr val="C00000"/>
                </a:solidFill>
              </a:rPr>
              <a:t>fascinující</a:t>
            </a:r>
            <a:r>
              <a:rPr lang="en-US" b="1" dirty="0">
                <a:solidFill>
                  <a:srgbClr val="C00000"/>
                </a:solidFill>
              </a:rPr>
              <a:t> </a:t>
            </a:r>
            <a:r>
              <a:rPr lang="en-US" b="1" dirty="0" err="1">
                <a:solidFill>
                  <a:srgbClr val="C00000"/>
                </a:solidFill>
              </a:rPr>
              <a:t>moc</a:t>
            </a:r>
            <a:r>
              <a:rPr lang="en-US" b="1" dirty="0">
                <a:solidFill>
                  <a:srgbClr val="C00000"/>
                </a:solidFill>
              </a:rPr>
              <a:t> a je </a:t>
            </a:r>
            <a:r>
              <a:rPr lang="en-US" b="1" dirty="0" err="1">
                <a:solidFill>
                  <a:srgbClr val="C00000"/>
                </a:solidFill>
              </a:rPr>
              <a:t>připravena</a:t>
            </a:r>
            <a:r>
              <a:rPr lang="en-US" b="1" dirty="0">
                <a:solidFill>
                  <a:srgbClr val="C00000"/>
                </a:solidFill>
              </a:rPr>
              <a:t> </a:t>
            </a:r>
            <a:r>
              <a:rPr lang="en-US" b="1" dirty="0" err="1">
                <a:solidFill>
                  <a:srgbClr val="C00000"/>
                </a:solidFill>
              </a:rPr>
              <a:t>kritizovat</a:t>
            </a:r>
            <a:r>
              <a:rPr lang="en-US" b="1" dirty="0">
                <a:solidFill>
                  <a:srgbClr val="C00000"/>
                </a:solidFill>
              </a:rPr>
              <a:t> a </a:t>
            </a:r>
            <a:r>
              <a:rPr lang="en-US" b="1" dirty="0" err="1">
                <a:solidFill>
                  <a:srgbClr val="C00000"/>
                </a:solidFill>
              </a:rPr>
              <a:t>zesměšňovat</a:t>
            </a:r>
            <a:r>
              <a:rPr lang="en-US" b="1" dirty="0">
                <a:solidFill>
                  <a:srgbClr val="C00000"/>
                </a:solidFill>
              </a:rPr>
              <a:t> </a:t>
            </a:r>
            <a:r>
              <a:rPr lang="en-US" b="1" dirty="0" err="1">
                <a:solidFill>
                  <a:srgbClr val="C00000"/>
                </a:solidFill>
              </a:rPr>
              <a:t>všechny</a:t>
            </a:r>
            <a:r>
              <a:rPr lang="en-US" b="1" dirty="0">
                <a:solidFill>
                  <a:srgbClr val="C00000"/>
                </a:solidFill>
              </a:rPr>
              <a:t>, </a:t>
            </a:r>
            <a:r>
              <a:rPr lang="en-US" b="1" dirty="0" err="1">
                <a:solidFill>
                  <a:srgbClr val="C00000"/>
                </a:solidFill>
              </a:rPr>
              <a:t>kteří</a:t>
            </a:r>
            <a:r>
              <a:rPr lang="en-US" b="1" dirty="0">
                <a:solidFill>
                  <a:srgbClr val="C00000"/>
                </a:solidFill>
              </a:rPr>
              <a:t> ji </a:t>
            </a:r>
            <a:r>
              <a:rPr lang="en-US" b="1" dirty="0" err="1">
                <a:solidFill>
                  <a:srgbClr val="C00000"/>
                </a:solidFill>
              </a:rPr>
              <a:t>nenásledují</a:t>
            </a:r>
            <a:r>
              <a:rPr lang="cs-CZ" b="1" dirty="0">
                <a:solidFill>
                  <a:srgbClr val="C00000"/>
                </a:solidFill>
              </a:rPr>
              <a:t>.                                                                     </a:t>
            </a:r>
            <a:r>
              <a:rPr lang="es-ES" b="1" dirty="0"/>
              <a:t> </a:t>
            </a:r>
            <a:r>
              <a:rPr lang="cs-CZ" b="1" dirty="0"/>
              <a:t>EGW: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cs-CZ" b="1" dirty="0"/>
              <a:t> strana</a:t>
            </a:r>
            <a:r>
              <a:rPr lang="es-ES" b="1" dirty="0"/>
              <a:t> 85. </a:t>
            </a:r>
          </a:p>
        </p:txBody>
      </p:sp>
      <p:sp>
        <p:nvSpPr>
          <p:cNvPr id="8" name="CuadroTexto 7">
            <a:extLst>
              <a:ext uri="{FF2B5EF4-FFF2-40B4-BE49-F238E27FC236}">
                <a16:creationId xmlns:a16="http://schemas.microsoft.com/office/drawing/2014/main" id="{3FAA5397-3BBD-76A0-44FF-222D3B044A3C}"/>
              </a:ext>
            </a:extLst>
          </p:cNvPr>
          <p:cNvSpPr txBox="1"/>
          <p:nvPr/>
        </p:nvSpPr>
        <p:spPr>
          <a:xfrm>
            <a:off x="267461" y="1904373"/>
            <a:ext cx="7605522" cy="1754326"/>
          </a:xfrm>
          <a:prstGeom prst="rect">
            <a:avLst/>
          </a:prstGeom>
          <a:noFill/>
        </p:spPr>
        <p:txBody>
          <a:bodyPr wrap="square">
            <a:spAutoFit/>
          </a:bodyPr>
          <a:lstStyle/>
          <a:p>
            <a:r>
              <a:rPr lang="pt-BR" b="1" dirty="0" err="1">
                <a:solidFill>
                  <a:srgbClr val="C00000"/>
                </a:solidFill>
              </a:rPr>
              <a:t>Pýcha</a:t>
            </a:r>
            <a:r>
              <a:rPr lang="pt-BR" b="1" dirty="0">
                <a:solidFill>
                  <a:srgbClr val="C00000"/>
                </a:solidFill>
              </a:rPr>
              <a:t> a </a:t>
            </a:r>
            <a:r>
              <a:rPr lang="pt-BR" b="1" dirty="0" err="1">
                <a:solidFill>
                  <a:srgbClr val="C00000"/>
                </a:solidFill>
              </a:rPr>
              <a:t>marnivost</a:t>
            </a:r>
            <a:r>
              <a:rPr lang="pt-BR" b="1" dirty="0">
                <a:solidFill>
                  <a:srgbClr val="C00000"/>
                </a:solidFill>
              </a:rPr>
              <a:t> se </a:t>
            </a:r>
            <a:r>
              <a:rPr lang="pt-BR" b="1" dirty="0" err="1">
                <a:solidFill>
                  <a:srgbClr val="C00000"/>
                </a:solidFill>
              </a:rPr>
              <a:t>projevují</a:t>
            </a:r>
            <a:r>
              <a:rPr lang="en-US" b="1" dirty="0">
                <a:solidFill>
                  <a:srgbClr val="C00000"/>
                </a:solidFill>
              </a:rPr>
              <a:t> </a:t>
            </a:r>
            <a:r>
              <a:rPr lang="cs-CZ" b="1" dirty="0"/>
              <a:t>všude. Ti, kdo mají sklon dívat se do zrcadla, obdivovat sami sebe, budou mít jen malou chuť dívat se do Božího zákona, velkého mravního zrcadla.</a:t>
            </a:r>
            <a:r>
              <a:rPr lang="es-ES" b="1" dirty="0"/>
              <a:t> </a:t>
            </a:r>
            <a:r>
              <a:rPr lang="en-US" b="1" dirty="0">
                <a:solidFill>
                  <a:srgbClr val="C00000"/>
                </a:solidFill>
              </a:rPr>
              <a:t>Toto </a:t>
            </a:r>
            <a:r>
              <a:rPr lang="en-US" b="1" dirty="0" err="1">
                <a:solidFill>
                  <a:srgbClr val="C00000"/>
                </a:solidFill>
              </a:rPr>
              <a:t>modlářství</a:t>
            </a:r>
            <a:r>
              <a:rPr lang="en-US" b="1" dirty="0">
                <a:solidFill>
                  <a:srgbClr val="C00000"/>
                </a:solidFill>
              </a:rPr>
              <a:t> </a:t>
            </a:r>
            <a:r>
              <a:rPr lang="en-US" b="1" dirty="0" err="1">
                <a:solidFill>
                  <a:srgbClr val="C00000"/>
                </a:solidFill>
              </a:rPr>
              <a:t>oděvu</a:t>
            </a:r>
            <a:r>
              <a:rPr lang="en-US" b="1" dirty="0">
                <a:solidFill>
                  <a:srgbClr val="C00000"/>
                </a:solidFill>
              </a:rPr>
              <a:t> </a:t>
            </a:r>
            <a:r>
              <a:rPr lang="en-US" b="1" dirty="0" err="1">
                <a:solidFill>
                  <a:srgbClr val="C00000"/>
                </a:solidFill>
              </a:rPr>
              <a:t>ničí</a:t>
            </a:r>
            <a:r>
              <a:rPr lang="en-US" b="1" dirty="0">
                <a:solidFill>
                  <a:srgbClr val="C00000"/>
                </a:solidFill>
              </a:rPr>
              <a:t> </a:t>
            </a:r>
            <a:r>
              <a:rPr lang="en-US" b="1" dirty="0" err="1">
                <a:solidFill>
                  <a:srgbClr val="C00000"/>
                </a:solidFill>
              </a:rPr>
              <a:t>vše</a:t>
            </a:r>
            <a:r>
              <a:rPr lang="en-US" b="1" dirty="0">
                <a:solidFill>
                  <a:srgbClr val="C00000"/>
                </a:solidFill>
              </a:rPr>
              <a:t>, co je </a:t>
            </a:r>
            <a:r>
              <a:rPr lang="en-US" b="1" dirty="0" err="1">
                <a:solidFill>
                  <a:srgbClr val="C00000"/>
                </a:solidFill>
              </a:rPr>
              <a:t>pokorné</a:t>
            </a:r>
            <a:r>
              <a:rPr lang="en-US" b="1" dirty="0">
                <a:solidFill>
                  <a:srgbClr val="C00000"/>
                </a:solidFill>
              </a:rPr>
              <a:t>, </a:t>
            </a:r>
            <a:r>
              <a:rPr lang="en-US" b="1" dirty="0" err="1">
                <a:solidFill>
                  <a:srgbClr val="C00000"/>
                </a:solidFill>
              </a:rPr>
              <a:t>pokorné</a:t>
            </a:r>
            <a:r>
              <a:rPr lang="en-US" b="1" dirty="0">
                <a:solidFill>
                  <a:srgbClr val="C00000"/>
                </a:solidFill>
              </a:rPr>
              <a:t> a </a:t>
            </a:r>
            <a:r>
              <a:rPr lang="en-US" b="1" dirty="0" err="1">
                <a:solidFill>
                  <a:srgbClr val="C00000"/>
                </a:solidFill>
              </a:rPr>
              <a:t>krásné</a:t>
            </a:r>
            <a:r>
              <a:rPr lang="en-US" b="1" dirty="0">
                <a:solidFill>
                  <a:srgbClr val="C00000"/>
                </a:solidFill>
              </a:rPr>
              <a:t> </a:t>
            </a:r>
            <a:r>
              <a:rPr lang="en-US" b="1" dirty="0" err="1">
                <a:solidFill>
                  <a:srgbClr val="C00000"/>
                </a:solidFill>
              </a:rPr>
              <a:t>povahy</a:t>
            </a:r>
            <a:r>
              <a:rPr lang="en-US" b="1" dirty="0">
                <a:solidFill>
                  <a:srgbClr val="C00000"/>
                </a:solidFill>
              </a:rPr>
              <a:t>. </a:t>
            </a:r>
            <a:r>
              <a:rPr lang="en-US" b="1" dirty="0" err="1">
                <a:solidFill>
                  <a:srgbClr val="C00000"/>
                </a:solidFill>
              </a:rPr>
              <a:t>Spotřebovává</a:t>
            </a:r>
            <a:r>
              <a:rPr lang="en-US" b="1" dirty="0">
                <a:solidFill>
                  <a:srgbClr val="C00000"/>
                </a:solidFill>
              </a:rPr>
              <a:t> </a:t>
            </a:r>
            <a:r>
              <a:rPr lang="en-US" b="1" dirty="0" err="1">
                <a:solidFill>
                  <a:srgbClr val="C00000"/>
                </a:solidFill>
              </a:rPr>
              <a:t>drahocenné</a:t>
            </a:r>
            <a:r>
              <a:rPr lang="en-US" b="1" dirty="0">
                <a:solidFill>
                  <a:srgbClr val="C00000"/>
                </a:solidFill>
              </a:rPr>
              <a:t> </a:t>
            </a:r>
            <a:r>
              <a:rPr lang="en-US" b="1" dirty="0" err="1">
                <a:solidFill>
                  <a:srgbClr val="C00000"/>
                </a:solidFill>
              </a:rPr>
              <a:t>hodiny</a:t>
            </a:r>
            <a:r>
              <a:rPr lang="en-US" b="1" dirty="0">
                <a:solidFill>
                  <a:srgbClr val="C00000"/>
                </a:solidFill>
              </a:rPr>
              <a:t>, </a:t>
            </a:r>
            <a:r>
              <a:rPr lang="en-US" b="1" dirty="0" err="1">
                <a:solidFill>
                  <a:srgbClr val="C00000"/>
                </a:solidFill>
              </a:rPr>
              <a:t>které</a:t>
            </a:r>
            <a:r>
              <a:rPr lang="en-US" b="1" dirty="0">
                <a:solidFill>
                  <a:srgbClr val="C00000"/>
                </a:solidFill>
              </a:rPr>
              <a:t> by </a:t>
            </a:r>
            <a:r>
              <a:rPr lang="en-US" b="1" dirty="0" err="1">
                <a:solidFill>
                  <a:srgbClr val="C00000"/>
                </a:solidFill>
              </a:rPr>
              <a:t>měly</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věnovány</a:t>
            </a:r>
            <a:r>
              <a:rPr lang="en-US" b="1" dirty="0">
                <a:solidFill>
                  <a:srgbClr val="C00000"/>
                </a:solidFill>
              </a:rPr>
              <a:t> </a:t>
            </a:r>
            <a:r>
              <a:rPr lang="en-US" b="1" dirty="0" err="1">
                <a:solidFill>
                  <a:srgbClr val="C00000"/>
                </a:solidFill>
              </a:rPr>
              <a:t>meditaci</a:t>
            </a:r>
            <a:r>
              <a:rPr lang="en-US" b="1" dirty="0">
                <a:solidFill>
                  <a:srgbClr val="C00000"/>
                </a:solidFill>
              </a:rPr>
              <a:t>, </a:t>
            </a:r>
            <a:r>
              <a:rPr lang="en-US" b="1" dirty="0" err="1">
                <a:solidFill>
                  <a:srgbClr val="C00000"/>
                </a:solidFill>
              </a:rPr>
              <a:t>zpytování</a:t>
            </a:r>
            <a:r>
              <a:rPr lang="en-US" b="1" dirty="0">
                <a:solidFill>
                  <a:srgbClr val="C00000"/>
                </a:solidFill>
              </a:rPr>
              <a:t> </a:t>
            </a:r>
            <a:r>
              <a:rPr lang="en-US" b="1" dirty="0" err="1">
                <a:solidFill>
                  <a:srgbClr val="C00000"/>
                </a:solidFill>
              </a:rPr>
              <a:t>srdce</a:t>
            </a:r>
            <a:r>
              <a:rPr lang="en-US" b="1" dirty="0">
                <a:solidFill>
                  <a:srgbClr val="C00000"/>
                </a:solidFill>
              </a:rPr>
              <a:t>, </a:t>
            </a:r>
            <a:r>
              <a:rPr lang="en-US" b="1" dirty="0" err="1">
                <a:solidFill>
                  <a:srgbClr val="C00000"/>
                </a:solidFill>
              </a:rPr>
              <a:t>modlitebnímu</a:t>
            </a:r>
            <a:r>
              <a:rPr lang="en-US" b="1" dirty="0">
                <a:solidFill>
                  <a:srgbClr val="C00000"/>
                </a:solidFill>
              </a:rPr>
              <a:t> </a:t>
            </a:r>
            <a:r>
              <a:rPr lang="en-US" b="1" dirty="0" err="1">
                <a:solidFill>
                  <a:srgbClr val="C00000"/>
                </a:solidFill>
              </a:rPr>
              <a:t>studiu</a:t>
            </a:r>
            <a:r>
              <a:rPr lang="en-US" b="1" dirty="0">
                <a:solidFill>
                  <a:srgbClr val="C00000"/>
                </a:solidFill>
              </a:rPr>
              <a:t> </a:t>
            </a:r>
            <a:r>
              <a:rPr lang="en-US" b="1" dirty="0" err="1">
                <a:solidFill>
                  <a:srgbClr val="C00000"/>
                </a:solidFill>
              </a:rPr>
              <a:t>Božího</a:t>
            </a:r>
            <a:r>
              <a:rPr lang="en-US" b="1" dirty="0">
                <a:solidFill>
                  <a:srgbClr val="C00000"/>
                </a:solidFill>
              </a:rPr>
              <a:t> </a:t>
            </a:r>
            <a:r>
              <a:rPr lang="en-US" b="1" dirty="0" err="1">
                <a:solidFill>
                  <a:srgbClr val="C00000"/>
                </a:solidFill>
              </a:rPr>
              <a:t>slova</a:t>
            </a:r>
            <a:r>
              <a:rPr lang="cs-CZ" b="1" dirty="0">
                <a:solidFill>
                  <a:srgbClr val="C00000"/>
                </a:solidFill>
              </a:rPr>
              <a:t>.              </a:t>
            </a:r>
            <a:r>
              <a:rPr lang="en-US" b="1" dirty="0"/>
              <a:t>The Review and Herald 31</a:t>
            </a:r>
            <a:r>
              <a:rPr lang="cs-CZ" b="1" dirty="0"/>
              <a:t>. března</a:t>
            </a:r>
            <a:r>
              <a:rPr lang="en-US" b="1" dirty="0"/>
              <a:t> 1891</a:t>
            </a:r>
            <a:r>
              <a:rPr lang="es-ES" b="1" dirty="0"/>
              <a:t>. </a:t>
            </a:r>
          </a:p>
        </p:txBody>
      </p:sp>
      <p:sp>
        <p:nvSpPr>
          <p:cNvPr id="18" name="CuadroTexto 17">
            <a:extLst>
              <a:ext uri="{FF2B5EF4-FFF2-40B4-BE49-F238E27FC236}">
                <a16:creationId xmlns:a16="http://schemas.microsoft.com/office/drawing/2014/main" id="{03FBF3F6-A8C2-D384-5A07-9FF3C5546189}"/>
              </a:ext>
            </a:extLst>
          </p:cNvPr>
          <p:cNvSpPr txBox="1"/>
          <p:nvPr/>
        </p:nvSpPr>
        <p:spPr>
          <a:xfrm>
            <a:off x="267461" y="3970443"/>
            <a:ext cx="7944885" cy="2585323"/>
          </a:xfrm>
          <a:prstGeom prst="rect">
            <a:avLst/>
          </a:prstGeom>
          <a:noFill/>
        </p:spPr>
        <p:txBody>
          <a:bodyPr wrap="square">
            <a:spAutoFit/>
          </a:bodyPr>
          <a:lstStyle/>
          <a:p>
            <a:r>
              <a:rPr lang="en-US" b="1" dirty="0" err="1"/>
              <a:t>Vaše</a:t>
            </a:r>
            <a:r>
              <a:rPr lang="en-US" b="1" dirty="0"/>
              <a:t> </a:t>
            </a:r>
            <a:r>
              <a:rPr lang="en-US" b="1" dirty="0" err="1"/>
              <a:t>dcery</a:t>
            </a:r>
            <a:r>
              <a:rPr lang="en-US" b="1" dirty="0"/>
              <a:t> [</a:t>
            </a:r>
            <a:r>
              <a:rPr lang="en-US" b="1" dirty="0" err="1"/>
              <a:t>nebo</a:t>
            </a:r>
            <a:r>
              <a:rPr lang="en-US" b="1" dirty="0"/>
              <a:t> </a:t>
            </a:r>
            <a:r>
              <a:rPr lang="en-US" b="1" dirty="0" err="1"/>
              <a:t>synové</a:t>
            </a:r>
            <a:r>
              <a:rPr lang="en-US" b="1" dirty="0"/>
              <a:t>] </a:t>
            </a:r>
            <a:r>
              <a:rPr lang="en-US" b="1" dirty="0" err="1"/>
              <a:t>mají</a:t>
            </a:r>
            <a:r>
              <a:rPr lang="en-US" b="1" dirty="0"/>
              <a:t> </a:t>
            </a:r>
            <a:r>
              <a:rPr lang="en-US" b="1" dirty="0" err="1"/>
              <a:t>sklon</a:t>
            </a:r>
            <a:r>
              <a:rPr lang="en-US" b="1" dirty="0"/>
              <a:t>, </a:t>
            </a:r>
            <a:r>
              <a:rPr lang="en-US" b="1" dirty="0" err="1"/>
              <a:t>když</a:t>
            </a:r>
            <a:r>
              <a:rPr lang="en-US" b="1" dirty="0"/>
              <a:t> </a:t>
            </a:r>
            <a:r>
              <a:rPr lang="en-US" b="1" dirty="0" err="1"/>
              <a:t>vidí</a:t>
            </a:r>
            <a:r>
              <a:rPr lang="en-US" b="1" dirty="0"/>
              <a:t> </a:t>
            </a:r>
            <a:r>
              <a:rPr lang="en-US" b="1" dirty="0" err="1"/>
              <a:t>šaty</a:t>
            </a:r>
            <a:r>
              <a:rPr lang="en-US" b="1" dirty="0"/>
              <a:t> [</a:t>
            </a:r>
            <a:r>
              <a:rPr lang="en-US" b="1" dirty="0" err="1"/>
              <a:t>boty</a:t>
            </a:r>
            <a:r>
              <a:rPr lang="en-US" b="1" dirty="0"/>
              <a:t> </a:t>
            </a:r>
            <a:r>
              <a:rPr lang="en-US" b="1" dirty="0" err="1"/>
              <a:t>atd</a:t>
            </a:r>
            <a:r>
              <a:rPr lang="en-US" b="1" dirty="0"/>
              <a:t>.] </a:t>
            </a:r>
            <a:r>
              <a:rPr lang="en-US" b="1" dirty="0" err="1"/>
              <a:t>odlišné</a:t>
            </a:r>
            <a:r>
              <a:rPr lang="en-US" b="1" dirty="0"/>
              <a:t> od </a:t>
            </a:r>
            <a:r>
              <a:rPr lang="en-US" b="1" dirty="0" err="1"/>
              <a:t>těch</a:t>
            </a:r>
            <a:r>
              <a:rPr lang="en-US" b="1" dirty="0"/>
              <a:t>, </a:t>
            </a:r>
            <a:r>
              <a:rPr lang="en-US" b="1" dirty="0" err="1"/>
              <a:t>které</a:t>
            </a:r>
            <a:r>
              <a:rPr lang="en-US" b="1" dirty="0"/>
              <a:t> </a:t>
            </a:r>
            <a:r>
              <a:rPr lang="en-US" b="1" dirty="0" err="1"/>
              <a:t>mají</a:t>
            </a:r>
            <a:r>
              <a:rPr lang="en-US" b="1" dirty="0"/>
              <a:t>, </a:t>
            </a:r>
            <a:r>
              <a:rPr lang="en-US" b="1" dirty="0" err="1"/>
              <a:t>toužit</a:t>
            </a:r>
            <a:r>
              <a:rPr lang="en-US" b="1" dirty="0"/>
              <a:t> po </a:t>
            </a:r>
            <a:r>
              <a:rPr lang="en-US" b="1" dirty="0" err="1"/>
              <a:t>podobném</a:t>
            </a:r>
            <a:r>
              <a:rPr lang="en-US" b="1" dirty="0"/>
              <a:t> </a:t>
            </a:r>
            <a:r>
              <a:rPr lang="en-US" b="1" dirty="0" err="1"/>
              <a:t>oděvu</a:t>
            </a:r>
            <a:r>
              <a:rPr lang="en-US" b="1" dirty="0"/>
              <a:t>. Nebo </a:t>
            </a:r>
            <a:r>
              <a:rPr lang="en-US" b="1" dirty="0" err="1"/>
              <a:t>možná</a:t>
            </a:r>
            <a:r>
              <a:rPr lang="en-US" b="1" dirty="0"/>
              <a:t> </a:t>
            </a:r>
            <a:r>
              <a:rPr lang="en-US" b="1" dirty="0" err="1"/>
              <a:t>chtějí</a:t>
            </a:r>
            <a:r>
              <a:rPr lang="en-US" b="1" dirty="0"/>
              <a:t> </a:t>
            </a:r>
            <a:r>
              <a:rPr lang="en-US" b="1" dirty="0" err="1"/>
              <a:t>něco</a:t>
            </a:r>
            <a:r>
              <a:rPr lang="en-US" b="1" dirty="0"/>
              <a:t> </a:t>
            </a:r>
            <a:r>
              <a:rPr lang="en-US" b="1" dirty="0" err="1"/>
              <a:t>jiného</a:t>
            </a:r>
            <a:r>
              <a:rPr lang="en-US" b="1" dirty="0"/>
              <a:t>, co </a:t>
            </a:r>
            <a:r>
              <a:rPr lang="en-US" b="1" dirty="0" err="1"/>
              <a:t>vidí</a:t>
            </a:r>
            <a:r>
              <a:rPr lang="en-US" b="1" dirty="0"/>
              <a:t>, </a:t>
            </a:r>
            <a:r>
              <a:rPr lang="en-US" b="1" dirty="0" err="1"/>
              <a:t>že</a:t>
            </a:r>
            <a:r>
              <a:rPr lang="en-US" b="1" dirty="0"/>
              <a:t> </a:t>
            </a:r>
            <a:r>
              <a:rPr lang="en-US" b="1" dirty="0" err="1"/>
              <a:t>mají</a:t>
            </a:r>
            <a:r>
              <a:rPr lang="en-US" b="1" dirty="0"/>
              <a:t> </a:t>
            </a:r>
            <a:r>
              <a:rPr lang="en-US" b="1" dirty="0" err="1"/>
              <a:t>druzí</a:t>
            </a:r>
            <a:r>
              <a:rPr lang="en-US" b="1" dirty="0"/>
              <a:t>, o </a:t>
            </a:r>
            <a:r>
              <a:rPr lang="en-US" b="1" dirty="0" err="1"/>
              <a:t>čem</a:t>
            </a:r>
            <a:r>
              <a:rPr lang="en-US" b="1" dirty="0"/>
              <a:t> </a:t>
            </a:r>
            <a:r>
              <a:rPr lang="en-US" b="1" dirty="0" err="1"/>
              <a:t>si</a:t>
            </a:r>
            <a:r>
              <a:rPr lang="en-US" b="1" dirty="0"/>
              <a:t> </a:t>
            </a:r>
            <a:r>
              <a:rPr lang="en-US" b="1" dirty="0" err="1"/>
              <a:t>nemyslíte</a:t>
            </a:r>
            <a:r>
              <a:rPr lang="en-US" b="1" dirty="0"/>
              <a:t>, </a:t>
            </a:r>
            <a:r>
              <a:rPr lang="en-US" b="1" dirty="0" err="1"/>
              <a:t>že</a:t>
            </a:r>
            <a:r>
              <a:rPr lang="en-US" b="1" dirty="0"/>
              <a:t> by </a:t>
            </a:r>
            <a:r>
              <a:rPr lang="en-US" b="1" dirty="0" err="1"/>
              <a:t>bylo</a:t>
            </a:r>
            <a:r>
              <a:rPr lang="en-US" b="1" dirty="0"/>
              <a:t> v </a:t>
            </a:r>
            <a:r>
              <a:rPr lang="en-US" b="1" dirty="0" err="1"/>
              <a:t>souladu</a:t>
            </a:r>
            <a:r>
              <a:rPr lang="en-US" b="1" dirty="0"/>
              <a:t> s </a:t>
            </a:r>
            <a:r>
              <a:rPr lang="en-US" b="1" dirty="0" err="1"/>
              <a:t>vaší</a:t>
            </a:r>
            <a:r>
              <a:rPr lang="en-US" b="1" dirty="0"/>
              <a:t> </a:t>
            </a:r>
            <a:r>
              <a:rPr lang="en-US" b="1" dirty="0" err="1"/>
              <a:t>vírou</a:t>
            </a:r>
            <a:r>
              <a:rPr lang="en-US" b="1" dirty="0"/>
              <a:t> </a:t>
            </a:r>
            <a:r>
              <a:rPr lang="en-US" b="1" dirty="0" err="1"/>
              <a:t>jim</a:t>
            </a:r>
            <a:r>
              <a:rPr lang="en-US" b="1" dirty="0"/>
              <a:t> </a:t>
            </a:r>
            <a:r>
              <a:rPr lang="en-US" b="1" dirty="0" err="1"/>
              <a:t>poskytnout</a:t>
            </a:r>
            <a:r>
              <a:rPr lang="en-US" b="1" dirty="0"/>
              <a:t>. </a:t>
            </a:r>
            <a:r>
              <a:rPr lang="en-US" b="1" dirty="0" err="1"/>
              <a:t>Dovolíte</a:t>
            </a:r>
            <a:r>
              <a:rPr lang="en-US" b="1" dirty="0"/>
              <a:t> </a:t>
            </a:r>
            <a:r>
              <a:rPr lang="en-US" b="1" dirty="0" err="1"/>
              <a:t>jim</a:t>
            </a:r>
            <a:r>
              <a:rPr lang="en-US" b="1" dirty="0"/>
              <a:t>, aby z </a:t>
            </a:r>
            <a:r>
              <a:rPr lang="en-US" b="1" dirty="0" err="1"/>
              <a:t>vás</a:t>
            </a:r>
            <a:r>
              <a:rPr lang="en-US" b="1" dirty="0"/>
              <a:t> </a:t>
            </a:r>
            <a:r>
              <a:rPr lang="en-US" b="1" dirty="0" err="1"/>
              <a:t>tuto</a:t>
            </a:r>
            <a:r>
              <a:rPr lang="en-US" b="1" dirty="0"/>
              <a:t> </a:t>
            </a:r>
            <a:r>
              <a:rPr lang="en-US" b="1" dirty="0" err="1"/>
              <a:t>věc</a:t>
            </a:r>
            <a:r>
              <a:rPr lang="en-US" b="1" dirty="0"/>
              <a:t> </a:t>
            </a:r>
            <a:r>
              <a:rPr lang="en-US" b="1" dirty="0" err="1"/>
              <a:t>vytrhli</a:t>
            </a:r>
            <a:r>
              <a:rPr lang="en-US" b="1" dirty="0"/>
              <a:t>, a </a:t>
            </a:r>
            <a:r>
              <a:rPr lang="en-US" b="1" dirty="0" err="1"/>
              <a:t>necháte</a:t>
            </a:r>
            <a:r>
              <a:rPr lang="en-US" b="1" dirty="0"/>
              <a:t> je, aby </a:t>
            </a:r>
            <a:r>
              <a:rPr lang="en-US" b="1" dirty="0" err="1"/>
              <a:t>formovali</a:t>
            </a:r>
            <a:r>
              <a:rPr lang="en-US" b="1" dirty="0"/>
              <a:t> </a:t>
            </a:r>
            <a:r>
              <a:rPr lang="en-US" b="1" dirty="0" err="1"/>
              <a:t>vás</a:t>
            </a:r>
            <a:r>
              <a:rPr lang="en-US" b="1" dirty="0"/>
              <a:t>, </a:t>
            </a:r>
            <a:r>
              <a:rPr lang="en-US" b="1" dirty="0" err="1"/>
              <a:t>místo</a:t>
            </a:r>
            <a:r>
              <a:rPr lang="en-US" b="1" dirty="0"/>
              <a:t> </a:t>
            </a:r>
            <a:r>
              <a:rPr lang="cs-CZ" b="1" dirty="0"/>
              <a:t>   </a:t>
            </a:r>
            <a:r>
              <a:rPr lang="en-US" b="1" dirty="0"/>
              <a:t>aby je </a:t>
            </a:r>
            <a:r>
              <a:rPr lang="en-US" b="1" dirty="0" err="1"/>
              <a:t>formovali</a:t>
            </a:r>
            <a:r>
              <a:rPr lang="en-US" b="1" dirty="0"/>
              <a:t> </a:t>
            </a:r>
            <a:r>
              <a:rPr lang="en-US" b="1" dirty="0" err="1"/>
              <a:t>podle</a:t>
            </a:r>
            <a:r>
              <a:rPr lang="en-US" b="1" dirty="0"/>
              <a:t> </a:t>
            </a:r>
            <a:r>
              <a:rPr lang="en-US" b="1" dirty="0" err="1"/>
              <a:t>zásad</a:t>
            </a:r>
            <a:r>
              <a:rPr lang="en-US" b="1" dirty="0"/>
              <a:t> </a:t>
            </a:r>
            <a:r>
              <a:rPr lang="en-US" b="1" dirty="0" err="1"/>
              <a:t>evangelia</a:t>
            </a:r>
            <a:r>
              <a:rPr lang="en-US" b="1" dirty="0"/>
              <a:t>?</a:t>
            </a:r>
            <a:r>
              <a:rPr lang="es-ES" b="1" dirty="0"/>
              <a:t> </a:t>
            </a:r>
            <a:r>
              <a:rPr lang="en-US" b="1" dirty="0" err="1">
                <a:solidFill>
                  <a:srgbClr val="C00000"/>
                </a:solidFill>
              </a:rPr>
              <a:t>Naše</a:t>
            </a:r>
            <a:r>
              <a:rPr lang="en-US" b="1" dirty="0">
                <a:solidFill>
                  <a:srgbClr val="C00000"/>
                </a:solidFill>
              </a:rPr>
              <a:t> </a:t>
            </a:r>
            <a:r>
              <a:rPr lang="en-US" b="1" dirty="0" err="1">
                <a:solidFill>
                  <a:srgbClr val="C00000"/>
                </a:solidFill>
              </a:rPr>
              <a:t>děti</a:t>
            </a:r>
            <a:r>
              <a:rPr lang="en-US" b="1" dirty="0">
                <a:solidFill>
                  <a:srgbClr val="C00000"/>
                </a:solidFill>
              </a:rPr>
              <a:t> </a:t>
            </a:r>
            <a:r>
              <a:rPr lang="en-US" b="1" dirty="0" err="1">
                <a:solidFill>
                  <a:srgbClr val="C00000"/>
                </a:solidFill>
              </a:rPr>
              <a:t>jsou</a:t>
            </a:r>
            <a:r>
              <a:rPr lang="en-US" b="1" dirty="0">
                <a:solidFill>
                  <a:srgbClr val="C00000"/>
                </a:solidFill>
              </a:rPr>
              <a:t> v </a:t>
            </a:r>
            <a:r>
              <a:rPr lang="en-US" b="1" dirty="0" err="1">
                <a:solidFill>
                  <a:srgbClr val="C00000"/>
                </a:solidFill>
              </a:rPr>
              <a:t>Božích</a:t>
            </a:r>
            <a:r>
              <a:rPr lang="en-US" b="1" dirty="0">
                <a:solidFill>
                  <a:srgbClr val="C00000"/>
                </a:solidFill>
              </a:rPr>
              <a:t> </a:t>
            </a:r>
            <a:r>
              <a:rPr lang="en-US" b="1" dirty="0" err="1">
                <a:solidFill>
                  <a:srgbClr val="C00000"/>
                </a:solidFill>
              </a:rPr>
              <a:t>očích</a:t>
            </a:r>
            <a:r>
              <a:rPr lang="en-US" b="1" dirty="0">
                <a:solidFill>
                  <a:srgbClr val="C00000"/>
                </a:solidFill>
              </a:rPr>
              <a:t> </a:t>
            </a:r>
            <a:r>
              <a:rPr lang="en-US" b="1" dirty="0" err="1">
                <a:solidFill>
                  <a:srgbClr val="C00000"/>
                </a:solidFill>
              </a:rPr>
              <a:t>velmi</a:t>
            </a:r>
            <a:r>
              <a:rPr lang="en-US" b="1" dirty="0">
                <a:solidFill>
                  <a:srgbClr val="C00000"/>
                </a:solidFill>
              </a:rPr>
              <a:t> </a:t>
            </a:r>
            <a:r>
              <a:rPr lang="en-US" b="1" dirty="0" err="1">
                <a:solidFill>
                  <a:srgbClr val="C00000"/>
                </a:solidFill>
              </a:rPr>
              <a:t>drahocenné</a:t>
            </a:r>
            <a:r>
              <a:rPr lang="en-US" b="1" dirty="0">
                <a:solidFill>
                  <a:srgbClr val="C00000"/>
                </a:solidFill>
              </a:rPr>
              <a:t>. </a:t>
            </a:r>
            <a:r>
              <a:rPr lang="en-US" b="1" dirty="0" err="1">
                <a:solidFill>
                  <a:srgbClr val="C00000"/>
                </a:solidFill>
              </a:rPr>
              <a:t>Učme</a:t>
            </a:r>
            <a:r>
              <a:rPr lang="en-US" b="1" dirty="0">
                <a:solidFill>
                  <a:srgbClr val="C00000"/>
                </a:solidFill>
              </a:rPr>
              <a:t> je </a:t>
            </a:r>
            <a:r>
              <a:rPr lang="en-US" b="1" dirty="0" err="1">
                <a:solidFill>
                  <a:srgbClr val="C00000"/>
                </a:solidFill>
              </a:rPr>
              <a:t>Božímu</a:t>
            </a:r>
            <a:r>
              <a:rPr lang="en-US" b="1" dirty="0">
                <a:solidFill>
                  <a:srgbClr val="C00000"/>
                </a:solidFill>
              </a:rPr>
              <a:t> </a:t>
            </a:r>
            <a:r>
              <a:rPr lang="en-US" b="1" dirty="0" err="1">
                <a:solidFill>
                  <a:srgbClr val="C00000"/>
                </a:solidFill>
              </a:rPr>
              <a:t>slovu</a:t>
            </a:r>
            <a:r>
              <a:rPr lang="en-US" b="1" dirty="0">
                <a:solidFill>
                  <a:srgbClr val="C00000"/>
                </a:solidFill>
              </a:rPr>
              <a:t> a </a:t>
            </a:r>
            <a:r>
              <a:rPr lang="en-US" b="1" dirty="0" err="1">
                <a:solidFill>
                  <a:srgbClr val="C00000"/>
                </a:solidFill>
              </a:rPr>
              <a:t>vychovávejme</a:t>
            </a:r>
            <a:r>
              <a:rPr lang="en-US" b="1" dirty="0">
                <a:solidFill>
                  <a:srgbClr val="C00000"/>
                </a:solidFill>
              </a:rPr>
              <a:t> je </a:t>
            </a:r>
            <a:r>
              <a:rPr lang="en-US" b="1" dirty="0" err="1">
                <a:solidFill>
                  <a:srgbClr val="C00000"/>
                </a:solidFill>
              </a:rPr>
              <a:t>na</a:t>
            </a:r>
            <a:r>
              <a:rPr lang="en-US" b="1" dirty="0">
                <a:solidFill>
                  <a:srgbClr val="C00000"/>
                </a:solidFill>
              </a:rPr>
              <a:t> </a:t>
            </a:r>
            <a:r>
              <a:rPr lang="en-US" b="1" dirty="0" err="1">
                <a:solidFill>
                  <a:srgbClr val="C00000"/>
                </a:solidFill>
              </a:rPr>
              <a:t>Jeho</a:t>
            </a:r>
            <a:r>
              <a:rPr lang="en-US" b="1" dirty="0">
                <a:solidFill>
                  <a:srgbClr val="C00000"/>
                </a:solidFill>
              </a:rPr>
              <a:t> </a:t>
            </a:r>
            <a:r>
              <a:rPr lang="en-US" b="1" dirty="0" err="1">
                <a:solidFill>
                  <a:srgbClr val="C00000"/>
                </a:solidFill>
              </a:rPr>
              <a:t>cestách</a:t>
            </a:r>
            <a:r>
              <a:rPr lang="en-US" b="1" dirty="0">
                <a:solidFill>
                  <a:srgbClr val="C00000"/>
                </a:solidFill>
              </a:rPr>
              <a:t>. Je </a:t>
            </a:r>
            <a:r>
              <a:rPr lang="en-US" b="1" dirty="0" err="1">
                <a:solidFill>
                  <a:srgbClr val="C00000"/>
                </a:solidFill>
              </a:rPr>
              <a:t>vaší</a:t>
            </a:r>
            <a:r>
              <a:rPr lang="en-US" b="1" dirty="0">
                <a:solidFill>
                  <a:srgbClr val="C00000"/>
                </a:solidFill>
              </a:rPr>
              <a:t> </a:t>
            </a:r>
            <a:r>
              <a:rPr lang="en-US" b="1" dirty="0" err="1">
                <a:solidFill>
                  <a:srgbClr val="C00000"/>
                </a:solidFill>
              </a:rPr>
              <a:t>výsadou</a:t>
            </a:r>
            <a:r>
              <a:rPr lang="en-US" b="1" dirty="0">
                <a:solidFill>
                  <a:srgbClr val="C00000"/>
                </a:solidFill>
              </a:rPr>
              <a:t> </a:t>
            </a:r>
            <a:r>
              <a:rPr lang="en-US" b="1" dirty="0" err="1">
                <a:solidFill>
                  <a:srgbClr val="C00000"/>
                </a:solidFill>
              </a:rPr>
              <a:t>učit</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děti</a:t>
            </a:r>
            <a:r>
              <a:rPr lang="en-US" b="1" dirty="0">
                <a:solidFill>
                  <a:srgbClr val="C00000"/>
                </a:solidFill>
              </a:rPr>
              <a:t> </a:t>
            </a:r>
            <a:r>
              <a:rPr lang="en-US" b="1" dirty="0" err="1">
                <a:solidFill>
                  <a:srgbClr val="C00000"/>
                </a:solidFill>
              </a:rPr>
              <a:t>žít</a:t>
            </a:r>
            <a:r>
              <a:rPr lang="en-US" b="1" dirty="0">
                <a:solidFill>
                  <a:srgbClr val="C00000"/>
                </a:solidFill>
              </a:rPr>
              <a:t> </a:t>
            </a:r>
            <a:r>
              <a:rPr lang="en-US" b="1" dirty="0" err="1">
                <a:solidFill>
                  <a:srgbClr val="C00000"/>
                </a:solidFill>
              </a:rPr>
              <a:t>tak</a:t>
            </a:r>
            <a:r>
              <a:rPr lang="en-US" b="1" dirty="0">
                <a:solidFill>
                  <a:srgbClr val="C00000"/>
                </a:solidFill>
              </a:rPr>
              <a:t>, aby se </a:t>
            </a:r>
            <a:r>
              <a:rPr lang="en-US" b="1" dirty="0" err="1">
                <a:solidFill>
                  <a:srgbClr val="C00000"/>
                </a:solidFill>
              </a:rPr>
              <a:t>jim</a:t>
            </a:r>
            <a:r>
              <a:rPr lang="en-US" b="1" dirty="0">
                <a:solidFill>
                  <a:srgbClr val="C00000"/>
                </a:solidFill>
              </a:rPr>
              <a:t> </a:t>
            </a:r>
            <a:r>
              <a:rPr lang="en-US" b="1" dirty="0" err="1">
                <a:solidFill>
                  <a:srgbClr val="C00000"/>
                </a:solidFill>
              </a:rPr>
              <a:t>dostalo</a:t>
            </a:r>
            <a:r>
              <a:rPr lang="en-US" b="1" dirty="0">
                <a:solidFill>
                  <a:srgbClr val="C00000"/>
                </a:solidFill>
              </a:rPr>
              <a:t> </a:t>
            </a:r>
            <a:r>
              <a:rPr lang="en-US" b="1" dirty="0" err="1">
                <a:solidFill>
                  <a:srgbClr val="C00000"/>
                </a:solidFill>
              </a:rPr>
              <a:t>chvály</a:t>
            </a:r>
            <a:r>
              <a:rPr lang="en-US" b="1" dirty="0">
                <a:solidFill>
                  <a:srgbClr val="C00000"/>
                </a:solidFill>
              </a:rPr>
              <a:t> </a:t>
            </a:r>
            <a:r>
              <a:rPr lang="en-US" b="1" dirty="0" err="1">
                <a:solidFill>
                  <a:srgbClr val="C00000"/>
                </a:solidFill>
              </a:rPr>
              <a:t>nebes</a:t>
            </a:r>
            <a:r>
              <a:rPr lang="en-US" b="1" dirty="0">
                <a:solidFill>
                  <a:srgbClr val="C00000"/>
                </a:solidFill>
              </a:rPr>
              <a:t>... </a:t>
            </a:r>
            <a:r>
              <a:rPr lang="en-US" b="1" dirty="0" err="1">
                <a:solidFill>
                  <a:srgbClr val="C00000"/>
                </a:solidFill>
              </a:rPr>
              <a:t>Móda</a:t>
            </a:r>
            <a:r>
              <a:rPr lang="en-US" b="1" dirty="0">
                <a:solidFill>
                  <a:srgbClr val="C00000"/>
                </a:solidFill>
              </a:rPr>
              <a:t> </a:t>
            </a:r>
            <a:r>
              <a:rPr lang="en-US" b="1" dirty="0" err="1">
                <a:solidFill>
                  <a:srgbClr val="C00000"/>
                </a:solidFill>
              </a:rPr>
              <a:t>světa</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sebe</a:t>
            </a:r>
            <a:r>
              <a:rPr lang="en-US" b="1" dirty="0">
                <a:solidFill>
                  <a:srgbClr val="C00000"/>
                </a:solidFill>
              </a:rPr>
              <a:t> </a:t>
            </a:r>
            <a:r>
              <a:rPr lang="en-US" b="1" dirty="0" err="1">
                <a:solidFill>
                  <a:srgbClr val="C00000"/>
                </a:solidFill>
              </a:rPr>
              <a:t>často</a:t>
            </a:r>
            <a:r>
              <a:rPr lang="en-US" b="1" dirty="0">
                <a:solidFill>
                  <a:srgbClr val="C00000"/>
                </a:solidFill>
              </a:rPr>
              <a:t> </a:t>
            </a:r>
            <a:r>
              <a:rPr lang="en-US" b="1" dirty="0" err="1">
                <a:solidFill>
                  <a:srgbClr val="C00000"/>
                </a:solidFill>
              </a:rPr>
              <a:t>bere</a:t>
            </a:r>
            <a:r>
              <a:rPr lang="en-US" b="1" dirty="0">
                <a:solidFill>
                  <a:srgbClr val="C00000"/>
                </a:solidFill>
              </a:rPr>
              <a:t> </a:t>
            </a:r>
            <a:r>
              <a:rPr lang="en-US" b="1" dirty="0" err="1">
                <a:solidFill>
                  <a:srgbClr val="C00000"/>
                </a:solidFill>
              </a:rPr>
              <a:t>směšnou</a:t>
            </a:r>
            <a:r>
              <a:rPr lang="en-US" b="1" dirty="0">
                <a:solidFill>
                  <a:srgbClr val="C00000"/>
                </a:solidFill>
              </a:rPr>
              <a:t> </a:t>
            </a:r>
            <a:r>
              <a:rPr lang="en-US" b="1" dirty="0" err="1">
                <a:solidFill>
                  <a:srgbClr val="C00000"/>
                </a:solidFill>
              </a:rPr>
              <a:t>podobu</a:t>
            </a:r>
            <a:r>
              <a:rPr lang="en-US" b="1" dirty="0">
                <a:solidFill>
                  <a:srgbClr val="C00000"/>
                </a:solidFill>
              </a:rPr>
              <a:t> a </a:t>
            </a:r>
            <a:r>
              <a:rPr lang="en-US" b="1" dirty="0" err="1">
                <a:solidFill>
                  <a:srgbClr val="C00000"/>
                </a:solidFill>
              </a:rPr>
              <a:t>vy</a:t>
            </a:r>
            <a:r>
              <a:rPr lang="en-US" b="1" dirty="0">
                <a:solidFill>
                  <a:srgbClr val="C00000"/>
                </a:solidFill>
              </a:rPr>
              <a:t> </a:t>
            </a:r>
            <a:r>
              <a:rPr lang="en-US" b="1" dirty="0" err="1">
                <a:solidFill>
                  <a:srgbClr val="C00000"/>
                </a:solidFill>
              </a:rPr>
              <a:t>proti</a:t>
            </a:r>
            <a:r>
              <a:rPr lang="en-US" b="1" dirty="0">
                <a:solidFill>
                  <a:srgbClr val="C00000"/>
                </a:solidFill>
              </a:rPr>
              <a:t> </a:t>
            </a:r>
            <a:r>
              <a:rPr lang="en-US" b="1" dirty="0" err="1">
                <a:solidFill>
                  <a:srgbClr val="C00000"/>
                </a:solidFill>
              </a:rPr>
              <a:t>ní</a:t>
            </a:r>
            <a:r>
              <a:rPr lang="en-US" b="1" dirty="0">
                <a:solidFill>
                  <a:srgbClr val="C00000"/>
                </a:solidFill>
              </a:rPr>
              <a:t> </a:t>
            </a:r>
            <a:r>
              <a:rPr lang="en-US" b="1" dirty="0" err="1">
                <a:solidFill>
                  <a:srgbClr val="C00000"/>
                </a:solidFill>
              </a:rPr>
              <a:t>musíte</a:t>
            </a:r>
            <a:r>
              <a:rPr lang="en-US" b="1" dirty="0">
                <a:solidFill>
                  <a:srgbClr val="C00000"/>
                </a:solidFill>
              </a:rPr>
              <a:t> </a:t>
            </a:r>
            <a:r>
              <a:rPr lang="en-US" b="1" dirty="0" err="1">
                <a:solidFill>
                  <a:srgbClr val="C00000"/>
                </a:solidFill>
              </a:rPr>
              <a:t>zaujmout</a:t>
            </a:r>
            <a:r>
              <a:rPr lang="en-US" b="1" dirty="0">
                <a:solidFill>
                  <a:srgbClr val="C00000"/>
                </a:solidFill>
              </a:rPr>
              <a:t> </a:t>
            </a:r>
            <a:r>
              <a:rPr lang="en-US" b="1" dirty="0" err="1">
                <a:solidFill>
                  <a:srgbClr val="C00000"/>
                </a:solidFill>
              </a:rPr>
              <a:t>pevný</a:t>
            </a:r>
            <a:r>
              <a:rPr lang="en-US" b="1" dirty="0">
                <a:solidFill>
                  <a:srgbClr val="C00000"/>
                </a:solidFill>
              </a:rPr>
              <a:t> </a:t>
            </a:r>
            <a:r>
              <a:rPr lang="en-US" b="1" dirty="0" err="1">
                <a:solidFill>
                  <a:srgbClr val="C00000"/>
                </a:solidFill>
              </a:rPr>
              <a:t>postoj</a:t>
            </a:r>
            <a:r>
              <a:rPr lang="en-US" b="1" dirty="0">
                <a:solidFill>
                  <a:srgbClr val="C00000"/>
                </a:solidFill>
              </a:rPr>
              <a:t>.</a:t>
            </a:r>
            <a:r>
              <a:rPr lang="cs-CZ" b="1" dirty="0"/>
              <a:t> EGW: </a:t>
            </a:r>
            <a:r>
              <a:rPr lang="es-ES" b="1" dirty="0"/>
              <a:t>Ms</a:t>
            </a:r>
            <a:r>
              <a:rPr lang="cs-CZ" b="1" dirty="0"/>
              <a:t> strana</a:t>
            </a:r>
            <a:r>
              <a:rPr lang="es-ES" b="1" dirty="0"/>
              <a:t> 45, 1911. </a:t>
            </a:r>
          </a:p>
        </p:txBody>
      </p:sp>
      <p:pic>
        <p:nvPicPr>
          <p:cNvPr id="29" name="Imagen 28">
            <a:extLst>
              <a:ext uri="{FF2B5EF4-FFF2-40B4-BE49-F238E27FC236}">
                <a16:creationId xmlns:a16="http://schemas.microsoft.com/office/drawing/2014/main" id="{27D7BAE5-919B-E26C-195F-AC280A741A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15957" y="74062"/>
            <a:ext cx="4087505" cy="1332089"/>
          </a:xfrm>
          <a:prstGeom prst="rect">
            <a:avLst/>
          </a:prstGeom>
        </p:spPr>
      </p:pic>
      <p:sp>
        <p:nvSpPr>
          <p:cNvPr id="30" name="CuadroTexto 29">
            <a:extLst>
              <a:ext uri="{FF2B5EF4-FFF2-40B4-BE49-F238E27FC236}">
                <a16:creationId xmlns:a16="http://schemas.microsoft.com/office/drawing/2014/main" id="{9C100FD1-6CB4-B748-84CF-D41DEDCBF75B}"/>
              </a:ext>
            </a:extLst>
          </p:cNvPr>
          <p:cNvSpPr txBox="1"/>
          <p:nvPr/>
        </p:nvSpPr>
        <p:spPr>
          <a:xfrm>
            <a:off x="8397948" y="232274"/>
            <a:ext cx="2465070" cy="1015663"/>
          </a:xfrm>
          <a:prstGeom prst="rect">
            <a:avLst/>
          </a:prstGeom>
          <a:noFill/>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latin typeface="Sitka Subheading" pitchFamily="2" charset="0"/>
              </a:rPr>
              <a:t>Móda má nepředstavitelnou moc</a:t>
            </a:r>
            <a:endParaRPr lang="es-ES" sz="2000" b="1" dirty="0">
              <a:solidFill>
                <a:schemeClr val="bg1"/>
              </a:solidFill>
              <a:effectLst>
                <a:outerShdw blurRad="38100" dist="38100" dir="2700000" algn="tl">
                  <a:srgbClr val="000000">
                    <a:alpha val="43137"/>
                  </a:srgbClr>
                </a:outerShdw>
              </a:effectLst>
              <a:latin typeface="Sitka Subheading" pitchFamily="2" charset="0"/>
            </a:endParaRPr>
          </a:p>
        </p:txBody>
      </p:sp>
      <p:pic>
        <p:nvPicPr>
          <p:cNvPr id="3" name="Imagen 2" descr="Grupo de personas de pie&#10;&#10;Descripción generada automáticamente">
            <a:extLst>
              <a:ext uri="{FF2B5EF4-FFF2-40B4-BE49-F238E27FC236}">
                <a16:creationId xmlns:a16="http://schemas.microsoft.com/office/drawing/2014/main" id="{51C28F5F-9166-3902-308F-A1D0C7186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834" y="1481906"/>
            <a:ext cx="3949896" cy="2862322"/>
          </a:xfrm>
          <a:prstGeom prst="round2DiagRect">
            <a:avLst>
              <a:gd name="adj1" fmla="val 0"/>
              <a:gd name="adj2" fmla="val 12778"/>
            </a:avLst>
          </a:prstGeom>
          <a:ln w="38100" cap="sq">
            <a:solidFill>
              <a:srgbClr val="009BCD"/>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id="{4B83889F-B49C-8FEC-C249-46D66D0FCA9D}"/>
              </a:ext>
            </a:extLst>
          </p:cNvPr>
          <p:cNvPicPr>
            <a:picLocks noChangeAspect="1"/>
          </p:cNvPicPr>
          <p:nvPr/>
        </p:nvPicPr>
        <p:blipFill rotWithShape="1">
          <a:blip r:embed="rId5"/>
          <a:srcRect l="3732" r="3732"/>
          <a:stretch/>
        </p:blipFill>
        <p:spPr>
          <a:xfrm>
            <a:off x="8131834" y="4583699"/>
            <a:ext cx="3871628" cy="2050014"/>
          </a:xfrm>
          <a:prstGeom prst="round2DiagRect">
            <a:avLst>
              <a:gd name="adj1" fmla="val 16667"/>
              <a:gd name="adj2" fmla="val 0"/>
            </a:avLst>
          </a:prstGeom>
          <a:ln w="38100" cap="sq">
            <a:solidFill>
              <a:srgbClr val="009BC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354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0"/>
                                        </p:tgtEl>
                                        <p:attrNameLst>
                                          <p:attrName>style.visibility</p:attrName>
                                        </p:attrNameLst>
                                      </p:cBhvr>
                                      <p:to>
                                        <p:strVal val="visible"/>
                                      </p:to>
                                    </p:set>
                                    <p:anim calcmode="lin" valueType="num">
                                      <p:cBhvr>
                                        <p:cTn id="14"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30"/>
                                        </p:tgtEl>
                                        <p:attrNameLst>
                                          <p:attrName>ppt_y</p:attrName>
                                        </p:attrNameLst>
                                      </p:cBhvr>
                                      <p:tavLst>
                                        <p:tav tm="0">
                                          <p:val>
                                            <p:strVal val="#ppt_y"/>
                                          </p:val>
                                        </p:tav>
                                        <p:tav tm="100000">
                                          <p:val>
                                            <p:strVal val="#ppt_y"/>
                                          </p:val>
                                        </p:tav>
                                      </p:tavLst>
                                    </p:anim>
                                    <p:anim calcmode="lin" valueType="num">
                                      <p:cBhvr>
                                        <p:cTn id="16"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style.rotation</p:attrName>
                                        </p:attrNameLst>
                                      </p:cBhvr>
                                      <p:tavLst>
                                        <p:tav tm="0">
                                          <p:val>
                                            <p:fltVal val="360"/>
                                          </p:val>
                                        </p:tav>
                                        <p:tav tm="100000">
                                          <p:val>
                                            <p:fltVal val="0"/>
                                          </p:val>
                                        </p:tav>
                                      </p:tavLst>
                                    </p:anim>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360"/>
                                          </p:val>
                                        </p:tav>
                                        <p:tav tm="100000">
                                          <p:val>
                                            <p:fltVal val="0"/>
                                          </p:val>
                                        </p:tav>
                                      </p:tavLst>
                                    </p:anim>
                                    <p:animEffect transition="in" filter="fade">
                                      <p:cBhvr>
                                        <p:cTn id="38" dur="500"/>
                                        <p:tgtEl>
                                          <p:spTgt spid="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8"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B6D2C9-7225-6B26-4AFD-B62E45EA7F2C}"/>
              </a:ext>
            </a:extLst>
          </p:cNvPr>
          <p:cNvSpPr txBox="1"/>
          <p:nvPr/>
        </p:nvSpPr>
        <p:spPr>
          <a:xfrm>
            <a:off x="2625057" y="1878872"/>
            <a:ext cx="8227314" cy="4001095"/>
          </a:xfrm>
          <a:prstGeom prst="rect">
            <a:avLst/>
          </a:prstGeom>
          <a:noFill/>
        </p:spPr>
        <p:txBody>
          <a:bodyPr wrap="square">
            <a:spAutoFit/>
          </a:bodyPr>
          <a:lstStyle/>
          <a:p>
            <a:pPr algn="ctr">
              <a:spcBef>
                <a:spcPts val="1200"/>
              </a:spcBef>
            </a:pPr>
            <a:r>
              <a:rPr lang="en-US" sz="2800" b="1" dirty="0" err="1">
                <a:solidFill>
                  <a:srgbClr val="1F576B"/>
                </a:solidFill>
              </a:rPr>
              <a:t>Rodiče</a:t>
            </a:r>
            <a:r>
              <a:rPr lang="en-US" sz="2800" b="1" dirty="0">
                <a:solidFill>
                  <a:srgbClr val="1F576B"/>
                </a:solidFill>
              </a:rPr>
              <a:t> </a:t>
            </a:r>
            <a:r>
              <a:rPr lang="en-US" sz="2800" b="1" dirty="0" err="1">
                <a:solidFill>
                  <a:srgbClr val="1F576B"/>
                </a:solidFill>
              </a:rPr>
              <a:t>mohou</a:t>
            </a:r>
            <a:r>
              <a:rPr lang="en-US" sz="2800" b="1" dirty="0">
                <a:solidFill>
                  <a:srgbClr val="1F576B"/>
                </a:solidFill>
              </a:rPr>
              <a:t> </a:t>
            </a:r>
            <a:r>
              <a:rPr lang="en-US" sz="2800" b="1" dirty="0" err="1">
                <a:solidFill>
                  <a:srgbClr val="1F576B"/>
                </a:solidFill>
              </a:rPr>
              <a:t>svým</a:t>
            </a:r>
            <a:r>
              <a:rPr lang="en-US" sz="2800" b="1" dirty="0">
                <a:solidFill>
                  <a:srgbClr val="1F576B"/>
                </a:solidFill>
              </a:rPr>
              <a:t> </a:t>
            </a:r>
            <a:r>
              <a:rPr lang="en-US" sz="2800" b="1" dirty="0" err="1">
                <a:solidFill>
                  <a:srgbClr val="1F576B"/>
                </a:solidFill>
              </a:rPr>
              <a:t>dětem</a:t>
            </a:r>
            <a:r>
              <a:rPr lang="en-US" sz="2800" b="1" dirty="0">
                <a:solidFill>
                  <a:srgbClr val="1F576B"/>
                </a:solidFill>
              </a:rPr>
              <a:t> </a:t>
            </a:r>
            <a:r>
              <a:rPr lang="en-US" sz="2800" b="1" dirty="0" err="1">
                <a:solidFill>
                  <a:srgbClr val="1F576B"/>
                </a:solidFill>
              </a:rPr>
              <a:t>položit</a:t>
            </a:r>
            <a:r>
              <a:rPr lang="en-US" sz="2800" b="1" dirty="0">
                <a:solidFill>
                  <a:srgbClr val="1F576B"/>
                </a:solidFill>
              </a:rPr>
              <a:t> </a:t>
            </a:r>
            <a:r>
              <a:rPr lang="en-US" sz="2800" b="1" dirty="0" err="1">
                <a:solidFill>
                  <a:srgbClr val="1F576B"/>
                </a:solidFill>
              </a:rPr>
              <a:t>základ</a:t>
            </a:r>
            <a:r>
              <a:rPr lang="en-US" sz="2800" b="1" dirty="0">
                <a:solidFill>
                  <a:srgbClr val="1F576B"/>
                </a:solidFill>
              </a:rPr>
              <a:t> pro </a:t>
            </a:r>
            <a:r>
              <a:rPr lang="en-US" sz="2800" b="1" dirty="0" err="1">
                <a:solidFill>
                  <a:srgbClr val="1F576B"/>
                </a:solidFill>
              </a:rPr>
              <a:t>zdravý</a:t>
            </a:r>
            <a:r>
              <a:rPr lang="en-US" sz="2800" b="1" dirty="0">
                <a:solidFill>
                  <a:srgbClr val="1F576B"/>
                </a:solidFill>
              </a:rPr>
              <a:t> </a:t>
            </a:r>
            <a:r>
              <a:rPr lang="cs-CZ" sz="2800" b="1" dirty="0">
                <a:solidFill>
                  <a:srgbClr val="1F576B"/>
                </a:solidFill>
              </a:rPr>
              <a:t>  </a:t>
            </a:r>
            <a:r>
              <a:rPr lang="en-US" sz="2800" b="1" dirty="0">
                <a:solidFill>
                  <a:srgbClr val="1F576B"/>
                </a:solidFill>
              </a:rPr>
              <a:t>a </a:t>
            </a:r>
            <a:r>
              <a:rPr lang="en-US" sz="2800" b="1" dirty="0" err="1">
                <a:solidFill>
                  <a:srgbClr val="1F576B"/>
                </a:solidFill>
              </a:rPr>
              <a:t>šťastný</a:t>
            </a:r>
            <a:r>
              <a:rPr lang="en-US" sz="2800" b="1" dirty="0">
                <a:solidFill>
                  <a:srgbClr val="1F576B"/>
                </a:solidFill>
              </a:rPr>
              <a:t> </a:t>
            </a:r>
            <a:r>
              <a:rPr lang="en-US" sz="2800" b="1" dirty="0" err="1">
                <a:solidFill>
                  <a:srgbClr val="1F576B"/>
                </a:solidFill>
              </a:rPr>
              <a:t>život</a:t>
            </a:r>
            <a:r>
              <a:rPr lang="en-US" sz="2800" b="1" dirty="0">
                <a:solidFill>
                  <a:srgbClr val="1F576B"/>
                </a:solidFill>
              </a:rPr>
              <a:t>. </a:t>
            </a:r>
            <a:r>
              <a:rPr lang="en-US" sz="2800" b="1" dirty="0" err="1">
                <a:solidFill>
                  <a:srgbClr val="1F576B"/>
                </a:solidFill>
              </a:rPr>
              <a:t>Mohou</a:t>
            </a:r>
            <a:r>
              <a:rPr lang="en-US" sz="2800" b="1" dirty="0">
                <a:solidFill>
                  <a:srgbClr val="1F576B"/>
                </a:solidFill>
              </a:rPr>
              <a:t> je </a:t>
            </a:r>
            <a:r>
              <a:rPr lang="en-US" sz="2800" b="1" dirty="0" err="1">
                <a:solidFill>
                  <a:srgbClr val="1F576B"/>
                </a:solidFill>
              </a:rPr>
              <a:t>vyslat</a:t>
            </a:r>
            <a:r>
              <a:rPr lang="en-US" sz="2800" b="1" dirty="0">
                <a:solidFill>
                  <a:srgbClr val="1F576B"/>
                </a:solidFill>
              </a:rPr>
              <a:t> ze </a:t>
            </a:r>
            <a:r>
              <a:rPr lang="en-US" sz="2800" b="1" dirty="0" err="1">
                <a:solidFill>
                  <a:srgbClr val="1F576B"/>
                </a:solidFill>
              </a:rPr>
              <a:t>svých</a:t>
            </a:r>
            <a:r>
              <a:rPr lang="en-US" sz="2800" b="1" dirty="0">
                <a:solidFill>
                  <a:srgbClr val="1F576B"/>
                </a:solidFill>
              </a:rPr>
              <a:t> </a:t>
            </a:r>
            <a:r>
              <a:rPr lang="en-US" sz="2800" b="1" dirty="0" err="1">
                <a:solidFill>
                  <a:srgbClr val="1F576B"/>
                </a:solidFill>
              </a:rPr>
              <a:t>domovů</a:t>
            </a:r>
            <a:r>
              <a:rPr lang="en-US" sz="2800" b="1" dirty="0">
                <a:solidFill>
                  <a:srgbClr val="1F576B"/>
                </a:solidFill>
              </a:rPr>
              <a:t> </a:t>
            </a:r>
            <a:r>
              <a:rPr lang="cs-CZ" sz="2800" b="1" dirty="0">
                <a:solidFill>
                  <a:srgbClr val="1F576B"/>
                </a:solidFill>
              </a:rPr>
              <a:t>        </a:t>
            </a:r>
            <a:r>
              <a:rPr lang="en-US" sz="2800" b="1" dirty="0">
                <a:solidFill>
                  <a:srgbClr val="1F576B"/>
                </a:solidFill>
              </a:rPr>
              <a:t>s </a:t>
            </a:r>
            <a:r>
              <a:rPr lang="en-US" sz="2800" b="1" dirty="0" err="1">
                <a:solidFill>
                  <a:srgbClr val="1F576B"/>
                </a:solidFill>
              </a:rPr>
              <a:t>morální</a:t>
            </a:r>
            <a:r>
              <a:rPr lang="en-US" sz="2800" b="1" dirty="0">
                <a:solidFill>
                  <a:srgbClr val="1F576B"/>
                </a:solidFill>
              </a:rPr>
              <a:t> </a:t>
            </a:r>
            <a:r>
              <a:rPr lang="en-US" sz="2800" b="1" dirty="0" err="1">
                <a:solidFill>
                  <a:srgbClr val="1F576B"/>
                </a:solidFill>
              </a:rPr>
              <a:t>odolností</a:t>
            </a:r>
            <a:r>
              <a:rPr lang="en-US" sz="2800" b="1" dirty="0">
                <a:solidFill>
                  <a:srgbClr val="1F576B"/>
                </a:solidFill>
              </a:rPr>
              <a:t>, aby </a:t>
            </a:r>
            <a:r>
              <a:rPr lang="en-US" sz="2800" b="1" dirty="0" err="1">
                <a:solidFill>
                  <a:srgbClr val="1F576B"/>
                </a:solidFill>
              </a:rPr>
              <a:t>odolávali</a:t>
            </a:r>
            <a:r>
              <a:rPr lang="en-US" sz="2800" b="1" dirty="0">
                <a:solidFill>
                  <a:srgbClr val="1F576B"/>
                </a:solidFill>
              </a:rPr>
              <a:t> </a:t>
            </a:r>
            <a:r>
              <a:rPr lang="en-US" sz="2800" b="1" dirty="0" err="1">
                <a:solidFill>
                  <a:srgbClr val="1F576B"/>
                </a:solidFill>
              </a:rPr>
              <a:t>pokušení</a:t>
            </a:r>
            <a:r>
              <a:rPr lang="en-US" sz="2800" b="1" dirty="0">
                <a:solidFill>
                  <a:srgbClr val="1F576B"/>
                </a:solidFill>
              </a:rPr>
              <a:t>, s </a:t>
            </a:r>
            <a:r>
              <a:rPr lang="en-US" sz="2800" b="1" dirty="0" err="1">
                <a:solidFill>
                  <a:srgbClr val="1F576B"/>
                </a:solidFill>
              </a:rPr>
              <a:t>odva</a:t>
            </a:r>
            <a:r>
              <a:rPr lang="cs-CZ" sz="2800" b="1" dirty="0">
                <a:solidFill>
                  <a:srgbClr val="1F576B"/>
                </a:solidFill>
              </a:rPr>
              <a:t>-</a:t>
            </a:r>
            <a:r>
              <a:rPr lang="en-US" sz="2800" b="1" dirty="0" err="1">
                <a:solidFill>
                  <a:srgbClr val="1F576B"/>
                </a:solidFill>
              </a:rPr>
              <a:t>hou</a:t>
            </a:r>
            <a:r>
              <a:rPr lang="en-US" sz="2800" b="1" dirty="0">
                <a:solidFill>
                  <a:srgbClr val="1F576B"/>
                </a:solidFill>
              </a:rPr>
              <a:t> a </a:t>
            </a:r>
            <a:r>
              <a:rPr lang="en-US" sz="2800" b="1" dirty="0" err="1">
                <a:solidFill>
                  <a:srgbClr val="1F576B"/>
                </a:solidFill>
              </a:rPr>
              <a:t>silou</a:t>
            </a:r>
            <a:r>
              <a:rPr lang="en-US" sz="2800" b="1" dirty="0">
                <a:solidFill>
                  <a:srgbClr val="1F576B"/>
                </a:solidFill>
              </a:rPr>
              <a:t> </a:t>
            </a:r>
            <a:r>
              <a:rPr lang="en-US" sz="2800" b="1" dirty="0" err="1">
                <a:solidFill>
                  <a:srgbClr val="1F576B"/>
                </a:solidFill>
              </a:rPr>
              <a:t>úspěšně</a:t>
            </a:r>
            <a:r>
              <a:rPr lang="en-US" sz="2800" b="1" dirty="0">
                <a:solidFill>
                  <a:srgbClr val="1F576B"/>
                </a:solidFill>
              </a:rPr>
              <a:t> </a:t>
            </a:r>
            <a:r>
              <a:rPr lang="en-US" sz="2800" b="1" dirty="0" err="1">
                <a:solidFill>
                  <a:srgbClr val="1F576B"/>
                </a:solidFill>
              </a:rPr>
              <a:t>zápasit</a:t>
            </a:r>
            <a:r>
              <a:rPr lang="en-US" sz="2800" b="1" dirty="0">
                <a:solidFill>
                  <a:srgbClr val="1F576B"/>
                </a:solidFill>
              </a:rPr>
              <a:t> s </a:t>
            </a:r>
            <a:r>
              <a:rPr lang="en-US" sz="2800" b="1" dirty="0" err="1">
                <a:solidFill>
                  <a:srgbClr val="1F576B"/>
                </a:solidFill>
              </a:rPr>
              <a:t>životními</a:t>
            </a:r>
            <a:r>
              <a:rPr lang="en-US" sz="2800" b="1" dirty="0">
                <a:solidFill>
                  <a:srgbClr val="1F576B"/>
                </a:solidFill>
              </a:rPr>
              <a:t> </a:t>
            </a:r>
            <a:r>
              <a:rPr lang="en-US" sz="2800" b="1" dirty="0" err="1">
                <a:solidFill>
                  <a:srgbClr val="1F576B"/>
                </a:solidFill>
              </a:rPr>
              <a:t>problémy</a:t>
            </a:r>
            <a:r>
              <a:rPr lang="en-US" sz="2800" b="1" dirty="0">
                <a:solidFill>
                  <a:srgbClr val="1F576B"/>
                </a:solidFill>
              </a:rPr>
              <a:t>. </a:t>
            </a:r>
            <a:r>
              <a:rPr lang="en-US" sz="2800" b="1" dirty="0" err="1">
                <a:solidFill>
                  <a:srgbClr val="1F576B"/>
                </a:solidFill>
              </a:rPr>
              <a:t>Mohou</a:t>
            </a:r>
            <a:r>
              <a:rPr lang="en-US" sz="2800" b="1" dirty="0">
                <a:solidFill>
                  <a:srgbClr val="1F576B"/>
                </a:solidFill>
              </a:rPr>
              <a:t> v </a:t>
            </a:r>
            <a:r>
              <a:rPr lang="en-US" sz="2800" b="1" dirty="0" err="1">
                <a:solidFill>
                  <a:srgbClr val="1F576B"/>
                </a:solidFill>
              </a:rPr>
              <a:t>nich</a:t>
            </a:r>
            <a:r>
              <a:rPr lang="en-US" sz="2800" b="1" dirty="0">
                <a:solidFill>
                  <a:srgbClr val="1F576B"/>
                </a:solidFill>
              </a:rPr>
              <a:t> </a:t>
            </a:r>
            <a:r>
              <a:rPr lang="en-US" sz="2800" b="1" dirty="0" err="1">
                <a:solidFill>
                  <a:srgbClr val="1F576B"/>
                </a:solidFill>
              </a:rPr>
              <a:t>inspirovat</a:t>
            </a:r>
            <a:r>
              <a:rPr lang="en-US" sz="2800" b="1" dirty="0">
                <a:solidFill>
                  <a:srgbClr val="1F576B"/>
                </a:solidFill>
              </a:rPr>
              <a:t> </a:t>
            </a:r>
            <a:r>
              <a:rPr lang="en-US" sz="2800" b="1" dirty="0" err="1">
                <a:solidFill>
                  <a:srgbClr val="1F576B"/>
                </a:solidFill>
              </a:rPr>
              <a:t>účel</a:t>
            </a:r>
            <a:r>
              <a:rPr lang="en-US" sz="2800" b="1" dirty="0">
                <a:solidFill>
                  <a:srgbClr val="1F576B"/>
                </a:solidFill>
              </a:rPr>
              <a:t> a </a:t>
            </a:r>
            <a:r>
              <a:rPr lang="en-US" sz="2800" b="1" dirty="0" err="1">
                <a:solidFill>
                  <a:srgbClr val="1F576B"/>
                </a:solidFill>
              </a:rPr>
              <a:t>rozvíjet</a:t>
            </a:r>
            <a:r>
              <a:rPr lang="en-US" sz="2800" b="1" dirty="0">
                <a:solidFill>
                  <a:srgbClr val="1F576B"/>
                </a:solidFill>
              </a:rPr>
              <a:t> </a:t>
            </a:r>
            <a:r>
              <a:rPr lang="en-US" sz="2800" b="1" dirty="0" err="1">
                <a:solidFill>
                  <a:srgbClr val="1F576B"/>
                </a:solidFill>
              </a:rPr>
              <a:t>moc</a:t>
            </a:r>
            <a:r>
              <a:rPr lang="en-US" sz="2800" b="1" dirty="0">
                <a:solidFill>
                  <a:srgbClr val="1F576B"/>
                </a:solidFill>
              </a:rPr>
              <a:t> </a:t>
            </a:r>
            <a:r>
              <a:rPr lang="en-US" sz="2800" b="1" dirty="0" err="1">
                <a:solidFill>
                  <a:srgbClr val="1F576B"/>
                </a:solidFill>
              </a:rPr>
              <a:t>učinit</a:t>
            </a:r>
            <a:r>
              <a:rPr lang="en-US" sz="2800" b="1" dirty="0">
                <a:solidFill>
                  <a:srgbClr val="1F576B"/>
                </a:solidFill>
              </a:rPr>
              <a:t> </a:t>
            </a:r>
            <a:r>
              <a:rPr lang="en-US" sz="2800" b="1" dirty="0" err="1">
                <a:solidFill>
                  <a:srgbClr val="1F576B"/>
                </a:solidFill>
              </a:rPr>
              <a:t>jejich</a:t>
            </a:r>
            <a:r>
              <a:rPr lang="en-US" sz="2800" b="1" dirty="0">
                <a:solidFill>
                  <a:srgbClr val="1F576B"/>
                </a:solidFill>
              </a:rPr>
              <a:t> </a:t>
            </a:r>
            <a:r>
              <a:rPr lang="en-US" sz="2800" b="1" dirty="0" err="1">
                <a:solidFill>
                  <a:srgbClr val="1F576B"/>
                </a:solidFill>
              </a:rPr>
              <a:t>život</a:t>
            </a:r>
            <a:r>
              <a:rPr lang="en-US" sz="2800" b="1" dirty="0">
                <a:solidFill>
                  <a:srgbClr val="1F576B"/>
                </a:solidFill>
              </a:rPr>
              <a:t> </a:t>
            </a:r>
            <a:r>
              <a:rPr lang="en-US" sz="2800" b="1" dirty="0" err="1">
                <a:solidFill>
                  <a:srgbClr val="1F576B"/>
                </a:solidFill>
              </a:rPr>
              <a:t>poctou</a:t>
            </a:r>
            <a:r>
              <a:rPr lang="en-US" sz="2800" b="1" dirty="0">
                <a:solidFill>
                  <a:srgbClr val="1F576B"/>
                </a:solidFill>
              </a:rPr>
              <a:t> </a:t>
            </a:r>
            <a:r>
              <a:rPr lang="en-US" sz="2800" b="1" dirty="0" err="1">
                <a:solidFill>
                  <a:srgbClr val="1F576B"/>
                </a:solidFill>
              </a:rPr>
              <a:t>Bohu</a:t>
            </a:r>
            <a:r>
              <a:rPr lang="en-US" sz="2800" b="1" dirty="0">
                <a:solidFill>
                  <a:srgbClr val="1F576B"/>
                </a:solidFill>
              </a:rPr>
              <a:t> a </a:t>
            </a:r>
            <a:r>
              <a:rPr lang="en-US" sz="2800" b="1" dirty="0" err="1">
                <a:solidFill>
                  <a:srgbClr val="1F576B"/>
                </a:solidFill>
              </a:rPr>
              <a:t>požehnáním</a:t>
            </a:r>
            <a:r>
              <a:rPr lang="en-US" sz="2800" b="1" dirty="0">
                <a:solidFill>
                  <a:srgbClr val="1F576B"/>
                </a:solidFill>
              </a:rPr>
              <a:t> pro </a:t>
            </a:r>
            <a:r>
              <a:rPr lang="en-US" sz="2800" b="1" dirty="0" err="1">
                <a:solidFill>
                  <a:srgbClr val="1F576B"/>
                </a:solidFill>
              </a:rPr>
              <a:t>svět</a:t>
            </a:r>
            <a:r>
              <a:rPr lang="en-US" sz="2800" b="1" dirty="0">
                <a:solidFill>
                  <a:srgbClr val="1F576B"/>
                </a:solidFill>
              </a:rPr>
              <a:t>. </a:t>
            </a:r>
            <a:r>
              <a:rPr lang="en-US" sz="2800" b="1" dirty="0" err="1">
                <a:solidFill>
                  <a:srgbClr val="1F576B"/>
                </a:solidFill>
              </a:rPr>
              <a:t>Mohou</a:t>
            </a:r>
            <a:r>
              <a:rPr lang="en-US" sz="2800" b="1" dirty="0">
                <a:solidFill>
                  <a:srgbClr val="1F576B"/>
                </a:solidFill>
              </a:rPr>
              <a:t> </a:t>
            </a:r>
            <a:r>
              <a:rPr lang="en-US" sz="2800" b="1" dirty="0" err="1">
                <a:solidFill>
                  <a:srgbClr val="1F576B"/>
                </a:solidFill>
              </a:rPr>
              <a:t>si</a:t>
            </a:r>
            <a:r>
              <a:rPr lang="en-US" sz="2800" b="1" dirty="0">
                <a:solidFill>
                  <a:srgbClr val="1F576B"/>
                </a:solidFill>
              </a:rPr>
              <a:t> </a:t>
            </a:r>
            <a:r>
              <a:rPr lang="en-US" sz="2800" b="1" dirty="0" err="1">
                <a:solidFill>
                  <a:srgbClr val="1F576B"/>
                </a:solidFill>
              </a:rPr>
              <a:t>udělat</a:t>
            </a:r>
            <a:r>
              <a:rPr lang="en-US" sz="2800" b="1" dirty="0">
                <a:solidFill>
                  <a:srgbClr val="1F576B"/>
                </a:solidFill>
              </a:rPr>
              <a:t> </a:t>
            </a:r>
            <a:r>
              <a:rPr lang="en-US" sz="2800" b="1" dirty="0" err="1">
                <a:solidFill>
                  <a:srgbClr val="1F576B"/>
                </a:solidFill>
              </a:rPr>
              <a:t>rovné</a:t>
            </a:r>
            <a:r>
              <a:rPr lang="en-US" sz="2800" b="1" dirty="0">
                <a:solidFill>
                  <a:srgbClr val="1F576B"/>
                </a:solidFill>
              </a:rPr>
              <a:t> </a:t>
            </a:r>
            <a:r>
              <a:rPr lang="en-US" sz="2800" b="1" dirty="0" err="1">
                <a:solidFill>
                  <a:srgbClr val="1F576B"/>
                </a:solidFill>
              </a:rPr>
              <a:t>stezky</a:t>
            </a:r>
            <a:r>
              <a:rPr lang="en-US" sz="2800" b="1" dirty="0">
                <a:solidFill>
                  <a:srgbClr val="1F576B"/>
                </a:solidFill>
              </a:rPr>
              <a:t> pro </a:t>
            </a:r>
            <a:r>
              <a:rPr lang="en-US" sz="2800" b="1" dirty="0" err="1">
                <a:solidFill>
                  <a:srgbClr val="1F576B"/>
                </a:solidFill>
              </a:rPr>
              <a:t>své</a:t>
            </a:r>
            <a:r>
              <a:rPr lang="en-US" sz="2800" b="1" dirty="0">
                <a:solidFill>
                  <a:srgbClr val="1F576B"/>
                </a:solidFill>
              </a:rPr>
              <a:t> </a:t>
            </a:r>
            <a:r>
              <a:rPr lang="en-US" sz="2800" b="1" dirty="0" err="1">
                <a:solidFill>
                  <a:srgbClr val="1F576B"/>
                </a:solidFill>
              </a:rPr>
              <a:t>nohy</a:t>
            </a:r>
            <a:r>
              <a:rPr lang="en-US" sz="2800" b="1" dirty="0">
                <a:solidFill>
                  <a:srgbClr val="1F576B"/>
                </a:solidFill>
              </a:rPr>
              <a:t>, </a:t>
            </a:r>
            <a:r>
              <a:rPr lang="en-US" sz="2800" b="1" dirty="0" err="1">
                <a:solidFill>
                  <a:srgbClr val="1F576B"/>
                </a:solidFill>
              </a:rPr>
              <a:t>přes</a:t>
            </a:r>
            <a:r>
              <a:rPr lang="en-US" sz="2800" b="1" dirty="0">
                <a:solidFill>
                  <a:srgbClr val="1F576B"/>
                </a:solidFill>
              </a:rPr>
              <a:t> </a:t>
            </a:r>
            <a:r>
              <a:rPr lang="en-US" sz="2800" b="1" dirty="0" err="1">
                <a:solidFill>
                  <a:srgbClr val="1F576B"/>
                </a:solidFill>
              </a:rPr>
              <a:t>sluneční</a:t>
            </a:r>
            <a:r>
              <a:rPr lang="en-US" sz="2800" b="1" dirty="0">
                <a:solidFill>
                  <a:srgbClr val="1F576B"/>
                </a:solidFill>
              </a:rPr>
              <a:t> </a:t>
            </a:r>
            <a:r>
              <a:rPr lang="en-US" sz="2800" b="1" dirty="0" err="1">
                <a:solidFill>
                  <a:srgbClr val="1F576B"/>
                </a:solidFill>
              </a:rPr>
              <a:t>svit</a:t>
            </a:r>
            <a:r>
              <a:rPr lang="en-US" sz="2800" b="1" dirty="0">
                <a:solidFill>
                  <a:srgbClr val="1F576B"/>
                </a:solidFill>
              </a:rPr>
              <a:t> a </a:t>
            </a:r>
            <a:r>
              <a:rPr lang="en-US" sz="2800" b="1" dirty="0" err="1">
                <a:solidFill>
                  <a:srgbClr val="1F576B"/>
                </a:solidFill>
              </a:rPr>
              <a:t>stín</a:t>
            </a:r>
            <a:r>
              <a:rPr lang="en-US" sz="2800" b="1" dirty="0">
                <a:solidFill>
                  <a:srgbClr val="1F576B"/>
                </a:solidFill>
              </a:rPr>
              <a:t>, do </a:t>
            </a:r>
            <a:r>
              <a:rPr lang="en-US" sz="2800" b="1" dirty="0" err="1">
                <a:solidFill>
                  <a:srgbClr val="1F576B"/>
                </a:solidFill>
              </a:rPr>
              <a:t>nádherných</a:t>
            </a:r>
            <a:r>
              <a:rPr lang="en-US" sz="2800" b="1" dirty="0">
                <a:solidFill>
                  <a:srgbClr val="1F576B"/>
                </a:solidFill>
              </a:rPr>
              <a:t> </a:t>
            </a:r>
            <a:r>
              <a:rPr lang="en-US" sz="2800" b="1" dirty="0" err="1">
                <a:solidFill>
                  <a:srgbClr val="1F576B"/>
                </a:solidFill>
              </a:rPr>
              <a:t>výšin</a:t>
            </a:r>
            <a:r>
              <a:rPr lang="en-US" sz="2800" b="1" dirty="0">
                <a:solidFill>
                  <a:srgbClr val="1F576B"/>
                </a:solidFill>
              </a:rPr>
              <a:t> </a:t>
            </a:r>
            <a:r>
              <a:rPr lang="en-US" sz="2800" b="1" dirty="0" err="1">
                <a:solidFill>
                  <a:srgbClr val="1F576B"/>
                </a:solidFill>
              </a:rPr>
              <a:t>nahoře</a:t>
            </a:r>
            <a:r>
              <a:rPr lang="en-US" sz="2800" b="1" dirty="0">
                <a:solidFill>
                  <a:srgbClr val="1F576B"/>
                </a:solidFill>
              </a:rPr>
              <a:t>.
</a:t>
            </a:r>
            <a:r>
              <a:rPr lang="cs-CZ" sz="2000" b="1" dirty="0">
                <a:solidFill>
                  <a:srgbClr val="1F576B"/>
                </a:solidFill>
              </a:rPr>
              <a:t>EGW: </a:t>
            </a:r>
            <a:r>
              <a:rPr lang="en-US" sz="2000" b="1" dirty="0">
                <a:solidFill>
                  <a:srgbClr val="1F576B"/>
                </a:solidFill>
              </a:rPr>
              <a:t>The Ministry of Healing, </a:t>
            </a:r>
            <a:r>
              <a:rPr lang="cs-CZ" sz="2000" b="1" dirty="0">
                <a:solidFill>
                  <a:srgbClr val="1F576B"/>
                </a:solidFill>
              </a:rPr>
              <a:t>strana </a:t>
            </a:r>
            <a:r>
              <a:rPr lang="en-US" sz="2000" b="1" dirty="0">
                <a:solidFill>
                  <a:srgbClr val="1F576B"/>
                </a:solidFill>
              </a:rPr>
              <a:t>352</a:t>
            </a:r>
            <a:r>
              <a:rPr lang="es-ES" sz="2000" b="1" dirty="0">
                <a:solidFill>
                  <a:srgbClr val="1F576B"/>
                </a:solidFill>
              </a:rPr>
              <a:t>.</a:t>
            </a:r>
          </a:p>
        </p:txBody>
      </p:sp>
      <p:sp>
        <p:nvSpPr>
          <p:cNvPr id="2" name="TextovéPole 1">
            <a:extLst>
              <a:ext uri="{FF2B5EF4-FFF2-40B4-BE49-F238E27FC236}">
                <a16:creationId xmlns:a16="http://schemas.microsoft.com/office/drawing/2014/main" id="{A5BE54AF-EEC3-17BA-DA0D-744C22511C3B}"/>
              </a:ext>
            </a:extLst>
          </p:cNvPr>
          <p:cNvSpPr txBox="1"/>
          <p:nvPr/>
        </p:nvSpPr>
        <p:spPr>
          <a:xfrm>
            <a:off x="3290047" y="6364941"/>
            <a:ext cx="5391925" cy="307777"/>
          </a:xfrm>
          <a:prstGeom prst="rect">
            <a:avLst/>
          </a:prstGeom>
          <a:noFill/>
        </p:spPr>
        <p:txBody>
          <a:bodyPr wrap="none" rtlCol="0">
            <a:spAutoFit/>
          </a:bodyPr>
          <a:lstStyle/>
          <a:p>
            <a:r>
              <a:rPr lang="cs-CZ" sz="1400" dirty="0"/>
              <a:t>Neoficiální překlad textů nevydaných v českém jazyce vytvořil Ivo Kapec.</a:t>
            </a:r>
          </a:p>
        </p:txBody>
      </p:sp>
    </p:spTree>
    <p:extLst>
      <p:ext uri="{BB962C8B-B14F-4D97-AF65-F5344CB8AC3E}">
        <p14:creationId xmlns:p14="http://schemas.microsoft.com/office/powerpoint/2010/main" val="5753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6C77198-1E50-304C-3F2A-DCFB409F7EFE}"/>
              </a:ext>
            </a:extLst>
          </p:cNvPr>
          <p:cNvSpPr txBox="1"/>
          <p:nvPr/>
        </p:nvSpPr>
        <p:spPr>
          <a:xfrm>
            <a:off x="312707" y="272775"/>
            <a:ext cx="8071638" cy="1754326"/>
          </a:xfrm>
          <a:prstGeom prst="rect">
            <a:avLst/>
          </a:prstGeom>
          <a:noFill/>
        </p:spPr>
        <p:txBody>
          <a:bodyPr wrap="square">
            <a:spAutoFit/>
          </a:bodyPr>
          <a:lstStyle/>
          <a:p>
            <a:r>
              <a:rPr lang="cs-CZ" b="1" dirty="0">
                <a:solidFill>
                  <a:srgbClr val="C00000"/>
                </a:solidFill>
              </a:rPr>
              <a:t>Správná výchova z</a:t>
            </a:r>
            <a:r>
              <a:rPr lang="en-US" b="1" dirty="0" err="1">
                <a:solidFill>
                  <a:srgbClr val="C00000"/>
                </a:solidFill>
              </a:rPr>
              <a:t>ahrnuje</a:t>
            </a:r>
            <a:r>
              <a:rPr lang="en-US" b="1" dirty="0">
                <a:solidFill>
                  <a:srgbClr val="C00000"/>
                </a:solidFill>
              </a:rPr>
              <a:t> </a:t>
            </a:r>
            <a:r>
              <a:rPr lang="en-US" b="1" dirty="0" err="1">
                <a:solidFill>
                  <a:srgbClr val="C00000"/>
                </a:solidFill>
              </a:rPr>
              <a:t>harmonický</a:t>
            </a:r>
            <a:r>
              <a:rPr lang="en-US" b="1" dirty="0">
                <a:solidFill>
                  <a:srgbClr val="C00000"/>
                </a:solidFill>
              </a:rPr>
              <a:t> </a:t>
            </a:r>
            <a:r>
              <a:rPr lang="en-US" b="1" dirty="0" err="1">
                <a:solidFill>
                  <a:srgbClr val="C00000"/>
                </a:solidFill>
              </a:rPr>
              <a:t>rozvoj</a:t>
            </a:r>
            <a:r>
              <a:rPr lang="en-US" b="1" dirty="0">
                <a:solidFill>
                  <a:srgbClr val="C00000"/>
                </a:solidFill>
              </a:rPr>
              <a:t> </a:t>
            </a:r>
            <a:r>
              <a:rPr lang="en-US" b="1" dirty="0" err="1">
                <a:solidFill>
                  <a:srgbClr val="C00000"/>
                </a:solidFill>
              </a:rPr>
              <a:t>všech</a:t>
            </a:r>
            <a:r>
              <a:rPr lang="en-US" b="1" dirty="0">
                <a:solidFill>
                  <a:srgbClr val="C00000"/>
                </a:solidFill>
              </a:rPr>
              <a:t> </a:t>
            </a:r>
            <a:r>
              <a:rPr lang="en-US" b="1" dirty="0" err="1">
                <a:solidFill>
                  <a:srgbClr val="C00000"/>
                </a:solidFill>
              </a:rPr>
              <a:t>fyzických</a:t>
            </a:r>
            <a:r>
              <a:rPr lang="en-US" b="1" dirty="0">
                <a:solidFill>
                  <a:srgbClr val="C00000"/>
                </a:solidFill>
              </a:rPr>
              <a:t> </a:t>
            </a:r>
            <a:r>
              <a:rPr lang="en-US" b="1" dirty="0" err="1">
                <a:solidFill>
                  <a:srgbClr val="C00000"/>
                </a:solidFill>
              </a:rPr>
              <a:t>sil</a:t>
            </a:r>
            <a:r>
              <a:rPr lang="en-US" b="1" dirty="0">
                <a:solidFill>
                  <a:srgbClr val="C00000"/>
                </a:solidFill>
              </a:rPr>
              <a:t> a </a:t>
            </a:r>
            <a:r>
              <a:rPr lang="en-US" b="1" dirty="0" err="1">
                <a:solidFill>
                  <a:srgbClr val="C00000"/>
                </a:solidFill>
              </a:rPr>
              <a:t>duševních</a:t>
            </a:r>
            <a:r>
              <a:rPr lang="en-US" b="1" dirty="0">
                <a:solidFill>
                  <a:srgbClr val="C00000"/>
                </a:solidFill>
              </a:rPr>
              <a:t> </a:t>
            </a:r>
            <a:r>
              <a:rPr lang="en-US" b="1" dirty="0" err="1">
                <a:solidFill>
                  <a:srgbClr val="C00000"/>
                </a:solidFill>
              </a:rPr>
              <a:t>schopností</a:t>
            </a:r>
            <a:r>
              <a:rPr lang="en-US" b="1" dirty="0">
                <a:solidFill>
                  <a:srgbClr val="C00000"/>
                </a:solidFill>
              </a:rPr>
              <a:t>. </a:t>
            </a:r>
            <a:r>
              <a:rPr lang="en-US" b="1" dirty="0" err="1">
                <a:solidFill>
                  <a:srgbClr val="C00000"/>
                </a:solidFill>
              </a:rPr>
              <a:t>Učí</a:t>
            </a:r>
            <a:r>
              <a:rPr lang="en-US" b="1" dirty="0">
                <a:solidFill>
                  <a:srgbClr val="C00000"/>
                </a:solidFill>
              </a:rPr>
              <a:t> </a:t>
            </a:r>
            <a:r>
              <a:rPr lang="en-US" b="1" dirty="0" err="1">
                <a:solidFill>
                  <a:srgbClr val="C00000"/>
                </a:solidFill>
              </a:rPr>
              <a:t>lásce</a:t>
            </a:r>
            <a:r>
              <a:rPr lang="en-US" b="1" dirty="0">
                <a:solidFill>
                  <a:srgbClr val="C00000"/>
                </a:solidFill>
              </a:rPr>
              <a:t> a </a:t>
            </a:r>
            <a:r>
              <a:rPr lang="en-US" b="1" dirty="0" err="1">
                <a:solidFill>
                  <a:srgbClr val="C00000"/>
                </a:solidFill>
              </a:rPr>
              <a:t>bázni</a:t>
            </a:r>
            <a:r>
              <a:rPr lang="en-US" b="1" dirty="0">
                <a:solidFill>
                  <a:srgbClr val="C00000"/>
                </a:solidFill>
              </a:rPr>
              <a:t> </a:t>
            </a:r>
            <a:r>
              <a:rPr lang="en-US" b="1" dirty="0" err="1">
                <a:solidFill>
                  <a:srgbClr val="C00000"/>
                </a:solidFill>
              </a:rPr>
              <a:t>Boží</a:t>
            </a:r>
            <a:r>
              <a:rPr lang="en-US" b="1" dirty="0">
                <a:solidFill>
                  <a:srgbClr val="C00000"/>
                </a:solidFill>
              </a:rPr>
              <a:t> a je </a:t>
            </a:r>
            <a:r>
              <a:rPr lang="en-US" b="1" dirty="0" err="1">
                <a:solidFill>
                  <a:srgbClr val="C00000"/>
                </a:solidFill>
              </a:rPr>
              <a:t>přípravou</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věrné</a:t>
            </a:r>
            <a:r>
              <a:rPr lang="en-US" b="1" dirty="0">
                <a:solidFill>
                  <a:srgbClr val="C00000"/>
                </a:solidFill>
              </a:rPr>
              <a:t> </a:t>
            </a:r>
            <a:r>
              <a:rPr lang="en-US" b="1" dirty="0" err="1">
                <a:solidFill>
                  <a:srgbClr val="C00000"/>
                </a:solidFill>
              </a:rPr>
              <a:t>plnění</a:t>
            </a:r>
            <a:r>
              <a:rPr lang="en-US" b="1" dirty="0">
                <a:solidFill>
                  <a:srgbClr val="C00000"/>
                </a:solidFill>
              </a:rPr>
              <a:t> </a:t>
            </a:r>
            <a:r>
              <a:rPr lang="en-US" b="1" dirty="0" err="1">
                <a:solidFill>
                  <a:srgbClr val="C00000"/>
                </a:solidFill>
              </a:rPr>
              <a:t>životních</a:t>
            </a:r>
            <a:r>
              <a:rPr lang="en-US" b="1" dirty="0">
                <a:solidFill>
                  <a:srgbClr val="C00000"/>
                </a:solidFill>
              </a:rPr>
              <a:t> </a:t>
            </a:r>
            <a:r>
              <a:rPr lang="en-US" b="1" dirty="0" err="1">
                <a:solidFill>
                  <a:srgbClr val="C00000"/>
                </a:solidFill>
              </a:rPr>
              <a:t>povinností</a:t>
            </a:r>
            <a:r>
              <a:rPr lang="en-US" b="1" dirty="0">
                <a:solidFill>
                  <a:srgbClr val="C00000"/>
                </a:solidFill>
              </a:rPr>
              <a:t>.</a:t>
            </a:r>
            <a:r>
              <a:rPr lang="cs-CZ" b="1" dirty="0">
                <a:solidFill>
                  <a:srgbClr val="C00000"/>
                </a:solidFill>
              </a:rPr>
              <a:t> </a:t>
            </a:r>
            <a:r>
              <a:rPr lang="cs-CZ" b="1" dirty="0"/>
              <a:t>EGW:</a:t>
            </a:r>
            <a:r>
              <a:rPr lang="en-US" b="1" dirty="0"/>
              <a:t>Counsels to Parents, Teachers, and Students</a:t>
            </a:r>
            <a:r>
              <a:rPr lang="cs-CZ" b="1" dirty="0"/>
              <a:t> strana</a:t>
            </a:r>
            <a:r>
              <a:rPr lang="en-US" b="1" dirty="0"/>
              <a:t> 64</a:t>
            </a:r>
            <a:r>
              <a:rPr lang="es-ES" b="1" dirty="0"/>
              <a:t>.</a:t>
            </a:r>
          </a:p>
          <a:p>
            <a:r>
              <a:rPr lang="cs-CZ" b="1" dirty="0">
                <a:solidFill>
                  <a:srgbClr val="C00000"/>
                </a:solidFill>
              </a:rPr>
              <a:t>Dále</a:t>
            </a:r>
            <a:r>
              <a:rPr lang="en-US" b="1" dirty="0">
                <a:solidFill>
                  <a:srgbClr val="C00000"/>
                </a:solidFill>
              </a:rPr>
              <a:t> </a:t>
            </a:r>
            <a:r>
              <a:rPr lang="en-US" b="1" dirty="0" err="1">
                <a:solidFill>
                  <a:srgbClr val="C00000"/>
                </a:solidFill>
              </a:rPr>
              <a:t>zahrnuje</a:t>
            </a:r>
            <a:r>
              <a:rPr lang="en-US" b="1" dirty="0">
                <a:solidFill>
                  <a:srgbClr val="C00000"/>
                </a:solidFill>
              </a:rPr>
              <a:t> </a:t>
            </a:r>
            <a:r>
              <a:rPr lang="en-US" b="1" dirty="0" err="1">
                <a:solidFill>
                  <a:srgbClr val="C00000"/>
                </a:solidFill>
              </a:rPr>
              <a:t>nejen</a:t>
            </a:r>
            <a:r>
              <a:rPr lang="en-US" b="1" dirty="0">
                <a:solidFill>
                  <a:srgbClr val="C00000"/>
                </a:solidFill>
              </a:rPr>
              <a:t> </a:t>
            </a:r>
            <a:r>
              <a:rPr lang="en-US" b="1" dirty="0" err="1">
                <a:solidFill>
                  <a:srgbClr val="C00000"/>
                </a:solidFill>
              </a:rPr>
              <a:t>duševní</a:t>
            </a:r>
            <a:r>
              <a:rPr lang="en-US" b="1" dirty="0">
                <a:solidFill>
                  <a:srgbClr val="C00000"/>
                </a:solidFill>
              </a:rPr>
              <a:t> </a:t>
            </a:r>
            <a:r>
              <a:rPr lang="en-US" b="1" dirty="0" err="1">
                <a:solidFill>
                  <a:srgbClr val="C00000"/>
                </a:solidFill>
              </a:rPr>
              <a:t>kázeň</a:t>
            </a:r>
            <a:r>
              <a:rPr lang="en-US" b="1" dirty="0">
                <a:solidFill>
                  <a:srgbClr val="C00000"/>
                </a:solidFill>
              </a:rPr>
              <a:t>, ale </a:t>
            </a:r>
            <a:r>
              <a:rPr lang="en-US" b="1" dirty="0" err="1">
                <a:solidFill>
                  <a:srgbClr val="C00000"/>
                </a:solidFill>
              </a:rPr>
              <a:t>i</a:t>
            </a:r>
            <a:r>
              <a:rPr lang="en-US" b="1" dirty="0">
                <a:solidFill>
                  <a:srgbClr val="C00000"/>
                </a:solidFill>
              </a:rPr>
              <a:t> </a:t>
            </a:r>
            <a:r>
              <a:rPr lang="en-US" b="1" dirty="0" err="1">
                <a:solidFill>
                  <a:srgbClr val="C00000"/>
                </a:solidFill>
              </a:rPr>
              <a:t>takovou</a:t>
            </a:r>
            <a:r>
              <a:rPr lang="en-US" b="1" dirty="0">
                <a:solidFill>
                  <a:srgbClr val="C00000"/>
                </a:solidFill>
              </a:rPr>
              <a:t> </a:t>
            </a:r>
            <a:r>
              <a:rPr lang="en-US" b="1" dirty="0" err="1">
                <a:solidFill>
                  <a:srgbClr val="C00000"/>
                </a:solidFill>
              </a:rPr>
              <a:t>výchovu</a:t>
            </a:r>
            <a:r>
              <a:rPr lang="en-US" b="1" dirty="0">
                <a:solidFill>
                  <a:srgbClr val="C00000"/>
                </a:solidFill>
              </a:rPr>
              <a:t>, </a:t>
            </a:r>
            <a:r>
              <a:rPr lang="en-US" b="1" dirty="0" err="1">
                <a:solidFill>
                  <a:srgbClr val="C00000"/>
                </a:solidFill>
              </a:rPr>
              <a:t>která</a:t>
            </a:r>
            <a:r>
              <a:rPr lang="en-US" b="1" dirty="0">
                <a:solidFill>
                  <a:srgbClr val="C00000"/>
                </a:solidFill>
              </a:rPr>
              <a:t> </a:t>
            </a:r>
            <a:r>
              <a:rPr lang="en-US" b="1" dirty="0" err="1">
                <a:solidFill>
                  <a:srgbClr val="C00000"/>
                </a:solidFill>
              </a:rPr>
              <a:t>zajistí</a:t>
            </a:r>
            <a:r>
              <a:rPr lang="en-US" b="1" dirty="0">
                <a:solidFill>
                  <a:srgbClr val="C00000"/>
                </a:solidFill>
              </a:rPr>
              <a:t> </a:t>
            </a:r>
            <a:r>
              <a:rPr lang="en-US" b="1" dirty="0" err="1">
                <a:solidFill>
                  <a:srgbClr val="C00000"/>
                </a:solidFill>
              </a:rPr>
              <a:t>zdravou</a:t>
            </a:r>
            <a:r>
              <a:rPr lang="en-US" b="1" dirty="0">
                <a:solidFill>
                  <a:srgbClr val="C00000"/>
                </a:solidFill>
              </a:rPr>
              <a:t> </a:t>
            </a:r>
            <a:r>
              <a:rPr lang="en-US" b="1" dirty="0" err="1">
                <a:solidFill>
                  <a:srgbClr val="C00000"/>
                </a:solidFill>
              </a:rPr>
              <a:t>morálku</a:t>
            </a:r>
            <a:r>
              <a:rPr lang="en-US" b="1" dirty="0">
                <a:solidFill>
                  <a:srgbClr val="C00000"/>
                </a:solidFill>
              </a:rPr>
              <a:t> a </a:t>
            </a:r>
            <a:r>
              <a:rPr lang="en-US" b="1" dirty="0" err="1">
                <a:solidFill>
                  <a:srgbClr val="C00000"/>
                </a:solidFill>
              </a:rPr>
              <a:t>správné</a:t>
            </a:r>
            <a:r>
              <a:rPr lang="en-US" b="1" dirty="0">
                <a:solidFill>
                  <a:srgbClr val="C00000"/>
                </a:solidFill>
              </a:rPr>
              <a:t> </a:t>
            </a:r>
            <a:r>
              <a:rPr lang="en-US" b="1" dirty="0" err="1">
                <a:solidFill>
                  <a:srgbClr val="C00000"/>
                </a:solidFill>
              </a:rPr>
              <a:t>chování</a:t>
            </a:r>
            <a:r>
              <a:rPr lang="en-US" b="1" dirty="0">
                <a:solidFill>
                  <a:srgbClr val="C00000"/>
                </a:solidFill>
              </a:rPr>
              <a:t>.</a:t>
            </a:r>
            <a:r>
              <a:rPr lang="cs-CZ" b="1" dirty="0">
                <a:solidFill>
                  <a:srgbClr val="C00000"/>
                </a:solidFill>
              </a:rPr>
              <a:t>                                                                                                            </a:t>
            </a:r>
            <a:r>
              <a:rPr lang="cs-CZ" b="1" dirty="0"/>
              <a:t>EGW: </a:t>
            </a:r>
            <a:r>
              <a:rPr lang="en-US" b="1" dirty="0"/>
              <a:t>Counsels to Parents, Teachers, and Students</a:t>
            </a:r>
            <a:r>
              <a:rPr lang="cs-CZ" b="1" dirty="0"/>
              <a:t> strana</a:t>
            </a:r>
            <a:r>
              <a:rPr lang="en-US" b="1" dirty="0"/>
              <a:t> 331</a:t>
            </a:r>
            <a:r>
              <a:rPr lang="es-ES" b="1" dirty="0"/>
              <a:t>.</a:t>
            </a:r>
          </a:p>
        </p:txBody>
      </p:sp>
      <p:sp>
        <p:nvSpPr>
          <p:cNvPr id="9" name="CuadroTexto 8">
            <a:extLst>
              <a:ext uri="{FF2B5EF4-FFF2-40B4-BE49-F238E27FC236}">
                <a16:creationId xmlns:a16="http://schemas.microsoft.com/office/drawing/2014/main" id="{226BF308-BBBF-EE3A-5628-49113A2BDB33}"/>
              </a:ext>
            </a:extLst>
          </p:cNvPr>
          <p:cNvSpPr txBox="1"/>
          <p:nvPr/>
        </p:nvSpPr>
        <p:spPr>
          <a:xfrm>
            <a:off x="308926" y="1967377"/>
            <a:ext cx="7718484" cy="3693319"/>
          </a:xfrm>
          <a:prstGeom prst="rect">
            <a:avLst/>
          </a:prstGeom>
          <a:noFill/>
        </p:spPr>
        <p:txBody>
          <a:bodyPr wrap="square">
            <a:spAutoFit/>
          </a:bodyPr>
          <a:lstStyle/>
          <a:p>
            <a:r>
              <a:rPr lang="cs-CZ" b="1" dirty="0">
                <a:solidFill>
                  <a:srgbClr val="C00000"/>
                </a:solidFill>
              </a:rPr>
              <a:t>K čemu nejčastěji vede</a:t>
            </a:r>
            <a:r>
              <a:rPr lang="en-US" b="1" dirty="0">
                <a:solidFill>
                  <a:srgbClr val="C00000"/>
                </a:solidFill>
              </a:rPr>
              <a:t> </a:t>
            </a:r>
            <a:r>
              <a:rPr lang="pl-PL" b="1" dirty="0"/>
              <a:t>v dnešní době </a:t>
            </a:r>
            <a:r>
              <a:rPr lang="en-US" b="1" dirty="0" err="1">
                <a:solidFill>
                  <a:srgbClr val="C00000"/>
                </a:solidFill>
              </a:rPr>
              <a:t>vzděláv</a:t>
            </a:r>
            <a:r>
              <a:rPr lang="cs-CZ" b="1" dirty="0" err="1">
                <a:solidFill>
                  <a:srgbClr val="C00000"/>
                </a:solidFill>
              </a:rPr>
              <a:t>ací</a:t>
            </a:r>
            <a:r>
              <a:rPr lang="cs-CZ" b="1" dirty="0">
                <a:solidFill>
                  <a:srgbClr val="C00000"/>
                </a:solidFill>
              </a:rPr>
              <a:t> systém</a:t>
            </a:r>
            <a:r>
              <a:rPr lang="en-US" b="1" dirty="0">
                <a:solidFill>
                  <a:srgbClr val="C00000"/>
                </a:solidFill>
              </a:rPr>
              <a:t>? Na jak</a:t>
            </a:r>
            <a:r>
              <a:rPr lang="cs-CZ" b="1" dirty="0">
                <a:solidFill>
                  <a:srgbClr val="C00000"/>
                </a:solidFill>
              </a:rPr>
              <a:t>é prostředky</a:t>
            </a:r>
            <a:r>
              <a:rPr lang="en-US" b="1" dirty="0">
                <a:solidFill>
                  <a:srgbClr val="C00000"/>
                </a:solidFill>
              </a:rPr>
              <a:t> se </a:t>
            </a:r>
            <a:r>
              <a:rPr lang="en-US" b="1" dirty="0" err="1">
                <a:solidFill>
                  <a:srgbClr val="C00000"/>
                </a:solidFill>
              </a:rPr>
              <a:t>nejčastěji</a:t>
            </a:r>
            <a:r>
              <a:rPr lang="en-US" b="1" dirty="0">
                <a:solidFill>
                  <a:srgbClr val="C00000"/>
                </a:solidFill>
              </a:rPr>
              <a:t> </a:t>
            </a:r>
            <a:r>
              <a:rPr lang="en-US" b="1" dirty="0" err="1">
                <a:solidFill>
                  <a:srgbClr val="C00000"/>
                </a:solidFill>
              </a:rPr>
              <a:t>odvolává</a:t>
            </a:r>
            <a:r>
              <a:rPr lang="en-US" b="1" dirty="0">
                <a:solidFill>
                  <a:srgbClr val="C00000"/>
                </a:solidFill>
              </a:rPr>
              <a:t>? K </a:t>
            </a:r>
            <a:r>
              <a:rPr lang="en-US" b="1" dirty="0" err="1">
                <a:solidFill>
                  <a:srgbClr val="C00000"/>
                </a:solidFill>
              </a:rPr>
              <a:t>hledání</a:t>
            </a:r>
            <a:r>
              <a:rPr lang="en-US" b="1" dirty="0">
                <a:solidFill>
                  <a:srgbClr val="C00000"/>
                </a:solidFill>
              </a:rPr>
              <a:t> </a:t>
            </a:r>
            <a:r>
              <a:rPr lang="en-US" b="1" dirty="0" err="1">
                <a:solidFill>
                  <a:srgbClr val="C00000"/>
                </a:solidFill>
              </a:rPr>
              <a:t>sebe</a:t>
            </a:r>
            <a:r>
              <a:rPr lang="en-US" b="1" dirty="0">
                <a:solidFill>
                  <a:srgbClr val="C00000"/>
                </a:solidFill>
              </a:rPr>
              <a:t> </a:t>
            </a:r>
            <a:r>
              <a:rPr lang="en-US" b="1" dirty="0" err="1">
                <a:solidFill>
                  <a:srgbClr val="C00000"/>
                </a:solidFill>
              </a:rPr>
              <a:t>sama</a:t>
            </a:r>
            <a:r>
              <a:rPr lang="en-US" b="1" dirty="0">
                <a:solidFill>
                  <a:srgbClr val="C00000"/>
                </a:solidFill>
              </a:rPr>
              <a:t>. </a:t>
            </a:r>
            <a:r>
              <a:rPr lang="en-US" b="1" dirty="0" err="1">
                <a:solidFill>
                  <a:srgbClr val="C00000"/>
                </a:solidFill>
              </a:rPr>
              <a:t>Velká</a:t>
            </a:r>
            <a:r>
              <a:rPr lang="en-US" b="1" dirty="0">
                <a:solidFill>
                  <a:srgbClr val="C00000"/>
                </a:solidFill>
              </a:rPr>
              <a:t> </a:t>
            </a:r>
            <a:r>
              <a:rPr lang="en-US" b="1" dirty="0" err="1">
                <a:solidFill>
                  <a:srgbClr val="C00000"/>
                </a:solidFill>
              </a:rPr>
              <a:t>část</a:t>
            </a:r>
            <a:r>
              <a:rPr lang="en-US" b="1" dirty="0">
                <a:solidFill>
                  <a:srgbClr val="C00000"/>
                </a:solidFill>
              </a:rPr>
              <a:t> </a:t>
            </a:r>
            <a:r>
              <a:rPr lang="en-US" b="1" dirty="0" err="1">
                <a:solidFill>
                  <a:srgbClr val="C00000"/>
                </a:solidFill>
              </a:rPr>
              <a:t>poskytovaného</a:t>
            </a:r>
            <a:r>
              <a:rPr lang="en-US" b="1" dirty="0">
                <a:solidFill>
                  <a:srgbClr val="C00000"/>
                </a:solidFill>
              </a:rPr>
              <a:t> </a:t>
            </a:r>
            <a:r>
              <a:rPr lang="en-US" b="1" dirty="0" err="1">
                <a:solidFill>
                  <a:srgbClr val="C00000"/>
                </a:solidFill>
              </a:rPr>
              <a:t>vzdělání</a:t>
            </a:r>
            <a:r>
              <a:rPr lang="en-US" b="1" dirty="0">
                <a:solidFill>
                  <a:srgbClr val="C00000"/>
                </a:solidFill>
              </a:rPr>
              <a:t> je </a:t>
            </a:r>
            <a:r>
              <a:rPr lang="en-US" b="1" dirty="0" err="1">
                <a:solidFill>
                  <a:srgbClr val="C00000"/>
                </a:solidFill>
              </a:rPr>
              <a:t>překruc</a:t>
            </a:r>
            <a:r>
              <a:rPr lang="cs-CZ" b="1" dirty="0" err="1">
                <a:solidFill>
                  <a:srgbClr val="C00000"/>
                </a:solidFill>
              </a:rPr>
              <a:t>ována</a:t>
            </a:r>
            <a:r>
              <a:rPr lang="en-US" b="1" dirty="0">
                <a:solidFill>
                  <a:srgbClr val="C00000"/>
                </a:solidFill>
              </a:rPr>
              <a:t>. </a:t>
            </a:r>
            <a:r>
              <a:rPr lang="en-US" b="1" dirty="0" err="1">
                <a:solidFill>
                  <a:srgbClr val="C00000"/>
                </a:solidFill>
              </a:rPr>
              <a:t>Ve</a:t>
            </a:r>
            <a:r>
              <a:rPr lang="en-US" b="1" dirty="0">
                <a:solidFill>
                  <a:srgbClr val="C00000"/>
                </a:solidFill>
              </a:rPr>
              <a:t> </a:t>
            </a:r>
            <a:r>
              <a:rPr lang="en-US" b="1" dirty="0" err="1">
                <a:solidFill>
                  <a:srgbClr val="C00000"/>
                </a:solidFill>
              </a:rPr>
              <a:t>skutečné</a:t>
            </a:r>
            <a:r>
              <a:rPr lang="en-US" b="1" dirty="0">
                <a:solidFill>
                  <a:srgbClr val="C00000"/>
                </a:solidFill>
              </a:rPr>
              <a:t> </a:t>
            </a:r>
            <a:r>
              <a:rPr lang="en-US" b="1" dirty="0" err="1">
                <a:solidFill>
                  <a:srgbClr val="C00000"/>
                </a:solidFill>
              </a:rPr>
              <a:t>výchově</a:t>
            </a:r>
            <a:r>
              <a:rPr lang="cs-CZ" b="1" dirty="0">
                <a:solidFill>
                  <a:srgbClr val="C00000"/>
                </a:solidFill>
              </a:rPr>
              <a:t> musí</a:t>
            </a:r>
            <a:r>
              <a:rPr lang="en-US" b="1" dirty="0">
                <a:solidFill>
                  <a:srgbClr val="C00000"/>
                </a:solidFill>
              </a:rPr>
              <a:t> </a:t>
            </a:r>
            <a:r>
              <a:rPr lang="en-US" b="1" dirty="0" err="1">
                <a:solidFill>
                  <a:srgbClr val="C00000"/>
                </a:solidFill>
              </a:rPr>
              <a:t>sobecké</a:t>
            </a:r>
            <a:r>
              <a:rPr lang="en-US" b="1" dirty="0">
                <a:solidFill>
                  <a:srgbClr val="C00000"/>
                </a:solidFill>
              </a:rPr>
              <a:t> </a:t>
            </a:r>
            <a:r>
              <a:rPr lang="en-US" b="1" dirty="0" err="1">
                <a:solidFill>
                  <a:srgbClr val="C00000"/>
                </a:solidFill>
              </a:rPr>
              <a:t>ambice</a:t>
            </a:r>
            <a:r>
              <a:rPr lang="en-US" b="1" dirty="0">
                <a:solidFill>
                  <a:srgbClr val="C00000"/>
                </a:solidFill>
              </a:rPr>
              <a:t>, </a:t>
            </a:r>
            <a:r>
              <a:rPr lang="en-US" b="1" dirty="0" err="1">
                <a:solidFill>
                  <a:srgbClr val="C00000"/>
                </a:solidFill>
              </a:rPr>
              <a:t>chamtivost</a:t>
            </a:r>
            <a:r>
              <a:rPr lang="en-US" b="1" dirty="0">
                <a:solidFill>
                  <a:srgbClr val="C00000"/>
                </a:solidFill>
              </a:rPr>
              <a:t> po </a:t>
            </a:r>
            <a:r>
              <a:rPr lang="en-US" b="1" dirty="0" err="1">
                <a:solidFill>
                  <a:srgbClr val="C00000"/>
                </a:solidFill>
              </a:rPr>
              <a:t>moci</a:t>
            </a:r>
            <a:r>
              <a:rPr lang="en-US" b="1" dirty="0">
                <a:solidFill>
                  <a:srgbClr val="C00000"/>
                </a:solidFill>
              </a:rPr>
              <a:t>, </a:t>
            </a:r>
            <a:r>
              <a:rPr lang="en-US" b="1" dirty="0" err="1">
                <a:solidFill>
                  <a:srgbClr val="C00000"/>
                </a:solidFill>
              </a:rPr>
              <a:t>neúcta</a:t>
            </a:r>
            <a:r>
              <a:rPr lang="en-US" b="1" dirty="0">
                <a:solidFill>
                  <a:srgbClr val="C00000"/>
                </a:solidFill>
              </a:rPr>
              <a:t> k </a:t>
            </a:r>
            <a:r>
              <a:rPr lang="en-US" b="1" dirty="0" err="1">
                <a:solidFill>
                  <a:srgbClr val="C00000"/>
                </a:solidFill>
              </a:rPr>
              <a:t>právům</a:t>
            </a:r>
            <a:r>
              <a:rPr lang="en-US" b="1" dirty="0">
                <a:solidFill>
                  <a:srgbClr val="C00000"/>
                </a:solidFill>
              </a:rPr>
              <a:t> a </a:t>
            </a:r>
            <a:r>
              <a:rPr lang="en-US" b="1" dirty="0" err="1">
                <a:solidFill>
                  <a:srgbClr val="C00000"/>
                </a:solidFill>
              </a:rPr>
              <a:t>potřebám</a:t>
            </a:r>
            <a:r>
              <a:rPr lang="en-US" b="1" dirty="0">
                <a:solidFill>
                  <a:srgbClr val="C00000"/>
                </a:solidFill>
              </a:rPr>
              <a:t> </a:t>
            </a:r>
            <a:r>
              <a:rPr lang="en-US" b="1" dirty="0" err="1">
                <a:solidFill>
                  <a:srgbClr val="C00000"/>
                </a:solidFill>
              </a:rPr>
              <a:t>lidstva</a:t>
            </a:r>
            <a:r>
              <a:rPr lang="es-ES" b="1" dirty="0"/>
              <a:t>, </a:t>
            </a:r>
            <a:r>
              <a:rPr lang="en-US" b="1" dirty="0" err="1"/>
              <a:t>které</a:t>
            </a:r>
            <a:r>
              <a:rPr lang="en-US" b="1" dirty="0"/>
              <a:t> </a:t>
            </a:r>
            <a:r>
              <a:rPr lang="en-US" b="1" dirty="0" err="1"/>
              <a:t>jsou</a:t>
            </a:r>
            <a:r>
              <a:rPr lang="en-US" b="1" dirty="0"/>
              <a:t> </a:t>
            </a:r>
            <a:r>
              <a:rPr lang="en-US" b="1" dirty="0" err="1"/>
              <a:t>prokletím</a:t>
            </a:r>
            <a:r>
              <a:rPr lang="en-US" b="1" dirty="0"/>
              <a:t> </a:t>
            </a:r>
            <a:r>
              <a:rPr lang="en-US" b="1" dirty="0" err="1"/>
              <a:t>našeho</a:t>
            </a:r>
            <a:r>
              <a:rPr lang="en-US" b="1" dirty="0"/>
              <a:t> </a:t>
            </a:r>
            <a:r>
              <a:rPr lang="en-US" b="1" dirty="0" err="1"/>
              <a:t>světa</a:t>
            </a:r>
            <a:r>
              <a:rPr lang="en-US" b="1" dirty="0"/>
              <a:t>, </a:t>
            </a:r>
            <a:r>
              <a:rPr lang="en-US" b="1" dirty="0" err="1"/>
              <a:t>najít</a:t>
            </a:r>
            <a:r>
              <a:rPr lang="en-US" b="1" dirty="0"/>
              <a:t> </a:t>
            </a:r>
            <a:r>
              <a:rPr lang="en-US" b="1" dirty="0" err="1"/>
              <a:t>protivliv</a:t>
            </a:r>
            <a:r>
              <a:rPr lang="en-US" b="1" dirty="0"/>
              <a:t>... </a:t>
            </a:r>
            <a:r>
              <a:rPr lang="en-US" b="1" dirty="0" err="1"/>
              <a:t>Každý</a:t>
            </a:r>
            <a:r>
              <a:rPr lang="en-US" b="1" dirty="0"/>
              <a:t> </a:t>
            </a:r>
            <a:r>
              <a:rPr lang="en-US" b="1" dirty="0" err="1"/>
              <a:t>má</a:t>
            </a:r>
            <a:r>
              <a:rPr lang="en-US" b="1" dirty="0"/>
              <a:t> </a:t>
            </a:r>
            <a:r>
              <a:rPr lang="en-US" b="1" dirty="0" err="1"/>
              <a:t>maximálně</a:t>
            </a:r>
            <a:r>
              <a:rPr lang="en-US" b="1" dirty="0"/>
              <a:t> </a:t>
            </a:r>
            <a:r>
              <a:rPr lang="en-US" b="1" dirty="0" err="1"/>
              <a:t>zdokonalit</a:t>
            </a:r>
            <a:r>
              <a:rPr lang="en-US" b="1" dirty="0"/>
              <a:t> </a:t>
            </a:r>
            <a:r>
              <a:rPr lang="en-US" b="1" dirty="0" err="1"/>
              <a:t>svůj</a:t>
            </a:r>
            <a:r>
              <a:rPr lang="en-US" b="1" dirty="0"/>
              <a:t> talent; a </a:t>
            </a:r>
            <a:r>
              <a:rPr lang="en-US" b="1" dirty="0" err="1"/>
              <a:t>věrnost</a:t>
            </a:r>
            <a:r>
              <a:rPr lang="en-US" b="1" dirty="0"/>
              <a:t> v tom, </a:t>
            </a:r>
            <a:r>
              <a:rPr lang="en-US" b="1" dirty="0" err="1"/>
              <a:t>ať</a:t>
            </a:r>
            <a:r>
              <a:rPr lang="en-US" b="1" dirty="0"/>
              <a:t> je </a:t>
            </a:r>
            <a:r>
              <a:rPr lang="en-US" b="1" dirty="0" err="1"/>
              <a:t>darů</a:t>
            </a:r>
            <a:r>
              <a:rPr lang="en-US" b="1" dirty="0"/>
              <a:t> </a:t>
            </a:r>
            <a:r>
              <a:rPr lang="en-US" b="1" dirty="0" err="1"/>
              <a:t>málo</a:t>
            </a:r>
            <a:r>
              <a:rPr lang="en-US" b="1" dirty="0"/>
              <a:t> </a:t>
            </a:r>
            <a:r>
              <a:rPr lang="en-US" b="1" dirty="0" err="1"/>
              <a:t>nebo</a:t>
            </a:r>
            <a:r>
              <a:rPr lang="en-US" b="1" dirty="0"/>
              <a:t> </a:t>
            </a:r>
            <a:r>
              <a:rPr lang="en-US" b="1" dirty="0" err="1"/>
              <a:t>mnoho</a:t>
            </a:r>
            <a:r>
              <a:rPr lang="en-US" b="1" dirty="0"/>
              <a:t>, </a:t>
            </a:r>
            <a:r>
              <a:rPr lang="en-US" b="1" dirty="0" err="1"/>
              <a:t>opravňuje</a:t>
            </a:r>
            <a:r>
              <a:rPr lang="en-US" b="1" dirty="0"/>
              <a:t> </a:t>
            </a:r>
            <a:r>
              <a:rPr lang="en-US" b="1" dirty="0" err="1"/>
              <a:t>člověka</a:t>
            </a:r>
            <a:r>
              <a:rPr lang="en-US" b="1" dirty="0"/>
              <a:t> k </a:t>
            </a:r>
            <a:r>
              <a:rPr lang="en-US" b="1" dirty="0" err="1"/>
              <a:t>úctě</a:t>
            </a:r>
            <a:r>
              <a:rPr lang="en-US" b="1" dirty="0"/>
              <a:t>. V </a:t>
            </a:r>
            <a:r>
              <a:rPr lang="en-US" b="1" dirty="0" err="1"/>
              <a:t>Božím</a:t>
            </a:r>
            <a:r>
              <a:rPr lang="en-US" b="1" dirty="0"/>
              <a:t> </a:t>
            </a:r>
            <a:r>
              <a:rPr lang="en-US" b="1" dirty="0" err="1"/>
              <a:t>plánu</a:t>
            </a:r>
            <a:r>
              <a:rPr lang="en-US" b="1" dirty="0"/>
              <a:t> </a:t>
            </a:r>
            <a:r>
              <a:rPr lang="en-US" b="1" dirty="0" err="1"/>
              <a:t>není</a:t>
            </a:r>
            <a:r>
              <a:rPr lang="en-US" b="1" dirty="0"/>
              <a:t> </a:t>
            </a:r>
            <a:r>
              <a:rPr lang="en-US" b="1" dirty="0" err="1"/>
              <a:t>místo</a:t>
            </a:r>
            <a:r>
              <a:rPr lang="en-US" b="1" dirty="0"/>
              <a:t> pro </a:t>
            </a:r>
            <a:r>
              <a:rPr lang="en-US" b="1" dirty="0" err="1"/>
              <a:t>sobecké</a:t>
            </a:r>
            <a:r>
              <a:rPr lang="en-US" b="1" dirty="0"/>
              <a:t> </a:t>
            </a:r>
            <a:r>
              <a:rPr lang="en-US" b="1" dirty="0" err="1"/>
              <a:t>soupeření</a:t>
            </a:r>
            <a:r>
              <a:rPr lang="en-US" b="1" dirty="0"/>
              <a:t>. </a:t>
            </a:r>
            <a:r>
              <a:rPr lang="en-US" b="1" dirty="0" err="1"/>
              <a:t>Ti</a:t>
            </a:r>
            <a:r>
              <a:rPr lang="en-US" b="1" dirty="0"/>
              <a:t>, </a:t>
            </a:r>
            <a:r>
              <a:rPr lang="en-US" b="1" dirty="0" err="1"/>
              <a:t>kdo</a:t>
            </a:r>
            <a:r>
              <a:rPr lang="en-US" b="1" dirty="0"/>
              <a:t> se </a:t>
            </a:r>
            <a:r>
              <a:rPr lang="en-US" b="1" dirty="0" err="1"/>
              <a:t>měří</a:t>
            </a:r>
            <a:r>
              <a:rPr lang="en-US" b="1" dirty="0"/>
              <a:t> </a:t>
            </a:r>
            <a:r>
              <a:rPr lang="en-US" b="1" dirty="0" err="1"/>
              <a:t>sami</a:t>
            </a:r>
            <a:r>
              <a:rPr lang="en-US" b="1" dirty="0"/>
              <a:t> </a:t>
            </a:r>
            <a:r>
              <a:rPr lang="en-US" b="1" dirty="0" err="1"/>
              <a:t>sebou</a:t>
            </a:r>
            <a:r>
              <a:rPr lang="en-US" b="1" dirty="0"/>
              <a:t> a </a:t>
            </a:r>
            <a:r>
              <a:rPr lang="en-US" b="1" dirty="0" err="1"/>
              <a:t>porovnávají</a:t>
            </a:r>
            <a:r>
              <a:rPr lang="en-US" b="1" dirty="0"/>
              <a:t> se </a:t>
            </a:r>
            <a:r>
              <a:rPr lang="en-US" b="1" dirty="0" err="1"/>
              <a:t>mezi</a:t>
            </a:r>
            <a:r>
              <a:rPr lang="en-US" b="1" dirty="0"/>
              <a:t> </a:t>
            </a:r>
            <a:r>
              <a:rPr lang="en-US" b="1" dirty="0" err="1"/>
              <a:t>sebou</a:t>
            </a:r>
            <a:r>
              <a:rPr lang="en-US" b="1" dirty="0"/>
              <a:t>, </a:t>
            </a:r>
            <a:r>
              <a:rPr lang="en-US" b="1" dirty="0" err="1"/>
              <a:t>nejsou</a:t>
            </a:r>
            <a:r>
              <a:rPr lang="en-US" b="1" dirty="0"/>
              <a:t> </a:t>
            </a:r>
            <a:r>
              <a:rPr lang="en-US" b="1" dirty="0" err="1"/>
              <a:t>moudří</a:t>
            </a:r>
            <a:r>
              <a:rPr lang="en-US" b="1" dirty="0"/>
              <a:t>. (2.</a:t>
            </a:r>
            <a:r>
              <a:rPr lang="cs-CZ" b="1" dirty="0"/>
              <a:t> list</a:t>
            </a:r>
            <a:r>
              <a:rPr lang="en-US" b="1" dirty="0"/>
              <a:t> </a:t>
            </a:r>
            <a:r>
              <a:rPr lang="en-US" b="1" dirty="0" err="1"/>
              <a:t>Korintským</a:t>
            </a:r>
            <a:r>
              <a:rPr lang="en-US" b="1" dirty="0"/>
              <a:t> 10</a:t>
            </a:r>
            <a:r>
              <a:rPr lang="cs-CZ" b="1" dirty="0"/>
              <a:t>,</a:t>
            </a:r>
            <a:r>
              <a:rPr lang="en-US" b="1" dirty="0"/>
              <a:t>12.) </a:t>
            </a:r>
            <a:r>
              <a:rPr lang="en-US" b="1" dirty="0" err="1"/>
              <a:t>Cokoli</a:t>
            </a:r>
            <a:r>
              <a:rPr lang="en-US" b="1" dirty="0"/>
              <a:t> </a:t>
            </a:r>
            <a:r>
              <a:rPr lang="en-US" b="1" dirty="0" err="1"/>
              <a:t>děláme</a:t>
            </a:r>
            <a:r>
              <a:rPr lang="en-US" b="1" dirty="0"/>
              <a:t>, </a:t>
            </a:r>
            <a:r>
              <a:rPr lang="en-US" b="1" dirty="0" err="1"/>
              <a:t>máme</a:t>
            </a:r>
            <a:r>
              <a:rPr lang="en-US" b="1" dirty="0"/>
              <a:t> </a:t>
            </a:r>
            <a:r>
              <a:rPr lang="en-US" b="1" dirty="0" err="1"/>
              <a:t>dělat</a:t>
            </a:r>
            <a:r>
              <a:rPr lang="en-US" b="1" dirty="0"/>
              <a:t> "</a:t>
            </a:r>
            <a:r>
              <a:rPr lang="en-US" b="1" dirty="0" err="1"/>
              <a:t>podle</a:t>
            </a:r>
            <a:r>
              <a:rPr lang="en-US" b="1" dirty="0"/>
              <a:t> </a:t>
            </a:r>
            <a:r>
              <a:rPr lang="en-US" b="1" dirty="0" err="1"/>
              <a:t>schopností</a:t>
            </a:r>
            <a:r>
              <a:rPr lang="en-US" b="1" dirty="0"/>
              <a:t>, </a:t>
            </a:r>
            <a:r>
              <a:rPr lang="en-US" b="1" dirty="0" err="1"/>
              <a:t>které</a:t>
            </a:r>
            <a:r>
              <a:rPr lang="en-US" b="1" dirty="0"/>
              <a:t> </a:t>
            </a:r>
            <a:r>
              <a:rPr lang="en-US" b="1" dirty="0" err="1"/>
              <a:t>nám</a:t>
            </a:r>
            <a:r>
              <a:rPr lang="en-US" b="1" dirty="0"/>
              <a:t> </a:t>
            </a:r>
            <a:r>
              <a:rPr lang="en-US" b="1" dirty="0" err="1"/>
              <a:t>dává</a:t>
            </a:r>
            <a:r>
              <a:rPr lang="en-US" b="1" dirty="0"/>
              <a:t> </a:t>
            </a:r>
            <a:r>
              <a:rPr lang="en-US" b="1" dirty="0" err="1"/>
              <a:t>Bůh</a:t>
            </a:r>
            <a:r>
              <a:rPr lang="en-US" b="1" dirty="0"/>
              <a:t>" 1.</a:t>
            </a:r>
            <a:r>
              <a:rPr lang="cs-CZ" b="1" dirty="0"/>
              <a:t> list</a:t>
            </a:r>
            <a:r>
              <a:rPr lang="en-US" b="1" dirty="0"/>
              <a:t> </a:t>
            </a:r>
            <a:r>
              <a:rPr lang="en-US" b="1" dirty="0" err="1"/>
              <a:t>Petrův</a:t>
            </a:r>
            <a:r>
              <a:rPr lang="en-US" b="1" dirty="0"/>
              <a:t> 4</a:t>
            </a:r>
            <a:r>
              <a:rPr lang="cs-CZ" b="1" dirty="0"/>
              <a:t>,</a:t>
            </a:r>
            <a:r>
              <a:rPr lang="en-US" b="1" dirty="0"/>
              <a:t>11. </a:t>
            </a:r>
            <a:r>
              <a:rPr lang="en-US" b="1" dirty="0" err="1"/>
              <a:t>Má</a:t>
            </a:r>
            <a:r>
              <a:rPr lang="en-US" b="1" dirty="0"/>
              <a:t> se to </a:t>
            </a:r>
            <a:r>
              <a:rPr lang="en-US" b="1" dirty="0" err="1"/>
              <a:t>dít</a:t>
            </a:r>
            <a:r>
              <a:rPr lang="en-US" b="1" dirty="0"/>
              <a:t> "</a:t>
            </a:r>
            <a:r>
              <a:rPr lang="en-US" b="1" dirty="0" err="1"/>
              <a:t>srdečně</a:t>
            </a:r>
            <a:r>
              <a:rPr lang="en-US" b="1" dirty="0"/>
              <a:t>, </a:t>
            </a:r>
            <a:r>
              <a:rPr lang="en-US" b="1" dirty="0" err="1"/>
              <a:t>jako</a:t>
            </a:r>
            <a:r>
              <a:rPr lang="en-US" b="1" dirty="0"/>
              <a:t> </a:t>
            </a:r>
            <a:r>
              <a:rPr lang="en-US" b="1" dirty="0" err="1"/>
              <a:t>Pánu</a:t>
            </a:r>
            <a:r>
              <a:rPr lang="en-US" b="1" dirty="0"/>
              <a:t>, a ne </a:t>
            </a:r>
            <a:r>
              <a:rPr lang="en-US" b="1" dirty="0" err="1"/>
              <a:t>lidem</a:t>
            </a:r>
            <a:r>
              <a:rPr lang="en-US" b="1" dirty="0"/>
              <a:t>; </a:t>
            </a:r>
            <a:r>
              <a:rPr lang="en-US" b="1" dirty="0" err="1"/>
              <a:t>vědouce</a:t>
            </a:r>
            <a:r>
              <a:rPr lang="en-US" b="1" dirty="0"/>
              <a:t>, </a:t>
            </a:r>
            <a:r>
              <a:rPr lang="en-US" b="1" dirty="0" err="1"/>
              <a:t>že</a:t>
            </a:r>
            <a:r>
              <a:rPr lang="en-US" b="1" dirty="0"/>
              <a:t> od </a:t>
            </a:r>
            <a:r>
              <a:rPr lang="en-US" b="1" dirty="0" err="1"/>
              <a:t>Pána</a:t>
            </a:r>
            <a:r>
              <a:rPr lang="en-US" b="1" dirty="0"/>
              <a:t> </a:t>
            </a:r>
            <a:r>
              <a:rPr lang="en-US" b="1" dirty="0" err="1"/>
              <a:t>obdržíte</a:t>
            </a:r>
            <a:r>
              <a:rPr lang="en-US" b="1" dirty="0"/>
              <a:t> </a:t>
            </a:r>
            <a:r>
              <a:rPr lang="en-US" b="1" dirty="0" err="1"/>
              <a:t>odměnu</a:t>
            </a:r>
            <a:r>
              <a:rPr lang="en-US" b="1" dirty="0"/>
              <a:t> </a:t>
            </a:r>
            <a:r>
              <a:rPr lang="en-US" b="1" dirty="0" err="1"/>
              <a:t>dědictví</a:t>
            </a:r>
            <a:r>
              <a:rPr lang="en-US" b="1" dirty="0"/>
              <a:t>, </a:t>
            </a:r>
            <a:r>
              <a:rPr lang="en-US" b="1" dirty="0" err="1"/>
              <a:t>neboť</a:t>
            </a:r>
            <a:r>
              <a:rPr lang="en-US" b="1" dirty="0"/>
              <a:t> </a:t>
            </a:r>
            <a:r>
              <a:rPr lang="en-US" b="1" dirty="0" err="1"/>
              <a:t>slouží</a:t>
            </a:r>
            <a:r>
              <a:rPr lang="cs-CZ" b="1" dirty="0"/>
              <a:t>-</a:t>
            </a:r>
            <a:r>
              <a:rPr lang="en-US" b="1" dirty="0" err="1"/>
              <a:t>te</a:t>
            </a:r>
            <a:r>
              <a:rPr lang="en-US" b="1" dirty="0"/>
              <a:t> </a:t>
            </a:r>
            <a:r>
              <a:rPr lang="en-US" b="1" dirty="0" err="1"/>
              <a:t>Pánu</a:t>
            </a:r>
            <a:r>
              <a:rPr lang="en-US" b="1" dirty="0"/>
              <a:t> </a:t>
            </a:r>
            <a:r>
              <a:rPr lang="en-US" b="1" dirty="0" err="1"/>
              <a:t>Kristu</a:t>
            </a:r>
            <a:r>
              <a:rPr lang="en-US" b="1" dirty="0"/>
              <a:t>.</a:t>
            </a:r>
            <a:r>
              <a:rPr lang="cs-CZ" b="1" dirty="0"/>
              <a:t>“ list</a:t>
            </a:r>
            <a:r>
              <a:rPr lang="en-US" b="1" dirty="0"/>
              <a:t> </a:t>
            </a:r>
            <a:r>
              <a:rPr lang="en-US" b="1" dirty="0" err="1"/>
              <a:t>Kolos</a:t>
            </a:r>
            <a:r>
              <a:rPr lang="cs-CZ" b="1" dirty="0" err="1"/>
              <a:t>ký</a:t>
            </a:r>
            <a:r>
              <a:rPr lang="en-US" b="1" dirty="0"/>
              <a:t>m 3</a:t>
            </a:r>
            <a:r>
              <a:rPr lang="cs-CZ" b="1" dirty="0"/>
              <a:t>,</a:t>
            </a:r>
            <a:r>
              <a:rPr lang="en-US" b="1" dirty="0"/>
              <a:t>23</a:t>
            </a:r>
            <a:r>
              <a:rPr lang="cs-CZ" b="1" dirty="0"/>
              <a:t>.</a:t>
            </a:r>
            <a:r>
              <a:rPr lang="en-US" b="1" dirty="0"/>
              <a:t>24. </a:t>
            </a:r>
            <a:r>
              <a:rPr lang="en-US" b="1" dirty="0" err="1"/>
              <a:t>Cenn</a:t>
            </a:r>
            <a:r>
              <a:rPr lang="cs-CZ" b="1" dirty="0"/>
              <a:t>ou</a:t>
            </a:r>
            <a:r>
              <a:rPr lang="en-US" b="1" dirty="0"/>
              <a:t> </a:t>
            </a:r>
            <a:r>
              <a:rPr lang="en-US" b="1" dirty="0" err="1"/>
              <a:t>služba</a:t>
            </a:r>
            <a:r>
              <a:rPr lang="en-US" b="1" dirty="0"/>
              <a:t> a </a:t>
            </a:r>
            <a:r>
              <a:rPr lang="en-US" b="1" dirty="0" err="1"/>
              <a:t>vzdělání</a:t>
            </a:r>
            <a:r>
              <a:rPr lang="cs-CZ" b="1" dirty="0"/>
              <a:t> děti</a:t>
            </a:r>
            <a:r>
              <a:rPr lang="en-US" b="1" dirty="0"/>
              <a:t> </a:t>
            </a:r>
            <a:r>
              <a:rPr lang="en-US" b="1" dirty="0" err="1"/>
              <a:t>získa</a:t>
            </a:r>
            <a:r>
              <a:rPr lang="cs-CZ" b="1" dirty="0"/>
              <a:t>jí</a:t>
            </a:r>
            <a:r>
              <a:rPr lang="en-US" b="1" dirty="0"/>
              <a:t> </a:t>
            </a:r>
            <a:r>
              <a:rPr lang="en-US" b="1" dirty="0" err="1"/>
              <a:t>při</a:t>
            </a:r>
            <a:r>
              <a:rPr lang="en-US" b="1" dirty="0"/>
              <a:t> </a:t>
            </a:r>
            <a:r>
              <a:rPr lang="en-US" b="1" dirty="0" err="1"/>
              <a:t>provádění</a:t>
            </a:r>
            <a:r>
              <a:rPr lang="en-US" b="1" dirty="0"/>
              <a:t> </a:t>
            </a:r>
            <a:r>
              <a:rPr lang="en-US" b="1" dirty="0" err="1"/>
              <a:t>těchto</a:t>
            </a:r>
            <a:r>
              <a:rPr lang="en-US" b="1" dirty="0"/>
              <a:t> </a:t>
            </a:r>
            <a:r>
              <a:rPr lang="en-US" b="1" dirty="0" err="1"/>
              <a:t>zásad</a:t>
            </a:r>
            <a:r>
              <a:rPr lang="en-US" b="1" dirty="0"/>
              <a:t>.</a:t>
            </a:r>
            <a:r>
              <a:rPr lang="cs-CZ" b="1" dirty="0"/>
              <a:t>                                                                                                        EGW: Výchova strana 133</a:t>
            </a:r>
            <a:r>
              <a:rPr lang="es-ES" b="1" dirty="0"/>
              <a:t>.</a:t>
            </a:r>
          </a:p>
        </p:txBody>
      </p:sp>
      <p:sp>
        <p:nvSpPr>
          <p:cNvPr id="11" name="CuadroTexto 10">
            <a:extLst>
              <a:ext uri="{FF2B5EF4-FFF2-40B4-BE49-F238E27FC236}">
                <a16:creationId xmlns:a16="http://schemas.microsoft.com/office/drawing/2014/main" id="{29DBF7AF-DB2D-1805-2225-8E200A77054B}"/>
              </a:ext>
            </a:extLst>
          </p:cNvPr>
          <p:cNvSpPr txBox="1"/>
          <p:nvPr/>
        </p:nvSpPr>
        <p:spPr>
          <a:xfrm>
            <a:off x="308926" y="5877971"/>
            <a:ext cx="11569647" cy="923330"/>
          </a:xfrm>
          <a:prstGeom prst="rect">
            <a:avLst/>
          </a:prstGeom>
          <a:noFill/>
        </p:spPr>
        <p:txBody>
          <a:bodyPr wrap="square">
            <a:spAutoFit/>
          </a:bodyPr>
          <a:lstStyle/>
          <a:p>
            <a:r>
              <a:rPr lang="en-US" b="1" dirty="0" err="1">
                <a:solidFill>
                  <a:srgbClr val="C00000"/>
                </a:solidFill>
              </a:rPr>
              <a:t>Nejvyšší</a:t>
            </a:r>
            <a:r>
              <a:rPr lang="en-US" b="1" dirty="0">
                <a:solidFill>
                  <a:srgbClr val="C00000"/>
                </a:solidFill>
              </a:rPr>
              <a:t> </a:t>
            </a:r>
            <a:r>
              <a:rPr lang="en-US" b="1" dirty="0" err="1">
                <a:solidFill>
                  <a:srgbClr val="C00000"/>
                </a:solidFill>
              </a:rPr>
              <a:t>stupeň</a:t>
            </a:r>
            <a:r>
              <a:rPr lang="en-US" b="1" dirty="0">
                <a:solidFill>
                  <a:srgbClr val="C00000"/>
                </a:solidFill>
              </a:rPr>
              <a:t> </a:t>
            </a:r>
            <a:r>
              <a:rPr lang="en-US" b="1" dirty="0" err="1">
                <a:solidFill>
                  <a:srgbClr val="C00000"/>
                </a:solidFill>
              </a:rPr>
              <a:t>vzdělání</a:t>
            </a:r>
            <a:r>
              <a:rPr lang="en-US" b="1" dirty="0">
                <a:solidFill>
                  <a:srgbClr val="C00000"/>
                </a:solidFill>
              </a:rPr>
              <a:t> je ten, </a:t>
            </a:r>
            <a:r>
              <a:rPr lang="en-US" b="1" dirty="0" err="1">
                <a:solidFill>
                  <a:srgbClr val="C00000"/>
                </a:solidFill>
              </a:rPr>
              <a:t>který</a:t>
            </a:r>
            <a:r>
              <a:rPr lang="en-US" b="1" dirty="0">
                <a:solidFill>
                  <a:srgbClr val="C00000"/>
                </a:solidFill>
              </a:rPr>
              <a:t> </a:t>
            </a:r>
            <a:r>
              <a:rPr lang="en-US" b="1" dirty="0" err="1">
                <a:solidFill>
                  <a:srgbClr val="C00000"/>
                </a:solidFill>
              </a:rPr>
              <a:t>dá</a:t>
            </a:r>
            <a:r>
              <a:rPr lang="en-US" b="1" dirty="0">
                <a:solidFill>
                  <a:srgbClr val="C00000"/>
                </a:solidFill>
              </a:rPr>
              <a:t> </a:t>
            </a:r>
            <a:r>
              <a:rPr lang="en-US" b="1" dirty="0" err="1">
                <a:solidFill>
                  <a:srgbClr val="C00000"/>
                </a:solidFill>
              </a:rPr>
              <a:t>takové</a:t>
            </a:r>
            <a:r>
              <a:rPr lang="en-US" b="1" dirty="0">
                <a:solidFill>
                  <a:srgbClr val="C00000"/>
                </a:solidFill>
              </a:rPr>
              <a:t> </a:t>
            </a:r>
            <a:r>
              <a:rPr lang="en-US" b="1" dirty="0" err="1">
                <a:solidFill>
                  <a:srgbClr val="C00000"/>
                </a:solidFill>
              </a:rPr>
              <a:t>poznání</a:t>
            </a:r>
            <a:r>
              <a:rPr lang="en-US" b="1" dirty="0">
                <a:solidFill>
                  <a:srgbClr val="C00000"/>
                </a:solidFill>
              </a:rPr>
              <a:t> a </a:t>
            </a:r>
            <a:r>
              <a:rPr lang="en-US" b="1" dirty="0" err="1">
                <a:solidFill>
                  <a:srgbClr val="C00000"/>
                </a:solidFill>
              </a:rPr>
              <a:t>kázeň</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povedou</a:t>
            </a:r>
            <a:r>
              <a:rPr lang="en-US" b="1" dirty="0">
                <a:solidFill>
                  <a:srgbClr val="C00000"/>
                </a:solidFill>
              </a:rPr>
              <a:t> k </a:t>
            </a:r>
            <a:r>
              <a:rPr lang="en-US" b="1" dirty="0" err="1">
                <a:solidFill>
                  <a:srgbClr val="C00000"/>
                </a:solidFill>
              </a:rPr>
              <a:t>nejlepšímu</a:t>
            </a:r>
            <a:r>
              <a:rPr lang="en-US" b="1" dirty="0">
                <a:solidFill>
                  <a:srgbClr val="C00000"/>
                </a:solidFill>
              </a:rPr>
              <a:t> </a:t>
            </a:r>
            <a:r>
              <a:rPr lang="en-US" b="1" dirty="0" err="1">
                <a:solidFill>
                  <a:srgbClr val="C00000"/>
                </a:solidFill>
              </a:rPr>
              <a:t>rozvoji</a:t>
            </a:r>
            <a:r>
              <a:rPr lang="en-US" b="1" dirty="0">
                <a:solidFill>
                  <a:srgbClr val="C00000"/>
                </a:solidFill>
              </a:rPr>
              <a:t> </a:t>
            </a:r>
            <a:r>
              <a:rPr lang="en-US" b="1" dirty="0" err="1">
                <a:solidFill>
                  <a:srgbClr val="C00000"/>
                </a:solidFill>
              </a:rPr>
              <a:t>charakteru</a:t>
            </a:r>
            <a:r>
              <a:rPr lang="en-US" b="1" dirty="0">
                <a:solidFill>
                  <a:srgbClr val="C00000"/>
                </a:solidFill>
              </a:rPr>
              <a:t> a </a:t>
            </a:r>
            <a:r>
              <a:rPr lang="en-US" b="1" dirty="0" err="1">
                <a:solidFill>
                  <a:srgbClr val="C00000"/>
                </a:solidFill>
              </a:rPr>
              <a:t>připra</a:t>
            </a:r>
            <a:r>
              <a:rPr lang="cs-CZ" b="1" dirty="0">
                <a:solidFill>
                  <a:srgbClr val="C00000"/>
                </a:solidFill>
              </a:rPr>
              <a:t>-</a:t>
            </a:r>
            <a:r>
              <a:rPr lang="en-US" b="1" dirty="0" err="1">
                <a:solidFill>
                  <a:srgbClr val="C00000"/>
                </a:solidFill>
              </a:rPr>
              <a:t>ví</a:t>
            </a:r>
            <a:r>
              <a:rPr lang="en-US" b="1" dirty="0">
                <a:solidFill>
                  <a:srgbClr val="C00000"/>
                </a:solidFill>
              </a:rPr>
              <a:t> </a:t>
            </a:r>
            <a:r>
              <a:rPr lang="en-US" b="1" dirty="0" err="1">
                <a:solidFill>
                  <a:srgbClr val="C00000"/>
                </a:solidFill>
              </a:rPr>
              <a:t>duši</a:t>
            </a:r>
            <a:r>
              <a:rPr lang="en-US" b="1" dirty="0">
                <a:solidFill>
                  <a:srgbClr val="C00000"/>
                </a:solidFill>
              </a:rPr>
              <a:t> pro </a:t>
            </a:r>
            <a:r>
              <a:rPr lang="en-US" b="1" dirty="0" err="1">
                <a:solidFill>
                  <a:srgbClr val="C00000"/>
                </a:solidFill>
              </a:rPr>
              <a:t>život</a:t>
            </a:r>
            <a:r>
              <a:rPr lang="en-US" b="1" dirty="0">
                <a:solidFill>
                  <a:srgbClr val="C00000"/>
                </a:solidFill>
              </a:rPr>
              <a:t>, </a:t>
            </a:r>
            <a:r>
              <a:rPr lang="en-US" b="1" dirty="0" err="1">
                <a:solidFill>
                  <a:srgbClr val="C00000"/>
                </a:solidFill>
              </a:rPr>
              <a:t>který</a:t>
            </a:r>
            <a:r>
              <a:rPr lang="en-US" b="1" dirty="0">
                <a:solidFill>
                  <a:srgbClr val="C00000"/>
                </a:solidFill>
              </a:rPr>
              <a:t> se </a:t>
            </a:r>
            <a:r>
              <a:rPr lang="en-US" b="1" dirty="0" err="1">
                <a:solidFill>
                  <a:srgbClr val="C00000"/>
                </a:solidFill>
              </a:rPr>
              <a:t>měří</a:t>
            </a:r>
            <a:r>
              <a:rPr lang="en-US" b="1" dirty="0">
                <a:solidFill>
                  <a:srgbClr val="C00000"/>
                </a:solidFill>
              </a:rPr>
              <a:t> s </a:t>
            </a:r>
            <a:r>
              <a:rPr lang="en-US" b="1" dirty="0" err="1">
                <a:solidFill>
                  <a:srgbClr val="C00000"/>
                </a:solidFill>
              </a:rPr>
              <a:t>životem</a:t>
            </a:r>
            <a:r>
              <a:rPr lang="en-US" b="1" dirty="0">
                <a:solidFill>
                  <a:srgbClr val="C00000"/>
                </a:solidFill>
              </a:rPr>
              <a:t> </a:t>
            </a:r>
            <a:r>
              <a:rPr lang="en-US" b="1" dirty="0" err="1">
                <a:solidFill>
                  <a:srgbClr val="C00000"/>
                </a:solidFill>
              </a:rPr>
              <a:t>Božím</a:t>
            </a:r>
            <a:r>
              <a:rPr lang="en-US" b="1" dirty="0">
                <a:solidFill>
                  <a:srgbClr val="C00000"/>
                </a:solidFill>
              </a:rPr>
              <a:t>. </a:t>
            </a:r>
            <a:r>
              <a:rPr lang="en-US" b="1" dirty="0" err="1">
                <a:solidFill>
                  <a:srgbClr val="C00000"/>
                </a:solidFill>
              </a:rPr>
              <a:t>Věčnost</a:t>
            </a:r>
            <a:r>
              <a:rPr lang="en-US" b="1" dirty="0">
                <a:solidFill>
                  <a:srgbClr val="C00000"/>
                </a:solidFill>
              </a:rPr>
              <a:t> </a:t>
            </a:r>
            <a:r>
              <a:rPr lang="en-US" b="1" dirty="0" err="1">
                <a:solidFill>
                  <a:srgbClr val="C00000"/>
                </a:solidFill>
              </a:rPr>
              <a:t>nemá</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ztracena</a:t>
            </a:r>
            <a:r>
              <a:rPr lang="en-US" b="1" dirty="0">
                <a:solidFill>
                  <a:srgbClr val="C00000"/>
                </a:solidFill>
              </a:rPr>
              <a:t> z </a:t>
            </a:r>
            <a:r>
              <a:rPr lang="en-US" b="1" dirty="0" err="1">
                <a:solidFill>
                  <a:srgbClr val="C00000"/>
                </a:solidFill>
              </a:rPr>
              <a:t>našeho</a:t>
            </a:r>
            <a:r>
              <a:rPr lang="en-US" b="1" dirty="0">
                <a:solidFill>
                  <a:srgbClr val="C00000"/>
                </a:solidFill>
              </a:rPr>
              <a:t> </a:t>
            </a:r>
            <a:r>
              <a:rPr lang="en-US" b="1" dirty="0" err="1">
                <a:solidFill>
                  <a:srgbClr val="C00000"/>
                </a:solidFill>
              </a:rPr>
              <a:t>počítání</a:t>
            </a:r>
            <a:r>
              <a:rPr lang="en-US" b="1" dirty="0">
                <a:solidFill>
                  <a:srgbClr val="C00000"/>
                </a:solidFill>
              </a:rPr>
              <a:t>.</a:t>
            </a:r>
            <a:r>
              <a:rPr lang="cs-CZ" b="1" dirty="0"/>
              <a:t>                                                  EGW: C</a:t>
            </a:r>
            <a:r>
              <a:rPr lang="en-US" b="1" dirty="0" err="1"/>
              <a:t>ounsels</a:t>
            </a:r>
            <a:r>
              <a:rPr lang="en-US" b="1" dirty="0"/>
              <a:t> to Parents, Teachers, and Students </a:t>
            </a:r>
            <a:r>
              <a:rPr lang="cs-CZ" b="1" dirty="0"/>
              <a:t>strana </a:t>
            </a:r>
            <a:r>
              <a:rPr lang="en-US" b="1" dirty="0"/>
              <a:t>45</a:t>
            </a:r>
            <a:r>
              <a:rPr lang="es-ES" b="1" dirty="0"/>
              <a:t>.</a:t>
            </a:r>
          </a:p>
        </p:txBody>
      </p:sp>
      <p:grpSp>
        <p:nvGrpSpPr>
          <p:cNvPr id="2" name="Grupo 1">
            <a:extLst>
              <a:ext uri="{FF2B5EF4-FFF2-40B4-BE49-F238E27FC236}">
                <a16:creationId xmlns:a16="http://schemas.microsoft.com/office/drawing/2014/main" id="{C1B602D4-9503-6B5A-1383-B4DB485A5059}"/>
              </a:ext>
            </a:extLst>
          </p:cNvPr>
          <p:cNvGrpSpPr/>
          <p:nvPr/>
        </p:nvGrpSpPr>
        <p:grpSpPr>
          <a:xfrm>
            <a:off x="8384345" y="134874"/>
            <a:ext cx="3601156" cy="938719"/>
            <a:chOff x="8384345" y="134874"/>
            <a:chExt cx="3601156" cy="938719"/>
          </a:xfrm>
        </p:grpSpPr>
        <p:pic>
          <p:nvPicPr>
            <p:cNvPr id="4" name="Imagen 3">
              <a:extLst>
                <a:ext uri="{FF2B5EF4-FFF2-40B4-BE49-F238E27FC236}">
                  <a16:creationId xmlns:a16="http://schemas.microsoft.com/office/drawing/2014/main" id="{807D08F2-4BD6-BDF9-B572-23943DB3A345}"/>
                </a:ext>
              </a:extLst>
            </p:cNvPr>
            <p:cNvPicPr>
              <a:picLocks noChangeAspect="1"/>
            </p:cNvPicPr>
            <p:nvPr/>
          </p:nvPicPr>
          <p:blipFill>
            <a:blip r:embed="rId3"/>
            <a:stretch>
              <a:fillRect/>
            </a:stretch>
          </p:blipFill>
          <p:spPr>
            <a:xfrm rot="5400000">
              <a:off x="9764968" y="-1196833"/>
              <a:ext cx="839910" cy="3601156"/>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D80790BB-CF12-D1A1-E229-B873E4D075E6}"/>
                </a:ext>
              </a:extLst>
            </p:cNvPr>
            <p:cNvSpPr txBox="1"/>
            <p:nvPr/>
          </p:nvSpPr>
          <p:spPr>
            <a:xfrm>
              <a:off x="8945594" y="134874"/>
              <a:ext cx="2605177" cy="938719"/>
            </a:xfrm>
            <a:prstGeom prst="rect">
              <a:avLst/>
            </a:prstGeom>
            <a:noFill/>
          </p:spPr>
          <p:txBody>
            <a:bodyPr wrap="square">
              <a:spAutoFit/>
            </a:bodyPr>
            <a:lstStyle/>
            <a:p>
              <a:pPr algn="ctr">
                <a:lnSpc>
                  <a:spcPts val="2200"/>
                </a:lnSpc>
              </a:pPr>
              <a:r>
                <a:rPr lang="cs-CZ" sz="2000" b="1" dirty="0">
                  <a:solidFill>
                    <a:schemeClr val="bg1"/>
                  </a:solidFill>
                  <a:effectLst>
                    <a:outerShdw blurRad="38100" dist="38100" dir="2700000" algn="tl">
                      <a:srgbClr val="000000">
                        <a:alpha val="43137"/>
                      </a:srgbClr>
                    </a:outerShdw>
                  </a:effectLst>
                </a:rPr>
                <a:t>Jak vypadá</a:t>
              </a:r>
              <a:r>
                <a:rPr lang="es-ES" sz="2000" b="1" dirty="0">
                  <a:solidFill>
                    <a:schemeClr val="bg1"/>
                  </a:solidFill>
                  <a:effectLst>
                    <a:outerShdw blurRad="38100" dist="38100" dir="2700000" algn="tl">
                      <a:srgbClr val="000000">
                        <a:alpha val="43137"/>
                      </a:srgbClr>
                    </a:outerShdw>
                  </a:effectLst>
                </a:rPr>
                <a:t> </a:t>
              </a:r>
              <a:r>
                <a:rPr lang="cs-CZ"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prav</a:t>
              </a:r>
              <a:r>
                <a:rPr lang="cs-CZ" sz="2000" b="1" dirty="0">
                  <a:solidFill>
                    <a:schemeClr val="bg1"/>
                  </a:solidFill>
                  <a:effectLst>
                    <a:outerShdw blurRad="38100" dist="38100" dir="2700000" algn="tl">
                      <a:srgbClr val="000000">
                        <a:alpha val="43137"/>
                      </a:srgbClr>
                    </a:outerShdw>
                  </a:effectLst>
                </a:rPr>
                <a:t>é Boží</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vzdělávání</a:t>
              </a:r>
              <a:r>
                <a:rPr lang="es-ES" sz="2000" b="1" dirty="0">
                  <a:solidFill>
                    <a:schemeClr val="bg1"/>
                  </a:solidFill>
                  <a:effectLst>
                    <a:outerShdw blurRad="38100" dist="38100" dir="2700000" algn="tl">
                      <a:srgbClr val="000000">
                        <a:alpha val="43137"/>
                      </a:srgbClr>
                    </a:outerShdw>
                  </a:effectLst>
                </a:rPr>
                <a:t>?</a:t>
              </a:r>
            </a:p>
          </p:txBody>
        </p:sp>
      </p:grpSp>
      <p:pic>
        <p:nvPicPr>
          <p:cNvPr id="8" name="Imagen 7" descr="Un par de personas sentadas en una mesa&#10;&#10;Descripción generada automáticamente con confianza media">
            <a:extLst>
              <a:ext uri="{FF2B5EF4-FFF2-40B4-BE49-F238E27FC236}">
                <a16:creationId xmlns:a16="http://schemas.microsoft.com/office/drawing/2014/main" id="{5FC9D907-92DF-463D-C952-34949448F95F}"/>
              </a:ext>
            </a:extLst>
          </p:cNvPr>
          <p:cNvPicPr>
            <a:picLocks noChangeAspect="1"/>
          </p:cNvPicPr>
          <p:nvPr/>
        </p:nvPicPr>
        <p:blipFill rotWithShape="1">
          <a:blip r:embed="rId4">
            <a:extLst>
              <a:ext uri="{28A0092B-C50C-407E-A947-70E740481C1C}">
                <a14:useLocalDpi xmlns:a14="http://schemas.microsoft.com/office/drawing/2010/main" val="0"/>
              </a:ext>
            </a:extLst>
          </a:blip>
          <a:srcRect b="27071"/>
          <a:stretch/>
        </p:blipFill>
        <p:spPr>
          <a:xfrm>
            <a:off x="8384345" y="1211736"/>
            <a:ext cx="3410657" cy="2108028"/>
          </a:xfrm>
          <a:prstGeom prst="rect">
            <a:avLst/>
          </a:prstGeom>
          <a:ln w="38100" cap="sq">
            <a:solidFill>
              <a:srgbClr val="D38318"/>
            </a:solidFill>
            <a:prstDash val="solid"/>
            <a:miter lim="800000"/>
          </a:ln>
          <a:effectLst>
            <a:outerShdw blurRad="50800" dist="38100" dir="2700000" algn="tl" rotWithShape="0">
              <a:srgbClr val="000000">
                <a:alpha val="43000"/>
              </a:srgbClr>
            </a:outerShdw>
          </a:effectLst>
        </p:spPr>
      </p:pic>
      <p:pic>
        <p:nvPicPr>
          <p:cNvPr id="14" name="Imagen 13" descr="Un grupo de personas de pie sobre pasto&#10;&#10;Descripción generada automáticamente">
            <a:extLst>
              <a:ext uri="{FF2B5EF4-FFF2-40B4-BE49-F238E27FC236}">
                <a16:creationId xmlns:a16="http://schemas.microsoft.com/office/drawing/2014/main" id="{4822FA1F-8EDD-8D45-96A9-55CC1409C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663" y="3507800"/>
            <a:ext cx="3410657" cy="2344913"/>
          </a:xfrm>
          <a:prstGeom prst="rect">
            <a:avLst/>
          </a:prstGeom>
          <a:ln w="38100" cap="sq">
            <a:solidFill>
              <a:srgbClr val="D383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84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 calcmode="lin" valueType="num">
                                      <p:cBhvr>
                                        <p:cTn id="19" dur="750" fill="hold"/>
                                        <p:tgtEl>
                                          <p:spTgt spid="8"/>
                                        </p:tgtEl>
                                        <p:attrNameLst>
                                          <p:attrName>style.rotation</p:attrName>
                                        </p:attrNameLst>
                                      </p:cBhvr>
                                      <p:tavLst>
                                        <p:tav tm="0">
                                          <p:val>
                                            <p:fltVal val="90"/>
                                          </p:val>
                                        </p:tav>
                                        <p:tav tm="100000">
                                          <p:val>
                                            <p:fltVal val="0"/>
                                          </p:val>
                                        </p:tav>
                                      </p:tavLst>
                                    </p:anim>
                                    <p:animEffect transition="in" filter="fade">
                                      <p:cBhvr>
                                        <p:cTn id="20" dur="750"/>
                                        <p:tgtEl>
                                          <p:spTgt spid="8"/>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750" fill="hold"/>
                                        <p:tgtEl>
                                          <p:spTgt spid="14"/>
                                        </p:tgtEl>
                                        <p:attrNameLst>
                                          <p:attrName>ppt_w</p:attrName>
                                        </p:attrNameLst>
                                      </p:cBhvr>
                                      <p:tavLst>
                                        <p:tav tm="0">
                                          <p:val>
                                            <p:fltVal val="0"/>
                                          </p:val>
                                        </p:tav>
                                        <p:tav tm="100000">
                                          <p:val>
                                            <p:strVal val="#ppt_w"/>
                                          </p:val>
                                        </p:tav>
                                      </p:tavLst>
                                    </p:anim>
                                    <p:anim calcmode="lin" valueType="num">
                                      <p:cBhvr>
                                        <p:cTn id="35" dur="750" fill="hold"/>
                                        <p:tgtEl>
                                          <p:spTgt spid="14"/>
                                        </p:tgtEl>
                                        <p:attrNameLst>
                                          <p:attrName>ppt_h</p:attrName>
                                        </p:attrNameLst>
                                      </p:cBhvr>
                                      <p:tavLst>
                                        <p:tav tm="0">
                                          <p:val>
                                            <p:fltVal val="0"/>
                                          </p:val>
                                        </p:tav>
                                        <p:tav tm="100000">
                                          <p:val>
                                            <p:strVal val="#ppt_h"/>
                                          </p:val>
                                        </p:tav>
                                      </p:tavLst>
                                    </p:anim>
                                    <p:anim calcmode="lin" valueType="num">
                                      <p:cBhvr>
                                        <p:cTn id="36" dur="750" fill="hold"/>
                                        <p:tgtEl>
                                          <p:spTgt spid="14"/>
                                        </p:tgtEl>
                                        <p:attrNameLst>
                                          <p:attrName>style.rotation</p:attrName>
                                        </p:attrNameLst>
                                      </p:cBhvr>
                                      <p:tavLst>
                                        <p:tav tm="0">
                                          <p:val>
                                            <p:fltVal val="90"/>
                                          </p:val>
                                        </p:tav>
                                        <p:tav tm="100000">
                                          <p:val>
                                            <p:fltVal val="0"/>
                                          </p:val>
                                        </p:tav>
                                      </p:tavLst>
                                    </p:anim>
                                    <p:animEffect transition="in" filter="fade">
                                      <p:cBhvr>
                                        <p:cTn id="37" dur="750"/>
                                        <p:tgtEl>
                                          <p:spTgt spid="14"/>
                                        </p:tgtEl>
                                      </p:cBhvr>
                                    </p:animEffect>
                                  </p:childTnLst>
                                </p:cTn>
                              </p:par>
                            </p:childTnLst>
                          </p:cTn>
                        </p:par>
                        <p:par>
                          <p:cTn id="38" fill="hold">
                            <p:stCondLst>
                              <p:cond delay="75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DB55B3A-7151-D1D1-163B-D175132007FB}"/>
              </a:ext>
            </a:extLst>
          </p:cNvPr>
          <p:cNvGrpSpPr/>
          <p:nvPr/>
        </p:nvGrpSpPr>
        <p:grpSpPr>
          <a:xfrm>
            <a:off x="8395634" y="104690"/>
            <a:ext cx="3589867" cy="707886"/>
            <a:chOff x="8395634" y="104690"/>
            <a:chExt cx="3589867" cy="707886"/>
          </a:xfrm>
        </p:grpSpPr>
        <p:pic>
          <p:nvPicPr>
            <p:cNvPr id="7" name="Imagen 6">
              <a:extLst>
                <a:ext uri="{FF2B5EF4-FFF2-40B4-BE49-F238E27FC236}">
                  <a16:creationId xmlns:a16="http://schemas.microsoft.com/office/drawing/2014/main" id="{4FB8EAFC-5BA5-9A80-A9E2-5173273B2393}"/>
                </a:ext>
              </a:extLst>
            </p:cNvPr>
            <p:cNvPicPr>
              <a:picLocks noChangeAspect="1"/>
            </p:cNvPicPr>
            <p:nvPr/>
          </p:nvPicPr>
          <p:blipFill>
            <a:blip r:embed="rId3"/>
            <a:stretch>
              <a:fillRect/>
            </a:stretch>
          </p:blipFill>
          <p:spPr>
            <a:xfrm>
              <a:off x="8395634" y="182379"/>
              <a:ext cx="3589867" cy="624219"/>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871BBD2-CDF3-2366-BA71-B0FC163A1F23}"/>
                </a:ext>
              </a:extLst>
            </p:cNvPr>
            <p:cNvSpPr txBox="1"/>
            <p:nvPr/>
          </p:nvSpPr>
          <p:spPr>
            <a:xfrm>
              <a:off x="9428673" y="104690"/>
              <a:ext cx="1915064" cy="707886"/>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Připrav</a:t>
              </a:r>
              <a:r>
                <a:rPr lang="cs-CZ" sz="2000" b="1" dirty="0">
                  <a:solidFill>
                    <a:schemeClr val="bg1"/>
                  </a:solidFill>
                  <a:effectLst>
                    <a:outerShdw blurRad="38100" dist="38100" dir="2700000" algn="tl">
                      <a:srgbClr val="000000">
                        <a:alpha val="43137"/>
                      </a:srgbClr>
                    </a:outerShdw>
                  </a:effectLst>
                </a:rPr>
                <a:t>a         pro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škol</a:t>
              </a:r>
              <a:r>
                <a:rPr lang="cs-CZ" sz="2000" b="1" dirty="0">
                  <a:solidFill>
                    <a:schemeClr val="bg1"/>
                  </a:solidFill>
                  <a:effectLst>
                    <a:outerShdw blurRad="38100" dist="38100" dir="2700000" algn="tl">
                      <a:srgbClr val="000000">
                        <a:alpha val="43137"/>
                      </a:srgbClr>
                    </a:outerShdw>
                  </a:effectLst>
                </a:rPr>
                <a:t>u</a:t>
              </a:r>
              <a:endParaRPr lang="es-ES" sz="2000"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5B0FE450-205B-3080-FE6D-28E005F4C30D}"/>
              </a:ext>
            </a:extLst>
          </p:cNvPr>
          <p:cNvSpPr txBox="1"/>
          <p:nvPr/>
        </p:nvSpPr>
        <p:spPr>
          <a:xfrm>
            <a:off x="313427" y="112945"/>
            <a:ext cx="6196015" cy="2031325"/>
          </a:xfrm>
          <a:prstGeom prst="rect">
            <a:avLst/>
          </a:prstGeom>
          <a:noFill/>
        </p:spPr>
        <p:txBody>
          <a:bodyPr wrap="square">
            <a:spAutoFit/>
          </a:bodyPr>
          <a:lstStyle/>
          <a:p>
            <a:r>
              <a:rPr lang="cs-CZ" b="1" dirty="0">
                <a:solidFill>
                  <a:srgbClr val="C00000"/>
                </a:solidFill>
              </a:rPr>
              <a:t>Během</a:t>
            </a:r>
            <a:r>
              <a:rPr lang="en-US" b="1" dirty="0">
                <a:solidFill>
                  <a:srgbClr val="C00000"/>
                </a:solidFill>
              </a:rPr>
              <a:t> </a:t>
            </a:r>
            <a:r>
              <a:rPr lang="en-US" b="1" dirty="0" err="1">
                <a:solidFill>
                  <a:srgbClr val="C00000"/>
                </a:solidFill>
              </a:rPr>
              <a:t>první</a:t>
            </a:r>
            <a:r>
              <a:rPr lang="cs-CZ" b="1" dirty="0">
                <a:solidFill>
                  <a:srgbClr val="C00000"/>
                </a:solidFill>
              </a:rPr>
              <a:t>ch</a:t>
            </a:r>
            <a:r>
              <a:rPr lang="en-US" b="1" dirty="0">
                <a:solidFill>
                  <a:srgbClr val="C00000"/>
                </a:solidFill>
              </a:rPr>
              <a:t> [...] </a:t>
            </a:r>
            <a:r>
              <a:rPr lang="cs-CZ" b="1" dirty="0">
                <a:solidFill>
                  <a:srgbClr val="C00000"/>
                </a:solidFill>
              </a:rPr>
              <a:t>let</a:t>
            </a:r>
            <a:r>
              <a:rPr lang="en-US" b="1" dirty="0">
                <a:solidFill>
                  <a:srgbClr val="C00000"/>
                </a:solidFill>
              </a:rPr>
              <a:t> </a:t>
            </a:r>
            <a:r>
              <a:rPr lang="en-US" b="1" dirty="0" err="1">
                <a:solidFill>
                  <a:srgbClr val="C00000"/>
                </a:solidFill>
              </a:rPr>
              <a:t>života</a:t>
            </a:r>
            <a:r>
              <a:rPr lang="en-US" b="1" dirty="0">
                <a:solidFill>
                  <a:srgbClr val="C00000"/>
                </a:solidFill>
              </a:rPr>
              <a:t> </a:t>
            </a:r>
            <a:r>
              <a:rPr lang="en-US" b="1" dirty="0" err="1">
                <a:solidFill>
                  <a:srgbClr val="C00000"/>
                </a:solidFill>
              </a:rPr>
              <a:t>dítěte</a:t>
            </a:r>
            <a:r>
              <a:rPr lang="en-US" b="1" dirty="0">
                <a:solidFill>
                  <a:srgbClr val="C00000"/>
                </a:solidFill>
              </a:rPr>
              <a:t> j</a:t>
            </a:r>
            <a:r>
              <a:rPr lang="cs-CZ" b="1" dirty="0" err="1">
                <a:solidFill>
                  <a:srgbClr val="C00000"/>
                </a:solidFill>
              </a:rPr>
              <a:t>sou</a:t>
            </a:r>
            <a:r>
              <a:rPr lang="cs-CZ" b="1" dirty="0">
                <a:solidFill>
                  <a:srgbClr val="C00000"/>
                </a:solidFill>
              </a:rPr>
              <a:t> jesle nebo školka</a:t>
            </a:r>
            <a:r>
              <a:rPr lang="en-US" b="1" dirty="0">
                <a:solidFill>
                  <a:srgbClr val="C00000"/>
                </a:solidFill>
              </a:rPr>
              <a:t> </a:t>
            </a:r>
            <a:r>
              <a:rPr lang="en-US" b="1" dirty="0" err="1">
                <a:solidFill>
                  <a:srgbClr val="C00000"/>
                </a:solidFill>
              </a:rPr>
              <a:t>nejlepší</a:t>
            </a:r>
            <a:r>
              <a:rPr lang="en-US" b="1" dirty="0">
                <a:solidFill>
                  <a:srgbClr val="C00000"/>
                </a:solidFill>
              </a:rPr>
              <a:t> </a:t>
            </a:r>
            <a:r>
              <a:rPr lang="en-US" b="1" dirty="0" err="1">
                <a:solidFill>
                  <a:srgbClr val="C00000"/>
                </a:solidFill>
              </a:rPr>
              <a:t>učebnou</a:t>
            </a:r>
            <a:r>
              <a:rPr lang="en-US" b="1" dirty="0">
                <a:solidFill>
                  <a:srgbClr val="C00000"/>
                </a:solidFill>
              </a:rPr>
              <a:t>, </a:t>
            </a:r>
            <a:r>
              <a:rPr lang="en-US" b="1" dirty="0" err="1">
                <a:solidFill>
                  <a:srgbClr val="C00000"/>
                </a:solidFill>
              </a:rPr>
              <a:t>matka</a:t>
            </a:r>
            <a:r>
              <a:rPr lang="en-US" b="1" dirty="0">
                <a:solidFill>
                  <a:srgbClr val="C00000"/>
                </a:solidFill>
              </a:rPr>
              <a:t> </a:t>
            </a:r>
            <a:r>
              <a:rPr lang="en-US" b="1" dirty="0" err="1">
                <a:solidFill>
                  <a:srgbClr val="C00000"/>
                </a:solidFill>
              </a:rPr>
              <a:t>nejlepší</a:t>
            </a:r>
            <a:r>
              <a:rPr lang="en-US" b="1" dirty="0">
                <a:solidFill>
                  <a:srgbClr val="C00000"/>
                </a:solidFill>
              </a:rPr>
              <a:t> </a:t>
            </a:r>
            <a:r>
              <a:rPr lang="en-US" b="1" dirty="0" err="1">
                <a:solidFill>
                  <a:srgbClr val="C00000"/>
                </a:solidFill>
              </a:rPr>
              <a:t>učitelkou</a:t>
            </a:r>
            <a:r>
              <a:rPr lang="en-US" b="1" dirty="0">
                <a:solidFill>
                  <a:srgbClr val="C00000"/>
                </a:solidFill>
              </a:rPr>
              <a:t>, </a:t>
            </a:r>
            <a:r>
              <a:rPr lang="en-US" b="1" dirty="0" err="1">
                <a:solidFill>
                  <a:srgbClr val="C00000"/>
                </a:solidFill>
              </a:rPr>
              <a:t>příroda</a:t>
            </a:r>
            <a:r>
              <a:rPr lang="en-US" b="1" dirty="0">
                <a:solidFill>
                  <a:srgbClr val="C00000"/>
                </a:solidFill>
              </a:rPr>
              <a:t> </a:t>
            </a:r>
            <a:r>
              <a:rPr lang="en-US" b="1" dirty="0" err="1">
                <a:solidFill>
                  <a:srgbClr val="C00000"/>
                </a:solidFill>
              </a:rPr>
              <a:t>nejlepší</a:t>
            </a:r>
            <a:r>
              <a:rPr lang="en-US" b="1" dirty="0">
                <a:solidFill>
                  <a:srgbClr val="C00000"/>
                </a:solidFill>
              </a:rPr>
              <a:t> </a:t>
            </a:r>
            <a:r>
              <a:rPr lang="en-US" b="1" dirty="0" err="1">
                <a:solidFill>
                  <a:srgbClr val="C00000"/>
                </a:solidFill>
              </a:rPr>
              <a:t>učebnicí</a:t>
            </a:r>
            <a:r>
              <a:rPr lang="en-US" b="1" dirty="0">
                <a:solidFill>
                  <a:srgbClr val="C00000"/>
                </a:solidFill>
              </a:rPr>
              <a:t>. I </a:t>
            </a:r>
            <a:r>
              <a:rPr lang="en-US" b="1" dirty="0" err="1">
                <a:solidFill>
                  <a:srgbClr val="C00000"/>
                </a:solidFill>
              </a:rPr>
              <a:t>když</a:t>
            </a:r>
            <a:r>
              <a:rPr lang="en-US" b="1" dirty="0">
                <a:solidFill>
                  <a:srgbClr val="C00000"/>
                </a:solidFill>
              </a:rPr>
              <a:t> je </a:t>
            </a:r>
            <a:r>
              <a:rPr lang="en-US" b="1" dirty="0" err="1">
                <a:solidFill>
                  <a:srgbClr val="C00000"/>
                </a:solidFill>
              </a:rPr>
              <a:t>dítě</a:t>
            </a:r>
            <a:r>
              <a:rPr lang="en-US" b="1" dirty="0">
                <a:solidFill>
                  <a:srgbClr val="C00000"/>
                </a:solidFill>
              </a:rPr>
              <a:t> dost </a:t>
            </a:r>
            <a:r>
              <a:rPr lang="en-US" b="1" dirty="0" err="1">
                <a:solidFill>
                  <a:srgbClr val="C00000"/>
                </a:solidFill>
              </a:rPr>
              <a:t>staré</a:t>
            </a:r>
            <a:r>
              <a:rPr lang="en-US" b="1" dirty="0">
                <a:solidFill>
                  <a:srgbClr val="C00000"/>
                </a:solidFill>
              </a:rPr>
              <a:t> </a:t>
            </a:r>
            <a:r>
              <a:rPr lang="en-US" b="1" dirty="0" err="1">
                <a:solidFill>
                  <a:srgbClr val="C00000"/>
                </a:solidFill>
              </a:rPr>
              <a:t>na</a:t>
            </a:r>
            <a:r>
              <a:rPr lang="en-US" b="1" dirty="0">
                <a:solidFill>
                  <a:srgbClr val="C00000"/>
                </a:solidFill>
              </a:rPr>
              <a:t> to, aby </a:t>
            </a:r>
            <a:r>
              <a:rPr lang="en-US" b="1" dirty="0" err="1">
                <a:solidFill>
                  <a:srgbClr val="C00000"/>
                </a:solidFill>
              </a:rPr>
              <a:t>chodilo</a:t>
            </a:r>
            <a:r>
              <a:rPr lang="en-US" b="1" dirty="0">
                <a:solidFill>
                  <a:srgbClr val="C00000"/>
                </a:solidFill>
              </a:rPr>
              <a:t> do </a:t>
            </a:r>
            <a:r>
              <a:rPr lang="en-US" b="1" dirty="0" err="1">
                <a:solidFill>
                  <a:srgbClr val="C00000"/>
                </a:solidFill>
              </a:rPr>
              <a:t>školy</a:t>
            </a:r>
            <a:r>
              <a:rPr lang="en-US" b="1" dirty="0">
                <a:solidFill>
                  <a:srgbClr val="C00000"/>
                </a:solidFill>
              </a:rPr>
              <a:t>, </a:t>
            </a:r>
            <a:r>
              <a:rPr lang="en-US" b="1" dirty="0" err="1">
                <a:solidFill>
                  <a:srgbClr val="C00000"/>
                </a:solidFill>
              </a:rPr>
              <a:t>jeho</a:t>
            </a:r>
            <a:r>
              <a:rPr lang="en-US" b="1" dirty="0">
                <a:solidFill>
                  <a:srgbClr val="C00000"/>
                </a:solidFill>
              </a:rPr>
              <a:t> </a:t>
            </a:r>
            <a:r>
              <a:rPr lang="en-US" b="1" dirty="0" err="1">
                <a:solidFill>
                  <a:srgbClr val="C00000"/>
                </a:solidFill>
              </a:rPr>
              <a:t>zdraví</a:t>
            </a:r>
            <a:r>
              <a:rPr lang="en-US" b="1" dirty="0">
                <a:solidFill>
                  <a:srgbClr val="C00000"/>
                </a:solidFill>
              </a:rPr>
              <a:t> by </a:t>
            </a:r>
            <a:r>
              <a:rPr lang="en-US" b="1" dirty="0" err="1">
                <a:solidFill>
                  <a:srgbClr val="C00000"/>
                </a:solidFill>
              </a:rPr>
              <a:t>mělo</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považováno</a:t>
            </a:r>
            <a:r>
              <a:rPr lang="en-US" b="1" dirty="0">
                <a:solidFill>
                  <a:srgbClr val="C00000"/>
                </a:solidFill>
              </a:rPr>
              <a:t> za </a:t>
            </a:r>
            <a:r>
              <a:rPr lang="en-US" b="1" dirty="0" err="1">
                <a:solidFill>
                  <a:srgbClr val="C00000"/>
                </a:solidFill>
              </a:rPr>
              <a:t>důležitější</a:t>
            </a:r>
            <a:r>
              <a:rPr lang="en-US" b="1" dirty="0">
                <a:solidFill>
                  <a:srgbClr val="C00000"/>
                </a:solidFill>
              </a:rPr>
              <a:t> </a:t>
            </a:r>
            <a:r>
              <a:rPr lang="en-US" b="1" dirty="0" err="1">
                <a:solidFill>
                  <a:srgbClr val="C00000"/>
                </a:solidFill>
              </a:rPr>
              <a:t>než</a:t>
            </a:r>
            <a:r>
              <a:rPr lang="en-US" b="1" dirty="0">
                <a:solidFill>
                  <a:srgbClr val="C00000"/>
                </a:solidFill>
              </a:rPr>
              <a:t> </a:t>
            </a:r>
            <a:r>
              <a:rPr lang="en-US" b="1" dirty="0" err="1">
                <a:solidFill>
                  <a:srgbClr val="C00000"/>
                </a:solidFill>
              </a:rPr>
              <a:t>znalost</a:t>
            </a:r>
            <a:r>
              <a:rPr lang="en-US" b="1" dirty="0">
                <a:solidFill>
                  <a:srgbClr val="C00000"/>
                </a:solidFill>
              </a:rPr>
              <a:t> </a:t>
            </a:r>
            <a:r>
              <a:rPr lang="en-US" b="1" dirty="0" err="1">
                <a:solidFill>
                  <a:srgbClr val="C00000"/>
                </a:solidFill>
              </a:rPr>
              <a:t>knih</a:t>
            </a:r>
            <a:r>
              <a:rPr lang="cs-CZ" b="1" dirty="0">
                <a:solidFill>
                  <a:srgbClr val="C00000"/>
                </a:solidFill>
              </a:rPr>
              <a:t>.</a:t>
            </a:r>
            <a:r>
              <a:rPr lang="es-ES" b="1" dirty="0"/>
              <a:t> </a:t>
            </a:r>
            <a:r>
              <a:rPr lang="en-US" b="1" dirty="0" err="1"/>
              <a:t>Měl</a:t>
            </a:r>
            <a:r>
              <a:rPr lang="cs-CZ" b="1" dirty="0"/>
              <a:t>o</a:t>
            </a:r>
            <a:r>
              <a:rPr lang="en-US" b="1" dirty="0"/>
              <a:t> by </a:t>
            </a:r>
            <a:r>
              <a:rPr lang="cs-CZ" b="1" dirty="0"/>
              <a:t>vyrůstat v prostředí</a:t>
            </a:r>
            <a:r>
              <a:rPr lang="en-US" b="1" dirty="0"/>
              <a:t>, </a:t>
            </a:r>
            <a:r>
              <a:rPr lang="en-US" b="1" dirty="0" err="1"/>
              <a:t>které</a:t>
            </a:r>
            <a:r>
              <a:rPr lang="en-US" b="1" dirty="0"/>
              <a:t> j</a:t>
            </a:r>
            <a:r>
              <a:rPr lang="cs-CZ" b="1" dirty="0"/>
              <a:t>e</a:t>
            </a:r>
            <a:r>
              <a:rPr lang="en-US" b="1" dirty="0"/>
              <a:t> </a:t>
            </a:r>
            <a:r>
              <a:rPr lang="en-US" b="1" dirty="0" err="1"/>
              <a:t>nejpříznivější</a:t>
            </a:r>
            <a:r>
              <a:rPr lang="en-US" b="1" dirty="0"/>
              <a:t> pro </a:t>
            </a:r>
            <a:r>
              <a:rPr lang="cs-CZ" b="1" dirty="0"/>
              <a:t>jeho </a:t>
            </a:r>
            <a:r>
              <a:rPr lang="en-US" b="1" dirty="0" err="1"/>
              <a:t>fyzický</a:t>
            </a:r>
            <a:r>
              <a:rPr lang="en-US" b="1" dirty="0"/>
              <a:t> </a:t>
            </a:r>
            <a:r>
              <a:rPr lang="en-US" b="1" dirty="0" err="1"/>
              <a:t>i</a:t>
            </a:r>
            <a:r>
              <a:rPr lang="en-US" b="1" dirty="0"/>
              <a:t> </a:t>
            </a:r>
            <a:r>
              <a:rPr lang="en-US" b="1" dirty="0" err="1"/>
              <a:t>duševní</a:t>
            </a:r>
            <a:r>
              <a:rPr lang="en-US" b="1" dirty="0"/>
              <a:t> </a:t>
            </a:r>
            <a:r>
              <a:rPr lang="en-US" b="1" dirty="0" err="1"/>
              <a:t>růst</a:t>
            </a:r>
            <a:r>
              <a:rPr lang="en-US" b="1" dirty="0"/>
              <a:t>.</a:t>
            </a:r>
            <a:r>
              <a:rPr lang="cs-CZ" b="1" dirty="0"/>
              <a:t>                                                                               EGW: Výchova strana 123</a:t>
            </a:r>
            <a:r>
              <a:rPr lang="es-ES" b="1" dirty="0"/>
              <a:t>.</a:t>
            </a:r>
          </a:p>
        </p:txBody>
      </p:sp>
      <p:sp>
        <p:nvSpPr>
          <p:cNvPr id="6" name="CuadroTexto 5">
            <a:extLst>
              <a:ext uri="{FF2B5EF4-FFF2-40B4-BE49-F238E27FC236}">
                <a16:creationId xmlns:a16="http://schemas.microsoft.com/office/drawing/2014/main" id="{61647E03-96B2-955D-6773-CC80FF40A435}"/>
              </a:ext>
            </a:extLst>
          </p:cNvPr>
          <p:cNvSpPr txBox="1"/>
          <p:nvPr/>
        </p:nvSpPr>
        <p:spPr>
          <a:xfrm>
            <a:off x="313427" y="2116527"/>
            <a:ext cx="8233044" cy="1200329"/>
          </a:xfrm>
          <a:prstGeom prst="rect">
            <a:avLst/>
          </a:prstGeom>
          <a:noFill/>
        </p:spPr>
        <p:txBody>
          <a:bodyPr wrap="square">
            <a:spAutoFit/>
          </a:bodyPr>
          <a:lstStyle/>
          <a:p>
            <a:r>
              <a:rPr lang="en-US" b="1" dirty="0" err="1">
                <a:solidFill>
                  <a:srgbClr val="C00000"/>
                </a:solidFill>
              </a:rPr>
              <a:t>Dětství</a:t>
            </a:r>
            <a:r>
              <a:rPr lang="en-US" b="1" dirty="0">
                <a:solidFill>
                  <a:srgbClr val="C00000"/>
                </a:solidFill>
              </a:rPr>
              <a:t> </a:t>
            </a:r>
            <a:r>
              <a:rPr lang="cs-CZ" b="1" dirty="0">
                <a:solidFill>
                  <a:srgbClr val="C00000"/>
                </a:solidFill>
              </a:rPr>
              <a:t>trvá</a:t>
            </a:r>
            <a:r>
              <a:rPr lang="en-US" b="1" dirty="0">
                <a:solidFill>
                  <a:srgbClr val="C00000"/>
                </a:solidFill>
              </a:rPr>
              <a:t> do </a:t>
            </a:r>
            <a:r>
              <a:rPr lang="en-US" b="1" dirty="0" err="1">
                <a:solidFill>
                  <a:srgbClr val="C00000"/>
                </a:solidFill>
              </a:rPr>
              <a:t>věku</a:t>
            </a:r>
            <a:r>
              <a:rPr lang="en-US" b="1" dirty="0">
                <a:solidFill>
                  <a:srgbClr val="C00000"/>
                </a:solidFill>
              </a:rPr>
              <a:t> </a:t>
            </a:r>
            <a:r>
              <a:rPr lang="en-US" b="1" dirty="0" err="1">
                <a:solidFill>
                  <a:srgbClr val="C00000"/>
                </a:solidFill>
              </a:rPr>
              <a:t>šesti</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sedmi</a:t>
            </a:r>
            <a:r>
              <a:rPr lang="en-US" b="1" dirty="0">
                <a:solidFill>
                  <a:srgbClr val="C00000"/>
                </a:solidFill>
              </a:rPr>
              <a:t> let.</a:t>
            </a:r>
            <a:r>
              <a:rPr lang="es-ES" b="1" dirty="0"/>
              <a:t> </a:t>
            </a:r>
            <a:r>
              <a:rPr lang="en-US" b="1" dirty="0" err="1"/>
              <a:t>Až</a:t>
            </a:r>
            <a:r>
              <a:rPr lang="en-US" b="1" dirty="0"/>
              <a:t> do </a:t>
            </a:r>
            <a:r>
              <a:rPr lang="en-US" b="1" dirty="0" err="1"/>
              <a:t>této</a:t>
            </a:r>
            <a:r>
              <a:rPr lang="en-US" b="1" dirty="0"/>
              <a:t> </a:t>
            </a:r>
            <a:r>
              <a:rPr lang="en-US" b="1" dirty="0" err="1"/>
              <a:t>doby</a:t>
            </a:r>
            <a:r>
              <a:rPr lang="en-US" b="1" dirty="0"/>
              <a:t> by </a:t>
            </a:r>
            <a:r>
              <a:rPr lang="en-US" b="1" dirty="0" err="1"/>
              <a:t>děti</a:t>
            </a:r>
            <a:r>
              <a:rPr lang="en-US" b="1" dirty="0"/>
              <a:t> </a:t>
            </a:r>
            <a:r>
              <a:rPr lang="en-US" b="1" dirty="0" err="1"/>
              <a:t>měly</a:t>
            </a:r>
            <a:r>
              <a:rPr lang="en-US" b="1" dirty="0"/>
              <a:t> </a:t>
            </a:r>
            <a:r>
              <a:rPr lang="en-US" b="1" dirty="0" err="1"/>
              <a:t>být</a:t>
            </a:r>
            <a:r>
              <a:rPr lang="en-US" b="1" dirty="0"/>
              <a:t> </a:t>
            </a:r>
            <a:r>
              <a:rPr lang="en-US" b="1" dirty="0" err="1"/>
              <a:t>ponechá</a:t>
            </a:r>
            <a:r>
              <a:rPr lang="cs-CZ" b="1" dirty="0"/>
              <a:t>-</a:t>
            </a:r>
            <a:r>
              <a:rPr lang="en-US" b="1" dirty="0" err="1"/>
              <a:t>ny</a:t>
            </a:r>
            <a:r>
              <a:rPr lang="en-US" b="1" dirty="0"/>
              <a:t>, </a:t>
            </a:r>
            <a:r>
              <a:rPr lang="en-US" b="1" dirty="0" err="1"/>
              <a:t>jako</a:t>
            </a:r>
            <a:r>
              <a:rPr lang="en-US" b="1" dirty="0"/>
              <a:t> </a:t>
            </a:r>
            <a:r>
              <a:rPr lang="en-US" b="1" dirty="0" err="1"/>
              <a:t>malá</a:t>
            </a:r>
            <a:r>
              <a:rPr lang="en-US" b="1" dirty="0"/>
              <a:t> </a:t>
            </a:r>
            <a:r>
              <a:rPr lang="en-US" b="1" dirty="0" err="1"/>
              <a:t>jehňátka</a:t>
            </a:r>
            <a:r>
              <a:rPr lang="en-US" b="1" dirty="0"/>
              <a:t>, aby se </a:t>
            </a:r>
            <a:r>
              <a:rPr lang="en-US" b="1" dirty="0" err="1"/>
              <a:t>potulovaly</a:t>
            </a:r>
            <a:r>
              <a:rPr lang="en-US" b="1" dirty="0"/>
              <a:t> po </a:t>
            </a:r>
            <a:r>
              <a:rPr lang="en-US" b="1" dirty="0" err="1"/>
              <a:t>domě</a:t>
            </a:r>
            <a:r>
              <a:rPr lang="en-US" b="1" dirty="0"/>
              <a:t> a </a:t>
            </a:r>
            <a:r>
              <a:rPr lang="en-US" b="1" dirty="0" err="1"/>
              <a:t>na</a:t>
            </a:r>
            <a:r>
              <a:rPr lang="en-US" b="1" dirty="0"/>
              <a:t> </a:t>
            </a:r>
            <a:r>
              <a:rPr lang="en-US" b="1" dirty="0" err="1"/>
              <a:t>dvorech</a:t>
            </a:r>
            <a:r>
              <a:rPr lang="en-US" b="1" dirty="0"/>
              <a:t>, </a:t>
            </a:r>
            <a:r>
              <a:rPr lang="en-US" b="1" dirty="0" err="1"/>
              <a:t>ve</a:t>
            </a:r>
            <a:r>
              <a:rPr lang="en-US" b="1" dirty="0"/>
              <a:t> </a:t>
            </a:r>
            <a:r>
              <a:rPr lang="en-US" b="1" dirty="0" err="1"/>
              <a:t>vztlaku</a:t>
            </a:r>
            <a:r>
              <a:rPr lang="en-US" b="1" dirty="0"/>
              <a:t> </a:t>
            </a:r>
            <a:r>
              <a:rPr lang="en-US" b="1" dirty="0" err="1"/>
              <a:t>svého</a:t>
            </a:r>
            <a:r>
              <a:rPr lang="en-US" b="1" dirty="0"/>
              <a:t> </a:t>
            </a:r>
            <a:r>
              <a:rPr lang="en-US" b="1" dirty="0" err="1"/>
              <a:t>ducha</a:t>
            </a:r>
            <a:r>
              <a:rPr lang="en-US" b="1" dirty="0"/>
              <a:t>, </a:t>
            </a:r>
            <a:r>
              <a:rPr lang="en-US" b="1" dirty="0" err="1"/>
              <a:t>poskakovaly</a:t>
            </a:r>
            <a:r>
              <a:rPr lang="en-US" b="1" dirty="0"/>
              <a:t> a </a:t>
            </a:r>
            <a:r>
              <a:rPr lang="en-US" b="1" dirty="0" err="1"/>
              <a:t>skákaly</a:t>
            </a:r>
            <a:r>
              <a:rPr lang="en-US" b="1" dirty="0"/>
              <a:t>, bez </a:t>
            </a:r>
            <a:r>
              <a:rPr lang="en-US" b="1" dirty="0" err="1"/>
              <a:t>starostí</a:t>
            </a:r>
            <a:r>
              <a:rPr lang="en-US" b="1" dirty="0"/>
              <a:t> a </a:t>
            </a:r>
            <a:r>
              <a:rPr lang="en-US" b="1" dirty="0" err="1"/>
              <a:t>potíží</a:t>
            </a:r>
            <a:r>
              <a:rPr lang="en-US" b="1" dirty="0"/>
              <a:t>.</a:t>
            </a:r>
            <a:r>
              <a:rPr lang="es-ES" b="1" dirty="0"/>
              <a:t>  </a:t>
            </a:r>
            <a:r>
              <a:rPr lang="cs-CZ" b="1" dirty="0"/>
              <a:t>                                                                   </a:t>
            </a:r>
            <a:r>
              <a:rPr lang="en-US" b="1" dirty="0"/>
              <a:t>Pacific Health Journal </a:t>
            </a:r>
            <a:r>
              <a:rPr lang="cs-CZ" b="1" dirty="0"/>
              <a:t>září</a:t>
            </a:r>
            <a:r>
              <a:rPr lang="en-US" b="1" dirty="0"/>
              <a:t> 1897</a:t>
            </a:r>
            <a:r>
              <a:rPr lang="es-ES" b="1" dirty="0"/>
              <a:t>.</a:t>
            </a:r>
          </a:p>
        </p:txBody>
      </p:sp>
      <p:sp>
        <p:nvSpPr>
          <p:cNvPr id="10" name="CuadroTexto 9">
            <a:extLst>
              <a:ext uri="{FF2B5EF4-FFF2-40B4-BE49-F238E27FC236}">
                <a16:creationId xmlns:a16="http://schemas.microsoft.com/office/drawing/2014/main" id="{BDD21215-3CCB-4F31-74C2-051BBA0E4DCE}"/>
              </a:ext>
            </a:extLst>
          </p:cNvPr>
          <p:cNvSpPr txBox="1"/>
          <p:nvPr/>
        </p:nvSpPr>
        <p:spPr>
          <a:xfrm>
            <a:off x="3757187" y="3271732"/>
            <a:ext cx="8121385" cy="2308324"/>
          </a:xfrm>
          <a:prstGeom prst="rect">
            <a:avLst/>
          </a:prstGeom>
          <a:noFill/>
        </p:spPr>
        <p:txBody>
          <a:bodyPr wrap="square">
            <a:spAutoFit/>
          </a:bodyPr>
          <a:lstStyle/>
          <a:p>
            <a:r>
              <a:rPr lang="en-US" b="1" dirty="0" err="1">
                <a:solidFill>
                  <a:srgbClr val="C00000"/>
                </a:solidFill>
              </a:rPr>
              <a:t>Matky</a:t>
            </a:r>
            <a:r>
              <a:rPr lang="en-US" b="1" dirty="0">
                <a:solidFill>
                  <a:srgbClr val="C00000"/>
                </a:solidFill>
              </a:rPr>
              <a:t>, </a:t>
            </a:r>
            <a:r>
              <a:rPr lang="en-US" b="1" dirty="0" err="1">
                <a:solidFill>
                  <a:srgbClr val="C00000"/>
                </a:solidFill>
              </a:rPr>
              <a:t>nechte</a:t>
            </a:r>
            <a:r>
              <a:rPr lang="en-US" b="1" dirty="0">
                <a:solidFill>
                  <a:srgbClr val="C00000"/>
                </a:solidFill>
              </a:rPr>
              <a:t> </a:t>
            </a:r>
            <a:r>
              <a:rPr lang="en-US" b="1" dirty="0" err="1">
                <a:solidFill>
                  <a:srgbClr val="C00000"/>
                </a:solidFill>
              </a:rPr>
              <a:t>malé</a:t>
            </a:r>
            <a:r>
              <a:rPr lang="en-US" b="1" dirty="0">
                <a:solidFill>
                  <a:srgbClr val="C00000"/>
                </a:solidFill>
              </a:rPr>
              <a:t> </a:t>
            </a:r>
            <a:r>
              <a:rPr lang="en-US" b="1" dirty="0" err="1">
                <a:solidFill>
                  <a:srgbClr val="C00000"/>
                </a:solidFill>
              </a:rPr>
              <a:t>hrát</a:t>
            </a:r>
            <a:r>
              <a:rPr lang="en-US" b="1" dirty="0">
                <a:solidFill>
                  <a:srgbClr val="C00000"/>
                </a:solidFill>
              </a:rPr>
              <a:t> pod </a:t>
            </a:r>
            <a:r>
              <a:rPr lang="en-US" b="1" dirty="0" err="1">
                <a:solidFill>
                  <a:srgbClr val="C00000"/>
                </a:solidFill>
              </a:rPr>
              <a:t>širým</a:t>
            </a:r>
            <a:r>
              <a:rPr lang="en-US" b="1" dirty="0">
                <a:solidFill>
                  <a:srgbClr val="C00000"/>
                </a:solidFill>
              </a:rPr>
              <a:t> </a:t>
            </a:r>
            <a:r>
              <a:rPr lang="en-US" b="1" dirty="0" err="1">
                <a:solidFill>
                  <a:srgbClr val="C00000"/>
                </a:solidFill>
              </a:rPr>
              <a:t>nebem</a:t>
            </a:r>
            <a:r>
              <a:rPr lang="en-US" b="1" dirty="0">
                <a:solidFill>
                  <a:srgbClr val="C00000"/>
                </a:solidFill>
              </a:rPr>
              <a:t>; </a:t>
            </a:r>
            <a:r>
              <a:rPr lang="en-US" b="1" dirty="0" err="1">
                <a:solidFill>
                  <a:srgbClr val="C00000"/>
                </a:solidFill>
              </a:rPr>
              <a:t>ať</a:t>
            </a:r>
            <a:r>
              <a:rPr lang="en-US" b="1" dirty="0">
                <a:solidFill>
                  <a:srgbClr val="C00000"/>
                </a:solidFill>
              </a:rPr>
              <a:t> </a:t>
            </a:r>
            <a:r>
              <a:rPr lang="en-US" b="1" dirty="0" err="1">
                <a:solidFill>
                  <a:srgbClr val="C00000"/>
                </a:solidFill>
              </a:rPr>
              <a:t>naslouchají</a:t>
            </a:r>
            <a:r>
              <a:rPr lang="en-US" b="1" dirty="0">
                <a:solidFill>
                  <a:srgbClr val="C00000"/>
                </a:solidFill>
              </a:rPr>
              <a:t> </a:t>
            </a:r>
            <a:r>
              <a:rPr lang="en-US" b="1" dirty="0" err="1">
                <a:solidFill>
                  <a:srgbClr val="C00000"/>
                </a:solidFill>
              </a:rPr>
              <a:t>zpěvu</a:t>
            </a:r>
            <a:r>
              <a:rPr lang="en-US" b="1" dirty="0">
                <a:solidFill>
                  <a:srgbClr val="C00000"/>
                </a:solidFill>
              </a:rPr>
              <a:t> </a:t>
            </a:r>
            <a:r>
              <a:rPr lang="en-US" b="1" dirty="0" err="1">
                <a:solidFill>
                  <a:srgbClr val="C00000"/>
                </a:solidFill>
              </a:rPr>
              <a:t>ptáků</a:t>
            </a:r>
            <a:r>
              <a:rPr lang="en-US" b="1" dirty="0">
                <a:solidFill>
                  <a:srgbClr val="C00000"/>
                </a:solidFill>
              </a:rPr>
              <a:t> a </a:t>
            </a:r>
            <a:r>
              <a:rPr lang="en-US" b="1" dirty="0" err="1">
                <a:solidFill>
                  <a:srgbClr val="C00000"/>
                </a:solidFill>
              </a:rPr>
              <a:t>učí</a:t>
            </a:r>
            <a:r>
              <a:rPr lang="en-US" b="1" dirty="0">
                <a:solidFill>
                  <a:srgbClr val="C00000"/>
                </a:solidFill>
              </a:rPr>
              <a:t> se </a:t>
            </a:r>
            <a:r>
              <a:rPr lang="en-US" b="1" dirty="0" err="1">
                <a:solidFill>
                  <a:srgbClr val="C00000"/>
                </a:solidFill>
              </a:rPr>
              <a:t>Boží</a:t>
            </a:r>
            <a:r>
              <a:rPr lang="en-US" b="1" dirty="0">
                <a:solidFill>
                  <a:srgbClr val="C00000"/>
                </a:solidFill>
              </a:rPr>
              <a:t> </a:t>
            </a:r>
            <a:r>
              <a:rPr lang="en-US" b="1" dirty="0" err="1">
                <a:solidFill>
                  <a:srgbClr val="C00000"/>
                </a:solidFill>
              </a:rPr>
              <a:t>lásce</a:t>
            </a:r>
            <a:r>
              <a:rPr lang="en-US" b="1" dirty="0">
                <a:solidFill>
                  <a:srgbClr val="C00000"/>
                </a:solidFill>
              </a:rPr>
              <a:t>, jak je </a:t>
            </a:r>
            <a:r>
              <a:rPr lang="en-US" b="1" dirty="0" err="1">
                <a:solidFill>
                  <a:srgbClr val="C00000"/>
                </a:solidFill>
              </a:rPr>
              <a:t>vyjádřena</a:t>
            </a:r>
            <a:r>
              <a:rPr lang="en-US" b="1" dirty="0">
                <a:solidFill>
                  <a:srgbClr val="C00000"/>
                </a:solidFill>
              </a:rPr>
              <a:t> v </a:t>
            </a:r>
            <a:r>
              <a:rPr lang="en-US" b="1" dirty="0" err="1">
                <a:solidFill>
                  <a:srgbClr val="C00000"/>
                </a:solidFill>
              </a:rPr>
              <a:t>Jeho</a:t>
            </a:r>
            <a:r>
              <a:rPr lang="en-US" b="1" dirty="0">
                <a:solidFill>
                  <a:srgbClr val="C00000"/>
                </a:solidFill>
              </a:rPr>
              <a:t> </a:t>
            </a:r>
            <a:r>
              <a:rPr lang="en-US" b="1" dirty="0" err="1">
                <a:solidFill>
                  <a:srgbClr val="C00000"/>
                </a:solidFill>
              </a:rPr>
              <a:t>krásn</a:t>
            </a:r>
            <a:r>
              <a:rPr lang="cs-CZ" b="1" dirty="0" err="1">
                <a:solidFill>
                  <a:srgbClr val="C00000"/>
                </a:solidFill>
              </a:rPr>
              <a:t>ém</a:t>
            </a:r>
            <a:r>
              <a:rPr lang="cs-CZ" b="1" dirty="0">
                <a:solidFill>
                  <a:srgbClr val="C00000"/>
                </a:solidFill>
              </a:rPr>
              <a:t> stvoření</a:t>
            </a:r>
            <a:r>
              <a:rPr lang="en-US" b="1" dirty="0">
                <a:solidFill>
                  <a:srgbClr val="C00000"/>
                </a:solidFill>
              </a:rPr>
              <a:t>. </a:t>
            </a:r>
            <a:r>
              <a:rPr lang="en-US" b="1" dirty="0" err="1">
                <a:solidFill>
                  <a:srgbClr val="C00000"/>
                </a:solidFill>
              </a:rPr>
              <a:t>Učte</a:t>
            </a:r>
            <a:r>
              <a:rPr lang="en-US" b="1" dirty="0">
                <a:solidFill>
                  <a:srgbClr val="C00000"/>
                </a:solidFill>
              </a:rPr>
              <a:t> je </a:t>
            </a:r>
            <a:r>
              <a:rPr lang="en-US" b="1" dirty="0" err="1">
                <a:solidFill>
                  <a:srgbClr val="C00000"/>
                </a:solidFill>
              </a:rPr>
              <a:t>jednoduchým</a:t>
            </a:r>
            <a:r>
              <a:rPr lang="en-US" b="1" dirty="0">
                <a:solidFill>
                  <a:srgbClr val="C00000"/>
                </a:solidFill>
              </a:rPr>
              <a:t> </a:t>
            </a:r>
            <a:r>
              <a:rPr lang="en-US" b="1" dirty="0" err="1">
                <a:solidFill>
                  <a:srgbClr val="C00000"/>
                </a:solidFill>
              </a:rPr>
              <a:t>lekcím</a:t>
            </a:r>
            <a:r>
              <a:rPr lang="en-US" b="1" dirty="0">
                <a:solidFill>
                  <a:srgbClr val="C00000"/>
                </a:solidFill>
              </a:rPr>
              <a:t> z </a:t>
            </a:r>
            <a:r>
              <a:rPr lang="en-US" b="1" dirty="0" err="1">
                <a:solidFill>
                  <a:srgbClr val="C00000"/>
                </a:solidFill>
              </a:rPr>
              <a:t>knihy</a:t>
            </a:r>
            <a:r>
              <a:rPr lang="en-US" b="1" dirty="0">
                <a:solidFill>
                  <a:srgbClr val="C00000"/>
                </a:solidFill>
              </a:rPr>
              <a:t> </a:t>
            </a:r>
            <a:r>
              <a:rPr lang="en-US" b="1" dirty="0" err="1">
                <a:solidFill>
                  <a:srgbClr val="C00000"/>
                </a:solidFill>
              </a:rPr>
              <a:t>přírody</a:t>
            </a:r>
            <a:r>
              <a:rPr lang="en-US" b="1" dirty="0">
                <a:solidFill>
                  <a:srgbClr val="C00000"/>
                </a:solidFill>
              </a:rPr>
              <a:t> a z </a:t>
            </a:r>
            <a:r>
              <a:rPr lang="en-US" b="1" dirty="0" err="1">
                <a:solidFill>
                  <a:srgbClr val="C00000"/>
                </a:solidFill>
              </a:rPr>
              <a:t>věcí</a:t>
            </a:r>
            <a:r>
              <a:rPr lang="en-US" b="1" dirty="0">
                <a:solidFill>
                  <a:srgbClr val="C00000"/>
                </a:solidFill>
              </a:rPr>
              <a:t> </a:t>
            </a:r>
            <a:r>
              <a:rPr lang="en-US" b="1" dirty="0" err="1">
                <a:solidFill>
                  <a:srgbClr val="C00000"/>
                </a:solidFill>
              </a:rPr>
              <a:t>kolem</a:t>
            </a:r>
            <a:r>
              <a:rPr lang="en-US" b="1" dirty="0">
                <a:solidFill>
                  <a:srgbClr val="C00000"/>
                </a:solidFill>
              </a:rPr>
              <a:t> </a:t>
            </a:r>
            <a:r>
              <a:rPr lang="en-US" b="1" dirty="0" err="1">
                <a:solidFill>
                  <a:srgbClr val="C00000"/>
                </a:solidFill>
              </a:rPr>
              <a:t>nich</a:t>
            </a:r>
            <a:r>
              <a:rPr lang="en-US" b="1" dirty="0">
                <a:solidFill>
                  <a:srgbClr val="C00000"/>
                </a:solidFill>
              </a:rPr>
              <a:t>; A jak se </a:t>
            </a:r>
            <a:r>
              <a:rPr lang="en-US" b="1" dirty="0" err="1">
                <a:solidFill>
                  <a:srgbClr val="C00000"/>
                </a:solidFill>
              </a:rPr>
              <a:t>jejich</a:t>
            </a:r>
            <a:r>
              <a:rPr lang="en-US" b="1" dirty="0">
                <a:solidFill>
                  <a:srgbClr val="C00000"/>
                </a:solidFill>
              </a:rPr>
              <a:t> </a:t>
            </a:r>
            <a:r>
              <a:rPr lang="en-US" b="1" dirty="0" err="1">
                <a:solidFill>
                  <a:srgbClr val="C00000"/>
                </a:solidFill>
              </a:rPr>
              <a:t>mysl</a:t>
            </a:r>
            <a:r>
              <a:rPr lang="en-US" b="1" dirty="0">
                <a:solidFill>
                  <a:srgbClr val="C00000"/>
                </a:solidFill>
              </a:rPr>
              <a:t> </a:t>
            </a:r>
            <a:r>
              <a:rPr lang="en-US" b="1" dirty="0" err="1">
                <a:solidFill>
                  <a:srgbClr val="C00000"/>
                </a:solidFill>
              </a:rPr>
              <a:t>rozšiřuje</a:t>
            </a:r>
            <a:r>
              <a:rPr lang="en-US" b="1" dirty="0">
                <a:solidFill>
                  <a:srgbClr val="C00000"/>
                </a:solidFill>
              </a:rPr>
              <a:t>, </a:t>
            </a:r>
            <a:r>
              <a:rPr lang="en-US" b="1" dirty="0" err="1">
                <a:solidFill>
                  <a:srgbClr val="C00000"/>
                </a:solidFill>
              </a:rPr>
              <a:t>lekce</a:t>
            </a:r>
            <a:r>
              <a:rPr lang="en-US" b="1" dirty="0">
                <a:solidFill>
                  <a:srgbClr val="C00000"/>
                </a:solidFill>
              </a:rPr>
              <a:t> z </a:t>
            </a:r>
            <a:r>
              <a:rPr lang="en-US" b="1" dirty="0" err="1">
                <a:solidFill>
                  <a:srgbClr val="C00000"/>
                </a:solidFill>
              </a:rPr>
              <a:t>knih</a:t>
            </a:r>
            <a:r>
              <a:rPr lang="en-US" b="1" dirty="0">
                <a:solidFill>
                  <a:srgbClr val="C00000"/>
                </a:solidFill>
              </a:rPr>
              <a:t> </a:t>
            </a:r>
            <a:r>
              <a:rPr lang="en-US" b="1" dirty="0" err="1">
                <a:solidFill>
                  <a:srgbClr val="C00000"/>
                </a:solidFill>
              </a:rPr>
              <a:t>mohou</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přidány</a:t>
            </a:r>
            <a:r>
              <a:rPr lang="en-US" b="1" dirty="0">
                <a:solidFill>
                  <a:srgbClr val="C00000"/>
                </a:solidFill>
              </a:rPr>
              <a:t> a </a:t>
            </a:r>
            <a:r>
              <a:rPr lang="en-US" b="1" dirty="0" err="1">
                <a:solidFill>
                  <a:srgbClr val="C00000"/>
                </a:solidFill>
              </a:rPr>
              <a:t>pevně</a:t>
            </a:r>
            <a:r>
              <a:rPr lang="en-US" b="1" dirty="0">
                <a:solidFill>
                  <a:srgbClr val="C00000"/>
                </a:solidFill>
              </a:rPr>
              <a:t> </a:t>
            </a:r>
            <a:r>
              <a:rPr lang="en-US" b="1" dirty="0" err="1">
                <a:solidFill>
                  <a:srgbClr val="C00000"/>
                </a:solidFill>
              </a:rPr>
              <a:t>zakotveny</a:t>
            </a:r>
            <a:r>
              <a:rPr lang="en-US" b="1" dirty="0">
                <a:solidFill>
                  <a:srgbClr val="C00000"/>
                </a:solidFill>
              </a:rPr>
              <a:t> v </a:t>
            </a:r>
            <a:r>
              <a:rPr lang="en-US" b="1" dirty="0" err="1">
                <a:solidFill>
                  <a:srgbClr val="C00000"/>
                </a:solidFill>
              </a:rPr>
              <a:t>paměti</a:t>
            </a:r>
            <a:r>
              <a:rPr lang="en-US" b="1" dirty="0">
                <a:solidFill>
                  <a:srgbClr val="C00000"/>
                </a:solidFill>
              </a:rPr>
              <a:t>. Ale </a:t>
            </a:r>
            <a:r>
              <a:rPr lang="en-US" b="1" dirty="0" err="1">
                <a:solidFill>
                  <a:srgbClr val="C00000"/>
                </a:solidFill>
              </a:rPr>
              <a:t>nechť</a:t>
            </a:r>
            <a:r>
              <a:rPr lang="en-US" b="1" dirty="0">
                <a:solidFill>
                  <a:srgbClr val="C00000"/>
                </a:solidFill>
              </a:rPr>
              <a:t> se </a:t>
            </a:r>
            <a:r>
              <a:rPr lang="en-US" b="1" dirty="0" err="1">
                <a:solidFill>
                  <a:srgbClr val="C00000"/>
                </a:solidFill>
              </a:rPr>
              <a:t>také</a:t>
            </a:r>
            <a:r>
              <a:rPr lang="en-US" b="1" dirty="0">
                <a:solidFill>
                  <a:srgbClr val="C00000"/>
                </a:solidFill>
              </a:rPr>
              <a:t> </a:t>
            </a:r>
            <a:r>
              <a:rPr lang="en-US" b="1" dirty="0" err="1">
                <a:solidFill>
                  <a:srgbClr val="C00000"/>
                </a:solidFill>
              </a:rPr>
              <a:t>naučí</a:t>
            </a:r>
            <a:r>
              <a:rPr lang="en-US" b="1" dirty="0">
                <a:solidFill>
                  <a:srgbClr val="C00000"/>
                </a:solidFill>
              </a:rPr>
              <a:t>, </a:t>
            </a:r>
            <a:r>
              <a:rPr lang="en-US" b="1" dirty="0" err="1">
                <a:solidFill>
                  <a:srgbClr val="C00000"/>
                </a:solidFill>
              </a:rPr>
              <a:t>dokonce</a:t>
            </a:r>
            <a:r>
              <a:rPr lang="en-US" b="1" dirty="0">
                <a:solidFill>
                  <a:srgbClr val="C00000"/>
                </a:solidFill>
              </a:rPr>
              <a:t> </a:t>
            </a:r>
            <a:r>
              <a:rPr lang="en-US" b="1" dirty="0" err="1">
                <a:solidFill>
                  <a:srgbClr val="C00000"/>
                </a:solidFill>
              </a:rPr>
              <a:t>i</a:t>
            </a:r>
            <a:r>
              <a:rPr lang="en-US" b="1" dirty="0">
                <a:solidFill>
                  <a:srgbClr val="C00000"/>
                </a:solidFill>
              </a:rPr>
              <a:t> v </a:t>
            </a:r>
            <a:r>
              <a:rPr lang="en-US" b="1" dirty="0" err="1">
                <a:solidFill>
                  <a:srgbClr val="C00000"/>
                </a:solidFill>
              </a:rPr>
              <a:t>nejraněj</a:t>
            </a:r>
            <a:r>
              <a:rPr lang="cs-CZ" b="1" dirty="0">
                <a:solidFill>
                  <a:srgbClr val="C00000"/>
                </a:solidFill>
              </a:rPr>
              <a:t>-</a:t>
            </a:r>
            <a:r>
              <a:rPr lang="en-US" b="1" dirty="0" err="1">
                <a:solidFill>
                  <a:srgbClr val="C00000"/>
                </a:solidFill>
              </a:rPr>
              <a:t>ších</a:t>
            </a:r>
            <a:r>
              <a:rPr lang="en-US" b="1" dirty="0">
                <a:solidFill>
                  <a:srgbClr val="C00000"/>
                </a:solidFill>
              </a:rPr>
              <a:t> </a:t>
            </a:r>
            <a:r>
              <a:rPr lang="en-US" b="1" dirty="0" err="1">
                <a:solidFill>
                  <a:srgbClr val="C00000"/>
                </a:solidFill>
              </a:rPr>
              <a:t>letech</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užiteční</a:t>
            </a:r>
            <a:r>
              <a:rPr lang="en-US" b="1" dirty="0">
                <a:solidFill>
                  <a:srgbClr val="C00000"/>
                </a:solidFill>
              </a:rPr>
              <a:t>. </a:t>
            </a:r>
            <a:r>
              <a:rPr lang="en-US" b="1" dirty="0" err="1">
                <a:solidFill>
                  <a:srgbClr val="C00000"/>
                </a:solidFill>
              </a:rPr>
              <a:t>Učte</a:t>
            </a:r>
            <a:r>
              <a:rPr lang="en-US" b="1" dirty="0">
                <a:solidFill>
                  <a:srgbClr val="C00000"/>
                </a:solidFill>
              </a:rPr>
              <a:t> je, aby </a:t>
            </a:r>
            <a:r>
              <a:rPr lang="en-US" b="1" dirty="0" err="1">
                <a:solidFill>
                  <a:srgbClr val="C00000"/>
                </a:solidFill>
              </a:rPr>
              <a:t>si</a:t>
            </a:r>
            <a:r>
              <a:rPr lang="en-US" b="1" dirty="0">
                <a:solidFill>
                  <a:srgbClr val="C00000"/>
                </a:solidFill>
              </a:rPr>
              <a:t> </a:t>
            </a:r>
            <a:r>
              <a:rPr lang="en-US" b="1" dirty="0" err="1">
                <a:solidFill>
                  <a:srgbClr val="C00000"/>
                </a:solidFill>
              </a:rPr>
              <a:t>mysleli</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členové</a:t>
            </a:r>
            <a:r>
              <a:rPr lang="en-US" b="1" dirty="0">
                <a:solidFill>
                  <a:srgbClr val="C00000"/>
                </a:solidFill>
              </a:rPr>
              <a:t> </a:t>
            </a:r>
            <a:r>
              <a:rPr lang="en-US" b="1" dirty="0" err="1">
                <a:solidFill>
                  <a:srgbClr val="C00000"/>
                </a:solidFill>
              </a:rPr>
              <a:t>domácnosti</a:t>
            </a:r>
            <a:r>
              <a:rPr lang="en-US" b="1" dirty="0">
                <a:solidFill>
                  <a:srgbClr val="C00000"/>
                </a:solidFill>
              </a:rPr>
              <a:t> </a:t>
            </a:r>
            <a:r>
              <a:rPr lang="en-US" b="1" dirty="0" err="1">
                <a:solidFill>
                  <a:srgbClr val="C00000"/>
                </a:solidFill>
              </a:rPr>
              <a:t>mají</a:t>
            </a:r>
            <a:r>
              <a:rPr lang="en-US" b="1" dirty="0">
                <a:solidFill>
                  <a:srgbClr val="C00000"/>
                </a:solidFill>
              </a:rPr>
              <a:t> </a:t>
            </a:r>
            <a:r>
              <a:rPr lang="en-US" b="1" dirty="0" err="1">
                <a:solidFill>
                  <a:srgbClr val="C00000"/>
                </a:solidFill>
              </a:rPr>
              <a:t>jed</a:t>
            </a:r>
            <a:r>
              <a:rPr lang="cs-CZ" b="1" dirty="0">
                <a:solidFill>
                  <a:srgbClr val="C00000"/>
                </a:solidFill>
              </a:rPr>
              <a:t>-</a:t>
            </a:r>
            <a:r>
              <a:rPr lang="en-US" b="1" dirty="0" err="1">
                <a:solidFill>
                  <a:srgbClr val="C00000"/>
                </a:solidFill>
              </a:rPr>
              <a:t>nat</a:t>
            </a:r>
            <a:r>
              <a:rPr lang="en-US" b="1" dirty="0">
                <a:solidFill>
                  <a:srgbClr val="C00000"/>
                </a:solidFill>
              </a:rPr>
              <a:t> </a:t>
            </a:r>
            <a:r>
              <a:rPr lang="en-US" b="1" dirty="0" err="1">
                <a:solidFill>
                  <a:srgbClr val="C00000"/>
                </a:solidFill>
              </a:rPr>
              <a:t>zaujatě</a:t>
            </a:r>
            <a:r>
              <a:rPr lang="en-US" b="1" dirty="0">
                <a:solidFill>
                  <a:srgbClr val="C00000"/>
                </a:solidFill>
              </a:rPr>
              <a:t> a </a:t>
            </a:r>
            <a:r>
              <a:rPr lang="en-US" b="1" dirty="0" err="1">
                <a:solidFill>
                  <a:srgbClr val="C00000"/>
                </a:solidFill>
              </a:rPr>
              <a:t>nápomocně</a:t>
            </a:r>
            <a:r>
              <a:rPr lang="en-US" b="1" dirty="0">
                <a:solidFill>
                  <a:srgbClr val="C00000"/>
                </a:solidFill>
              </a:rPr>
              <a:t> </a:t>
            </a:r>
            <a:r>
              <a:rPr lang="en-US" b="1" dirty="0" err="1">
                <a:solidFill>
                  <a:srgbClr val="C00000"/>
                </a:solidFill>
              </a:rPr>
              <a:t>při</a:t>
            </a:r>
            <a:r>
              <a:rPr lang="en-US" b="1" dirty="0">
                <a:solidFill>
                  <a:srgbClr val="C00000"/>
                </a:solidFill>
              </a:rPr>
              <a:t> </a:t>
            </a:r>
            <a:r>
              <a:rPr lang="en-US" b="1" dirty="0" err="1">
                <a:solidFill>
                  <a:srgbClr val="C00000"/>
                </a:solidFill>
              </a:rPr>
              <a:t>sdílení</a:t>
            </a:r>
            <a:r>
              <a:rPr lang="en-US" b="1" dirty="0">
                <a:solidFill>
                  <a:srgbClr val="C00000"/>
                </a:solidFill>
              </a:rPr>
              <a:t> </a:t>
            </a:r>
            <a:r>
              <a:rPr lang="en-US" b="1" dirty="0" err="1">
                <a:solidFill>
                  <a:srgbClr val="C00000"/>
                </a:solidFill>
              </a:rPr>
              <a:t>domácích</a:t>
            </a:r>
            <a:r>
              <a:rPr lang="en-US" b="1" dirty="0">
                <a:solidFill>
                  <a:srgbClr val="C00000"/>
                </a:solidFill>
              </a:rPr>
              <a:t> </a:t>
            </a:r>
            <a:r>
              <a:rPr lang="en-US" b="1" dirty="0" err="1">
                <a:solidFill>
                  <a:srgbClr val="C00000"/>
                </a:solidFill>
              </a:rPr>
              <a:t>břemen</a:t>
            </a:r>
            <a:r>
              <a:rPr lang="en-US" b="1" dirty="0">
                <a:solidFill>
                  <a:srgbClr val="C00000"/>
                </a:solidFill>
              </a:rPr>
              <a:t> a </a:t>
            </a:r>
            <a:r>
              <a:rPr lang="en-US" b="1" dirty="0" err="1">
                <a:solidFill>
                  <a:srgbClr val="C00000"/>
                </a:solidFill>
              </a:rPr>
              <a:t>usilovat</a:t>
            </a:r>
            <a:r>
              <a:rPr lang="en-US" b="1" dirty="0">
                <a:solidFill>
                  <a:srgbClr val="C00000"/>
                </a:solidFill>
              </a:rPr>
              <a:t> o </a:t>
            </a:r>
            <a:r>
              <a:rPr lang="en-US" b="1" dirty="0" err="1">
                <a:solidFill>
                  <a:srgbClr val="C00000"/>
                </a:solidFill>
              </a:rPr>
              <a:t>zdravé</a:t>
            </a:r>
            <a:r>
              <a:rPr lang="en-US" b="1" dirty="0">
                <a:solidFill>
                  <a:srgbClr val="C00000"/>
                </a:solidFill>
              </a:rPr>
              <a:t> </a:t>
            </a:r>
            <a:r>
              <a:rPr lang="en-US" b="1" dirty="0" err="1">
                <a:solidFill>
                  <a:srgbClr val="C00000"/>
                </a:solidFill>
              </a:rPr>
              <a:t>cvičení</a:t>
            </a:r>
            <a:r>
              <a:rPr lang="en-US" b="1" dirty="0">
                <a:solidFill>
                  <a:srgbClr val="C00000"/>
                </a:solidFill>
              </a:rPr>
              <a:t> </a:t>
            </a:r>
            <a:r>
              <a:rPr lang="en-US" b="1" dirty="0" err="1">
                <a:solidFill>
                  <a:srgbClr val="C00000"/>
                </a:solidFill>
              </a:rPr>
              <a:t>při</a:t>
            </a:r>
            <a:r>
              <a:rPr lang="en-US" b="1" dirty="0">
                <a:solidFill>
                  <a:srgbClr val="C00000"/>
                </a:solidFill>
              </a:rPr>
              <a:t> </a:t>
            </a:r>
            <a:r>
              <a:rPr lang="en-US" b="1" dirty="0" err="1">
                <a:solidFill>
                  <a:srgbClr val="C00000"/>
                </a:solidFill>
              </a:rPr>
              <a:t>plnění</a:t>
            </a:r>
            <a:r>
              <a:rPr lang="en-US" b="1" dirty="0">
                <a:solidFill>
                  <a:srgbClr val="C00000"/>
                </a:solidFill>
              </a:rPr>
              <a:t> </a:t>
            </a:r>
            <a:r>
              <a:rPr lang="en-US" b="1" dirty="0" err="1">
                <a:solidFill>
                  <a:srgbClr val="C00000"/>
                </a:solidFill>
              </a:rPr>
              <a:t>nezbytných</a:t>
            </a:r>
            <a:r>
              <a:rPr lang="en-US" b="1" dirty="0">
                <a:solidFill>
                  <a:srgbClr val="C00000"/>
                </a:solidFill>
              </a:rPr>
              <a:t> </a:t>
            </a:r>
            <a:r>
              <a:rPr lang="en-US" b="1" dirty="0" err="1">
                <a:solidFill>
                  <a:srgbClr val="C00000"/>
                </a:solidFill>
              </a:rPr>
              <a:t>domácích</a:t>
            </a:r>
            <a:r>
              <a:rPr lang="en-US" b="1" dirty="0">
                <a:solidFill>
                  <a:srgbClr val="C00000"/>
                </a:solidFill>
              </a:rPr>
              <a:t> </a:t>
            </a:r>
            <a:r>
              <a:rPr lang="en-US" b="1" dirty="0" err="1">
                <a:solidFill>
                  <a:srgbClr val="C00000"/>
                </a:solidFill>
              </a:rPr>
              <a:t>povinností</a:t>
            </a:r>
            <a:r>
              <a:rPr lang="en-US" b="1" dirty="0">
                <a:solidFill>
                  <a:srgbClr val="C00000"/>
                </a:solidFill>
              </a:rPr>
              <a:t>.</a:t>
            </a:r>
            <a:r>
              <a:rPr lang="cs-CZ" b="1" dirty="0">
                <a:solidFill>
                  <a:srgbClr val="C00000"/>
                </a:solidFill>
              </a:rPr>
              <a:t>                                                                      </a:t>
            </a:r>
            <a:r>
              <a:rPr lang="cs-CZ" b="1" dirty="0"/>
              <a:t>EGW: F</a:t>
            </a:r>
            <a:r>
              <a:rPr lang="es-ES" b="1" dirty="0" err="1"/>
              <a:t>undamentals</a:t>
            </a:r>
            <a:r>
              <a:rPr lang="es-ES" b="1" dirty="0"/>
              <a:t> of Christian </a:t>
            </a:r>
            <a:r>
              <a:rPr lang="es-ES" b="1" dirty="0" err="1"/>
              <a:t>Education</a:t>
            </a:r>
            <a:r>
              <a:rPr lang="cs-CZ" b="1" dirty="0"/>
              <a:t> strany</a:t>
            </a:r>
            <a:r>
              <a:rPr lang="es-ES" b="1" dirty="0"/>
              <a:t> 416,417.</a:t>
            </a:r>
          </a:p>
        </p:txBody>
      </p:sp>
      <p:sp>
        <p:nvSpPr>
          <p:cNvPr id="12" name="CuadroTexto 11">
            <a:extLst>
              <a:ext uri="{FF2B5EF4-FFF2-40B4-BE49-F238E27FC236}">
                <a16:creationId xmlns:a16="http://schemas.microsoft.com/office/drawing/2014/main" id="{D8380553-EF7B-196D-82B5-B9F181BA7A23}"/>
              </a:ext>
            </a:extLst>
          </p:cNvPr>
          <p:cNvSpPr txBox="1"/>
          <p:nvPr/>
        </p:nvSpPr>
        <p:spPr>
          <a:xfrm>
            <a:off x="3765413" y="5815959"/>
            <a:ext cx="8241835" cy="923330"/>
          </a:xfrm>
          <a:prstGeom prst="rect">
            <a:avLst/>
          </a:prstGeom>
          <a:noFill/>
        </p:spPr>
        <p:txBody>
          <a:bodyPr wrap="square">
            <a:spAutoFit/>
          </a:bodyPr>
          <a:lstStyle/>
          <a:p>
            <a:r>
              <a:rPr lang="en-US" b="1" dirty="0" err="1">
                <a:solidFill>
                  <a:srgbClr val="C00000"/>
                </a:solidFill>
              </a:rPr>
              <a:t>Neposílejte</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děti</a:t>
            </a:r>
            <a:r>
              <a:rPr lang="en-US" b="1" dirty="0">
                <a:solidFill>
                  <a:srgbClr val="C00000"/>
                </a:solidFill>
              </a:rPr>
              <a:t> do </a:t>
            </a:r>
            <a:r>
              <a:rPr lang="en-US" b="1" dirty="0" err="1">
                <a:solidFill>
                  <a:srgbClr val="C00000"/>
                </a:solidFill>
              </a:rPr>
              <a:t>školy</a:t>
            </a:r>
            <a:r>
              <a:rPr lang="en-US" b="1" dirty="0">
                <a:solidFill>
                  <a:srgbClr val="C00000"/>
                </a:solidFill>
              </a:rPr>
              <a:t> </a:t>
            </a:r>
            <a:r>
              <a:rPr lang="en-US" b="1" dirty="0" err="1">
                <a:solidFill>
                  <a:srgbClr val="C00000"/>
                </a:solidFill>
              </a:rPr>
              <a:t>příliš</a:t>
            </a:r>
            <a:r>
              <a:rPr lang="en-US" b="1" dirty="0">
                <a:solidFill>
                  <a:srgbClr val="C00000"/>
                </a:solidFill>
              </a:rPr>
              <a:t> </a:t>
            </a:r>
            <a:r>
              <a:rPr lang="en-US" b="1" dirty="0" err="1">
                <a:solidFill>
                  <a:srgbClr val="C00000"/>
                </a:solidFill>
              </a:rPr>
              <a:t>brzy</a:t>
            </a:r>
            <a:r>
              <a:rPr lang="en-US" b="1" dirty="0">
                <a:solidFill>
                  <a:srgbClr val="C00000"/>
                </a:solidFill>
              </a:rPr>
              <a:t>. </a:t>
            </a:r>
            <a:r>
              <a:rPr lang="en-US" b="1" dirty="0" err="1">
                <a:solidFill>
                  <a:srgbClr val="C00000"/>
                </a:solidFill>
              </a:rPr>
              <a:t>Matka</a:t>
            </a:r>
            <a:r>
              <a:rPr lang="en-US" b="1" dirty="0">
                <a:solidFill>
                  <a:srgbClr val="C00000"/>
                </a:solidFill>
              </a:rPr>
              <a:t> by </a:t>
            </a:r>
            <a:r>
              <a:rPr lang="en-US" b="1" dirty="0" err="1">
                <a:solidFill>
                  <a:srgbClr val="C00000"/>
                </a:solidFill>
              </a:rPr>
              <a:t>měla</a:t>
            </a:r>
            <a:r>
              <a:rPr lang="en-US" b="1" dirty="0">
                <a:solidFill>
                  <a:srgbClr val="C00000"/>
                </a:solidFill>
              </a:rPr>
              <a:t> </a:t>
            </a:r>
            <a:r>
              <a:rPr lang="en-US" b="1" dirty="0" err="1">
                <a:solidFill>
                  <a:srgbClr val="C00000"/>
                </a:solidFill>
              </a:rPr>
              <a:t>být</a:t>
            </a:r>
            <a:r>
              <a:rPr lang="en-US" b="1" dirty="0">
                <a:solidFill>
                  <a:srgbClr val="C00000"/>
                </a:solidFill>
              </a:rPr>
              <a:t> </a:t>
            </a:r>
            <a:r>
              <a:rPr lang="en-US" b="1" dirty="0" err="1">
                <a:solidFill>
                  <a:srgbClr val="C00000"/>
                </a:solidFill>
              </a:rPr>
              <a:t>opatrná</a:t>
            </a:r>
            <a:r>
              <a:rPr lang="cs-CZ" b="1" dirty="0">
                <a:solidFill>
                  <a:srgbClr val="C00000"/>
                </a:solidFill>
              </a:rPr>
              <a:t> v tom</a:t>
            </a:r>
            <a:r>
              <a:rPr lang="en-US" b="1" dirty="0">
                <a:solidFill>
                  <a:srgbClr val="C00000"/>
                </a:solidFill>
              </a:rPr>
              <a:t>, </a:t>
            </a:r>
            <a:r>
              <a:rPr lang="cs-CZ" b="1" dirty="0">
                <a:solidFill>
                  <a:srgbClr val="C00000"/>
                </a:solidFill>
              </a:rPr>
              <a:t>zda a kdy má svěřit</a:t>
            </a:r>
            <a:r>
              <a:rPr lang="en-US" b="1" dirty="0">
                <a:solidFill>
                  <a:srgbClr val="C00000"/>
                </a:solidFill>
              </a:rPr>
              <a:t> </a:t>
            </a:r>
            <a:r>
              <a:rPr lang="en-US" b="1" dirty="0" err="1">
                <a:solidFill>
                  <a:srgbClr val="C00000"/>
                </a:solidFill>
              </a:rPr>
              <a:t>formování</a:t>
            </a:r>
            <a:r>
              <a:rPr lang="en-US" b="1" dirty="0">
                <a:solidFill>
                  <a:srgbClr val="C00000"/>
                </a:solidFill>
              </a:rPr>
              <a:t> </a:t>
            </a:r>
            <a:r>
              <a:rPr lang="en-US" b="1" dirty="0" err="1">
                <a:solidFill>
                  <a:srgbClr val="C00000"/>
                </a:solidFill>
              </a:rPr>
              <a:t>dětské</a:t>
            </a:r>
            <a:r>
              <a:rPr lang="en-US" b="1" dirty="0">
                <a:solidFill>
                  <a:srgbClr val="C00000"/>
                </a:solidFill>
              </a:rPr>
              <a:t> </a:t>
            </a:r>
            <a:r>
              <a:rPr lang="en-US" b="1" dirty="0" err="1">
                <a:solidFill>
                  <a:srgbClr val="C00000"/>
                </a:solidFill>
              </a:rPr>
              <a:t>mysli</a:t>
            </a:r>
            <a:r>
              <a:rPr lang="en-US" b="1" dirty="0">
                <a:solidFill>
                  <a:srgbClr val="C00000"/>
                </a:solidFill>
              </a:rPr>
              <a:t> </a:t>
            </a:r>
            <a:r>
              <a:rPr lang="en-US" b="1" dirty="0" err="1">
                <a:solidFill>
                  <a:srgbClr val="C00000"/>
                </a:solidFill>
              </a:rPr>
              <a:t>jiným</a:t>
            </a:r>
            <a:r>
              <a:rPr lang="en-US" b="1" dirty="0">
                <a:solidFill>
                  <a:srgbClr val="C00000"/>
                </a:solidFill>
              </a:rPr>
              <a:t> </a:t>
            </a:r>
            <a:r>
              <a:rPr lang="en-US" b="1" dirty="0" err="1">
                <a:solidFill>
                  <a:srgbClr val="C00000"/>
                </a:solidFill>
              </a:rPr>
              <a:t>rukám</a:t>
            </a:r>
            <a:r>
              <a:rPr lang="es-ES" b="1" dirty="0"/>
              <a:t>.</a:t>
            </a:r>
            <a:r>
              <a:rPr lang="cs-CZ" b="1" dirty="0"/>
              <a:t>                                                                        EGW: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cs-CZ" b="1" dirty="0"/>
              <a:t> strana</a:t>
            </a:r>
            <a:r>
              <a:rPr lang="es-ES" b="1" dirty="0"/>
              <a:t> 67.</a:t>
            </a:r>
          </a:p>
        </p:txBody>
      </p:sp>
      <p:pic>
        <p:nvPicPr>
          <p:cNvPr id="5" name="Imagen 4" descr="Niño en el pasto&#10;&#10;Descripción generada automáticamente con confianza media">
            <a:extLst>
              <a:ext uri="{FF2B5EF4-FFF2-40B4-BE49-F238E27FC236}">
                <a16:creationId xmlns:a16="http://schemas.microsoft.com/office/drawing/2014/main" id="{0D2B9595-1D4F-8DD3-E139-A742080AC88F}"/>
              </a:ext>
            </a:extLst>
          </p:cNvPr>
          <p:cNvPicPr>
            <a:picLocks noChangeAspect="1"/>
          </p:cNvPicPr>
          <p:nvPr/>
        </p:nvPicPr>
        <p:blipFill rotWithShape="1">
          <a:blip r:embed="rId4">
            <a:extLst>
              <a:ext uri="{28A0092B-C50C-407E-A947-70E740481C1C}">
                <a14:useLocalDpi xmlns:a14="http://schemas.microsoft.com/office/drawing/2010/main" val="0"/>
              </a:ext>
            </a:extLst>
          </a:blip>
          <a:srcRect l="21655" t="94" r="13881" b="-94"/>
          <a:stretch/>
        </p:blipFill>
        <p:spPr>
          <a:xfrm>
            <a:off x="6480867" y="252412"/>
            <a:ext cx="1801639" cy="1864115"/>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9" name="Imagen 8" descr="Un niño sentado en el suelo&#10;&#10;Descripción generada automáticamente con confianza media">
            <a:extLst>
              <a:ext uri="{FF2B5EF4-FFF2-40B4-BE49-F238E27FC236}">
                <a16:creationId xmlns:a16="http://schemas.microsoft.com/office/drawing/2014/main" id="{09780584-86B3-EE57-BED7-E3E659476930}"/>
              </a:ext>
            </a:extLst>
          </p:cNvPr>
          <p:cNvPicPr>
            <a:picLocks noChangeAspect="1"/>
          </p:cNvPicPr>
          <p:nvPr/>
        </p:nvPicPr>
        <p:blipFill rotWithShape="1">
          <a:blip r:embed="rId5">
            <a:extLst>
              <a:ext uri="{28A0092B-C50C-407E-A947-70E740481C1C}">
                <a14:useLocalDpi xmlns:a14="http://schemas.microsoft.com/office/drawing/2010/main" val="0"/>
              </a:ext>
            </a:extLst>
          </a:blip>
          <a:srcRect l="7702" t="5425" r="3860"/>
          <a:stretch/>
        </p:blipFill>
        <p:spPr>
          <a:xfrm>
            <a:off x="8561766" y="1105576"/>
            <a:ext cx="3257602" cy="1959538"/>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13" name="Imagen 12" descr="Imagen que contiene bebé, persona, niño, interior&#10;&#10;Descripción generada automáticamente">
            <a:extLst>
              <a:ext uri="{FF2B5EF4-FFF2-40B4-BE49-F238E27FC236}">
                <a16:creationId xmlns:a16="http://schemas.microsoft.com/office/drawing/2014/main" id="{71676CC7-5B02-CEE4-9A5F-D58AC58BD023}"/>
              </a:ext>
            </a:extLst>
          </p:cNvPr>
          <p:cNvPicPr>
            <a:picLocks noChangeAspect="1"/>
          </p:cNvPicPr>
          <p:nvPr/>
        </p:nvPicPr>
        <p:blipFill rotWithShape="1">
          <a:blip r:embed="rId6">
            <a:extLst>
              <a:ext uri="{28A0092B-C50C-407E-A947-70E740481C1C}">
                <a14:useLocalDpi xmlns:a14="http://schemas.microsoft.com/office/drawing/2010/main" val="0"/>
              </a:ext>
            </a:extLst>
          </a:blip>
          <a:srcRect t="26929" b="3681"/>
          <a:stretch/>
        </p:blipFill>
        <p:spPr>
          <a:xfrm>
            <a:off x="467442" y="5077189"/>
            <a:ext cx="3135730" cy="1569737"/>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15" name="Imagen 14" descr="Un niño parado en un campo de césped&#10;&#10;Descripción generada automáticamente con confianza media">
            <a:extLst>
              <a:ext uri="{FF2B5EF4-FFF2-40B4-BE49-F238E27FC236}">
                <a16:creationId xmlns:a16="http://schemas.microsoft.com/office/drawing/2014/main" id="{60D22EE4-E30B-E178-9AF2-7589CFC44DC6}"/>
              </a:ext>
            </a:extLst>
          </p:cNvPr>
          <p:cNvPicPr>
            <a:picLocks noChangeAspect="1"/>
          </p:cNvPicPr>
          <p:nvPr/>
        </p:nvPicPr>
        <p:blipFill rotWithShape="1">
          <a:blip r:embed="rId7">
            <a:extLst>
              <a:ext uri="{28A0092B-C50C-407E-A947-70E740481C1C}">
                <a14:useLocalDpi xmlns:a14="http://schemas.microsoft.com/office/drawing/2010/main" val="0"/>
              </a:ext>
            </a:extLst>
          </a:blip>
          <a:srcRect t="21233" b="8414"/>
          <a:stretch/>
        </p:blipFill>
        <p:spPr>
          <a:xfrm>
            <a:off x="362223" y="3361837"/>
            <a:ext cx="3346169" cy="1569737"/>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52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fltVal val="0"/>
                                          </p:val>
                                        </p:tav>
                                        <p:tav tm="100000">
                                          <p:val>
                                            <p:strVal val="#ppt_w"/>
                                          </p:val>
                                        </p:tav>
                                      </p:tavLst>
                                    </p:anim>
                                    <p:anim calcmode="lin" valueType="num">
                                      <p:cBhvr>
                                        <p:cTn id="54" dur="1000" fill="hold"/>
                                        <p:tgtEl>
                                          <p:spTgt spid="13"/>
                                        </p:tgtEl>
                                        <p:attrNameLst>
                                          <p:attrName>ppt_h</p:attrName>
                                        </p:attrNameLst>
                                      </p:cBhvr>
                                      <p:tavLst>
                                        <p:tav tm="0">
                                          <p:val>
                                            <p:fltVal val="0"/>
                                          </p:val>
                                        </p:tav>
                                        <p:tav tm="100000">
                                          <p:val>
                                            <p:strVal val="#ppt_h"/>
                                          </p:val>
                                        </p:tav>
                                      </p:tavLst>
                                    </p:anim>
                                    <p:anim calcmode="lin" valueType="num">
                                      <p:cBhvr>
                                        <p:cTn id="55" dur="1000" fill="hold"/>
                                        <p:tgtEl>
                                          <p:spTgt spid="13"/>
                                        </p:tgtEl>
                                        <p:attrNameLst>
                                          <p:attrName>style.rotation</p:attrName>
                                        </p:attrNameLst>
                                      </p:cBhvr>
                                      <p:tavLst>
                                        <p:tav tm="0">
                                          <p:val>
                                            <p:fltVal val="90"/>
                                          </p:val>
                                        </p:tav>
                                        <p:tav tm="100000">
                                          <p:val>
                                            <p:fltVal val="0"/>
                                          </p:val>
                                        </p:tav>
                                      </p:tavLst>
                                    </p:anim>
                                    <p:animEffect transition="in" filter="fade">
                                      <p:cBhvr>
                                        <p:cTn id="56" dur="1000"/>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373597F-B1AE-AEC6-1A3A-D39A5C9B0688}"/>
              </a:ext>
            </a:extLst>
          </p:cNvPr>
          <p:cNvSpPr txBox="1"/>
          <p:nvPr/>
        </p:nvSpPr>
        <p:spPr>
          <a:xfrm>
            <a:off x="235070" y="79567"/>
            <a:ext cx="7524340" cy="1754326"/>
          </a:xfrm>
          <a:prstGeom prst="rect">
            <a:avLst/>
          </a:prstGeom>
          <a:noFill/>
        </p:spPr>
        <p:txBody>
          <a:bodyPr wrap="square">
            <a:spAutoFit/>
          </a:bodyPr>
          <a:lstStyle/>
          <a:p>
            <a:r>
              <a:rPr lang="en-US" b="1" dirty="0" err="1"/>
              <a:t>Při</a:t>
            </a:r>
            <a:r>
              <a:rPr lang="en-US" b="1" dirty="0"/>
              <a:t> </a:t>
            </a:r>
            <a:r>
              <a:rPr lang="en-US" b="1" dirty="0" err="1"/>
              <a:t>plánování</a:t>
            </a:r>
            <a:r>
              <a:rPr lang="en-US" b="1" dirty="0"/>
              <a:t> </a:t>
            </a:r>
            <a:r>
              <a:rPr lang="en-US" b="1" dirty="0" err="1"/>
              <a:t>vzdělávání</a:t>
            </a:r>
            <a:r>
              <a:rPr lang="en-US" b="1" dirty="0"/>
              <a:t> </a:t>
            </a:r>
            <a:r>
              <a:rPr lang="en-US" b="1" dirty="0" err="1"/>
              <a:t>svých</a:t>
            </a:r>
            <a:r>
              <a:rPr lang="en-US" b="1" dirty="0"/>
              <a:t> </a:t>
            </a:r>
            <a:r>
              <a:rPr lang="en-US" b="1" dirty="0" err="1"/>
              <a:t>dětí</a:t>
            </a:r>
            <a:r>
              <a:rPr lang="en-US" b="1" dirty="0"/>
              <a:t> </a:t>
            </a:r>
            <a:r>
              <a:rPr lang="en-US" b="1" dirty="0" err="1"/>
              <a:t>mimo</a:t>
            </a:r>
            <a:r>
              <a:rPr lang="en-US" b="1" dirty="0"/>
              <a:t> </a:t>
            </a:r>
            <a:r>
              <a:rPr lang="en-US" b="1" dirty="0" err="1"/>
              <a:t>domov</a:t>
            </a:r>
            <a:r>
              <a:rPr lang="en-US" b="1" dirty="0"/>
              <a:t> by </a:t>
            </a:r>
            <a:r>
              <a:rPr lang="en-US" b="1" dirty="0" err="1"/>
              <a:t>si</a:t>
            </a:r>
            <a:r>
              <a:rPr lang="en-US" b="1" dirty="0"/>
              <a:t> </a:t>
            </a:r>
            <a:r>
              <a:rPr lang="en-US" b="1" dirty="0" err="1"/>
              <a:t>rodiče</a:t>
            </a:r>
            <a:r>
              <a:rPr lang="en-US" b="1" dirty="0"/>
              <a:t> </a:t>
            </a:r>
            <a:r>
              <a:rPr lang="en-US" b="1" dirty="0" err="1"/>
              <a:t>měli</a:t>
            </a:r>
            <a:r>
              <a:rPr lang="en-US" b="1" dirty="0"/>
              <a:t> </a:t>
            </a:r>
            <a:r>
              <a:rPr lang="en-US" b="1" dirty="0" err="1"/>
              <a:t>uvědomit</a:t>
            </a:r>
            <a:r>
              <a:rPr lang="en-US" b="1" dirty="0"/>
              <a:t>, </a:t>
            </a:r>
            <a:r>
              <a:rPr lang="en-US" b="1" dirty="0" err="1"/>
              <a:t>že</a:t>
            </a:r>
            <a:r>
              <a:rPr lang="en-US" b="1" dirty="0"/>
              <a:t>...</a:t>
            </a:r>
            <a:r>
              <a:rPr lang="en-US" b="1" dirty="0">
                <a:solidFill>
                  <a:srgbClr val="C00000"/>
                </a:solidFill>
              </a:rPr>
              <a:t> by se </a:t>
            </a:r>
            <a:r>
              <a:rPr lang="en-US" b="1" dirty="0" err="1">
                <a:solidFill>
                  <a:srgbClr val="C00000"/>
                </a:solidFill>
              </a:rPr>
              <a:t>měli</a:t>
            </a:r>
            <a:r>
              <a:rPr lang="en-US" b="1" dirty="0">
                <a:solidFill>
                  <a:srgbClr val="C00000"/>
                </a:solidFill>
              </a:rPr>
              <a:t> </a:t>
            </a:r>
            <a:r>
              <a:rPr lang="en-US" b="1" dirty="0" err="1">
                <a:solidFill>
                  <a:srgbClr val="C00000"/>
                </a:solidFill>
              </a:rPr>
              <a:t>snažit</a:t>
            </a:r>
            <a:r>
              <a:rPr lang="en-US" b="1" dirty="0">
                <a:solidFill>
                  <a:srgbClr val="C00000"/>
                </a:solidFill>
              </a:rPr>
              <a:t> </a:t>
            </a:r>
            <a:r>
              <a:rPr lang="en-US" b="1" dirty="0" err="1">
                <a:solidFill>
                  <a:srgbClr val="C00000"/>
                </a:solidFill>
              </a:rPr>
              <a:t>posílat</a:t>
            </a:r>
            <a:r>
              <a:rPr lang="en-US" b="1" dirty="0">
                <a:solidFill>
                  <a:srgbClr val="C00000"/>
                </a:solidFill>
              </a:rPr>
              <a:t> je do </a:t>
            </a:r>
            <a:r>
              <a:rPr lang="en-US" b="1" dirty="0" err="1">
                <a:solidFill>
                  <a:srgbClr val="C00000"/>
                </a:solidFill>
              </a:rPr>
              <a:t>škol</a:t>
            </a:r>
            <a:r>
              <a:rPr lang="en-US" b="1" dirty="0">
                <a:solidFill>
                  <a:srgbClr val="C00000"/>
                </a:solidFill>
              </a:rPr>
              <a:t>,</a:t>
            </a:r>
            <a:r>
              <a:rPr lang="cs-CZ" b="1" dirty="0">
                <a:solidFill>
                  <a:srgbClr val="C00000"/>
                </a:solidFill>
              </a:rPr>
              <a:t> ve</a:t>
            </a:r>
            <a:r>
              <a:rPr lang="en-US" b="1" dirty="0">
                <a:solidFill>
                  <a:srgbClr val="C00000"/>
                </a:solidFill>
              </a:rPr>
              <a:t> k</a:t>
            </a:r>
            <a:r>
              <a:rPr lang="cs-CZ" b="1" dirty="0">
                <a:solidFill>
                  <a:srgbClr val="C00000"/>
                </a:solidFill>
              </a:rPr>
              <a:t>t</a:t>
            </a:r>
            <a:r>
              <a:rPr lang="en-US" b="1" dirty="0">
                <a:solidFill>
                  <a:srgbClr val="C00000"/>
                </a:solidFill>
              </a:rPr>
              <a:t>e</a:t>
            </a:r>
            <a:r>
              <a:rPr lang="cs-CZ" b="1" dirty="0" err="1">
                <a:solidFill>
                  <a:srgbClr val="C00000"/>
                </a:solidFill>
              </a:rPr>
              <a:t>rých</a:t>
            </a:r>
            <a:r>
              <a:rPr lang="en-US" b="1" dirty="0">
                <a:solidFill>
                  <a:srgbClr val="C00000"/>
                </a:solidFill>
              </a:rPr>
              <a:t> </a:t>
            </a:r>
            <a:r>
              <a:rPr lang="en-US" b="1" dirty="0" err="1">
                <a:solidFill>
                  <a:srgbClr val="C00000"/>
                </a:solidFill>
              </a:rPr>
              <a:t>získají</a:t>
            </a:r>
            <a:r>
              <a:rPr lang="en-US" b="1" dirty="0">
                <a:solidFill>
                  <a:srgbClr val="C00000"/>
                </a:solidFill>
              </a:rPr>
              <a:t> </a:t>
            </a:r>
            <a:r>
              <a:rPr lang="en-US" b="1" dirty="0" err="1">
                <a:solidFill>
                  <a:srgbClr val="C00000"/>
                </a:solidFill>
              </a:rPr>
              <a:t>vzdělání</a:t>
            </a:r>
            <a:r>
              <a:rPr lang="en-US" b="1" dirty="0">
                <a:solidFill>
                  <a:srgbClr val="C00000"/>
                </a:solidFill>
              </a:rPr>
              <a:t> </a:t>
            </a:r>
            <a:r>
              <a:rPr lang="en-US" b="1" dirty="0" err="1">
                <a:solidFill>
                  <a:srgbClr val="C00000"/>
                </a:solidFill>
              </a:rPr>
              <a:t>založené</a:t>
            </a:r>
            <a:r>
              <a:rPr lang="en-US" b="1" dirty="0">
                <a:solidFill>
                  <a:srgbClr val="C00000"/>
                </a:solidFill>
              </a:rPr>
              <a:t> </a:t>
            </a:r>
            <a:r>
              <a:rPr lang="cs-CZ"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biblickém</a:t>
            </a:r>
            <a:r>
              <a:rPr lang="en-US" b="1" dirty="0">
                <a:solidFill>
                  <a:srgbClr val="C00000"/>
                </a:solidFill>
              </a:rPr>
              <a:t> </a:t>
            </a:r>
            <a:r>
              <a:rPr lang="en-US" b="1" dirty="0" err="1">
                <a:solidFill>
                  <a:srgbClr val="C00000"/>
                </a:solidFill>
              </a:rPr>
              <a:t>základě</a:t>
            </a:r>
            <a:r>
              <a:rPr lang="en-US" b="1" dirty="0">
                <a:solidFill>
                  <a:srgbClr val="C00000"/>
                </a:solidFill>
              </a:rPr>
              <a:t>. Na </a:t>
            </a:r>
            <a:r>
              <a:rPr lang="en-US" b="1" dirty="0" err="1">
                <a:solidFill>
                  <a:srgbClr val="C00000"/>
                </a:solidFill>
              </a:rPr>
              <a:t>každém</a:t>
            </a:r>
            <a:r>
              <a:rPr lang="en-US" b="1" dirty="0">
                <a:solidFill>
                  <a:srgbClr val="C00000"/>
                </a:solidFill>
              </a:rPr>
              <a:t> </a:t>
            </a:r>
            <a:r>
              <a:rPr lang="en-US" b="1" dirty="0" err="1">
                <a:solidFill>
                  <a:srgbClr val="C00000"/>
                </a:solidFill>
              </a:rPr>
              <a:t>křesťanském</a:t>
            </a:r>
            <a:r>
              <a:rPr lang="en-US" b="1" dirty="0">
                <a:solidFill>
                  <a:srgbClr val="C00000"/>
                </a:solidFill>
              </a:rPr>
              <a:t> </a:t>
            </a:r>
            <a:r>
              <a:rPr lang="en-US" b="1" dirty="0" err="1">
                <a:solidFill>
                  <a:srgbClr val="C00000"/>
                </a:solidFill>
              </a:rPr>
              <a:t>rodiči</a:t>
            </a:r>
            <a:r>
              <a:rPr lang="en-US" b="1" dirty="0">
                <a:solidFill>
                  <a:srgbClr val="C00000"/>
                </a:solidFill>
              </a:rPr>
              <a:t> </a:t>
            </a:r>
            <a:r>
              <a:rPr lang="en-US" b="1" dirty="0" err="1">
                <a:solidFill>
                  <a:srgbClr val="C00000"/>
                </a:solidFill>
              </a:rPr>
              <a:t>spočívá</a:t>
            </a:r>
            <a:r>
              <a:rPr lang="en-US" b="1" dirty="0">
                <a:solidFill>
                  <a:srgbClr val="C00000"/>
                </a:solidFill>
              </a:rPr>
              <a:t> </a:t>
            </a:r>
            <a:r>
              <a:rPr lang="en-US" b="1" dirty="0" err="1">
                <a:solidFill>
                  <a:srgbClr val="C00000"/>
                </a:solidFill>
              </a:rPr>
              <a:t>posvátný</a:t>
            </a:r>
            <a:r>
              <a:rPr lang="en-US" b="1" dirty="0">
                <a:solidFill>
                  <a:srgbClr val="C00000"/>
                </a:solidFill>
              </a:rPr>
              <a:t> </a:t>
            </a:r>
            <a:r>
              <a:rPr lang="en-US" b="1" dirty="0" err="1">
                <a:solidFill>
                  <a:srgbClr val="C00000"/>
                </a:solidFill>
              </a:rPr>
              <a:t>záva</a:t>
            </a:r>
            <a:r>
              <a:rPr lang="cs-CZ" b="1" dirty="0">
                <a:solidFill>
                  <a:srgbClr val="C00000"/>
                </a:solidFill>
              </a:rPr>
              <a:t>-</a:t>
            </a:r>
            <a:r>
              <a:rPr lang="en-US" b="1" dirty="0">
                <a:solidFill>
                  <a:srgbClr val="C00000"/>
                </a:solidFill>
              </a:rPr>
              <a:t>zek </a:t>
            </a:r>
            <a:r>
              <a:rPr lang="en-US" b="1" dirty="0" err="1">
                <a:solidFill>
                  <a:srgbClr val="C00000"/>
                </a:solidFill>
              </a:rPr>
              <a:t>dát</a:t>
            </a:r>
            <a:r>
              <a:rPr lang="en-US" b="1" dirty="0">
                <a:solidFill>
                  <a:srgbClr val="C00000"/>
                </a:solidFill>
              </a:rPr>
              <a:t> </a:t>
            </a:r>
            <a:r>
              <a:rPr lang="en-US" b="1" dirty="0" err="1">
                <a:solidFill>
                  <a:srgbClr val="C00000"/>
                </a:solidFill>
              </a:rPr>
              <a:t>svým</a:t>
            </a:r>
            <a:r>
              <a:rPr lang="en-US" b="1" dirty="0">
                <a:solidFill>
                  <a:srgbClr val="C00000"/>
                </a:solidFill>
              </a:rPr>
              <a:t> </a:t>
            </a:r>
            <a:r>
              <a:rPr lang="en-US" b="1" dirty="0" err="1">
                <a:solidFill>
                  <a:srgbClr val="C00000"/>
                </a:solidFill>
              </a:rPr>
              <a:t>dětem</a:t>
            </a:r>
            <a:r>
              <a:rPr lang="en-US" b="1" dirty="0">
                <a:solidFill>
                  <a:srgbClr val="C00000"/>
                </a:solidFill>
              </a:rPr>
              <a:t> </a:t>
            </a:r>
            <a:r>
              <a:rPr lang="en-US" b="1" dirty="0" err="1">
                <a:solidFill>
                  <a:srgbClr val="C00000"/>
                </a:solidFill>
              </a:rPr>
              <a:t>výchovu</a:t>
            </a:r>
            <a:r>
              <a:rPr lang="en-US" b="1" dirty="0">
                <a:solidFill>
                  <a:srgbClr val="C00000"/>
                </a:solidFill>
              </a:rPr>
              <a:t>, </a:t>
            </a:r>
            <a:r>
              <a:rPr lang="en-US" b="1" dirty="0" err="1">
                <a:solidFill>
                  <a:srgbClr val="C00000"/>
                </a:solidFill>
              </a:rPr>
              <a:t>která</a:t>
            </a:r>
            <a:r>
              <a:rPr lang="en-US" b="1" dirty="0">
                <a:solidFill>
                  <a:srgbClr val="C00000"/>
                </a:solidFill>
              </a:rPr>
              <a:t> je </a:t>
            </a:r>
            <a:r>
              <a:rPr lang="en-US" b="1" dirty="0" err="1">
                <a:solidFill>
                  <a:srgbClr val="C00000"/>
                </a:solidFill>
              </a:rPr>
              <a:t>povede</a:t>
            </a:r>
            <a:r>
              <a:rPr lang="en-US" b="1" dirty="0">
                <a:solidFill>
                  <a:srgbClr val="C00000"/>
                </a:solidFill>
              </a:rPr>
              <a:t> k </a:t>
            </a:r>
            <a:r>
              <a:rPr lang="en-US" b="1" dirty="0" err="1">
                <a:solidFill>
                  <a:srgbClr val="C00000"/>
                </a:solidFill>
              </a:rPr>
              <a:t>poznání</a:t>
            </a:r>
            <a:r>
              <a:rPr lang="en-US" b="1" dirty="0">
                <a:solidFill>
                  <a:srgbClr val="C00000"/>
                </a:solidFill>
              </a:rPr>
              <a:t> </a:t>
            </a:r>
            <a:r>
              <a:rPr lang="en-US" b="1" dirty="0" err="1">
                <a:solidFill>
                  <a:srgbClr val="C00000"/>
                </a:solidFill>
              </a:rPr>
              <a:t>Pána</a:t>
            </a:r>
            <a:r>
              <a:rPr lang="en-US" b="1" dirty="0">
                <a:solidFill>
                  <a:srgbClr val="C00000"/>
                </a:solidFill>
              </a:rPr>
              <a:t> a k </a:t>
            </a:r>
            <a:r>
              <a:rPr lang="en-US" b="1" dirty="0" err="1">
                <a:solidFill>
                  <a:srgbClr val="C00000"/>
                </a:solidFill>
              </a:rPr>
              <a:t>tomu</a:t>
            </a:r>
            <a:r>
              <a:rPr lang="en-US" b="1" dirty="0">
                <a:solidFill>
                  <a:srgbClr val="C00000"/>
                </a:solidFill>
              </a:rPr>
              <a:t>, aby se </a:t>
            </a:r>
            <a:r>
              <a:rPr lang="en-US" b="1" dirty="0" err="1">
                <a:solidFill>
                  <a:srgbClr val="C00000"/>
                </a:solidFill>
              </a:rPr>
              <a:t>skrze</a:t>
            </a:r>
            <a:r>
              <a:rPr lang="en-US" b="1" dirty="0">
                <a:solidFill>
                  <a:srgbClr val="C00000"/>
                </a:solidFill>
              </a:rPr>
              <a:t> </a:t>
            </a:r>
            <a:r>
              <a:rPr lang="en-US" b="1" dirty="0" err="1">
                <a:solidFill>
                  <a:srgbClr val="C00000"/>
                </a:solidFill>
              </a:rPr>
              <a:t>poslušnost</a:t>
            </a:r>
            <a:r>
              <a:rPr lang="en-US" b="1" dirty="0">
                <a:solidFill>
                  <a:srgbClr val="C00000"/>
                </a:solidFill>
              </a:rPr>
              <a:t> </a:t>
            </a:r>
            <a:r>
              <a:rPr lang="en-US" b="1" dirty="0" err="1">
                <a:solidFill>
                  <a:srgbClr val="C00000"/>
                </a:solidFill>
              </a:rPr>
              <a:t>Boží</a:t>
            </a:r>
            <a:r>
              <a:rPr lang="en-US" b="1" dirty="0">
                <a:solidFill>
                  <a:srgbClr val="C00000"/>
                </a:solidFill>
              </a:rPr>
              <a:t> </a:t>
            </a:r>
            <a:r>
              <a:rPr lang="en-US" b="1" dirty="0" err="1">
                <a:solidFill>
                  <a:srgbClr val="C00000"/>
                </a:solidFill>
              </a:rPr>
              <a:t>vůle</a:t>
            </a:r>
            <a:r>
              <a:rPr lang="en-US" b="1" dirty="0">
                <a:solidFill>
                  <a:srgbClr val="C00000"/>
                </a:solidFill>
              </a:rPr>
              <a:t> a </a:t>
            </a:r>
            <a:r>
              <a:rPr lang="en-US" b="1" dirty="0" err="1">
                <a:solidFill>
                  <a:srgbClr val="C00000"/>
                </a:solidFill>
              </a:rPr>
              <a:t>cesty</a:t>
            </a:r>
            <a:r>
              <a:rPr lang="en-US" b="1" dirty="0">
                <a:solidFill>
                  <a:srgbClr val="C00000"/>
                </a:solidFill>
              </a:rPr>
              <a:t> </a:t>
            </a:r>
            <a:r>
              <a:rPr lang="en-US" b="1" dirty="0" err="1">
                <a:solidFill>
                  <a:srgbClr val="C00000"/>
                </a:solidFill>
              </a:rPr>
              <a:t>staly</a:t>
            </a:r>
            <a:r>
              <a:rPr lang="en-US" b="1" dirty="0">
                <a:solidFill>
                  <a:srgbClr val="C00000"/>
                </a:solidFill>
              </a:rPr>
              <a:t> </a:t>
            </a:r>
            <a:r>
              <a:rPr lang="en-US" b="1" dirty="0" err="1">
                <a:solidFill>
                  <a:srgbClr val="C00000"/>
                </a:solidFill>
              </a:rPr>
              <a:t>účastníky</a:t>
            </a:r>
            <a:r>
              <a:rPr lang="en-US" b="1" dirty="0">
                <a:solidFill>
                  <a:srgbClr val="C00000"/>
                </a:solidFill>
              </a:rPr>
              <a:t> </a:t>
            </a:r>
            <a:r>
              <a:rPr lang="en-US" b="1" dirty="0" err="1">
                <a:solidFill>
                  <a:srgbClr val="C00000"/>
                </a:solidFill>
              </a:rPr>
              <a:t>božské</a:t>
            </a:r>
            <a:r>
              <a:rPr lang="en-US" b="1" dirty="0">
                <a:solidFill>
                  <a:srgbClr val="C00000"/>
                </a:solidFill>
              </a:rPr>
              <a:t> </a:t>
            </a:r>
            <a:r>
              <a:rPr lang="en-US" b="1" dirty="0" err="1">
                <a:solidFill>
                  <a:srgbClr val="C00000"/>
                </a:solidFill>
              </a:rPr>
              <a:t>přirozenosti</a:t>
            </a:r>
            <a:r>
              <a:rPr lang="en-US" b="1" dirty="0">
                <a:solidFill>
                  <a:srgbClr val="C00000"/>
                </a:solidFill>
              </a:rPr>
              <a:t>.</a:t>
            </a:r>
            <a:r>
              <a:rPr lang="cs-CZ" b="1" dirty="0">
                <a:solidFill>
                  <a:srgbClr val="C00000"/>
                </a:solidFill>
              </a:rPr>
              <a:t>      </a:t>
            </a:r>
            <a:r>
              <a:rPr lang="cs-CZ" b="1" dirty="0"/>
              <a:t>EGW: C</a:t>
            </a:r>
            <a:r>
              <a:rPr lang="en-US" b="1" dirty="0" err="1"/>
              <a:t>ounsels</a:t>
            </a:r>
            <a:r>
              <a:rPr lang="en-US" b="1" dirty="0"/>
              <a:t> to Parents, Teachers, and Students</a:t>
            </a:r>
            <a:r>
              <a:rPr lang="cs-CZ" b="1" dirty="0"/>
              <a:t> strana</a:t>
            </a:r>
            <a:r>
              <a:rPr lang="en-US" b="1" dirty="0"/>
              <a:t> 205</a:t>
            </a:r>
            <a:r>
              <a:rPr lang="es-ES" b="1" dirty="0"/>
              <a:t>.</a:t>
            </a:r>
          </a:p>
        </p:txBody>
      </p:sp>
      <p:sp>
        <p:nvSpPr>
          <p:cNvPr id="6" name="CuadroTexto 5">
            <a:extLst>
              <a:ext uri="{FF2B5EF4-FFF2-40B4-BE49-F238E27FC236}">
                <a16:creationId xmlns:a16="http://schemas.microsoft.com/office/drawing/2014/main" id="{FEC24754-B185-8915-6C13-B0320564AFA6}"/>
              </a:ext>
            </a:extLst>
          </p:cNvPr>
          <p:cNvSpPr txBox="1"/>
          <p:nvPr/>
        </p:nvSpPr>
        <p:spPr>
          <a:xfrm>
            <a:off x="235070" y="4470109"/>
            <a:ext cx="7524340" cy="2031325"/>
          </a:xfrm>
          <a:prstGeom prst="rect">
            <a:avLst/>
          </a:prstGeom>
          <a:noFill/>
        </p:spPr>
        <p:txBody>
          <a:bodyPr wrap="square">
            <a:spAutoFit/>
          </a:bodyPr>
          <a:lstStyle/>
          <a:p>
            <a:r>
              <a:rPr lang="en-US" b="1" dirty="0" err="1">
                <a:solidFill>
                  <a:srgbClr val="C00000"/>
                </a:solidFill>
              </a:rPr>
              <a:t>Rodičům</a:t>
            </a:r>
            <a:r>
              <a:rPr lang="en-US" b="1" dirty="0">
                <a:solidFill>
                  <a:srgbClr val="C00000"/>
                </a:solidFill>
              </a:rPr>
              <a:t> </a:t>
            </a:r>
            <a:r>
              <a:rPr lang="en-US" b="1" dirty="0" err="1">
                <a:solidFill>
                  <a:srgbClr val="C00000"/>
                </a:solidFill>
              </a:rPr>
              <a:t>posílá</a:t>
            </a:r>
            <a:r>
              <a:rPr lang="en-US" b="1" dirty="0">
                <a:solidFill>
                  <a:srgbClr val="C00000"/>
                </a:solidFill>
              </a:rPr>
              <a:t> </a:t>
            </a:r>
            <a:r>
              <a:rPr lang="en-US" b="1" dirty="0" err="1">
                <a:solidFill>
                  <a:srgbClr val="C00000"/>
                </a:solidFill>
              </a:rPr>
              <a:t>varovné</a:t>
            </a:r>
            <a:r>
              <a:rPr lang="en-US" b="1" dirty="0">
                <a:solidFill>
                  <a:srgbClr val="C00000"/>
                </a:solidFill>
              </a:rPr>
              <a:t> </a:t>
            </a:r>
            <a:r>
              <a:rPr lang="en-US" b="1" dirty="0" err="1">
                <a:solidFill>
                  <a:srgbClr val="C00000"/>
                </a:solidFill>
              </a:rPr>
              <a:t>volání</a:t>
            </a:r>
            <a:r>
              <a:rPr lang="en-US" b="1" dirty="0">
                <a:solidFill>
                  <a:srgbClr val="C00000"/>
                </a:solidFill>
              </a:rPr>
              <a:t>: </a:t>
            </a:r>
            <a:r>
              <a:rPr lang="en-US" b="1" dirty="0" err="1">
                <a:solidFill>
                  <a:srgbClr val="C00000"/>
                </a:solidFill>
              </a:rPr>
              <a:t>Shromážděte</a:t>
            </a:r>
            <a:r>
              <a:rPr lang="en-US" b="1" dirty="0">
                <a:solidFill>
                  <a:srgbClr val="C00000"/>
                </a:solidFill>
              </a:rPr>
              <a:t> </a:t>
            </a:r>
            <a:r>
              <a:rPr lang="en-US" b="1" dirty="0" err="1">
                <a:solidFill>
                  <a:srgbClr val="C00000"/>
                </a:solidFill>
              </a:rPr>
              <a:t>své</a:t>
            </a:r>
            <a:r>
              <a:rPr lang="en-US" b="1" dirty="0">
                <a:solidFill>
                  <a:srgbClr val="C00000"/>
                </a:solidFill>
              </a:rPr>
              <a:t> </a:t>
            </a:r>
            <a:r>
              <a:rPr lang="en-US" b="1" dirty="0" err="1">
                <a:solidFill>
                  <a:srgbClr val="C00000"/>
                </a:solidFill>
              </a:rPr>
              <a:t>děti</a:t>
            </a:r>
            <a:r>
              <a:rPr lang="en-US" b="1" dirty="0">
                <a:solidFill>
                  <a:srgbClr val="C00000"/>
                </a:solidFill>
              </a:rPr>
              <a:t> do </a:t>
            </a:r>
            <a:r>
              <a:rPr lang="en-US" b="1" dirty="0" err="1">
                <a:solidFill>
                  <a:srgbClr val="C00000"/>
                </a:solidFill>
              </a:rPr>
              <a:t>svých</a:t>
            </a:r>
            <a:r>
              <a:rPr lang="en-US" b="1" dirty="0">
                <a:solidFill>
                  <a:srgbClr val="C00000"/>
                </a:solidFill>
              </a:rPr>
              <a:t> </a:t>
            </a:r>
            <a:r>
              <a:rPr lang="en-US" b="1" dirty="0" err="1">
                <a:solidFill>
                  <a:srgbClr val="C00000"/>
                </a:solidFill>
              </a:rPr>
              <a:t>vlastních</a:t>
            </a:r>
            <a:r>
              <a:rPr lang="en-US" b="1" dirty="0">
                <a:solidFill>
                  <a:srgbClr val="C00000"/>
                </a:solidFill>
              </a:rPr>
              <a:t> </a:t>
            </a:r>
            <a:r>
              <a:rPr lang="en-US" b="1" dirty="0" err="1">
                <a:solidFill>
                  <a:srgbClr val="C00000"/>
                </a:solidFill>
              </a:rPr>
              <a:t>domů</a:t>
            </a:r>
            <a:r>
              <a:rPr lang="en-US" b="1" dirty="0">
                <a:solidFill>
                  <a:srgbClr val="C00000"/>
                </a:solidFill>
              </a:rPr>
              <a:t>; </a:t>
            </a:r>
            <a:r>
              <a:rPr lang="en-US" b="1" dirty="0" err="1">
                <a:solidFill>
                  <a:srgbClr val="C00000"/>
                </a:solidFill>
              </a:rPr>
              <a:t>shromážděte</a:t>
            </a:r>
            <a:r>
              <a:rPr lang="en-US" b="1" dirty="0">
                <a:solidFill>
                  <a:srgbClr val="C00000"/>
                </a:solidFill>
              </a:rPr>
              <a:t> je od </a:t>
            </a:r>
            <a:r>
              <a:rPr lang="en-US" b="1" dirty="0" err="1">
                <a:solidFill>
                  <a:srgbClr val="C00000"/>
                </a:solidFill>
              </a:rPr>
              <a:t>těch</a:t>
            </a:r>
            <a:r>
              <a:rPr lang="en-US" b="1" dirty="0">
                <a:solidFill>
                  <a:srgbClr val="C00000"/>
                </a:solidFill>
              </a:rPr>
              <a:t>, </a:t>
            </a:r>
            <a:r>
              <a:rPr lang="en-US" b="1" dirty="0" err="1">
                <a:solidFill>
                  <a:srgbClr val="C00000"/>
                </a:solidFill>
              </a:rPr>
              <a:t>kteří</a:t>
            </a:r>
            <a:r>
              <a:rPr lang="en-US" b="1" dirty="0">
                <a:solidFill>
                  <a:srgbClr val="C00000"/>
                </a:solidFill>
              </a:rPr>
              <a:t> </a:t>
            </a:r>
            <a:r>
              <a:rPr lang="en-US" b="1" dirty="0" err="1">
                <a:solidFill>
                  <a:srgbClr val="C00000"/>
                </a:solidFill>
              </a:rPr>
              <a:t>nedbali</a:t>
            </a:r>
            <a:r>
              <a:rPr lang="en-US" b="1" dirty="0">
                <a:solidFill>
                  <a:srgbClr val="C00000"/>
                </a:solidFill>
              </a:rPr>
              <a:t> </a:t>
            </a:r>
            <a:r>
              <a:rPr lang="en-US" b="1" dirty="0" err="1">
                <a:solidFill>
                  <a:srgbClr val="C00000"/>
                </a:solidFill>
              </a:rPr>
              <a:t>přikázání</a:t>
            </a:r>
            <a:r>
              <a:rPr lang="en-US" b="1" dirty="0">
                <a:solidFill>
                  <a:srgbClr val="C00000"/>
                </a:solidFill>
              </a:rPr>
              <a:t> </a:t>
            </a:r>
            <a:r>
              <a:rPr lang="en-US" b="1" dirty="0" err="1">
                <a:solidFill>
                  <a:srgbClr val="C00000"/>
                </a:solidFill>
              </a:rPr>
              <a:t>Božích</a:t>
            </a:r>
            <a:r>
              <a:rPr lang="en-US" b="1" dirty="0">
                <a:solidFill>
                  <a:srgbClr val="C00000"/>
                </a:solidFill>
              </a:rPr>
              <a:t>, </a:t>
            </a:r>
            <a:r>
              <a:rPr lang="en-US" b="1" dirty="0" err="1">
                <a:solidFill>
                  <a:srgbClr val="C00000"/>
                </a:solidFill>
              </a:rPr>
              <a:t>kteří</a:t>
            </a:r>
            <a:r>
              <a:rPr lang="en-US" b="1" dirty="0">
                <a:solidFill>
                  <a:srgbClr val="C00000"/>
                </a:solidFill>
              </a:rPr>
              <a:t> </a:t>
            </a:r>
            <a:r>
              <a:rPr lang="en-US" b="1" dirty="0" err="1">
                <a:solidFill>
                  <a:srgbClr val="C00000"/>
                </a:solidFill>
              </a:rPr>
              <a:t>učí</a:t>
            </a:r>
            <a:r>
              <a:rPr lang="en-US" b="1" dirty="0">
                <a:solidFill>
                  <a:srgbClr val="C00000"/>
                </a:solidFill>
              </a:rPr>
              <a:t> a </a:t>
            </a:r>
            <a:r>
              <a:rPr lang="en-US" b="1" dirty="0" err="1">
                <a:solidFill>
                  <a:srgbClr val="C00000"/>
                </a:solidFill>
              </a:rPr>
              <a:t>dopouštějí</a:t>
            </a:r>
            <a:r>
              <a:rPr lang="en-US" b="1" dirty="0">
                <a:solidFill>
                  <a:srgbClr val="C00000"/>
                </a:solidFill>
              </a:rPr>
              <a:t> se </a:t>
            </a:r>
            <a:r>
              <a:rPr lang="en-US" b="1" dirty="0" err="1">
                <a:solidFill>
                  <a:srgbClr val="C00000"/>
                </a:solidFill>
              </a:rPr>
              <a:t>zla</a:t>
            </a:r>
            <a:r>
              <a:rPr lang="en-US" b="1" dirty="0">
                <a:solidFill>
                  <a:srgbClr val="C00000"/>
                </a:solidFill>
              </a:rPr>
              <a:t>. </a:t>
            </a:r>
            <a:r>
              <a:rPr lang="en-US" b="1" dirty="0" err="1">
                <a:solidFill>
                  <a:srgbClr val="C00000"/>
                </a:solidFill>
              </a:rPr>
              <a:t>Dostaňte</a:t>
            </a:r>
            <a:r>
              <a:rPr lang="en-US" b="1" dirty="0">
                <a:solidFill>
                  <a:srgbClr val="C00000"/>
                </a:solidFill>
              </a:rPr>
              <a:t> se z </a:t>
            </a:r>
            <a:r>
              <a:rPr lang="en-US" b="1" dirty="0" err="1">
                <a:solidFill>
                  <a:srgbClr val="C00000"/>
                </a:solidFill>
              </a:rPr>
              <a:t>velkých</a:t>
            </a:r>
            <a:r>
              <a:rPr lang="en-US" b="1" dirty="0">
                <a:solidFill>
                  <a:srgbClr val="C00000"/>
                </a:solidFill>
              </a:rPr>
              <a:t> </a:t>
            </a:r>
            <a:r>
              <a:rPr lang="en-US" b="1" dirty="0" err="1">
                <a:solidFill>
                  <a:srgbClr val="C00000"/>
                </a:solidFill>
              </a:rPr>
              <a:t>měst</a:t>
            </a:r>
            <a:r>
              <a:rPr lang="en-US" b="1" dirty="0">
                <a:solidFill>
                  <a:srgbClr val="C00000"/>
                </a:solidFill>
              </a:rPr>
              <a:t> co </a:t>
            </a:r>
            <a:r>
              <a:rPr lang="en-US" b="1" dirty="0" err="1">
                <a:solidFill>
                  <a:srgbClr val="C00000"/>
                </a:solidFill>
              </a:rPr>
              <a:t>nejrychleji</a:t>
            </a:r>
            <a:r>
              <a:rPr lang="en-US" b="1" dirty="0">
                <a:solidFill>
                  <a:srgbClr val="C00000"/>
                </a:solidFill>
              </a:rPr>
              <a:t>. </a:t>
            </a:r>
            <a:r>
              <a:rPr lang="en-US" b="1" dirty="0" err="1">
                <a:solidFill>
                  <a:srgbClr val="C00000"/>
                </a:solidFill>
              </a:rPr>
              <a:t>Zakládat</a:t>
            </a:r>
            <a:r>
              <a:rPr lang="en-US" b="1" dirty="0">
                <a:solidFill>
                  <a:srgbClr val="C00000"/>
                </a:solidFill>
              </a:rPr>
              <a:t> </a:t>
            </a:r>
            <a:r>
              <a:rPr lang="en-US" b="1" dirty="0" err="1">
                <a:solidFill>
                  <a:srgbClr val="C00000"/>
                </a:solidFill>
              </a:rPr>
              <a:t>církevní</a:t>
            </a:r>
            <a:r>
              <a:rPr lang="en-US" b="1" dirty="0">
                <a:solidFill>
                  <a:srgbClr val="C00000"/>
                </a:solidFill>
              </a:rPr>
              <a:t> </a:t>
            </a:r>
            <a:r>
              <a:rPr lang="en-US" b="1" dirty="0" err="1">
                <a:solidFill>
                  <a:srgbClr val="C00000"/>
                </a:solidFill>
              </a:rPr>
              <a:t>školy</a:t>
            </a:r>
            <a:r>
              <a:rPr lang="en-US" b="1" dirty="0">
                <a:solidFill>
                  <a:srgbClr val="C00000"/>
                </a:solidFill>
              </a:rPr>
              <a:t>. </a:t>
            </a:r>
            <a:r>
              <a:rPr lang="en-US" b="1" dirty="0" err="1">
                <a:solidFill>
                  <a:srgbClr val="C00000"/>
                </a:solidFill>
              </a:rPr>
              <a:t>Dejte</a:t>
            </a:r>
            <a:r>
              <a:rPr lang="en-US" b="1" dirty="0">
                <a:solidFill>
                  <a:srgbClr val="C00000"/>
                </a:solidFill>
              </a:rPr>
              <a:t> </a:t>
            </a:r>
            <a:r>
              <a:rPr lang="en-US" b="1" dirty="0" err="1">
                <a:solidFill>
                  <a:srgbClr val="C00000"/>
                </a:solidFill>
              </a:rPr>
              <a:t>svým</a:t>
            </a:r>
            <a:r>
              <a:rPr lang="en-US" b="1" dirty="0">
                <a:solidFill>
                  <a:srgbClr val="C00000"/>
                </a:solidFill>
              </a:rPr>
              <a:t> </a:t>
            </a:r>
            <a:r>
              <a:rPr lang="en-US" b="1" dirty="0" err="1">
                <a:solidFill>
                  <a:srgbClr val="C00000"/>
                </a:solidFill>
              </a:rPr>
              <a:t>dětem</a:t>
            </a:r>
            <a:r>
              <a:rPr lang="en-US" b="1" dirty="0">
                <a:solidFill>
                  <a:srgbClr val="C00000"/>
                </a:solidFill>
              </a:rPr>
              <a:t> </a:t>
            </a:r>
            <a:r>
              <a:rPr lang="en-US" b="1" dirty="0" err="1">
                <a:solidFill>
                  <a:srgbClr val="C00000"/>
                </a:solidFill>
              </a:rPr>
              <a:t>Boží</a:t>
            </a:r>
            <a:r>
              <a:rPr lang="en-US" b="1" dirty="0">
                <a:solidFill>
                  <a:srgbClr val="C00000"/>
                </a:solidFill>
              </a:rPr>
              <a:t> </a:t>
            </a:r>
            <a:r>
              <a:rPr lang="en-US" b="1" dirty="0" err="1">
                <a:solidFill>
                  <a:srgbClr val="C00000"/>
                </a:solidFill>
              </a:rPr>
              <a:t>slovo</a:t>
            </a:r>
            <a:r>
              <a:rPr lang="en-US" b="1" dirty="0">
                <a:solidFill>
                  <a:srgbClr val="C00000"/>
                </a:solidFill>
              </a:rPr>
              <a:t> </a:t>
            </a:r>
            <a:r>
              <a:rPr lang="en-US" b="1" dirty="0" err="1">
                <a:solidFill>
                  <a:srgbClr val="C00000"/>
                </a:solidFill>
              </a:rPr>
              <a:t>jako</a:t>
            </a:r>
            <a:r>
              <a:rPr lang="en-US" b="1" dirty="0">
                <a:solidFill>
                  <a:srgbClr val="C00000"/>
                </a:solidFill>
              </a:rPr>
              <a:t> </a:t>
            </a:r>
            <a:r>
              <a:rPr lang="en-US" b="1" dirty="0" err="1">
                <a:solidFill>
                  <a:srgbClr val="C00000"/>
                </a:solidFill>
              </a:rPr>
              <a:t>základ</a:t>
            </a:r>
            <a:r>
              <a:rPr lang="en-US" b="1" dirty="0">
                <a:solidFill>
                  <a:srgbClr val="C00000"/>
                </a:solidFill>
              </a:rPr>
              <a:t> </a:t>
            </a:r>
            <a:r>
              <a:rPr lang="en-US" b="1" dirty="0" err="1">
                <a:solidFill>
                  <a:srgbClr val="C00000"/>
                </a:solidFill>
              </a:rPr>
              <a:t>veškerého</a:t>
            </a:r>
            <a:r>
              <a:rPr lang="en-US" b="1" dirty="0">
                <a:solidFill>
                  <a:srgbClr val="C00000"/>
                </a:solidFill>
              </a:rPr>
              <a:t> </a:t>
            </a:r>
            <a:r>
              <a:rPr lang="en-US" b="1" dirty="0" err="1">
                <a:solidFill>
                  <a:srgbClr val="C00000"/>
                </a:solidFill>
              </a:rPr>
              <a:t>jejich</a:t>
            </a:r>
            <a:r>
              <a:rPr lang="en-US" b="1" dirty="0">
                <a:solidFill>
                  <a:srgbClr val="C00000"/>
                </a:solidFill>
              </a:rPr>
              <a:t> </a:t>
            </a:r>
            <a:r>
              <a:rPr lang="en-US" b="1" dirty="0" err="1">
                <a:solidFill>
                  <a:srgbClr val="C00000"/>
                </a:solidFill>
              </a:rPr>
              <a:t>vzdělání</a:t>
            </a:r>
            <a:r>
              <a:rPr lang="en-US" b="1" dirty="0">
                <a:solidFill>
                  <a:srgbClr val="C00000"/>
                </a:solidFill>
              </a:rPr>
              <a:t>. </a:t>
            </a:r>
            <a:r>
              <a:rPr lang="es-ES" b="1" dirty="0">
                <a:solidFill>
                  <a:srgbClr val="C00000"/>
                </a:solidFill>
              </a:rPr>
              <a:t> </a:t>
            </a:r>
            <a:r>
              <a:rPr lang="en-US" b="1" dirty="0"/>
              <a:t>T</a:t>
            </a:r>
            <a:r>
              <a:rPr lang="cs-CZ" b="1" dirty="0"/>
              <a:t>a je p</a:t>
            </a:r>
            <a:r>
              <a:rPr lang="en-US" b="1" dirty="0" err="1"/>
              <a:t>lné</a:t>
            </a:r>
            <a:r>
              <a:rPr lang="en-US" b="1" dirty="0"/>
              <a:t> </a:t>
            </a:r>
            <a:r>
              <a:rPr lang="en-US" b="1" dirty="0" err="1"/>
              <a:t>krásných</a:t>
            </a:r>
            <a:r>
              <a:rPr lang="en-US" b="1" dirty="0"/>
              <a:t> </a:t>
            </a:r>
            <a:r>
              <a:rPr lang="en-US" b="1" dirty="0" err="1"/>
              <a:t>lekcí</a:t>
            </a:r>
            <a:r>
              <a:rPr lang="en-US" b="1" dirty="0"/>
              <a:t>, a </a:t>
            </a:r>
            <a:r>
              <a:rPr lang="en-US" b="1" dirty="0" err="1"/>
              <a:t>pokud</a:t>
            </a:r>
            <a:r>
              <a:rPr lang="en-US" b="1" dirty="0"/>
              <a:t> se </a:t>
            </a:r>
            <a:r>
              <a:rPr lang="en-US" b="1" dirty="0" err="1"/>
              <a:t>žáci</a:t>
            </a:r>
            <a:r>
              <a:rPr lang="en-US" b="1" dirty="0"/>
              <a:t> </a:t>
            </a:r>
            <a:r>
              <a:rPr lang="en-US" b="1" dirty="0" err="1"/>
              <a:t>budou</a:t>
            </a:r>
            <a:r>
              <a:rPr lang="en-US" b="1" dirty="0"/>
              <a:t> </a:t>
            </a:r>
            <a:r>
              <a:rPr lang="en-US" b="1" dirty="0" err="1"/>
              <a:t>učit</a:t>
            </a:r>
            <a:r>
              <a:rPr lang="en-US" b="1" dirty="0"/>
              <a:t> v </a:t>
            </a:r>
            <a:r>
              <a:rPr lang="en-US" b="1" dirty="0" err="1"/>
              <a:t>nižším</a:t>
            </a:r>
            <a:r>
              <a:rPr lang="en-US" b="1" dirty="0"/>
              <a:t> </a:t>
            </a:r>
            <a:r>
              <a:rPr lang="en-US" b="1" dirty="0" err="1"/>
              <a:t>ročníku</a:t>
            </a:r>
            <a:r>
              <a:rPr lang="en-US" b="1" dirty="0"/>
              <a:t> </a:t>
            </a:r>
            <a:r>
              <a:rPr lang="en-US" b="1" dirty="0" err="1"/>
              <a:t>primárního</a:t>
            </a:r>
            <a:r>
              <a:rPr lang="en-US" b="1" dirty="0"/>
              <a:t> </a:t>
            </a:r>
            <a:r>
              <a:rPr lang="en-US" b="1" dirty="0" err="1"/>
              <a:t>stupně</a:t>
            </a:r>
            <a:r>
              <a:rPr lang="en-US" b="1" dirty="0"/>
              <a:t>, </a:t>
            </a:r>
            <a:r>
              <a:rPr lang="en-US" b="1" dirty="0" err="1"/>
              <a:t>budou</a:t>
            </a:r>
            <a:r>
              <a:rPr lang="en-US" b="1" dirty="0"/>
              <a:t> </a:t>
            </a:r>
            <a:r>
              <a:rPr lang="en-US" b="1" dirty="0" err="1"/>
              <a:t>připraveni</a:t>
            </a:r>
            <a:r>
              <a:rPr lang="en-US" b="1" dirty="0"/>
              <a:t> </a:t>
            </a:r>
            <a:r>
              <a:rPr lang="en-US" b="1" dirty="0" err="1"/>
              <a:t>na</a:t>
            </a:r>
            <a:r>
              <a:rPr lang="en-US" b="1" dirty="0"/>
              <a:t> </a:t>
            </a:r>
            <a:r>
              <a:rPr lang="en-US" b="1" dirty="0" err="1"/>
              <a:t>vyšší</a:t>
            </a:r>
            <a:r>
              <a:rPr lang="en-US" b="1" dirty="0"/>
              <a:t> </a:t>
            </a:r>
            <a:r>
              <a:rPr lang="en-US" b="1" dirty="0" err="1"/>
              <a:t>stupeň</a:t>
            </a:r>
            <a:r>
              <a:rPr lang="en-US" b="1" dirty="0"/>
              <a:t> </a:t>
            </a:r>
            <a:r>
              <a:rPr lang="en-US" b="1" dirty="0" err="1"/>
              <a:t>výše</a:t>
            </a:r>
            <a:r>
              <a:rPr lang="en-US" b="1" dirty="0"/>
              <a:t>.</a:t>
            </a:r>
            <a:r>
              <a:rPr lang="cs-CZ" b="1" dirty="0"/>
              <a:t>                                                              EGW: </a:t>
            </a:r>
            <a:r>
              <a:rPr lang="en-US" b="1" dirty="0"/>
              <a:t>Testimonies for the Church</a:t>
            </a:r>
            <a:r>
              <a:rPr lang="cs-CZ" b="1" dirty="0"/>
              <a:t> svazek</a:t>
            </a:r>
            <a:r>
              <a:rPr lang="en-US" b="1" dirty="0"/>
              <a:t> 6</a:t>
            </a:r>
            <a:r>
              <a:rPr lang="cs-CZ" b="1" dirty="0"/>
              <a:t> strana </a:t>
            </a:r>
            <a:r>
              <a:rPr lang="en-US" b="1" dirty="0"/>
              <a:t>195</a:t>
            </a:r>
            <a:r>
              <a:rPr lang="es-ES" b="1" dirty="0"/>
              <a:t>.</a:t>
            </a:r>
          </a:p>
        </p:txBody>
      </p:sp>
      <p:sp>
        <p:nvSpPr>
          <p:cNvPr id="8" name="CuadroTexto 7">
            <a:extLst>
              <a:ext uri="{FF2B5EF4-FFF2-40B4-BE49-F238E27FC236}">
                <a16:creationId xmlns:a16="http://schemas.microsoft.com/office/drawing/2014/main" id="{D492FEFA-8174-97BE-85A8-DA6716571860}"/>
              </a:ext>
            </a:extLst>
          </p:cNvPr>
          <p:cNvSpPr txBox="1"/>
          <p:nvPr/>
        </p:nvSpPr>
        <p:spPr>
          <a:xfrm>
            <a:off x="225488" y="1997839"/>
            <a:ext cx="7417516" cy="2585323"/>
          </a:xfrm>
          <a:prstGeom prst="rect">
            <a:avLst/>
          </a:prstGeom>
          <a:noFill/>
        </p:spPr>
        <p:txBody>
          <a:bodyPr wrap="square">
            <a:spAutoFit/>
          </a:bodyPr>
          <a:lstStyle/>
          <a:p>
            <a:r>
              <a:rPr lang="en-US" b="1" dirty="0" err="1"/>
              <a:t>Pokud</a:t>
            </a:r>
            <a:r>
              <a:rPr lang="en-US" b="1" dirty="0"/>
              <a:t> je to </a:t>
            </a:r>
            <a:r>
              <a:rPr lang="en-US" b="1" dirty="0" err="1"/>
              <a:t>možné</a:t>
            </a:r>
            <a:r>
              <a:rPr lang="en-US" b="1" dirty="0"/>
              <a:t>, </a:t>
            </a:r>
            <a:r>
              <a:rPr lang="en-US" b="1" dirty="0" err="1"/>
              <a:t>měly</a:t>
            </a:r>
            <a:r>
              <a:rPr lang="en-US" b="1" dirty="0"/>
              <a:t> by </a:t>
            </a:r>
            <a:r>
              <a:rPr lang="en-US" b="1" dirty="0" err="1"/>
              <a:t>mít</a:t>
            </a:r>
            <a:r>
              <a:rPr lang="en-US" b="1" dirty="0"/>
              <a:t> </a:t>
            </a:r>
            <a:r>
              <a:rPr lang="en-US" b="1" dirty="0" err="1"/>
              <a:t>všechny</a:t>
            </a:r>
            <a:r>
              <a:rPr lang="en-US" b="1" dirty="0"/>
              <a:t> </a:t>
            </a:r>
            <a:r>
              <a:rPr lang="en-US" b="1" dirty="0" err="1"/>
              <a:t>naše</a:t>
            </a:r>
            <a:r>
              <a:rPr lang="en-US" b="1" dirty="0"/>
              <a:t> </a:t>
            </a:r>
            <a:r>
              <a:rPr lang="en-US" b="1" dirty="0" err="1"/>
              <a:t>děti</a:t>
            </a:r>
            <a:r>
              <a:rPr lang="en-US" b="1" dirty="0"/>
              <a:t> </a:t>
            </a:r>
            <a:r>
              <a:rPr lang="en-US" b="1" dirty="0" err="1"/>
              <a:t>výsadu</a:t>
            </a:r>
            <a:r>
              <a:rPr lang="en-US" b="1" dirty="0"/>
              <a:t> </a:t>
            </a:r>
            <a:r>
              <a:rPr lang="en-US" b="1" dirty="0" err="1"/>
              <a:t>křesťanské</a:t>
            </a:r>
            <a:r>
              <a:rPr lang="en-US" b="1" dirty="0"/>
              <a:t> </a:t>
            </a:r>
            <a:r>
              <a:rPr lang="en-US" b="1" dirty="0" err="1"/>
              <a:t>výchovy</a:t>
            </a:r>
            <a:r>
              <a:rPr lang="en-US" b="1" dirty="0"/>
              <a:t>.  </a:t>
            </a:r>
            <a:r>
              <a:rPr lang="cs-CZ" b="1" dirty="0" err="1"/>
              <a:t>Pabychom</a:t>
            </a:r>
            <a:r>
              <a:rPr lang="cs-CZ" b="1" dirty="0"/>
              <a:t> to mohli zajistit,</a:t>
            </a:r>
            <a:r>
              <a:rPr lang="en-US" b="1" dirty="0">
                <a:solidFill>
                  <a:srgbClr val="C00000"/>
                </a:solidFill>
              </a:rPr>
              <a:t> </a:t>
            </a:r>
            <a:r>
              <a:rPr lang="en-US" b="1" dirty="0" err="1">
                <a:solidFill>
                  <a:srgbClr val="C00000"/>
                </a:solidFill>
              </a:rPr>
              <a:t>musíme</a:t>
            </a:r>
            <a:r>
              <a:rPr lang="cs-CZ" b="1" dirty="0">
                <a:solidFill>
                  <a:srgbClr val="C00000"/>
                </a:solidFill>
              </a:rPr>
              <a:t> někdy</a:t>
            </a:r>
            <a:r>
              <a:rPr lang="en-US" b="1" dirty="0">
                <a:solidFill>
                  <a:srgbClr val="C00000"/>
                </a:solidFill>
              </a:rPr>
              <a:t> </a:t>
            </a:r>
            <a:r>
              <a:rPr lang="en-US" b="1" dirty="0" err="1">
                <a:solidFill>
                  <a:srgbClr val="C00000"/>
                </a:solidFill>
              </a:rPr>
              <a:t>zakládat</a:t>
            </a:r>
            <a:r>
              <a:rPr lang="en-US" b="1" dirty="0">
                <a:solidFill>
                  <a:srgbClr val="C00000"/>
                </a:solidFill>
              </a:rPr>
              <a:t> </a:t>
            </a:r>
            <a:r>
              <a:rPr lang="en-US" b="1" dirty="0" err="1">
                <a:solidFill>
                  <a:srgbClr val="C00000"/>
                </a:solidFill>
              </a:rPr>
              <a:t>domácí</a:t>
            </a:r>
            <a:r>
              <a:rPr lang="en-US" b="1" dirty="0">
                <a:solidFill>
                  <a:srgbClr val="C00000"/>
                </a:solidFill>
              </a:rPr>
              <a:t> </a:t>
            </a:r>
            <a:r>
              <a:rPr lang="en-US" b="1" dirty="0" err="1">
                <a:solidFill>
                  <a:srgbClr val="C00000"/>
                </a:solidFill>
              </a:rPr>
              <a:t>církevní</a:t>
            </a:r>
            <a:r>
              <a:rPr lang="en-US" b="1" dirty="0">
                <a:solidFill>
                  <a:srgbClr val="C00000"/>
                </a:solidFill>
              </a:rPr>
              <a:t> </a:t>
            </a:r>
            <a:r>
              <a:rPr lang="en-US" b="1" dirty="0" err="1">
                <a:solidFill>
                  <a:srgbClr val="C00000"/>
                </a:solidFill>
              </a:rPr>
              <a:t>školy</a:t>
            </a:r>
            <a:r>
              <a:rPr lang="en-US" b="1" dirty="0">
                <a:solidFill>
                  <a:srgbClr val="C00000"/>
                </a:solidFill>
              </a:rPr>
              <a:t>. </a:t>
            </a:r>
            <a:r>
              <a:rPr lang="en-US" b="1" dirty="0" err="1">
                <a:solidFill>
                  <a:srgbClr val="C00000"/>
                </a:solidFill>
              </a:rPr>
              <a:t>Bylo</a:t>
            </a:r>
            <a:r>
              <a:rPr lang="en-US" b="1" dirty="0">
                <a:solidFill>
                  <a:srgbClr val="C00000"/>
                </a:solidFill>
              </a:rPr>
              <a:t> by </a:t>
            </a:r>
            <a:r>
              <a:rPr lang="en-US" b="1" dirty="0" err="1">
                <a:solidFill>
                  <a:srgbClr val="C00000"/>
                </a:solidFill>
              </a:rPr>
              <a:t>dobré</a:t>
            </a:r>
            <a:r>
              <a:rPr lang="en-US" b="1" dirty="0">
                <a:solidFill>
                  <a:srgbClr val="C00000"/>
                </a:solidFill>
              </a:rPr>
              <a:t>, </a:t>
            </a:r>
            <a:r>
              <a:rPr lang="en-US" b="1" dirty="0" err="1">
                <a:solidFill>
                  <a:srgbClr val="C00000"/>
                </a:solidFill>
              </a:rPr>
              <a:t>kdyby</a:t>
            </a:r>
            <a:r>
              <a:rPr lang="en-US" b="1" dirty="0">
                <a:solidFill>
                  <a:srgbClr val="C00000"/>
                </a:solidFill>
              </a:rPr>
              <a:t> se </a:t>
            </a:r>
            <a:r>
              <a:rPr lang="en-US" b="1" dirty="0" err="1">
                <a:solidFill>
                  <a:srgbClr val="C00000"/>
                </a:solidFill>
              </a:rPr>
              <a:t>několik</a:t>
            </a:r>
            <a:r>
              <a:rPr lang="en-US" b="1" dirty="0">
                <a:solidFill>
                  <a:srgbClr val="C00000"/>
                </a:solidFill>
              </a:rPr>
              <a:t> </a:t>
            </a:r>
            <a:r>
              <a:rPr lang="en-US" b="1" dirty="0" err="1">
                <a:solidFill>
                  <a:srgbClr val="C00000"/>
                </a:solidFill>
              </a:rPr>
              <a:t>rodin</a:t>
            </a:r>
            <a:r>
              <a:rPr lang="en-US" b="1" dirty="0">
                <a:solidFill>
                  <a:srgbClr val="C00000"/>
                </a:solidFill>
              </a:rPr>
              <a:t> v </a:t>
            </a:r>
            <a:r>
              <a:rPr lang="en-US" b="1" dirty="0" err="1">
                <a:solidFill>
                  <a:srgbClr val="C00000"/>
                </a:solidFill>
              </a:rPr>
              <a:t>sousedství</a:t>
            </a:r>
            <a:r>
              <a:rPr lang="en-US" b="1" dirty="0">
                <a:solidFill>
                  <a:srgbClr val="C00000"/>
                </a:solidFill>
              </a:rPr>
              <a:t> </a:t>
            </a:r>
            <a:r>
              <a:rPr lang="en-US" b="1" dirty="0" err="1">
                <a:solidFill>
                  <a:srgbClr val="C00000"/>
                </a:solidFill>
              </a:rPr>
              <a:t>spojilo</a:t>
            </a:r>
            <a:r>
              <a:rPr lang="en-US" b="1" dirty="0">
                <a:solidFill>
                  <a:srgbClr val="C00000"/>
                </a:solidFill>
              </a:rPr>
              <a:t> </a:t>
            </a:r>
            <a:r>
              <a:rPr lang="cs-CZ" b="1" dirty="0">
                <a:solidFill>
                  <a:srgbClr val="C00000"/>
                </a:solidFill>
              </a:rPr>
              <a:t>      </a:t>
            </a:r>
            <a:r>
              <a:rPr lang="en-US" b="1" dirty="0">
                <a:solidFill>
                  <a:srgbClr val="C00000"/>
                </a:solidFill>
              </a:rPr>
              <a:t>a </a:t>
            </a:r>
            <a:r>
              <a:rPr lang="en-US" b="1" dirty="0" err="1">
                <a:solidFill>
                  <a:srgbClr val="C00000"/>
                </a:solidFill>
              </a:rPr>
              <a:t>zaměstnalo</a:t>
            </a:r>
            <a:r>
              <a:rPr lang="en-US" b="1" dirty="0">
                <a:solidFill>
                  <a:srgbClr val="C00000"/>
                </a:solidFill>
              </a:rPr>
              <a:t> </a:t>
            </a:r>
            <a:r>
              <a:rPr lang="en-US" b="1" dirty="0" err="1">
                <a:solidFill>
                  <a:srgbClr val="C00000"/>
                </a:solidFill>
              </a:rPr>
              <a:t>pokorného</a:t>
            </a:r>
            <a:r>
              <a:rPr lang="en-US" b="1" dirty="0">
                <a:solidFill>
                  <a:srgbClr val="C00000"/>
                </a:solidFill>
              </a:rPr>
              <a:t>, </a:t>
            </a:r>
            <a:r>
              <a:rPr lang="en-US" b="1" dirty="0" err="1">
                <a:solidFill>
                  <a:srgbClr val="C00000"/>
                </a:solidFill>
              </a:rPr>
              <a:t>bohabojného</a:t>
            </a:r>
            <a:r>
              <a:rPr lang="en-US" b="1" dirty="0">
                <a:solidFill>
                  <a:srgbClr val="C00000"/>
                </a:solidFill>
              </a:rPr>
              <a:t> </a:t>
            </a:r>
            <a:r>
              <a:rPr lang="en-US" b="1" dirty="0" err="1">
                <a:solidFill>
                  <a:srgbClr val="C00000"/>
                </a:solidFill>
              </a:rPr>
              <a:t>učitele</a:t>
            </a:r>
            <a:r>
              <a:rPr lang="en-US" b="1" dirty="0">
                <a:solidFill>
                  <a:srgbClr val="C00000"/>
                </a:solidFill>
              </a:rPr>
              <a:t>, </a:t>
            </a:r>
            <a:r>
              <a:rPr lang="en-US" b="1" dirty="0" err="1">
                <a:solidFill>
                  <a:srgbClr val="C00000"/>
                </a:solidFill>
              </a:rPr>
              <a:t>který</a:t>
            </a:r>
            <a:r>
              <a:rPr lang="en-US" b="1" dirty="0">
                <a:solidFill>
                  <a:srgbClr val="C00000"/>
                </a:solidFill>
              </a:rPr>
              <a:t> by </a:t>
            </a:r>
            <a:r>
              <a:rPr lang="en-US" b="1" dirty="0" err="1">
                <a:solidFill>
                  <a:srgbClr val="C00000"/>
                </a:solidFill>
              </a:rPr>
              <a:t>rodičům</a:t>
            </a:r>
            <a:r>
              <a:rPr lang="en-US" b="1" dirty="0">
                <a:solidFill>
                  <a:srgbClr val="C00000"/>
                </a:solidFill>
              </a:rPr>
              <a:t> </a:t>
            </a:r>
            <a:r>
              <a:rPr lang="en-US" b="1" dirty="0" err="1">
                <a:solidFill>
                  <a:srgbClr val="C00000"/>
                </a:solidFill>
              </a:rPr>
              <a:t>poskytl</a:t>
            </a:r>
            <a:r>
              <a:rPr lang="en-US" b="1" dirty="0">
                <a:solidFill>
                  <a:srgbClr val="C00000"/>
                </a:solidFill>
              </a:rPr>
              <a:t> </a:t>
            </a:r>
            <a:r>
              <a:rPr lang="en-US" b="1" dirty="0" err="1">
                <a:solidFill>
                  <a:srgbClr val="C00000"/>
                </a:solidFill>
              </a:rPr>
              <a:t>potřebnou</a:t>
            </a:r>
            <a:r>
              <a:rPr lang="en-US" b="1" dirty="0">
                <a:solidFill>
                  <a:srgbClr val="C00000"/>
                </a:solidFill>
              </a:rPr>
              <a:t> </a:t>
            </a:r>
            <a:r>
              <a:rPr lang="en-US" b="1" dirty="0" err="1">
                <a:solidFill>
                  <a:srgbClr val="C00000"/>
                </a:solidFill>
              </a:rPr>
              <a:t>pomoc</a:t>
            </a:r>
            <a:r>
              <a:rPr lang="en-US" b="1" dirty="0">
                <a:solidFill>
                  <a:srgbClr val="C00000"/>
                </a:solidFill>
              </a:rPr>
              <a:t> </a:t>
            </a:r>
            <a:r>
              <a:rPr lang="en-US" b="1" dirty="0" err="1">
                <a:solidFill>
                  <a:srgbClr val="C00000"/>
                </a:solidFill>
              </a:rPr>
              <a:t>při</a:t>
            </a:r>
            <a:r>
              <a:rPr lang="en-US" b="1" dirty="0">
                <a:solidFill>
                  <a:srgbClr val="C00000"/>
                </a:solidFill>
              </a:rPr>
              <a:t> </a:t>
            </a:r>
            <a:r>
              <a:rPr lang="en-US" b="1" dirty="0" err="1">
                <a:solidFill>
                  <a:srgbClr val="C00000"/>
                </a:solidFill>
              </a:rPr>
              <a:t>vzdělávání</a:t>
            </a:r>
            <a:r>
              <a:rPr lang="en-US" b="1" dirty="0">
                <a:solidFill>
                  <a:srgbClr val="C00000"/>
                </a:solidFill>
              </a:rPr>
              <a:t> </a:t>
            </a:r>
            <a:r>
              <a:rPr lang="en-US" b="1" dirty="0" err="1">
                <a:solidFill>
                  <a:srgbClr val="C00000"/>
                </a:solidFill>
              </a:rPr>
              <a:t>jejich</a:t>
            </a:r>
            <a:r>
              <a:rPr lang="en-US" b="1" dirty="0">
                <a:solidFill>
                  <a:srgbClr val="C00000"/>
                </a:solidFill>
              </a:rPr>
              <a:t> </a:t>
            </a:r>
            <a:r>
              <a:rPr lang="en-US" b="1" dirty="0" err="1">
                <a:solidFill>
                  <a:srgbClr val="C00000"/>
                </a:solidFill>
              </a:rPr>
              <a:t>dětí</a:t>
            </a:r>
            <a:r>
              <a:rPr lang="es-ES" b="1" dirty="0"/>
              <a:t>. </a:t>
            </a:r>
            <a:r>
              <a:rPr lang="en-US" b="1" dirty="0"/>
              <a:t>To </a:t>
            </a:r>
            <a:r>
              <a:rPr lang="en-US" b="1" dirty="0" err="1"/>
              <a:t>bude</a:t>
            </a:r>
            <a:r>
              <a:rPr lang="en-US" b="1" dirty="0"/>
              <a:t> </a:t>
            </a:r>
            <a:r>
              <a:rPr lang="en-US" b="1" dirty="0" err="1"/>
              <a:t>velkým</a:t>
            </a:r>
            <a:r>
              <a:rPr lang="en-US" b="1" dirty="0"/>
              <a:t> </a:t>
            </a:r>
            <a:r>
              <a:rPr lang="en-US" b="1" dirty="0" err="1"/>
              <a:t>požehnáním</a:t>
            </a:r>
            <a:r>
              <a:rPr lang="en-US" b="1" dirty="0"/>
              <a:t> </a:t>
            </a:r>
            <a:r>
              <a:rPr lang="cs-CZ" b="1" dirty="0"/>
              <a:t> </a:t>
            </a:r>
            <a:r>
              <a:rPr lang="en-US" b="1" dirty="0"/>
              <a:t>pro </a:t>
            </a:r>
            <a:r>
              <a:rPr lang="en-US" b="1" dirty="0" err="1"/>
              <a:t>mnoho</a:t>
            </a:r>
            <a:r>
              <a:rPr lang="en-US" b="1" dirty="0"/>
              <a:t> </a:t>
            </a:r>
            <a:r>
              <a:rPr lang="en-US" b="1" dirty="0" err="1"/>
              <a:t>izolovaných</a:t>
            </a:r>
            <a:r>
              <a:rPr lang="en-US" b="1" dirty="0"/>
              <a:t> </a:t>
            </a:r>
            <a:r>
              <a:rPr lang="en-US" b="1" dirty="0" err="1"/>
              <a:t>skupin</a:t>
            </a:r>
            <a:r>
              <a:rPr lang="en-US" b="1" dirty="0"/>
              <a:t> </a:t>
            </a:r>
            <a:r>
              <a:rPr lang="en-US" b="1" dirty="0" err="1"/>
              <a:t>svět</a:t>
            </a:r>
            <a:r>
              <a:rPr lang="cs-CZ" b="1" dirty="0" err="1"/>
              <a:t>ících</a:t>
            </a:r>
            <a:r>
              <a:rPr lang="en-US" b="1" dirty="0"/>
              <a:t> </a:t>
            </a:r>
            <a:r>
              <a:rPr lang="en-US" b="1" dirty="0" err="1"/>
              <a:t>sobot</a:t>
            </a:r>
            <a:r>
              <a:rPr lang="cs-CZ" b="1" dirty="0"/>
              <a:t>u</a:t>
            </a:r>
            <a:r>
              <a:rPr lang="en-US" b="1" dirty="0"/>
              <a:t> a </a:t>
            </a:r>
            <a:r>
              <a:rPr lang="en-US" b="1" dirty="0" err="1"/>
              <a:t>plánem</a:t>
            </a:r>
            <a:r>
              <a:rPr lang="en-US" b="1" dirty="0"/>
              <a:t>, </a:t>
            </a:r>
            <a:r>
              <a:rPr lang="en-US" b="1" dirty="0" err="1"/>
              <a:t>který</a:t>
            </a:r>
            <a:r>
              <a:rPr lang="en-US" b="1" dirty="0"/>
              <a:t> se </a:t>
            </a:r>
            <a:r>
              <a:rPr lang="en-US" b="1" dirty="0" err="1"/>
              <a:t>Pánu</a:t>
            </a:r>
            <a:r>
              <a:rPr lang="cs-CZ" b="1" dirty="0"/>
              <a:t> líbí</a:t>
            </a:r>
            <a:r>
              <a:rPr lang="en-US" b="1" dirty="0"/>
              <a:t> </a:t>
            </a:r>
            <a:r>
              <a:rPr lang="en-US" b="1" dirty="0" err="1"/>
              <a:t>více</a:t>
            </a:r>
            <a:r>
              <a:rPr lang="en-US" b="1" dirty="0"/>
              <a:t> </a:t>
            </a:r>
            <a:r>
              <a:rPr lang="en-US" b="1" dirty="0" err="1"/>
              <a:t>než</a:t>
            </a:r>
            <a:r>
              <a:rPr lang="en-US" b="1" dirty="0"/>
              <a:t> ten, k</a:t>
            </a:r>
            <a:r>
              <a:rPr lang="cs-CZ" b="1" dirty="0" err="1"/>
              <a:t>dyby</a:t>
            </a:r>
            <a:r>
              <a:rPr lang="cs-CZ" b="1" dirty="0"/>
              <a:t> rodiče</a:t>
            </a:r>
            <a:r>
              <a:rPr lang="en-US" b="1" dirty="0"/>
              <a:t> </a:t>
            </a:r>
            <a:r>
              <a:rPr lang="en-US" b="1" dirty="0" err="1"/>
              <a:t>posla</a:t>
            </a:r>
            <a:r>
              <a:rPr lang="cs-CZ" b="1" dirty="0" err="1"/>
              <a:t>li</a:t>
            </a:r>
            <a:r>
              <a:rPr lang="en-US" b="1" dirty="0"/>
              <a:t> </a:t>
            </a:r>
            <a:r>
              <a:rPr lang="en-US" b="1" dirty="0" err="1"/>
              <a:t>malé</a:t>
            </a:r>
            <a:r>
              <a:rPr lang="en-US" b="1" dirty="0"/>
              <a:t> </a:t>
            </a:r>
            <a:r>
              <a:rPr lang="en-US" b="1" dirty="0" err="1"/>
              <a:t>děti</a:t>
            </a:r>
            <a:r>
              <a:rPr lang="en-US" b="1" dirty="0"/>
              <a:t> </a:t>
            </a:r>
            <a:r>
              <a:rPr lang="cs-CZ" b="1" dirty="0"/>
              <a:t>daleko od</a:t>
            </a:r>
            <a:r>
              <a:rPr lang="en-US" b="1" dirty="0"/>
              <a:t> </a:t>
            </a:r>
            <a:r>
              <a:rPr lang="en-US" b="1" dirty="0" err="1"/>
              <a:t>domov</a:t>
            </a:r>
            <a:r>
              <a:rPr lang="cs-CZ" b="1" dirty="0"/>
              <a:t>a</a:t>
            </a:r>
            <a:r>
              <a:rPr lang="en-US" b="1" dirty="0"/>
              <a:t>, aby </a:t>
            </a:r>
            <a:r>
              <a:rPr lang="cs-CZ" b="1" dirty="0"/>
              <a:t>mohly </a:t>
            </a:r>
            <a:r>
              <a:rPr lang="en-US" b="1" dirty="0" err="1"/>
              <a:t>navštěvova</a:t>
            </a:r>
            <a:r>
              <a:rPr lang="cs-CZ" b="1" dirty="0"/>
              <a:t>t</a:t>
            </a:r>
            <a:r>
              <a:rPr lang="en-US" b="1" dirty="0"/>
              <a:t> </a:t>
            </a:r>
            <a:r>
              <a:rPr lang="cs-CZ" b="1" dirty="0" err="1"/>
              <a:t>některo</a:t>
            </a:r>
            <a:r>
              <a:rPr lang="en-US" b="1" dirty="0"/>
              <a:t>u z </a:t>
            </a:r>
            <a:r>
              <a:rPr lang="en-US" b="1" dirty="0" err="1"/>
              <a:t>větších</a:t>
            </a:r>
            <a:r>
              <a:rPr lang="en-US" b="1" dirty="0"/>
              <a:t> </a:t>
            </a:r>
            <a:r>
              <a:rPr lang="en-US" b="1" dirty="0" err="1"/>
              <a:t>škol</a:t>
            </a:r>
            <a:r>
              <a:rPr lang="en-US" b="1" dirty="0"/>
              <a:t>.</a:t>
            </a:r>
            <a:r>
              <a:rPr lang="es-ES" b="1" dirty="0"/>
              <a:t> </a:t>
            </a:r>
            <a:r>
              <a:rPr lang="cs-CZ" b="1" dirty="0"/>
              <a:t>                                                                       EGW: </a:t>
            </a:r>
            <a:r>
              <a:rPr lang="en-US" b="1" dirty="0"/>
              <a:t>Counsels to Parents, Teachers, and Students</a:t>
            </a:r>
            <a:r>
              <a:rPr lang="cs-CZ" b="1" dirty="0"/>
              <a:t> strana</a:t>
            </a:r>
            <a:r>
              <a:rPr lang="en-US" b="1" dirty="0"/>
              <a:t> 158</a:t>
            </a:r>
            <a:r>
              <a:rPr lang="es-ES" b="1" dirty="0"/>
              <a:t>.</a:t>
            </a:r>
          </a:p>
        </p:txBody>
      </p:sp>
      <p:grpSp>
        <p:nvGrpSpPr>
          <p:cNvPr id="2" name="Grupo 1">
            <a:extLst>
              <a:ext uri="{FF2B5EF4-FFF2-40B4-BE49-F238E27FC236}">
                <a16:creationId xmlns:a16="http://schemas.microsoft.com/office/drawing/2014/main" id="{7C8C8F8D-3E90-8F4B-2E4C-7006A10E39DD}"/>
              </a:ext>
            </a:extLst>
          </p:cNvPr>
          <p:cNvGrpSpPr/>
          <p:nvPr/>
        </p:nvGrpSpPr>
        <p:grpSpPr>
          <a:xfrm>
            <a:off x="8627318" y="158410"/>
            <a:ext cx="3367712" cy="707886"/>
            <a:chOff x="8635041" y="124445"/>
            <a:chExt cx="3367712" cy="707886"/>
          </a:xfrm>
        </p:grpSpPr>
        <p:pic>
          <p:nvPicPr>
            <p:cNvPr id="15" name="Imagen 14">
              <a:extLst>
                <a:ext uri="{FF2B5EF4-FFF2-40B4-BE49-F238E27FC236}">
                  <a16:creationId xmlns:a16="http://schemas.microsoft.com/office/drawing/2014/main" id="{89B31AF5-DB2E-639A-A6E3-F03309A01F36}"/>
                </a:ext>
              </a:extLst>
            </p:cNvPr>
            <p:cNvPicPr>
              <a:picLocks noChangeAspect="1"/>
            </p:cNvPicPr>
            <p:nvPr/>
          </p:nvPicPr>
          <p:blipFill>
            <a:blip r:embed="rId3"/>
            <a:stretch>
              <a:fillRect/>
            </a:stretch>
          </p:blipFill>
          <p:spPr>
            <a:xfrm>
              <a:off x="8635041" y="192830"/>
              <a:ext cx="3367712" cy="594412"/>
            </a:xfrm>
            <a:prstGeom prst="rect">
              <a:avLst/>
            </a:prstGeom>
            <a:effectLst>
              <a:outerShdw blurRad="63500" sx="102000" sy="102000" algn="ctr" rotWithShape="0">
                <a:prstClr val="black">
                  <a:alpha val="40000"/>
                </a:prstClr>
              </a:outerShdw>
            </a:effectLst>
          </p:spPr>
        </p:pic>
        <p:sp>
          <p:nvSpPr>
            <p:cNvPr id="11" name="CuadroTexto 10">
              <a:extLst>
                <a:ext uri="{FF2B5EF4-FFF2-40B4-BE49-F238E27FC236}">
                  <a16:creationId xmlns:a16="http://schemas.microsoft.com/office/drawing/2014/main" id="{4ED012C6-CC0C-C1EF-02DF-FFBACE36419D}"/>
                </a:ext>
              </a:extLst>
            </p:cNvPr>
            <p:cNvSpPr txBox="1"/>
            <p:nvPr/>
          </p:nvSpPr>
          <p:spPr>
            <a:xfrm>
              <a:off x="9618452" y="124445"/>
              <a:ext cx="1777041" cy="707886"/>
            </a:xfrm>
            <a:prstGeom prst="rect">
              <a:avLst/>
            </a:prstGeom>
            <a:noFill/>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rPr>
                <a:t>Příprava         pro školu</a:t>
              </a:r>
              <a:endParaRPr lang="es-ES" sz="2000" b="1" dirty="0">
                <a:solidFill>
                  <a:schemeClr val="bg1"/>
                </a:solidFill>
                <a:effectLst>
                  <a:outerShdw blurRad="38100" dist="38100" dir="2700000" algn="tl">
                    <a:srgbClr val="000000">
                      <a:alpha val="43137"/>
                    </a:srgbClr>
                  </a:outerShdw>
                </a:effectLst>
              </a:endParaRPr>
            </a:p>
          </p:txBody>
        </p:sp>
      </p:grpSp>
      <p:pic>
        <p:nvPicPr>
          <p:cNvPr id="3" name="Imagen 2" descr="Un grupo de personas en una tienda&#10;&#10;Descripción generada automáticamente">
            <a:extLst>
              <a:ext uri="{FF2B5EF4-FFF2-40B4-BE49-F238E27FC236}">
                <a16:creationId xmlns:a16="http://schemas.microsoft.com/office/drawing/2014/main" id="{79498664-7FD1-3EA1-E35C-FA05042CD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321" y="974459"/>
            <a:ext cx="4046626" cy="5687031"/>
          </a:xfrm>
          <a:prstGeom prst="rect">
            <a:avLst/>
          </a:prstGeom>
          <a:ln w="38100" cap="sq">
            <a:solidFill>
              <a:srgbClr val="CE496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755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anim calcmode="lin" valueType="num">
                                      <p:cBhvr>
                                        <p:cTn id="20" dur="500" fill="hold"/>
                                        <p:tgtEl>
                                          <p:spTgt spid="3"/>
                                        </p:tgtEl>
                                        <p:attrNameLst>
                                          <p:attrName>ppt_x</p:attrName>
                                        </p:attrNameLst>
                                      </p:cBhvr>
                                      <p:tavLst>
                                        <p:tav tm="0">
                                          <p:val>
                                            <p:fltVal val="0.5"/>
                                          </p:val>
                                        </p:tav>
                                        <p:tav tm="100000">
                                          <p:val>
                                            <p:strVal val="#ppt_x"/>
                                          </p:val>
                                        </p:tav>
                                      </p:tavLst>
                                    </p:anim>
                                    <p:anim calcmode="lin" valueType="num">
                                      <p:cBhvr>
                                        <p:cTn id="21" dur="500" fill="hold"/>
                                        <p:tgtEl>
                                          <p:spTgt spid="3"/>
                                        </p:tgtEl>
                                        <p:attrNameLst>
                                          <p:attrName>ppt_y</p:attrName>
                                        </p:attrNameLst>
                                      </p:cBhvr>
                                      <p:tavLst>
                                        <p:tav tm="0">
                                          <p:val>
                                            <p:fltVal val="0.5"/>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180807A-1AF5-AD38-ED72-61D2FDF559F7}"/>
              </a:ext>
            </a:extLst>
          </p:cNvPr>
          <p:cNvGrpSpPr/>
          <p:nvPr/>
        </p:nvGrpSpPr>
        <p:grpSpPr>
          <a:xfrm>
            <a:off x="8037844" y="143834"/>
            <a:ext cx="3964909" cy="1015663"/>
            <a:chOff x="8037844" y="143834"/>
            <a:chExt cx="3964909" cy="1015663"/>
          </a:xfrm>
        </p:grpSpPr>
        <p:pic>
          <p:nvPicPr>
            <p:cNvPr id="10" name="Imagen 9">
              <a:extLst>
                <a:ext uri="{FF2B5EF4-FFF2-40B4-BE49-F238E27FC236}">
                  <a16:creationId xmlns:a16="http://schemas.microsoft.com/office/drawing/2014/main" id="{9E32D403-CB33-B33B-9161-26D135874A94}"/>
                </a:ext>
              </a:extLst>
            </p:cNvPr>
            <p:cNvPicPr>
              <a:picLocks noChangeAspect="1"/>
            </p:cNvPicPr>
            <p:nvPr/>
          </p:nvPicPr>
          <p:blipFill>
            <a:blip r:embed="rId3"/>
            <a:stretch>
              <a:fillRect/>
            </a:stretch>
          </p:blipFill>
          <p:spPr>
            <a:xfrm>
              <a:off x="8037844" y="179234"/>
              <a:ext cx="3964909" cy="646317"/>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14A8770F-1161-E27F-0874-6647479F136B}"/>
                </a:ext>
              </a:extLst>
            </p:cNvPr>
            <p:cNvSpPr txBox="1"/>
            <p:nvPr/>
          </p:nvSpPr>
          <p:spPr>
            <a:xfrm>
              <a:off x="8990793" y="143834"/>
              <a:ext cx="2231468" cy="1015663"/>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Odpovědnost</a:t>
              </a:r>
              <a:r>
                <a:rPr lang="es-ES" sz="2000" b="1" dirty="0">
                  <a:solidFill>
                    <a:schemeClr val="bg1"/>
                  </a:solidFill>
                  <a:effectLst>
                    <a:outerShdw blurRad="38100" dist="38100" dir="2700000" algn="tl">
                      <a:srgbClr val="000000">
                        <a:alpha val="43137"/>
                      </a:srgbClr>
                    </a:outerShdw>
                  </a:effectLst>
                </a:rPr>
                <a:t> </a:t>
              </a:r>
              <a:r>
                <a:rPr lang="cs-CZ" sz="2000" b="1" dirty="0">
                  <a:solidFill>
                    <a:schemeClr val="bg1"/>
                  </a:solidFill>
                  <a:effectLst>
                    <a:outerShdw blurRad="38100" dist="38100" dir="2700000" algn="tl">
                      <a:srgbClr val="000000">
                        <a:alpha val="43137"/>
                      </a:srgbClr>
                    </a:outerShdw>
                  </a:effectLst>
                </a:rPr>
                <a:t>c</a:t>
              </a:r>
              <a:r>
                <a:rPr lang="es-ES" sz="2000" b="1" dirty="0" err="1">
                  <a:solidFill>
                    <a:schemeClr val="bg1"/>
                  </a:solidFill>
                  <a:effectLst>
                    <a:outerShdw blurRad="38100" dist="38100" dir="2700000" algn="tl">
                      <a:srgbClr val="000000">
                        <a:alpha val="43137"/>
                      </a:srgbClr>
                    </a:outerShdw>
                  </a:effectLst>
                </a:rPr>
                <a:t>írkve</a:t>
              </a:r>
              <a:r>
                <a:rPr lang="es-ES" sz="2000" b="1" dirty="0">
                  <a:solidFill>
                    <a:schemeClr val="bg1"/>
                  </a:solidFill>
                  <a:effectLst>
                    <a:outerShdw blurRad="38100" dist="38100" dir="2700000" algn="tl">
                      <a:srgbClr val="000000">
                        <a:alpha val="43137"/>
                      </a:srgbClr>
                    </a:outerShdw>
                  </a:effectLst>
                </a:rPr>
                <a:t>
</a:t>
              </a:r>
            </a:p>
          </p:txBody>
        </p:sp>
      </p:grpSp>
      <p:sp>
        <p:nvSpPr>
          <p:cNvPr id="6" name="CuadroTexto 5">
            <a:extLst>
              <a:ext uri="{FF2B5EF4-FFF2-40B4-BE49-F238E27FC236}">
                <a16:creationId xmlns:a16="http://schemas.microsoft.com/office/drawing/2014/main" id="{42A6CC91-4972-C7E7-10B0-E52B75C12CAF}"/>
              </a:ext>
            </a:extLst>
          </p:cNvPr>
          <p:cNvSpPr txBox="1"/>
          <p:nvPr/>
        </p:nvSpPr>
        <p:spPr>
          <a:xfrm>
            <a:off x="3683417" y="3020847"/>
            <a:ext cx="8402129" cy="3693319"/>
          </a:xfrm>
          <a:prstGeom prst="rect">
            <a:avLst/>
          </a:prstGeom>
          <a:noFill/>
        </p:spPr>
        <p:txBody>
          <a:bodyPr wrap="square">
            <a:spAutoFit/>
          </a:bodyPr>
          <a:lstStyle/>
          <a:p>
            <a:r>
              <a:rPr lang="cs-CZ" b="1" dirty="0"/>
              <a:t>Sbory</a:t>
            </a:r>
            <a:r>
              <a:rPr lang="en-US" b="1" dirty="0"/>
              <a:t> v </a:t>
            </a:r>
            <a:r>
              <a:rPr lang="en-US" b="1" dirty="0" err="1"/>
              <a:t>různých</a:t>
            </a:r>
            <a:r>
              <a:rPr lang="en-US" b="1" dirty="0"/>
              <a:t> </a:t>
            </a:r>
            <a:r>
              <a:rPr lang="en-US" b="1" dirty="0" err="1"/>
              <a:t>lokalitách</a:t>
            </a:r>
            <a:r>
              <a:rPr lang="en-US" b="1" dirty="0"/>
              <a:t> by </a:t>
            </a:r>
            <a:r>
              <a:rPr lang="en-US" b="1" dirty="0" err="1"/>
              <a:t>měly</a:t>
            </a:r>
            <a:r>
              <a:rPr lang="en-US" b="1" dirty="0"/>
              <a:t> </a:t>
            </a:r>
            <a:r>
              <a:rPr lang="en-US" b="1" dirty="0" err="1"/>
              <a:t>cítit</a:t>
            </a:r>
            <a:r>
              <a:rPr lang="en-US" b="1" dirty="0"/>
              <a:t>, </a:t>
            </a:r>
            <a:r>
              <a:rPr lang="en-US" b="1" dirty="0" err="1"/>
              <a:t>že</a:t>
            </a:r>
            <a:r>
              <a:rPr lang="en-US" b="1" dirty="0"/>
              <a:t> </a:t>
            </a:r>
            <a:r>
              <a:rPr lang="en-US" b="1" dirty="0" err="1"/>
              <a:t>na</a:t>
            </a:r>
            <a:r>
              <a:rPr lang="en-US" b="1" dirty="0"/>
              <a:t> </a:t>
            </a:r>
            <a:r>
              <a:rPr lang="en-US" b="1" dirty="0" err="1"/>
              <a:t>nich</a:t>
            </a:r>
            <a:r>
              <a:rPr lang="en-US" b="1" dirty="0"/>
              <a:t> </a:t>
            </a:r>
            <a:r>
              <a:rPr lang="en-US" b="1" dirty="0" err="1"/>
              <a:t>spočívá</a:t>
            </a:r>
            <a:r>
              <a:rPr lang="en-US" b="1" dirty="0"/>
              <a:t> </a:t>
            </a:r>
            <a:r>
              <a:rPr lang="en-US" b="1" dirty="0" err="1"/>
              <a:t>posvátná</a:t>
            </a:r>
            <a:r>
              <a:rPr lang="en-US" b="1" dirty="0"/>
              <a:t> </a:t>
            </a:r>
            <a:r>
              <a:rPr lang="en-US" b="1" dirty="0" err="1"/>
              <a:t>zodpovědnost</a:t>
            </a:r>
            <a:r>
              <a:rPr lang="en-US" b="1" dirty="0"/>
              <a:t> </a:t>
            </a:r>
            <a:r>
              <a:rPr lang="en-US" b="1" dirty="0" err="1"/>
              <a:t>vychovávat</a:t>
            </a:r>
            <a:r>
              <a:rPr lang="en-US" b="1" dirty="0"/>
              <a:t> </a:t>
            </a:r>
            <a:r>
              <a:rPr lang="en-US" b="1" dirty="0" err="1"/>
              <a:t>mládež</a:t>
            </a:r>
            <a:r>
              <a:rPr lang="en-US" b="1" dirty="0"/>
              <a:t> a </a:t>
            </a:r>
            <a:r>
              <a:rPr lang="en-US" b="1" dirty="0" err="1"/>
              <a:t>vychovávat</a:t>
            </a:r>
            <a:r>
              <a:rPr lang="en-US" b="1" dirty="0"/>
              <a:t> </a:t>
            </a:r>
            <a:r>
              <a:rPr lang="en-US" b="1" dirty="0" err="1"/>
              <a:t>talenty</a:t>
            </a:r>
            <a:r>
              <a:rPr lang="en-US" b="1" dirty="0"/>
              <a:t> k </a:t>
            </a:r>
            <a:r>
              <a:rPr lang="en-US" b="1" dirty="0" err="1"/>
              <a:t>misijní</a:t>
            </a:r>
            <a:r>
              <a:rPr lang="en-US" b="1" dirty="0"/>
              <a:t> </a:t>
            </a:r>
            <a:r>
              <a:rPr lang="en-US" b="1" dirty="0" err="1"/>
              <a:t>práci</a:t>
            </a:r>
            <a:r>
              <a:rPr lang="en-US" b="1" dirty="0"/>
              <a:t>.
</a:t>
            </a:r>
            <a:r>
              <a:rPr lang="en-US" b="1" dirty="0" err="1"/>
              <a:t>Když</a:t>
            </a:r>
            <a:r>
              <a:rPr lang="en-US" b="1" dirty="0"/>
              <a:t> </a:t>
            </a:r>
            <a:r>
              <a:rPr lang="en-US" b="1" dirty="0" err="1"/>
              <a:t>vidí</a:t>
            </a:r>
            <a:r>
              <a:rPr lang="en-US" b="1" dirty="0"/>
              <a:t> v </a:t>
            </a:r>
            <a:r>
              <a:rPr lang="en-US" b="1" dirty="0" err="1"/>
              <a:t>církvi</a:t>
            </a:r>
            <a:r>
              <a:rPr lang="en-US" b="1" dirty="0"/>
              <a:t> ty, </a:t>
            </a:r>
            <a:r>
              <a:rPr lang="en-US" b="1" dirty="0" err="1"/>
              <a:t>kteří</a:t>
            </a:r>
            <a:r>
              <a:rPr lang="en-US" b="1" dirty="0"/>
              <a:t> </a:t>
            </a:r>
            <a:r>
              <a:rPr lang="en-US" b="1" dirty="0" err="1"/>
              <a:t>slibují</a:t>
            </a:r>
            <a:r>
              <a:rPr lang="en-US" b="1" dirty="0"/>
              <a:t>, </a:t>
            </a:r>
            <a:r>
              <a:rPr lang="en-US" b="1" dirty="0" err="1"/>
              <a:t>že</a:t>
            </a:r>
            <a:r>
              <a:rPr lang="en-US" b="1" dirty="0"/>
              <a:t> </a:t>
            </a:r>
            <a:r>
              <a:rPr lang="en-US" b="1" dirty="0" err="1"/>
              <a:t>budou</a:t>
            </a:r>
            <a:r>
              <a:rPr lang="en-US" b="1" dirty="0"/>
              <a:t> </a:t>
            </a:r>
            <a:r>
              <a:rPr lang="en-US" b="1" dirty="0" err="1"/>
              <a:t>užitečnými</a:t>
            </a:r>
            <a:r>
              <a:rPr lang="en-US" b="1" dirty="0"/>
              <a:t> </a:t>
            </a:r>
            <a:r>
              <a:rPr lang="en-US" b="1" dirty="0" err="1"/>
              <a:t>pracovníky</a:t>
            </a:r>
            <a:r>
              <a:rPr lang="en-US" b="1" dirty="0"/>
              <a:t>, ale </a:t>
            </a:r>
            <a:r>
              <a:rPr lang="en-US" b="1" dirty="0" err="1"/>
              <a:t>nejsou</a:t>
            </a:r>
            <a:r>
              <a:rPr lang="en-US" b="1" dirty="0"/>
              <a:t> </a:t>
            </a:r>
            <a:r>
              <a:rPr lang="en-US" b="1" dirty="0" err="1"/>
              <a:t>schopni</a:t>
            </a:r>
            <a:r>
              <a:rPr lang="en-US" b="1" dirty="0"/>
              <a:t> se </a:t>
            </a:r>
            <a:r>
              <a:rPr lang="en-US" b="1" dirty="0" err="1"/>
              <a:t>ve</a:t>
            </a:r>
            <a:r>
              <a:rPr lang="en-US" b="1" dirty="0"/>
              <a:t> </a:t>
            </a:r>
            <a:r>
              <a:rPr lang="en-US" b="1" dirty="0" err="1"/>
              <a:t>škole</a:t>
            </a:r>
            <a:r>
              <a:rPr lang="en-US" b="1" dirty="0"/>
              <a:t> </a:t>
            </a:r>
            <a:r>
              <a:rPr lang="en-US" b="1" dirty="0" err="1"/>
              <a:t>sami</a:t>
            </a:r>
            <a:r>
              <a:rPr lang="en-US" b="1" dirty="0"/>
              <a:t> </a:t>
            </a:r>
            <a:r>
              <a:rPr lang="en-US" b="1" dirty="0" err="1"/>
              <a:t>postarat</a:t>
            </a:r>
            <a:r>
              <a:rPr lang="en-US" b="1" dirty="0"/>
              <a:t>, </a:t>
            </a:r>
            <a:r>
              <a:rPr lang="en-US" b="1" dirty="0" err="1"/>
              <a:t>měli</a:t>
            </a:r>
            <a:r>
              <a:rPr lang="en-US" b="1" dirty="0"/>
              <a:t> by </a:t>
            </a:r>
            <a:r>
              <a:rPr lang="en-US" b="1" dirty="0" err="1"/>
              <a:t>převzít</a:t>
            </a:r>
            <a:r>
              <a:rPr lang="en-US" b="1" dirty="0"/>
              <a:t> </a:t>
            </a:r>
            <a:r>
              <a:rPr lang="en-US" b="1" dirty="0" err="1"/>
              <a:t>odpovědnost</a:t>
            </a:r>
            <a:r>
              <a:rPr lang="en-US" b="1" dirty="0"/>
              <a:t> a </a:t>
            </a:r>
            <a:r>
              <a:rPr lang="en-US" b="1" dirty="0" err="1"/>
              <a:t>poslat</a:t>
            </a:r>
            <a:r>
              <a:rPr lang="en-US" b="1" dirty="0"/>
              <a:t> je do </a:t>
            </a:r>
            <a:r>
              <a:rPr lang="en-US" b="1" dirty="0" err="1"/>
              <a:t>jedné</a:t>
            </a:r>
            <a:r>
              <a:rPr lang="en-US" b="1" dirty="0"/>
              <a:t> z </a:t>
            </a:r>
            <a:r>
              <a:rPr lang="en-US" b="1" dirty="0" err="1"/>
              <a:t>našich</a:t>
            </a:r>
            <a:r>
              <a:rPr lang="en-US" b="1" dirty="0"/>
              <a:t> </a:t>
            </a:r>
            <a:r>
              <a:rPr lang="en-US" b="1" dirty="0" err="1"/>
              <a:t>škol</a:t>
            </a:r>
            <a:r>
              <a:rPr lang="en-US" b="1" dirty="0"/>
              <a:t>. V </a:t>
            </a:r>
            <a:r>
              <a:rPr lang="en-US" b="1" dirty="0" err="1"/>
              <a:t>církvích</a:t>
            </a:r>
            <a:r>
              <a:rPr lang="en-US" b="1" dirty="0"/>
              <a:t> je </a:t>
            </a:r>
            <a:r>
              <a:rPr lang="en-US" b="1" dirty="0" err="1"/>
              <a:t>vynikající</a:t>
            </a:r>
            <a:r>
              <a:rPr lang="en-US" b="1" dirty="0"/>
              <a:t> </a:t>
            </a:r>
            <a:r>
              <a:rPr lang="en-US" b="1" dirty="0" err="1"/>
              <a:t>schopnost</a:t>
            </a:r>
            <a:r>
              <a:rPr lang="en-US" b="1" dirty="0"/>
              <a:t>, </a:t>
            </a:r>
            <a:r>
              <a:rPr lang="en-US" b="1" dirty="0" err="1"/>
              <a:t>kterou</a:t>
            </a:r>
            <a:r>
              <a:rPr lang="en-US" b="1" dirty="0"/>
              <a:t> je </a:t>
            </a:r>
            <a:r>
              <a:rPr lang="en-US" b="1" dirty="0" err="1"/>
              <a:t>třeba</a:t>
            </a:r>
            <a:r>
              <a:rPr lang="en-US" b="1" dirty="0"/>
              <a:t> </a:t>
            </a:r>
            <a:r>
              <a:rPr lang="en-US" b="1" dirty="0" err="1"/>
              <a:t>uvést</a:t>
            </a:r>
            <a:r>
              <a:rPr lang="en-US" b="1" dirty="0"/>
              <a:t> do </a:t>
            </a:r>
            <a:r>
              <a:rPr lang="en-US" b="1" dirty="0" err="1"/>
              <a:t>služby</a:t>
            </a:r>
            <a:r>
              <a:rPr lang="en-US" b="1" dirty="0"/>
              <a:t>.
</a:t>
            </a:r>
            <a:r>
              <a:rPr lang="en-US" b="1" dirty="0" err="1">
                <a:solidFill>
                  <a:srgbClr val="C00000"/>
                </a:solidFill>
              </a:rPr>
              <a:t>Jsou</a:t>
            </a:r>
            <a:r>
              <a:rPr lang="en-US" b="1" dirty="0">
                <a:solidFill>
                  <a:srgbClr val="C00000"/>
                </a:solidFill>
              </a:rPr>
              <a:t> </a:t>
            </a:r>
            <a:r>
              <a:rPr lang="en-US" b="1" dirty="0" err="1">
                <a:solidFill>
                  <a:srgbClr val="C00000"/>
                </a:solidFill>
              </a:rPr>
              <a:t>lidé</a:t>
            </a:r>
            <a:r>
              <a:rPr lang="en-US" b="1" dirty="0">
                <a:solidFill>
                  <a:srgbClr val="C00000"/>
                </a:solidFill>
              </a:rPr>
              <a:t>, </a:t>
            </a:r>
            <a:r>
              <a:rPr lang="en-US" b="1" dirty="0" err="1">
                <a:solidFill>
                  <a:srgbClr val="C00000"/>
                </a:solidFill>
              </a:rPr>
              <a:t>kteří</a:t>
            </a:r>
            <a:r>
              <a:rPr lang="en-US" b="1" dirty="0">
                <a:solidFill>
                  <a:srgbClr val="C00000"/>
                </a:solidFill>
              </a:rPr>
              <a:t> by </a:t>
            </a:r>
            <a:r>
              <a:rPr lang="en-US" b="1" dirty="0" err="1">
                <a:solidFill>
                  <a:srgbClr val="C00000"/>
                </a:solidFill>
              </a:rPr>
              <a:t>na</a:t>
            </a:r>
            <a:r>
              <a:rPr lang="en-US" b="1" dirty="0">
                <a:solidFill>
                  <a:srgbClr val="C00000"/>
                </a:solidFill>
              </a:rPr>
              <a:t> </a:t>
            </a:r>
            <a:r>
              <a:rPr lang="cs-CZ" b="1" dirty="0">
                <a:solidFill>
                  <a:srgbClr val="C00000"/>
                </a:solidFill>
              </a:rPr>
              <a:t>Boží</a:t>
            </a:r>
            <a:r>
              <a:rPr lang="en-US" b="1" dirty="0">
                <a:solidFill>
                  <a:srgbClr val="C00000"/>
                </a:solidFill>
              </a:rPr>
              <a:t> </a:t>
            </a:r>
            <a:r>
              <a:rPr lang="en-US" b="1" dirty="0" err="1">
                <a:solidFill>
                  <a:srgbClr val="C00000"/>
                </a:solidFill>
              </a:rPr>
              <a:t>vinici</a:t>
            </a:r>
            <a:r>
              <a:rPr lang="en-US" b="1" dirty="0">
                <a:solidFill>
                  <a:srgbClr val="C00000"/>
                </a:solidFill>
              </a:rPr>
              <a:t> </a:t>
            </a:r>
            <a:r>
              <a:rPr lang="en-US" b="1" dirty="0" err="1">
                <a:solidFill>
                  <a:srgbClr val="C00000"/>
                </a:solidFill>
              </a:rPr>
              <a:t>dobře</a:t>
            </a:r>
            <a:r>
              <a:rPr lang="en-US" b="1" dirty="0">
                <a:solidFill>
                  <a:srgbClr val="C00000"/>
                </a:solidFill>
              </a:rPr>
              <a:t> </a:t>
            </a:r>
            <a:r>
              <a:rPr lang="en-US" b="1" dirty="0" err="1">
                <a:solidFill>
                  <a:srgbClr val="C00000"/>
                </a:solidFill>
              </a:rPr>
              <a:t>sloužili</a:t>
            </a:r>
            <a:r>
              <a:rPr lang="en-US" b="1" dirty="0">
                <a:solidFill>
                  <a:srgbClr val="C00000"/>
                </a:solidFill>
              </a:rPr>
              <a:t>, ale </a:t>
            </a:r>
            <a:r>
              <a:rPr lang="en-US" b="1" dirty="0" err="1">
                <a:solidFill>
                  <a:srgbClr val="C00000"/>
                </a:solidFill>
              </a:rPr>
              <a:t>mnozí</a:t>
            </a:r>
            <a:r>
              <a:rPr lang="en-US" b="1" dirty="0">
                <a:solidFill>
                  <a:srgbClr val="C00000"/>
                </a:solidFill>
              </a:rPr>
              <a:t> </a:t>
            </a:r>
            <a:r>
              <a:rPr lang="en-US" b="1" dirty="0" err="1">
                <a:solidFill>
                  <a:srgbClr val="C00000"/>
                </a:solidFill>
              </a:rPr>
              <a:t>jsou</a:t>
            </a:r>
            <a:r>
              <a:rPr lang="en-US" b="1" dirty="0">
                <a:solidFill>
                  <a:srgbClr val="C00000"/>
                </a:solidFill>
              </a:rPr>
              <a:t> </a:t>
            </a:r>
            <a:r>
              <a:rPr lang="en-US" b="1" dirty="0" err="1">
                <a:solidFill>
                  <a:srgbClr val="C00000"/>
                </a:solidFill>
              </a:rPr>
              <a:t>příliš</a:t>
            </a:r>
            <a:r>
              <a:rPr lang="en-US" b="1" dirty="0">
                <a:solidFill>
                  <a:srgbClr val="C00000"/>
                </a:solidFill>
              </a:rPr>
              <a:t> </a:t>
            </a:r>
            <a:r>
              <a:rPr lang="en-US" b="1" dirty="0" err="1">
                <a:solidFill>
                  <a:srgbClr val="C00000"/>
                </a:solidFill>
              </a:rPr>
              <a:t>chudí</a:t>
            </a:r>
            <a:r>
              <a:rPr lang="en-US" b="1" dirty="0">
                <a:solidFill>
                  <a:srgbClr val="C00000"/>
                </a:solidFill>
              </a:rPr>
              <a:t> </a:t>
            </a:r>
            <a:r>
              <a:rPr lang="en-US" b="1" dirty="0" err="1">
                <a:solidFill>
                  <a:srgbClr val="C00000"/>
                </a:solidFill>
              </a:rPr>
              <a:t>na</a:t>
            </a:r>
            <a:r>
              <a:rPr lang="en-US" b="1" dirty="0">
                <a:solidFill>
                  <a:srgbClr val="C00000"/>
                </a:solidFill>
              </a:rPr>
              <a:t> to, aby bez </a:t>
            </a:r>
            <a:r>
              <a:rPr lang="en-US" b="1" dirty="0" err="1">
                <a:solidFill>
                  <a:srgbClr val="C00000"/>
                </a:solidFill>
              </a:rPr>
              <a:t>pomoci</a:t>
            </a:r>
            <a:r>
              <a:rPr lang="en-US" b="1" dirty="0">
                <a:solidFill>
                  <a:srgbClr val="C00000"/>
                </a:solidFill>
              </a:rPr>
              <a:t> </a:t>
            </a:r>
            <a:r>
              <a:rPr lang="en-US" b="1" dirty="0" err="1">
                <a:solidFill>
                  <a:srgbClr val="C00000"/>
                </a:solidFill>
              </a:rPr>
              <a:t>získali</a:t>
            </a:r>
            <a:r>
              <a:rPr lang="en-US" b="1" dirty="0">
                <a:solidFill>
                  <a:srgbClr val="C00000"/>
                </a:solidFill>
              </a:rPr>
              <a:t> </a:t>
            </a:r>
            <a:r>
              <a:rPr lang="en-US" b="1" dirty="0" err="1">
                <a:solidFill>
                  <a:srgbClr val="C00000"/>
                </a:solidFill>
              </a:rPr>
              <a:t>vzdělání</a:t>
            </a:r>
            <a:r>
              <a:rPr lang="en-US" b="1" dirty="0">
                <a:solidFill>
                  <a:srgbClr val="C00000"/>
                </a:solidFill>
              </a:rPr>
              <a:t>, </a:t>
            </a:r>
            <a:r>
              <a:rPr lang="en-US" b="1" dirty="0" err="1">
                <a:solidFill>
                  <a:srgbClr val="C00000"/>
                </a:solidFill>
              </a:rPr>
              <a:t>které</a:t>
            </a:r>
            <a:r>
              <a:rPr lang="en-US" b="1" dirty="0">
                <a:solidFill>
                  <a:srgbClr val="C00000"/>
                </a:solidFill>
              </a:rPr>
              <a:t> </a:t>
            </a:r>
            <a:r>
              <a:rPr lang="en-US" b="1" dirty="0" err="1">
                <a:solidFill>
                  <a:srgbClr val="C00000"/>
                </a:solidFill>
              </a:rPr>
              <a:t>potřebují</a:t>
            </a:r>
            <a:r>
              <a:rPr lang="en-US" b="1" dirty="0">
                <a:solidFill>
                  <a:srgbClr val="C00000"/>
                </a:solidFill>
              </a:rPr>
              <a:t>. </a:t>
            </a:r>
            <a:r>
              <a:rPr lang="en-US" b="1" dirty="0" err="1">
                <a:solidFill>
                  <a:srgbClr val="C00000"/>
                </a:solidFill>
              </a:rPr>
              <a:t>Církve</a:t>
            </a:r>
            <a:r>
              <a:rPr lang="en-US" b="1" dirty="0">
                <a:solidFill>
                  <a:srgbClr val="C00000"/>
                </a:solidFill>
              </a:rPr>
              <a:t> by </a:t>
            </a:r>
            <a:r>
              <a:rPr lang="en-US" b="1" dirty="0" err="1">
                <a:solidFill>
                  <a:srgbClr val="C00000"/>
                </a:solidFill>
              </a:rPr>
              <a:t>měly</a:t>
            </a:r>
            <a:r>
              <a:rPr lang="en-US" b="1" dirty="0">
                <a:solidFill>
                  <a:srgbClr val="C00000"/>
                </a:solidFill>
              </a:rPr>
              <a:t> </a:t>
            </a:r>
            <a:r>
              <a:rPr lang="en-US" b="1" dirty="0" err="1">
                <a:solidFill>
                  <a:srgbClr val="C00000"/>
                </a:solidFill>
              </a:rPr>
              <a:t>pociťovat</a:t>
            </a:r>
            <a:r>
              <a:rPr lang="en-US" b="1" dirty="0">
                <a:solidFill>
                  <a:srgbClr val="C00000"/>
                </a:solidFill>
              </a:rPr>
              <a:t> </a:t>
            </a:r>
            <a:r>
              <a:rPr lang="en-US" b="1" dirty="0" err="1">
                <a:solidFill>
                  <a:srgbClr val="C00000"/>
                </a:solidFill>
              </a:rPr>
              <a:t>privilegium</a:t>
            </a:r>
            <a:r>
              <a:rPr lang="en-US" b="1" dirty="0">
                <a:solidFill>
                  <a:srgbClr val="C00000"/>
                </a:solidFill>
              </a:rPr>
              <a:t> </a:t>
            </a:r>
            <a:r>
              <a:rPr lang="en-US" b="1" dirty="0" err="1">
                <a:solidFill>
                  <a:srgbClr val="C00000"/>
                </a:solidFill>
              </a:rPr>
              <a:t>podílet</a:t>
            </a:r>
            <a:r>
              <a:rPr lang="en-US" b="1" dirty="0">
                <a:solidFill>
                  <a:srgbClr val="C00000"/>
                </a:solidFill>
              </a:rPr>
              <a:t> se </a:t>
            </a:r>
            <a:r>
              <a:rPr lang="en-US" b="1" dirty="0" err="1">
                <a:solidFill>
                  <a:srgbClr val="C00000"/>
                </a:solidFill>
              </a:rPr>
              <a:t>na</a:t>
            </a:r>
            <a:r>
              <a:rPr lang="en-US" b="1" dirty="0">
                <a:solidFill>
                  <a:srgbClr val="C00000"/>
                </a:solidFill>
              </a:rPr>
              <a:t> </a:t>
            </a:r>
            <a:r>
              <a:rPr lang="en-US" b="1" dirty="0" err="1">
                <a:solidFill>
                  <a:srgbClr val="C00000"/>
                </a:solidFill>
              </a:rPr>
              <a:t>úhradě</a:t>
            </a:r>
            <a:r>
              <a:rPr lang="en-US" b="1" dirty="0">
                <a:solidFill>
                  <a:srgbClr val="C00000"/>
                </a:solidFill>
              </a:rPr>
              <a:t> </a:t>
            </a:r>
            <a:r>
              <a:rPr lang="en-US" b="1" dirty="0" err="1">
                <a:solidFill>
                  <a:srgbClr val="C00000"/>
                </a:solidFill>
              </a:rPr>
              <a:t>výdajů</a:t>
            </a:r>
            <a:r>
              <a:rPr lang="en-US" b="1" dirty="0">
                <a:solidFill>
                  <a:srgbClr val="C00000"/>
                </a:solidFill>
              </a:rPr>
              <a:t> </a:t>
            </a:r>
            <a:r>
              <a:rPr lang="cs-CZ" b="1" dirty="0">
                <a:solidFill>
                  <a:srgbClr val="C00000"/>
                </a:solidFill>
              </a:rPr>
              <a:t>pro</a:t>
            </a:r>
            <a:r>
              <a:rPr lang="en-US" b="1" dirty="0">
                <a:solidFill>
                  <a:srgbClr val="C00000"/>
                </a:solidFill>
              </a:rPr>
              <a:t> </a:t>
            </a:r>
            <a:r>
              <a:rPr lang="en-US" b="1" dirty="0" err="1">
                <a:solidFill>
                  <a:srgbClr val="C00000"/>
                </a:solidFill>
              </a:rPr>
              <a:t>takové</a:t>
            </a:r>
            <a:r>
              <a:rPr lang="cs-CZ" b="1" dirty="0">
                <a:solidFill>
                  <a:srgbClr val="C00000"/>
                </a:solidFill>
              </a:rPr>
              <a:t> členy.</a:t>
            </a:r>
            <a:endParaRPr lang="es-ES" b="1" dirty="0"/>
          </a:p>
          <a:p>
            <a:r>
              <a:rPr lang="en-US" b="1" dirty="0" err="1"/>
              <a:t>Ti</a:t>
            </a:r>
            <a:r>
              <a:rPr lang="en-US" b="1" dirty="0"/>
              <a:t>, </a:t>
            </a:r>
            <a:r>
              <a:rPr lang="en-US" b="1" dirty="0" err="1"/>
              <a:t>kteří</a:t>
            </a:r>
            <a:r>
              <a:rPr lang="en-US" b="1" dirty="0"/>
              <a:t> </a:t>
            </a:r>
            <a:r>
              <a:rPr lang="en-US" b="1" dirty="0" err="1"/>
              <a:t>mají</a:t>
            </a:r>
            <a:r>
              <a:rPr lang="en-US" b="1" dirty="0"/>
              <a:t> </a:t>
            </a:r>
            <a:r>
              <a:rPr lang="en-US" b="1" dirty="0" err="1"/>
              <a:t>pravdu</a:t>
            </a:r>
            <a:r>
              <a:rPr lang="en-US" b="1" dirty="0"/>
              <a:t> </a:t>
            </a:r>
            <a:r>
              <a:rPr lang="en-US" b="1" dirty="0" err="1"/>
              <a:t>ve</a:t>
            </a:r>
            <a:r>
              <a:rPr lang="en-US" b="1" dirty="0"/>
              <a:t> </a:t>
            </a:r>
            <a:r>
              <a:rPr lang="en-US" b="1" dirty="0" err="1"/>
              <a:t>svých</a:t>
            </a:r>
            <a:r>
              <a:rPr lang="en-US" b="1" dirty="0"/>
              <a:t> </a:t>
            </a:r>
            <a:r>
              <a:rPr lang="en-US" b="1" dirty="0" err="1"/>
              <a:t>srdcích</a:t>
            </a:r>
            <a:r>
              <a:rPr lang="en-US" b="1" dirty="0"/>
              <a:t>, </a:t>
            </a:r>
            <a:r>
              <a:rPr lang="en-US" b="1" dirty="0" err="1"/>
              <a:t>jsou</a:t>
            </a:r>
            <a:r>
              <a:rPr lang="en-US" b="1" dirty="0"/>
              <a:t> </a:t>
            </a:r>
            <a:r>
              <a:rPr lang="en-US" b="1" dirty="0" err="1"/>
              <a:t>vždy</a:t>
            </a:r>
            <a:r>
              <a:rPr lang="en-US" b="1" dirty="0"/>
              <a:t> </a:t>
            </a:r>
            <a:r>
              <a:rPr lang="en-US" b="1" dirty="0" err="1"/>
              <a:t>otevření</a:t>
            </a:r>
            <a:r>
              <a:rPr lang="en-US" b="1" dirty="0"/>
              <a:t> a </a:t>
            </a:r>
            <a:r>
              <a:rPr lang="en-US" b="1" dirty="0" err="1"/>
              <a:t>pomáhají</a:t>
            </a:r>
            <a:r>
              <a:rPr lang="en-US" b="1" dirty="0"/>
              <a:t> tam, </a:t>
            </a:r>
            <a:r>
              <a:rPr lang="en-US" b="1" dirty="0" err="1"/>
              <a:t>kde</a:t>
            </a:r>
            <a:r>
              <a:rPr lang="en-US" b="1" dirty="0"/>
              <a:t> je to </a:t>
            </a:r>
            <a:r>
              <a:rPr lang="en-US" b="1" dirty="0" err="1"/>
              <a:t>nutné</a:t>
            </a:r>
            <a:r>
              <a:rPr lang="en-US" b="1" dirty="0"/>
              <a:t>. </a:t>
            </a:r>
            <a:r>
              <a:rPr lang="en-US" b="1" dirty="0" err="1"/>
              <a:t>Vedou</a:t>
            </a:r>
            <a:r>
              <a:rPr lang="en-US" b="1" dirty="0"/>
              <a:t> a </a:t>
            </a:r>
            <a:r>
              <a:rPr lang="en-US" b="1" dirty="0" err="1"/>
              <a:t>ostatní</a:t>
            </a:r>
            <a:r>
              <a:rPr lang="en-US" b="1" dirty="0"/>
              <a:t> </a:t>
            </a:r>
            <a:r>
              <a:rPr lang="en-US" b="1" dirty="0" err="1"/>
              <a:t>napodobují</a:t>
            </a:r>
            <a:r>
              <a:rPr lang="en-US" b="1" dirty="0"/>
              <a:t> </a:t>
            </a:r>
            <a:r>
              <a:rPr lang="en-US" b="1" dirty="0" err="1"/>
              <a:t>jejich</a:t>
            </a:r>
            <a:r>
              <a:rPr lang="en-US" b="1" dirty="0"/>
              <a:t> </a:t>
            </a:r>
            <a:r>
              <a:rPr lang="en-US" b="1" dirty="0" err="1"/>
              <a:t>příklad</a:t>
            </a:r>
            <a:r>
              <a:rPr lang="en-US" b="1" dirty="0"/>
              <a:t>. </a:t>
            </a:r>
            <a:r>
              <a:rPr lang="en-US" b="1" dirty="0" err="1"/>
              <a:t>Jsou</a:t>
            </a:r>
            <a:r>
              <a:rPr lang="en-US" b="1" dirty="0"/>
              <a:t>-li </a:t>
            </a:r>
            <a:r>
              <a:rPr lang="en-US" b="1" dirty="0" err="1"/>
              <a:t>někteří</a:t>
            </a:r>
            <a:r>
              <a:rPr lang="en-US" b="1" dirty="0"/>
              <a:t>, </a:t>
            </a:r>
            <a:r>
              <a:rPr lang="en-US" b="1" dirty="0" err="1"/>
              <a:t>kteří</a:t>
            </a:r>
            <a:r>
              <a:rPr lang="en-US" b="1" dirty="0"/>
              <a:t> by </a:t>
            </a:r>
            <a:r>
              <a:rPr lang="en-US" b="1" dirty="0" err="1"/>
              <a:t>měli</a:t>
            </a:r>
            <a:r>
              <a:rPr lang="en-US" b="1" dirty="0"/>
              <a:t> </a:t>
            </a:r>
            <a:r>
              <a:rPr lang="en-US" b="1" dirty="0" err="1"/>
              <a:t>mít</a:t>
            </a:r>
            <a:r>
              <a:rPr lang="en-US" b="1" dirty="0"/>
              <a:t> </a:t>
            </a:r>
            <a:r>
              <a:rPr lang="en-US" b="1" dirty="0" err="1"/>
              <a:t>prospěch</a:t>
            </a:r>
            <a:r>
              <a:rPr lang="en-US" b="1" dirty="0"/>
              <a:t> ze </a:t>
            </a:r>
            <a:r>
              <a:rPr lang="en-US" b="1" dirty="0" err="1"/>
              <a:t>školy</a:t>
            </a:r>
            <a:r>
              <a:rPr lang="en-US" b="1" dirty="0"/>
              <a:t>, ale </a:t>
            </a:r>
            <a:r>
              <a:rPr lang="en-US" b="1" dirty="0" err="1"/>
              <a:t>nemohou</a:t>
            </a:r>
            <a:r>
              <a:rPr lang="en-US" b="1" dirty="0"/>
              <a:t> </a:t>
            </a:r>
            <a:r>
              <a:rPr lang="en-US" b="1" dirty="0" err="1"/>
              <a:t>zaplatit</a:t>
            </a:r>
            <a:r>
              <a:rPr lang="en-US" b="1" dirty="0"/>
              <a:t> </a:t>
            </a:r>
            <a:r>
              <a:rPr lang="en-US" b="1" dirty="0" err="1"/>
              <a:t>plnou</a:t>
            </a:r>
            <a:r>
              <a:rPr lang="en-US" b="1" dirty="0"/>
              <a:t> </a:t>
            </a:r>
            <a:r>
              <a:rPr lang="en-US" b="1" dirty="0" err="1"/>
              <a:t>cenu</a:t>
            </a:r>
            <a:r>
              <a:rPr lang="en-US" b="1" dirty="0"/>
              <a:t> za </a:t>
            </a:r>
            <a:r>
              <a:rPr lang="en-US" b="1" dirty="0" err="1"/>
              <a:t>své</a:t>
            </a:r>
            <a:r>
              <a:rPr lang="en-US" b="1" dirty="0"/>
              <a:t> </a:t>
            </a:r>
            <a:r>
              <a:rPr lang="en-US" b="1" dirty="0" err="1"/>
              <a:t>školné</a:t>
            </a:r>
            <a:r>
              <a:rPr lang="en-US" b="1" dirty="0"/>
              <a:t>, </a:t>
            </a:r>
            <a:r>
              <a:rPr lang="en-US" b="1" dirty="0" err="1"/>
              <a:t>nechť</a:t>
            </a:r>
            <a:r>
              <a:rPr lang="en-US" b="1" dirty="0"/>
              <a:t> </a:t>
            </a:r>
            <a:r>
              <a:rPr lang="en-US" b="1" dirty="0" err="1"/>
              <a:t>církve</a:t>
            </a:r>
            <a:r>
              <a:rPr lang="en-US" b="1" dirty="0"/>
              <a:t> </a:t>
            </a:r>
            <a:r>
              <a:rPr lang="en-US" b="1" dirty="0" err="1"/>
              <a:t>ukáží</a:t>
            </a:r>
            <a:r>
              <a:rPr lang="en-US" b="1" dirty="0"/>
              <a:t> </a:t>
            </a:r>
            <a:r>
              <a:rPr lang="en-US" b="1" dirty="0" err="1"/>
              <a:t>svou</a:t>
            </a:r>
            <a:r>
              <a:rPr lang="en-US" b="1" dirty="0"/>
              <a:t> </a:t>
            </a:r>
            <a:r>
              <a:rPr lang="en-US" b="1" dirty="0" err="1"/>
              <a:t>štědrost</a:t>
            </a:r>
            <a:r>
              <a:rPr lang="en-US" b="1" dirty="0"/>
              <a:t> </a:t>
            </a:r>
            <a:r>
              <a:rPr lang="en-US" b="1" dirty="0" err="1"/>
              <a:t>tím</a:t>
            </a:r>
            <a:r>
              <a:rPr lang="en-US" b="1" dirty="0"/>
              <a:t>, </a:t>
            </a:r>
            <a:r>
              <a:rPr lang="en-US" b="1" dirty="0" err="1"/>
              <a:t>že</a:t>
            </a:r>
            <a:r>
              <a:rPr lang="en-US" b="1" dirty="0"/>
              <a:t> </a:t>
            </a:r>
            <a:r>
              <a:rPr lang="en-US" b="1" dirty="0" err="1"/>
              <a:t>jim</a:t>
            </a:r>
            <a:r>
              <a:rPr lang="en-US" b="1" dirty="0"/>
              <a:t> </a:t>
            </a:r>
            <a:r>
              <a:rPr lang="en-US" b="1" dirty="0" err="1"/>
              <a:t>pomohou</a:t>
            </a:r>
            <a:r>
              <a:rPr lang="en-US" b="1" dirty="0"/>
              <a:t>. </a:t>
            </a:r>
            <a:r>
              <a:rPr lang="cs-CZ" b="1" dirty="0"/>
              <a:t>                                                                                                    EGW: </a:t>
            </a:r>
            <a:r>
              <a:rPr lang="en-US" b="1" dirty="0"/>
              <a:t>Counsels to Parents, Teachers, and Students</a:t>
            </a:r>
            <a:r>
              <a:rPr lang="cs-CZ" b="1" dirty="0"/>
              <a:t> strana</a:t>
            </a:r>
            <a:r>
              <a:rPr lang="en-US" b="1" dirty="0"/>
              <a:t> 69</a:t>
            </a:r>
            <a:r>
              <a:rPr lang="es-ES" b="1" dirty="0"/>
              <a:t>.</a:t>
            </a:r>
          </a:p>
        </p:txBody>
      </p:sp>
      <p:sp>
        <p:nvSpPr>
          <p:cNvPr id="8" name="CuadroTexto 7">
            <a:extLst>
              <a:ext uri="{FF2B5EF4-FFF2-40B4-BE49-F238E27FC236}">
                <a16:creationId xmlns:a16="http://schemas.microsoft.com/office/drawing/2014/main" id="{F8FAC849-05C6-41F5-56FB-966FCCC0B205}"/>
              </a:ext>
            </a:extLst>
          </p:cNvPr>
          <p:cNvSpPr txBox="1"/>
          <p:nvPr/>
        </p:nvSpPr>
        <p:spPr>
          <a:xfrm>
            <a:off x="4372821" y="333142"/>
            <a:ext cx="3548643" cy="2308324"/>
          </a:xfrm>
          <a:prstGeom prst="rect">
            <a:avLst/>
          </a:prstGeom>
          <a:noFill/>
        </p:spPr>
        <p:txBody>
          <a:bodyPr wrap="square">
            <a:spAutoFit/>
          </a:bodyPr>
          <a:lstStyle/>
          <a:p>
            <a:r>
              <a:rPr lang="en-US" b="1" dirty="0" err="1"/>
              <a:t>Pán</a:t>
            </a:r>
            <a:r>
              <a:rPr lang="en-US" b="1" dirty="0"/>
              <a:t> </a:t>
            </a:r>
            <a:r>
              <a:rPr lang="en-US" b="1" dirty="0" err="1"/>
              <a:t>použije</a:t>
            </a:r>
            <a:r>
              <a:rPr lang="en-US" b="1" dirty="0"/>
              <a:t> </a:t>
            </a:r>
            <a:r>
              <a:rPr lang="en-US" b="1" dirty="0" err="1"/>
              <a:t>církevní</a:t>
            </a:r>
            <a:r>
              <a:rPr lang="en-US" b="1" dirty="0"/>
              <a:t> </a:t>
            </a:r>
            <a:r>
              <a:rPr lang="en-US" b="1" dirty="0" err="1"/>
              <a:t>školu</a:t>
            </a:r>
            <a:r>
              <a:rPr lang="en-US" b="1" dirty="0"/>
              <a:t> </a:t>
            </a:r>
            <a:r>
              <a:rPr lang="en-US" b="1" dirty="0" err="1"/>
              <a:t>jako</a:t>
            </a:r>
            <a:r>
              <a:rPr lang="en-US" b="1" dirty="0"/>
              <a:t> </a:t>
            </a:r>
            <a:r>
              <a:rPr lang="en-US" b="1" dirty="0" err="1"/>
              <a:t>pomůcku</a:t>
            </a:r>
            <a:r>
              <a:rPr lang="en-US" b="1" dirty="0"/>
              <a:t> </a:t>
            </a:r>
            <a:r>
              <a:rPr lang="en-US" b="1" dirty="0" err="1"/>
              <a:t>rodičům</a:t>
            </a:r>
            <a:r>
              <a:rPr lang="en-US" b="1" dirty="0"/>
              <a:t> </a:t>
            </a:r>
            <a:r>
              <a:rPr lang="en-US" b="1" dirty="0" err="1"/>
              <a:t>při</a:t>
            </a:r>
            <a:r>
              <a:rPr lang="en-US" b="1" dirty="0"/>
              <a:t> </a:t>
            </a:r>
            <a:r>
              <a:rPr lang="en-US" b="1" dirty="0" err="1"/>
              <a:t>výchově</a:t>
            </a:r>
            <a:r>
              <a:rPr lang="en-US" b="1" dirty="0"/>
              <a:t> a </a:t>
            </a:r>
            <a:r>
              <a:rPr lang="en-US" b="1" dirty="0" err="1"/>
              <a:t>přípravě</a:t>
            </a:r>
            <a:r>
              <a:rPr lang="en-US" b="1" dirty="0"/>
              <a:t> </a:t>
            </a:r>
            <a:r>
              <a:rPr lang="en-US" b="1" dirty="0" err="1"/>
              <a:t>jejich</a:t>
            </a:r>
            <a:r>
              <a:rPr lang="en-US" b="1" dirty="0"/>
              <a:t> </a:t>
            </a:r>
            <a:r>
              <a:rPr lang="en-US" b="1" dirty="0" err="1"/>
              <a:t>dětí</a:t>
            </a:r>
            <a:r>
              <a:rPr lang="en-US" b="1" dirty="0"/>
              <a:t> </a:t>
            </a:r>
            <a:r>
              <a:rPr lang="en-US" b="1" dirty="0" err="1"/>
              <a:t>na</a:t>
            </a:r>
            <a:r>
              <a:rPr lang="en-US" b="1" dirty="0"/>
              <a:t> </a:t>
            </a:r>
            <a:r>
              <a:rPr lang="en-US" b="1" dirty="0" err="1"/>
              <a:t>dobu</a:t>
            </a:r>
            <a:r>
              <a:rPr lang="en-US" b="1" dirty="0"/>
              <a:t>, </a:t>
            </a:r>
            <a:r>
              <a:rPr lang="en-US" b="1" dirty="0" err="1"/>
              <a:t>která</a:t>
            </a:r>
            <a:r>
              <a:rPr lang="en-US" b="1" dirty="0"/>
              <a:t> je </a:t>
            </a:r>
            <a:r>
              <a:rPr lang="en-US" b="1" dirty="0" err="1"/>
              <a:t>před</a:t>
            </a:r>
            <a:r>
              <a:rPr lang="en-US" b="1" dirty="0"/>
              <a:t> </a:t>
            </a:r>
            <a:r>
              <a:rPr lang="en-US" b="1" dirty="0" err="1"/>
              <a:t>námi</a:t>
            </a:r>
            <a:r>
              <a:rPr lang="en-US" b="1" dirty="0"/>
              <a:t>. </a:t>
            </a:r>
            <a:r>
              <a:rPr lang="en-US" b="1" dirty="0" err="1">
                <a:solidFill>
                  <a:srgbClr val="C00000"/>
                </a:solidFill>
              </a:rPr>
              <a:t>Nechť</a:t>
            </a:r>
            <a:r>
              <a:rPr lang="en-US" b="1" dirty="0">
                <a:solidFill>
                  <a:srgbClr val="C00000"/>
                </a:solidFill>
              </a:rPr>
              <a:t> se </a:t>
            </a:r>
            <a:r>
              <a:rPr lang="en-US" b="1" dirty="0" err="1">
                <a:solidFill>
                  <a:srgbClr val="C00000"/>
                </a:solidFill>
              </a:rPr>
              <a:t>tedy</a:t>
            </a:r>
            <a:r>
              <a:rPr lang="en-US" b="1" dirty="0">
                <a:solidFill>
                  <a:srgbClr val="C00000"/>
                </a:solidFill>
              </a:rPr>
              <a:t> </a:t>
            </a:r>
            <a:r>
              <a:rPr lang="en-US" b="1" dirty="0" err="1">
                <a:solidFill>
                  <a:srgbClr val="C00000"/>
                </a:solidFill>
              </a:rPr>
              <a:t>církev</a:t>
            </a:r>
            <a:r>
              <a:rPr lang="en-US" b="1" dirty="0">
                <a:solidFill>
                  <a:srgbClr val="C00000"/>
                </a:solidFill>
              </a:rPr>
              <a:t> </a:t>
            </a:r>
            <a:r>
              <a:rPr lang="en-US" b="1" dirty="0" err="1">
                <a:solidFill>
                  <a:srgbClr val="C00000"/>
                </a:solidFill>
              </a:rPr>
              <a:t>vážně</a:t>
            </a:r>
            <a:r>
              <a:rPr lang="en-US" b="1" dirty="0">
                <a:solidFill>
                  <a:srgbClr val="C00000"/>
                </a:solidFill>
              </a:rPr>
              <a:t> </a:t>
            </a:r>
            <a:r>
              <a:rPr lang="en-US" b="1" dirty="0" err="1">
                <a:solidFill>
                  <a:srgbClr val="C00000"/>
                </a:solidFill>
              </a:rPr>
              <a:t>chopí</a:t>
            </a:r>
            <a:r>
              <a:rPr lang="en-US" b="1" dirty="0">
                <a:solidFill>
                  <a:srgbClr val="C00000"/>
                </a:solidFill>
              </a:rPr>
              <a:t> </a:t>
            </a:r>
            <a:r>
              <a:rPr lang="en-US" b="1" dirty="0" err="1">
                <a:solidFill>
                  <a:srgbClr val="C00000"/>
                </a:solidFill>
              </a:rPr>
              <a:t>školního</a:t>
            </a:r>
            <a:r>
              <a:rPr lang="en-US" b="1" dirty="0">
                <a:solidFill>
                  <a:srgbClr val="C00000"/>
                </a:solidFill>
              </a:rPr>
              <a:t> </a:t>
            </a:r>
            <a:r>
              <a:rPr lang="en-US" b="1" dirty="0" err="1">
                <a:solidFill>
                  <a:srgbClr val="C00000"/>
                </a:solidFill>
              </a:rPr>
              <a:t>díla</a:t>
            </a:r>
            <a:r>
              <a:rPr lang="en-US" b="1" dirty="0">
                <a:solidFill>
                  <a:srgbClr val="C00000"/>
                </a:solidFill>
              </a:rPr>
              <a:t> a </a:t>
            </a:r>
            <a:r>
              <a:rPr lang="en-US" b="1" dirty="0" err="1">
                <a:solidFill>
                  <a:srgbClr val="C00000"/>
                </a:solidFill>
              </a:rPr>
              <a:t>učiní</a:t>
            </a:r>
            <a:r>
              <a:rPr lang="en-US" b="1" dirty="0">
                <a:solidFill>
                  <a:srgbClr val="C00000"/>
                </a:solidFill>
              </a:rPr>
              <a:t> ho </a:t>
            </a:r>
            <a:r>
              <a:rPr lang="en-US" b="1" dirty="0" err="1">
                <a:solidFill>
                  <a:srgbClr val="C00000"/>
                </a:solidFill>
              </a:rPr>
              <a:t>tím</a:t>
            </a:r>
            <a:r>
              <a:rPr lang="en-US" b="1" dirty="0">
                <a:solidFill>
                  <a:srgbClr val="C00000"/>
                </a:solidFill>
              </a:rPr>
              <a:t>, </a:t>
            </a:r>
            <a:r>
              <a:rPr lang="en-US" b="1" dirty="0" err="1">
                <a:solidFill>
                  <a:srgbClr val="C00000"/>
                </a:solidFill>
              </a:rPr>
              <a:t>čím</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Pán</a:t>
            </a:r>
            <a:r>
              <a:rPr lang="en-US" b="1" dirty="0">
                <a:solidFill>
                  <a:srgbClr val="C00000"/>
                </a:solidFill>
              </a:rPr>
              <a:t> </a:t>
            </a:r>
            <a:r>
              <a:rPr lang="en-US" b="1" dirty="0" err="1">
                <a:solidFill>
                  <a:srgbClr val="C00000"/>
                </a:solidFill>
              </a:rPr>
              <a:t>přeje</a:t>
            </a:r>
            <a:r>
              <a:rPr lang="en-US" b="1" dirty="0">
                <a:solidFill>
                  <a:srgbClr val="C00000"/>
                </a:solidFill>
              </a:rPr>
              <a:t>, aby </a:t>
            </a:r>
            <a:r>
              <a:rPr lang="en-US" b="1" dirty="0" err="1">
                <a:solidFill>
                  <a:srgbClr val="C00000"/>
                </a:solidFill>
              </a:rPr>
              <a:t>byl</a:t>
            </a:r>
            <a:r>
              <a:rPr lang="en-US" b="1" dirty="0">
                <a:solidFill>
                  <a:srgbClr val="C00000"/>
                </a:solidFill>
              </a:rPr>
              <a:t>.</a:t>
            </a:r>
            <a:r>
              <a:rPr lang="cs-CZ" b="1" dirty="0">
                <a:solidFill>
                  <a:srgbClr val="C00000"/>
                </a:solidFill>
              </a:rPr>
              <a:t>  </a:t>
            </a:r>
            <a:r>
              <a:rPr lang="cs-CZ" b="1" dirty="0"/>
              <a:t>EGW: </a:t>
            </a:r>
            <a:r>
              <a:rPr lang="en-US" b="1" dirty="0"/>
              <a:t>Counsels to Parents, Teachers, and Students</a:t>
            </a:r>
            <a:r>
              <a:rPr lang="cs-CZ" b="1" dirty="0"/>
              <a:t> strana</a:t>
            </a:r>
            <a:r>
              <a:rPr lang="en-US" b="1" dirty="0"/>
              <a:t> 167</a:t>
            </a:r>
            <a:r>
              <a:rPr lang="es-ES" b="1" dirty="0"/>
              <a:t>.</a:t>
            </a:r>
          </a:p>
        </p:txBody>
      </p:sp>
      <p:pic>
        <p:nvPicPr>
          <p:cNvPr id="4" name="Imagen 3" descr="Tienda con ventanas grandes y letras de colores&#10;&#10;Descripción generada automáticamente con confianza media">
            <a:extLst>
              <a:ext uri="{FF2B5EF4-FFF2-40B4-BE49-F238E27FC236}">
                <a16:creationId xmlns:a16="http://schemas.microsoft.com/office/drawing/2014/main" id="{D39CA68A-31DD-6BAE-91D4-BFB447416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482" y="960090"/>
            <a:ext cx="3969090" cy="1878166"/>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pic>
        <p:nvPicPr>
          <p:cNvPr id="7" name="Imagen 6" descr="Un grupo de personas en un salón de clases&#10;&#10;Descripción generada automáticamente">
            <a:extLst>
              <a:ext uri="{FF2B5EF4-FFF2-40B4-BE49-F238E27FC236}">
                <a16:creationId xmlns:a16="http://schemas.microsoft.com/office/drawing/2014/main" id="{86A28974-BC8A-487D-2053-CC4BECCE3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49" y="263986"/>
            <a:ext cx="3964908" cy="2600438"/>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E134BBBB-0B40-D332-D9F6-2D5B04B798F9}"/>
              </a:ext>
            </a:extLst>
          </p:cNvPr>
          <p:cNvPicPr>
            <a:picLocks noChangeAspect="1"/>
          </p:cNvPicPr>
          <p:nvPr/>
        </p:nvPicPr>
        <p:blipFill rotWithShape="1">
          <a:blip r:embed="rId6"/>
          <a:srcRect l="23393" r="33978"/>
          <a:stretch/>
        </p:blipFill>
        <p:spPr>
          <a:xfrm>
            <a:off x="310549" y="3179533"/>
            <a:ext cx="3295291" cy="3432251"/>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6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out)">
                                      <p:cBhvr>
                                        <p:cTn id="17" dur="500"/>
                                        <p:tgtEl>
                                          <p:spTgt spid="7"/>
                                        </p:tgtEl>
                                      </p:cBhvr>
                                    </p:animEffect>
                                  </p:childTnLst>
                                </p:cTn>
                              </p:par>
                              <p:par>
                                <p:cTn id="18" presetID="8" presetClass="entr" presetSubtype="3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amond(out)">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amond(out)">
                                      <p:cBhvr>
                                        <p:cTn id="29" dur="500"/>
                                        <p:tgtEl>
                                          <p:spTgt spid="12"/>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470AC96-5DAD-B389-467D-B3F1B6E3A628}"/>
              </a:ext>
            </a:extLst>
          </p:cNvPr>
          <p:cNvSpPr txBox="1"/>
          <p:nvPr/>
        </p:nvSpPr>
        <p:spPr>
          <a:xfrm>
            <a:off x="366939" y="294161"/>
            <a:ext cx="7552110" cy="2308324"/>
          </a:xfrm>
          <a:prstGeom prst="rect">
            <a:avLst/>
          </a:prstGeom>
          <a:noFill/>
        </p:spPr>
        <p:txBody>
          <a:bodyPr wrap="square">
            <a:spAutoFit/>
          </a:bodyPr>
          <a:lstStyle/>
          <a:p>
            <a:r>
              <a:rPr lang="en-US" b="1" dirty="0" err="1"/>
              <a:t>Rodiče</a:t>
            </a:r>
            <a:r>
              <a:rPr lang="en-US" b="1" dirty="0"/>
              <a:t> by </a:t>
            </a:r>
            <a:r>
              <a:rPr lang="en-US" b="1" dirty="0" err="1"/>
              <a:t>měli</a:t>
            </a:r>
            <a:r>
              <a:rPr lang="en-US" b="1" dirty="0"/>
              <a:t> </a:t>
            </a:r>
            <a:r>
              <a:rPr lang="en-US" b="1" dirty="0" err="1"/>
              <a:t>pamatovat</a:t>
            </a:r>
            <a:r>
              <a:rPr lang="en-US" b="1" dirty="0"/>
              <a:t> </a:t>
            </a:r>
            <a:r>
              <a:rPr lang="en-US" b="1" dirty="0" err="1"/>
              <a:t>na</a:t>
            </a:r>
            <a:r>
              <a:rPr lang="en-US" b="1" dirty="0"/>
              <a:t> to, </a:t>
            </a:r>
            <a:r>
              <a:rPr lang="en-US" b="1" dirty="0" err="1"/>
              <a:t>že</a:t>
            </a:r>
            <a:r>
              <a:rPr lang="en-US" b="1" dirty="0"/>
              <a:t> </a:t>
            </a:r>
            <a:r>
              <a:rPr lang="en-US" b="1" dirty="0" err="1"/>
              <a:t>práce</a:t>
            </a:r>
            <a:r>
              <a:rPr lang="en-US" b="1" dirty="0"/>
              <a:t> </a:t>
            </a:r>
            <a:r>
              <a:rPr lang="en-US" b="1" dirty="0" err="1"/>
              <a:t>církevní</a:t>
            </a:r>
            <a:r>
              <a:rPr lang="en-US" b="1" dirty="0"/>
              <a:t> </a:t>
            </a:r>
            <a:r>
              <a:rPr lang="en-US" b="1" dirty="0" err="1"/>
              <a:t>školy</a:t>
            </a:r>
            <a:r>
              <a:rPr lang="en-US" b="1" dirty="0"/>
              <a:t> </a:t>
            </a:r>
            <a:r>
              <a:rPr lang="cs-CZ" b="1" dirty="0"/>
              <a:t>bude</a:t>
            </a:r>
            <a:r>
              <a:rPr lang="en-US" b="1" dirty="0"/>
              <a:t> </a:t>
            </a:r>
            <a:r>
              <a:rPr lang="en-US" b="1" dirty="0" err="1"/>
              <a:t>mnohem</a:t>
            </a:r>
            <a:r>
              <a:rPr lang="en-US" b="1" dirty="0"/>
              <a:t> </a:t>
            </a:r>
            <a:r>
              <a:rPr lang="cs-CZ" b="1" dirty="0"/>
              <a:t>efektivnější tehdy</a:t>
            </a:r>
            <a:r>
              <a:rPr lang="en-US" b="1" dirty="0"/>
              <a:t>, </a:t>
            </a:r>
            <a:r>
              <a:rPr lang="en-US" b="1" dirty="0" err="1"/>
              <a:t>pokud</a:t>
            </a:r>
            <a:r>
              <a:rPr lang="en-US" b="1" dirty="0"/>
              <a:t> </a:t>
            </a:r>
            <a:r>
              <a:rPr lang="en-US" b="1" dirty="0" err="1"/>
              <a:t>si</a:t>
            </a:r>
            <a:r>
              <a:rPr lang="en-US" b="1" dirty="0"/>
              <a:t> </a:t>
            </a:r>
            <a:r>
              <a:rPr lang="en-US" b="1" dirty="0" err="1"/>
              <a:t>sami</a:t>
            </a:r>
            <a:r>
              <a:rPr lang="en-US" b="1" dirty="0"/>
              <a:t> </a:t>
            </a:r>
            <a:r>
              <a:rPr lang="en-US" b="1" dirty="0" err="1"/>
              <a:t>uvědomí</a:t>
            </a:r>
            <a:r>
              <a:rPr lang="en-US" b="1" dirty="0"/>
              <a:t> </a:t>
            </a:r>
            <a:r>
              <a:rPr lang="en-US" b="1" dirty="0" err="1"/>
              <a:t>výhody</a:t>
            </a:r>
            <a:r>
              <a:rPr lang="en-US" b="1" dirty="0"/>
              <a:t>, </a:t>
            </a:r>
            <a:r>
              <a:rPr lang="en-US" b="1" dirty="0" err="1"/>
              <a:t>které</a:t>
            </a:r>
            <a:r>
              <a:rPr lang="en-US" b="1" dirty="0"/>
              <a:t> </a:t>
            </a:r>
            <a:r>
              <a:rPr lang="en-US" b="1" dirty="0" err="1"/>
              <a:t>jejich</a:t>
            </a:r>
            <a:r>
              <a:rPr lang="en-US" b="1" dirty="0"/>
              <a:t> </a:t>
            </a:r>
            <a:r>
              <a:rPr lang="en-US" b="1" dirty="0" err="1"/>
              <a:t>děti</a:t>
            </a:r>
            <a:r>
              <a:rPr lang="en-US" b="1" dirty="0"/>
              <a:t> </a:t>
            </a:r>
            <a:r>
              <a:rPr lang="en-US" b="1" dirty="0" err="1"/>
              <a:t>získají</a:t>
            </a:r>
            <a:r>
              <a:rPr lang="en-US" b="1" dirty="0"/>
              <a:t> </a:t>
            </a:r>
            <a:r>
              <a:rPr lang="cs-CZ" b="1" dirty="0"/>
              <a:t>       </a:t>
            </a:r>
            <a:r>
              <a:rPr lang="en-US" b="1" dirty="0"/>
              <a:t>v </a:t>
            </a:r>
            <a:r>
              <a:rPr lang="en-US" b="1" dirty="0" err="1"/>
              <a:t>takové</a:t>
            </a:r>
            <a:r>
              <a:rPr lang="en-US" b="1" dirty="0"/>
              <a:t> </a:t>
            </a:r>
            <a:r>
              <a:rPr lang="en-US" b="1" dirty="0" err="1"/>
              <a:t>škole</a:t>
            </a:r>
            <a:r>
              <a:rPr lang="en-US" b="1" dirty="0"/>
              <a:t>, a z </a:t>
            </a:r>
            <a:r>
              <a:rPr lang="en-US" b="1" dirty="0" err="1"/>
              <a:t>celého</a:t>
            </a:r>
            <a:r>
              <a:rPr lang="en-US" b="1" dirty="0"/>
              <a:t> </a:t>
            </a:r>
            <a:r>
              <a:rPr lang="en-US" b="1" dirty="0" err="1"/>
              <a:t>srdce</a:t>
            </a:r>
            <a:r>
              <a:rPr lang="en-US" b="1" dirty="0"/>
              <a:t> se </a:t>
            </a:r>
            <a:r>
              <a:rPr lang="en-US" b="1" dirty="0" err="1"/>
              <a:t>spojí</a:t>
            </a:r>
            <a:r>
              <a:rPr lang="en-US" b="1" dirty="0"/>
              <a:t> s </a:t>
            </a:r>
            <a:r>
              <a:rPr lang="en-US" b="1" dirty="0" err="1"/>
              <a:t>učitelem</a:t>
            </a:r>
            <a:r>
              <a:rPr lang="en-US" b="1" dirty="0"/>
              <a:t>. </a:t>
            </a:r>
            <a:r>
              <a:rPr lang="en-US" b="1" dirty="0" err="1"/>
              <a:t>Modlitbou</a:t>
            </a:r>
            <a:r>
              <a:rPr lang="en-US" b="1" dirty="0"/>
              <a:t>, </a:t>
            </a:r>
            <a:r>
              <a:rPr lang="en-US" b="1" dirty="0" err="1"/>
              <a:t>trpělivostí</a:t>
            </a:r>
            <a:r>
              <a:rPr lang="en-US" b="1" dirty="0"/>
              <a:t> </a:t>
            </a:r>
            <a:r>
              <a:rPr lang="cs-CZ" b="1" dirty="0"/>
              <a:t>       </a:t>
            </a:r>
            <a:r>
              <a:rPr lang="en-US" b="1" dirty="0"/>
              <a:t>a </a:t>
            </a:r>
            <a:r>
              <a:rPr lang="en-US" b="1" dirty="0" err="1"/>
              <a:t>shovívavostí</a:t>
            </a:r>
            <a:r>
              <a:rPr lang="en-US" b="1" dirty="0"/>
              <a:t> </a:t>
            </a:r>
            <a:r>
              <a:rPr lang="en-US" b="1" dirty="0" err="1"/>
              <a:t>mohou</a:t>
            </a:r>
            <a:r>
              <a:rPr lang="en-US" b="1" dirty="0"/>
              <a:t> </a:t>
            </a:r>
            <a:r>
              <a:rPr lang="en-US" b="1" dirty="0" err="1"/>
              <a:t>rodiče</a:t>
            </a:r>
            <a:r>
              <a:rPr lang="en-US" b="1" dirty="0"/>
              <a:t> </a:t>
            </a:r>
            <a:r>
              <a:rPr lang="en-US" b="1" dirty="0" err="1"/>
              <a:t>odčinit</a:t>
            </a:r>
            <a:r>
              <a:rPr lang="en-US" b="1" dirty="0"/>
              <a:t> </a:t>
            </a:r>
            <a:r>
              <a:rPr lang="en-US" b="1" dirty="0" err="1"/>
              <a:t>mnoho</a:t>
            </a:r>
            <a:r>
              <a:rPr lang="en-US" b="1" dirty="0"/>
              <a:t> </a:t>
            </a:r>
            <a:r>
              <a:rPr lang="en-US" b="1" dirty="0" err="1"/>
              <a:t>špatného</a:t>
            </a:r>
            <a:r>
              <a:rPr lang="en-US" b="1" dirty="0"/>
              <a:t> </a:t>
            </a:r>
            <a:r>
              <a:rPr lang="en-US" b="1" dirty="0" err="1"/>
              <a:t>způsobeného</a:t>
            </a:r>
            <a:r>
              <a:rPr lang="en-US" b="1" dirty="0"/>
              <a:t> </a:t>
            </a:r>
            <a:r>
              <a:rPr lang="en-US" b="1" dirty="0" err="1"/>
              <a:t>netr</a:t>
            </a:r>
            <a:r>
              <a:rPr lang="cs-CZ" b="1" dirty="0"/>
              <a:t>-</a:t>
            </a:r>
            <a:r>
              <a:rPr lang="en-US" b="1" dirty="0" err="1"/>
              <a:t>pělivostí</a:t>
            </a:r>
            <a:r>
              <a:rPr lang="en-US" b="1" dirty="0"/>
              <a:t> a </a:t>
            </a:r>
            <a:r>
              <a:rPr lang="en-US" b="1" dirty="0" err="1"/>
              <a:t>nemoudrou</a:t>
            </a:r>
            <a:r>
              <a:rPr lang="en-US" b="1" dirty="0"/>
              <a:t> </a:t>
            </a:r>
            <a:r>
              <a:rPr lang="en-US" b="1" dirty="0" err="1"/>
              <a:t>shovívavostí</a:t>
            </a:r>
            <a:r>
              <a:rPr lang="en-US" b="1" dirty="0"/>
              <a:t>.</a:t>
            </a:r>
            <a:r>
              <a:rPr lang="es-ES" b="1" dirty="0"/>
              <a:t> </a:t>
            </a:r>
            <a:r>
              <a:rPr lang="en-US" b="1" dirty="0" err="1">
                <a:solidFill>
                  <a:srgbClr val="C00000"/>
                </a:solidFill>
              </a:rPr>
              <a:t>Nechť</a:t>
            </a:r>
            <a:r>
              <a:rPr lang="en-US" b="1" dirty="0">
                <a:solidFill>
                  <a:srgbClr val="C00000"/>
                </a:solidFill>
              </a:rPr>
              <a:t> se </a:t>
            </a:r>
            <a:r>
              <a:rPr lang="en-US" b="1" dirty="0" err="1">
                <a:solidFill>
                  <a:srgbClr val="C00000"/>
                </a:solidFill>
              </a:rPr>
              <a:t>rodiče</a:t>
            </a:r>
            <a:r>
              <a:rPr lang="en-US" b="1" dirty="0">
                <a:solidFill>
                  <a:srgbClr val="C00000"/>
                </a:solidFill>
              </a:rPr>
              <a:t> a </a:t>
            </a:r>
            <a:r>
              <a:rPr lang="en-US" b="1" dirty="0" err="1">
                <a:solidFill>
                  <a:srgbClr val="C00000"/>
                </a:solidFill>
              </a:rPr>
              <a:t>učitel</a:t>
            </a:r>
            <a:r>
              <a:rPr lang="cs-CZ" b="1" dirty="0">
                <a:solidFill>
                  <a:srgbClr val="C00000"/>
                </a:solidFill>
              </a:rPr>
              <a:t>é</a:t>
            </a:r>
            <a:r>
              <a:rPr lang="en-US" b="1" dirty="0">
                <a:solidFill>
                  <a:srgbClr val="C00000"/>
                </a:solidFill>
              </a:rPr>
              <a:t> </a:t>
            </a:r>
            <a:r>
              <a:rPr lang="en-US" b="1" dirty="0" err="1">
                <a:solidFill>
                  <a:srgbClr val="C00000"/>
                </a:solidFill>
              </a:rPr>
              <a:t>společně</a:t>
            </a:r>
            <a:r>
              <a:rPr lang="en-US" b="1" dirty="0">
                <a:solidFill>
                  <a:srgbClr val="C00000"/>
                </a:solidFill>
              </a:rPr>
              <a:t> </a:t>
            </a:r>
            <a:r>
              <a:rPr lang="cs-CZ" b="1" dirty="0">
                <a:solidFill>
                  <a:srgbClr val="C00000"/>
                </a:solidFill>
              </a:rPr>
              <a:t>   </a:t>
            </a:r>
            <a:r>
              <a:rPr lang="en-US" b="1" dirty="0" err="1">
                <a:solidFill>
                  <a:srgbClr val="C00000"/>
                </a:solidFill>
              </a:rPr>
              <a:t>chopí</a:t>
            </a:r>
            <a:r>
              <a:rPr lang="en-US" b="1" dirty="0">
                <a:solidFill>
                  <a:srgbClr val="C00000"/>
                </a:solidFill>
              </a:rPr>
              <a:t> </a:t>
            </a:r>
            <a:r>
              <a:rPr lang="en-US" b="1" dirty="0" err="1">
                <a:solidFill>
                  <a:srgbClr val="C00000"/>
                </a:solidFill>
              </a:rPr>
              <a:t>díla</a:t>
            </a:r>
            <a:r>
              <a:rPr lang="en-US" b="1" dirty="0">
                <a:solidFill>
                  <a:srgbClr val="C00000"/>
                </a:solidFill>
              </a:rPr>
              <a:t> a </a:t>
            </a:r>
            <a:r>
              <a:rPr lang="en-US" b="1" dirty="0" err="1">
                <a:solidFill>
                  <a:srgbClr val="C00000"/>
                </a:solidFill>
              </a:rPr>
              <a:t>rodiče</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pamatují</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jim</a:t>
            </a:r>
            <a:r>
              <a:rPr lang="en-US" b="1" dirty="0">
                <a:solidFill>
                  <a:srgbClr val="C00000"/>
                </a:solidFill>
              </a:rPr>
              <a:t> </a:t>
            </a:r>
            <a:r>
              <a:rPr lang="en-US" b="1" dirty="0" err="1">
                <a:solidFill>
                  <a:srgbClr val="C00000"/>
                </a:solidFill>
              </a:rPr>
              <a:t>pomůže</a:t>
            </a:r>
            <a:r>
              <a:rPr lang="en-US" b="1" dirty="0">
                <a:solidFill>
                  <a:srgbClr val="C00000"/>
                </a:solidFill>
              </a:rPr>
              <a:t> </a:t>
            </a:r>
            <a:r>
              <a:rPr lang="en-US" b="1" dirty="0" err="1">
                <a:solidFill>
                  <a:srgbClr val="C00000"/>
                </a:solidFill>
              </a:rPr>
              <a:t>přítomnost</a:t>
            </a:r>
            <a:r>
              <a:rPr lang="en-US" b="1" dirty="0">
                <a:solidFill>
                  <a:srgbClr val="C00000"/>
                </a:solidFill>
              </a:rPr>
              <a:t> </a:t>
            </a:r>
            <a:r>
              <a:rPr lang="en-US" b="1" dirty="0" err="1">
                <a:solidFill>
                  <a:srgbClr val="C00000"/>
                </a:solidFill>
              </a:rPr>
              <a:t>opravdového</a:t>
            </a:r>
            <a:r>
              <a:rPr lang="en-US" b="1" dirty="0">
                <a:solidFill>
                  <a:srgbClr val="C00000"/>
                </a:solidFill>
              </a:rPr>
              <a:t>, </a:t>
            </a:r>
            <a:r>
              <a:rPr lang="en-US" b="1" dirty="0" err="1">
                <a:solidFill>
                  <a:srgbClr val="C00000"/>
                </a:solidFill>
              </a:rPr>
              <a:t>bohabojného</a:t>
            </a:r>
            <a:r>
              <a:rPr lang="en-US" b="1" dirty="0">
                <a:solidFill>
                  <a:srgbClr val="C00000"/>
                </a:solidFill>
              </a:rPr>
              <a:t> </a:t>
            </a:r>
            <a:r>
              <a:rPr lang="en-US" b="1" dirty="0" err="1">
                <a:solidFill>
                  <a:srgbClr val="C00000"/>
                </a:solidFill>
              </a:rPr>
              <a:t>učitele</a:t>
            </a:r>
            <a:r>
              <a:rPr lang="en-US" b="1" dirty="0">
                <a:solidFill>
                  <a:srgbClr val="C00000"/>
                </a:solidFill>
              </a:rPr>
              <a:t> </a:t>
            </a:r>
            <a:r>
              <a:rPr lang="en-US" b="1" dirty="0" err="1">
                <a:solidFill>
                  <a:srgbClr val="C00000"/>
                </a:solidFill>
              </a:rPr>
              <a:t>ve</a:t>
            </a:r>
            <a:r>
              <a:rPr lang="en-US" b="1" dirty="0">
                <a:solidFill>
                  <a:srgbClr val="C00000"/>
                </a:solidFill>
              </a:rPr>
              <a:t> </a:t>
            </a:r>
            <a:r>
              <a:rPr lang="en-US" b="1" dirty="0" err="1">
                <a:solidFill>
                  <a:srgbClr val="C00000"/>
                </a:solidFill>
              </a:rPr>
              <a:t>společenství</a:t>
            </a:r>
            <a:r>
              <a:rPr lang="cs-CZ" b="1" dirty="0">
                <a:solidFill>
                  <a:srgbClr val="C00000"/>
                </a:solidFill>
              </a:rPr>
              <a:t>.</a:t>
            </a:r>
            <a:r>
              <a:rPr lang="cs-CZ" b="1" dirty="0"/>
              <a:t>                                                                      EGW: </a:t>
            </a:r>
            <a:r>
              <a:rPr lang="en-US" b="1" dirty="0"/>
              <a:t>Counsels to Parents, Teachers, and Students</a:t>
            </a:r>
            <a:r>
              <a:rPr lang="cs-CZ" b="1" dirty="0"/>
              <a:t> strany</a:t>
            </a:r>
            <a:r>
              <a:rPr lang="en-US" b="1" dirty="0"/>
              <a:t> 155,156</a:t>
            </a:r>
            <a:r>
              <a:rPr lang="es-ES" b="1" dirty="0"/>
              <a:t>. </a:t>
            </a:r>
          </a:p>
        </p:txBody>
      </p:sp>
      <p:sp>
        <p:nvSpPr>
          <p:cNvPr id="10" name="CuadroTexto 9">
            <a:extLst>
              <a:ext uri="{FF2B5EF4-FFF2-40B4-BE49-F238E27FC236}">
                <a16:creationId xmlns:a16="http://schemas.microsoft.com/office/drawing/2014/main" id="{D0E4A60A-8F9E-A92E-6698-FD603B2A8CF9}"/>
              </a:ext>
            </a:extLst>
          </p:cNvPr>
          <p:cNvSpPr txBox="1"/>
          <p:nvPr/>
        </p:nvSpPr>
        <p:spPr>
          <a:xfrm>
            <a:off x="6797617" y="2925651"/>
            <a:ext cx="5187884" cy="2308324"/>
          </a:xfrm>
          <a:prstGeom prst="rect">
            <a:avLst/>
          </a:prstGeom>
          <a:noFill/>
        </p:spPr>
        <p:txBody>
          <a:bodyPr wrap="square">
            <a:spAutoFit/>
          </a:bodyPr>
          <a:lstStyle/>
          <a:p>
            <a:r>
              <a:rPr lang="cs-CZ" b="1" dirty="0">
                <a:solidFill>
                  <a:srgbClr val="C00000"/>
                </a:solidFill>
              </a:rPr>
              <a:t>Rodiče znají své dítě nejlépe — jak po stránce povahové, tak i po stránce fyzické. Dobře vědí o jeho slabostech, ale i přednostech. Učiteli by velmi pomohlo, kdyby se s ním rodiče o tyto poznatky podělili. </a:t>
            </a:r>
            <a:r>
              <a:rPr lang="cs-CZ" b="1" dirty="0"/>
              <a:t>Je smutné, že si to mnozí rodiče neuvědomují. Většina z nich projevuje jen minimální zájem o působení učitele a o spolupráci s ním.   EGW: Výchova strana 166</a:t>
            </a:r>
            <a:r>
              <a:rPr lang="es-ES" b="1" dirty="0"/>
              <a:t>.</a:t>
            </a:r>
          </a:p>
        </p:txBody>
      </p:sp>
      <p:sp>
        <p:nvSpPr>
          <p:cNvPr id="12" name="CuadroTexto 11">
            <a:extLst>
              <a:ext uri="{FF2B5EF4-FFF2-40B4-BE49-F238E27FC236}">
                <a16:creationId xmlns:a16="http://schemas.microsoft.com/office/drawing/2014/main" id="{3081BE7A-95E9-F77F-D943-0A1DB56C98DE}"/>
              </a:ext>
            </a:extLst>
          </p:cNvPr>
          <p:cNvSpPr txBox="1"/>
          <p:nvPr/>
        </p:nvSpPr>
        <p:spPr>
          <a:xfrm>
            <a:off x="6797617" y="5233975"/>
            <a:ext cx="4934309" cy="1477328"/>
          </a:xfrm>
          <a:prstGeom prst="rect">
            <a:avLst/>
          </a:prstGeom>
          <a:noFill/>
        </p:spPr>
        <p:txBody>
          <a:bodyPr wrap="square">
            <a:spAutoFit/>
          </a:bodyPr>
          <a:lstStyle/>
          <a:p>
            <a:r>
              <a:rPr lang="cs-CZ" b="1" dirty="0">
                <a:solidFill>
                  <a:srgbClr val="C00000"/>
                </a:solidFill>
              </a:rPr>
              <a:t>R</a:t>
            </a:r>
            <a:r>
              <a:rPr lang="en-US" b="1" dirty="0" err="1">
                <a:solidFill>
                  <a:srgbClr val="C00000"/>
                </a:solidFill>
              </a:rPr>
              <a:t>odiče</a:t>
            </a:r>
            <a:r>
              <a:rPr lang="en-US" b="1" dirty="0">
                <a:solidFill>
                  <a:srgbClr val="C00000"/>
                </a:solidFill>
              </a:rPr>
              <a:t> </a:t>
            </a:r>
            <a:r>
              <a:rPr lang="en-US" b="1" dirty="0" err="1">
                <a:solidFill>
                  <a:srgbClr val="C00000"/>
                </a:solidFill>
              </a:rPr>
              <a:t>musí</a:t>
            </a:r>
            <a:r>
              <a:rPr lang="en-US" b="1" dirty="0">
                <a:solidFill>
                  <a:srgbClr val="C00000"/>
                </a:solidFill>
              </a:rPr>
              <a:t> </a:t>
            </a:r>
            <a:r>
              <a:rPr lang="en-US" b="1" dirty="0" err="1">
                <a:solidFill>
                  <a:srgbClr val="C00000"/>
                </a:solidFill>
              </a:rPr>
              <a:t>pociťovat</a:t>
            </a:r>
            <a:r>
              <a:rPr lang="en-US" b="1" dirty="0">
                <a:solidFill>
                  <a:srgbClr val="C00000"/>
                </a:solidFill>
              </a:rPr>
              <a:t> </a:t>
            </a:r>
            <a:r>
              <a:rPr lang="en-US" b="1" dirty="0" err="1">
                <a:solidFill>
                  <a:srgbClr val="C00000"/>
                </a:solidFill>
              </a:rPr>
              <a:t>svou</a:t>
            </a:r>
            <a:r>
              <a:rPr lang="en-US" b="1" dirty="0">
                <a:solidFill>
                  <a:srgbClr val="C00000"/>
                </a:solidFill>
              </a:rPr>
              <a:t> </a:t>
            </a:r>
            <a:r>
              <a:rPr lang="en-US" b="1" dirty="0" err="1">
                <a:solidFill>
                  <a:srgbClr val="C00000"/>
                </a:solidFill>
              </a:rPr>
              <a:t>povinnost</a:t>
            </a:r>
            <a:r>
              <a:rPr lang="en-US" b="1" dirty="0">
                <a:solidFill>
                  <a:srgbClr val="C00000"/>
                </a:solidFill>
              </a:rPr>
              <a:t> </a:t>
            </a:r>
            <a:r>
              <a:rPr lang="en-US" b="1" dirty="0" err="1">
                <a:solidFill>
                  <a:srgbClr val="C00000"/>
                </a:solidFill>
              </a:rPr>
              <a:t>spolupracovat</a:t>
            </a:r>
            <a:r>
              <a:rPr lang="en-US" b="1" dirty="0">
                <a:solidFill>
                  <a:srgbClr val="C00000"/>
                </a:solidFill>
              </a:rPr>
              <a:t> s </a:t>
            </a:r>
            <a:r>
              <a:rPr lang="en-US" b="1" dirty="0" err="1">
                <a:solidFill>
                  <a:srgbClr val="C00000"/>
                </a:solidFill>
              </a:rPr>
              <a:t>učitelem</a:t>
            </a:r>
            <a:r>
              <a:rPr lang="en-US" b="1" dirty="0">
                <a:solidFill>
                  <a:srgbClr val="C00000"/>
                </a:solidFill>
              </a:rPr>
              <a:t>, </a:t>
            </a:r>
            <a:r>
              <a:rPr lang="en-US" b="1" dirty="0" err="1">
                <a:solidFill>
                  <a:srgbClr val="C00000"/>
                </a:solidFill>
              </a:rPr>
              <a:t>povzbuzovat</a:t>
            </a:r>
            <a:r>
              <a:rPr lang="en-US" b="1" dirty="0">
                <a:solidFill>
                  <a:srgbClr val="C00000"/>
                </a:solidFill>
              </a:rPr>
              <a:t> </a:t>
            </a:r>
            <a:r>
              <a:rPr lang="en-US" b="1" dirty="0" err="1">
                <a:solidFill>
                  <a:srgbClr val="C00000"/>
                </a:solidFill>
              </a:rPr>
              <a:t>moudré</a:t>
            </a:r>
            <a:r>
              <a:rPr lang="en-US" b="1" dirty="0">
                <a:solidFill>
                  <a:srgbClr val="C00000"/>
                </a:solidFill>
              </a:rPr>
              <a:t> </a:t>
            </a:r>
            <a:r>
              <a:rPr lang="en-US" b="1" dirty="0" err="1">
                <a:solidFill>
                  <a:srgbClr val="C00000"/>
                </a:solidFill>
              </a:rPr>
              <a:t>kázně</a:t>
            </a:r>
            <a:r>
              <a:rPr lang="en-US" b="1" dirty="0">
                <a:solidFill>
                  <a:srgbClr val="C00000"/>
                </a:solidFill>
              </a:rPr>
              <a:t> a </a:t>
            </a:r>
            <a:r>
              <a:rPr lang="en-US" b="1" dirty="0" err="1">
                <a:solidFill>
                  <a:srgbClr val="C00000"/>
                </a:solidFill>
              </a:rPr>
              <a:t>hodně</a:t>
            </a:r>
            <a:r>
              <a:rPr lang="en-US" b="1" dirty="0">
                <a:solidFill>
                  <a:srgbClr val="C00000"/>
                </a:solidFill>
              </a:rPr>
              <a:t> se </a:t>
            </a:r>
            <a:r>
              <a:rPr lang="en-US" b="1" dirty="0" err="1">
                <a:solidFill>
                  <a:srgbClr val="C00000"/>
                </a:solidFill>
              </a:rPr>
              <a:t>modlit</a:t>
            </a:r>
            <a:r>
              <a:rPr lang="en-US" b="1" dirty="0">
                <a:solidFill>
                  <a:srgbClr val="C00000"/>
                </a:solidFill>
              </a:rPr>
              <a:t> za toho, </a:t>
            </a:r>
            <a:r>
              <a:rPr lang="en-US" b="1" dirty="0" err="1">
                <a:solidFill>
                  <a:srgbClr val="C00000"/>
                </a:solidFill>
              </a:rPr>
              <a:t>kdo</a:t>
            </a:r>
            <a:r>
              <a:rPr lang="en-US" b="1" dirty="0">
                <a:solidFill>
                  <a:srgbClr val="C00000"/>
                </a:solidFill>
              </a:rPr>
              <a:t> </a:t>
            </a:r>
            <a:r>
              <a:rPr lang="en-US" b="1" dirty="0" err="1">
                <a:solidFill>
                  <a:srgbClr val="C00000"/>
                </a:solidFill>
              </a:rPr>
              <a:t>učí</a:t>
            </a:r>
            <a:r>
              <a:rPr lang="en-US" b="1" dirty="0">
                <a:solidFill>
                  <a:srgbClr val="C00000"/>
                </a:solidFill>
              </a:rPr>
              <a:t> </a:t>
            </a:r>
            <a:r>
              <a:rPr lang="en-US" b="1" dirty="0" err="1">
                <a:solidFill>
                  <a:srgbClr val="C00000"/>
                </a:solidFill>
              </a:rPr>
              <a:t>jejich</a:t>
            </a:r>
            <a:r>
              <a:rPr lang="en-US" b="1" dirty="0">
                <a:solidFill>
                  <a:srgbClr val="C00000"/>
                </a:solidFill>
              </a:rPr>
              <a:t> </a:t>
            </a:r>
            <a:r>
              <a:rPr lang="en-US" b="1" dirty="0" err="1">
                <a:solidFill>
                  <a:srgbClr val="C00000"/>
                </a:solidFill>
              </a:rPr>
              <a:t>děti</a:t>
            </a:r>
            <a:r>
              <a:rPr lang="en-US" b="1" dirty="0">
                <a:solidFill>
                  <a:srgbClr val="C00000"/>
                </a:solidFill>
              </a:rPr>
              <a:t>.</a:t>
            </a:r>
            <a:r>
              <a:rPr lang="es-ES" b="1" dirty="0">
                <a:solidFill>
                  <a:srgbClr val="C00000"/>
                </a:solidFill>
              </a:rPr>
              <a:t>—</a:t>
            </a:r>
            <a:r>
              <a:rPr lang="cs-CZ" b="1" dirty="0"/>
              <a:t>EGW: F</a:t>
            </a:r>
            <a:r>
              <a:rPr lang="es-ES" b="1" dirty="0" err="1"/>
              <a:t>undamentals</a:t>
            </a:r>
            <a:r>
              <a:rPr lang="es-ES" b="1" dirty="0"/>
              <a:t> of Christian </a:t>
            </a:r>
            <a:r>
              <a:rPr lang="es-ES" b="1" dirty="0" err="1"/>
              <a:t>Education</a:t>
            </a:r>
            <a:r>
              <a:rPr lang="es-ES" b="1" dirty="0"/>
              <a:t> </a:t>
            </a:r>
            <a:r>
              <a:rPr lang="cs-CZ" b="1" dirty="0"/>
              <a:t>strana </a:t>
            </a:r>
            <a:r>
              <a:rPr lang="es-ES" b="1" dirty="0"/>
              <a:t>270.</a:t>
            </a:r>
          </a:p>
        </p:txBody>
      </p:sp>
      <p:grpSp>
        <p:nvGrpSpPr>
          <p:cNvPr id="2" name="Grupo 1">
            <a:extLst>
              <a:ext uri="{FF2B5EF4-FFF2-40B4-BE49-F238E27FC236}">
                <a16:creationId xmlns:a16="http://schemas.microsoft.com/office/drawing/2014/main" id="{A2782E66-A78C-518E-D872-11FEF0384E9F}"/>
              </a:ext>
            </a:extLst>
          </p:cNvPr>
          <p:cNvGrpSpPr/>
          <p:nvPr/>
        </p:nvGrpSpPr>
        <p:grpSpPr>
          <a:xfrm>
            <a:off x="7919049" y="149281"/>
            <a:ext cx="4066452" cy="1092607"/>
            <a:chOff x="7919049" y="149281"/>
            <a:chExt cx="4066452" cy="1092607"/>
          </a:xfrm>
        </p:grpSpPr>
        <p:pic>
          <p:nvPicPr>
            <p:cNvPr id="7" name="Imagen 6">
              <a:extLst>
                <a:ext uri="{FF2B5EF4-FFF2-40B4-BE49-F238E27FC236}">
                  <a16:creationId xmlns:a16="http://schemas.microsoft.com/office/drawing/2014/main" id="{7CCA8CBB-E9C0-D382-E45D-CD7BE6532E5C}"/>
                </a:ext>
              </a:extLst>
            </p:cNvPr>
            <p:cNvPicPr>
              <a:picLocks noChangeAspect="1"/>
            </p:cNvPicPr>
            <p:nvPr/>
          </p:nvPicPr>
          <p:blipFill>
            <a:blip r:embed="rId3"/>
            <a:stretch>
              <a:fillRect/>
            </a:stretch>
          </p:blipFill>
          <p:spPr>
            <a:xfrm rot="5400000">
              <a:off x="9619798" y="-1508331"/>
              <a:ext cx="664954" cy="406645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A79AA0F4-E176-D92E-8758-5F8FA298C76E}"/>
                </a:ext>
              </a:extLst>
            </p:cNvPr>
            <p:cNvSpPr txBox="1"/>
            <p:nvPr/>
          </p:nvSpPr>
          <p:spPr>
            <a:xfrm>
              <a:off x="8945593" y="149281"/>
              <a:ext cx="2156601" cy="1092607"/>
            </a:xfrm>
            <a:prstGeom prst="rect">
              <a:avLst/>
            </a:prstGeom>
            <a:noFill/>
          </p:spPr>
          <p:txBody>
            <a:bodyPr wrap="square">
              <a:spAutoFit/>
            </a:bodyPr>
            <a:lstStyle/>
            <a:p>
              <a:pPr algn="ctr">
                <a:spcBef>
                  <a:spcPts val="600"/>
                </a:spcBef>
              </a:pPr>
              <a:r>
                <a:rPr lang="it-IT" sz="2000" b="1" dirty="0">
                  <a:solidFill>
                    <a:schemeClr val="bg1"/>
                  </a:solidFill>
                </a:rPr>
                <a:t>Učitelé a rodiče </a:t>
              </a:r>
              <a:r>
                <a:rPr lang="cs-CZ" sz="2000" b="1" dirty="0">
                  <a:solidFill>
                    <a:schemeClr val="bg1"/>
                  </a:solidFill>
                </a:rPr>
                <a:t>  </a:t>
              </a:r>
              <a:r>
                <a:rPr lang="it-IT" sz="2000" b="1" dirty="0">
                  <a:solidFill>
                    <a:schemeClr val="bg1"/>
                  </a:solidFill>
                </a:rPr>
                <a:t>ve společnosti
</a:t>
              </a:r>
              <a:endParaRPr lang="es-ES" sz="2000" b="1" dirty="0">
                <a:solidFill>
                  <a:schemeClr val="bg1"/>
                </a:solidFill>
              </a:endParaRPr>
            </a:p>
          </p:txBody>
        </p:sp>
      </p:grpSp>
      <p:pic>
        <p:nvPicPr>
          <p:cNvPr id="4" name="Imagen 3" descr="Mujer sentada en una biblioteca&#10;&#10;Descripción generada automáticamente">
            <a:extLst>
              <a:ext uri="{FF2B5EF4-FFF2-40B4-BE49-F238E27FC236}">
                <a16:creationId xmlns:a16="http://schemas.microsoft.com/office/drawing/2014/main" id="{B1C853CD-1076-A143-D60F-35A6C1445B1A}"/>
              </a:ext>
            </a:extLst>
          </p:cNvPr>
          <p:cNvPicPr>
            <a:picLocks noChangeAspect="1"/>
          </p:cNvPicPr>
          <p:nvPr/>
        </p:nvPicPr>
        <p:blipFill rotWithShape="1">
          <a:blip r:embed="rId4">
            <a:extLst>
              <a:ext uri="{28A0092B-C50C-407E-A947-70E740481C1C}">
                <a14:useLocalDpi xmlns:a14="http://schemas.microsoft.com/office/drawing/2010/main" val="0"/>
              </a:ext>
            </a:extLst>
          </a:blip>
          <a:srcRect t="8651" b="8651"/>
          <a:stretch/>
        </p:blipFill>
        <p:spPr>
          <a:xfrm>
            <a:off x="8112430" y="1002056"/>
            <a:ext cx="3490097" cy="1923595"/>
          </a:xfrm>
          <a:prstGeom prst="rect">
            <a:avLst/>
          </a:prstGeom>
          <a:ln w="38100" cap="sq">
            <a:solidFill>
              <a:srgbClr val="6B39CE"/>
            </a:solidFill>
            <a:prstDash val="solid"/>
            <a:miter lim="800000"/>
          </a:ln>
          <a:effectLst>
            <a:outerShdw blurRad="50800" dist="38100" dir="2700000" algn="tl" rotWithShape="0">
              <a:srgbClr val="000000">
                <a:alpha val="43000"/>
              </a:srgbClr>
            </a:outerShdw>
          </a:effectLst>
        </p:spPr>
      </p:pic>
      <p:pic>
        <p:nvPicPr>
          <p:cNvPr id="8" name="Imagen 7" descr="Imagen que contiene tabla, cuarto, niño, joven&#10;&#10;Descripción generada automáticamente">
            <a:extLst>
              <a:ext uri="{FF2B5EF4-FFF2-40B4-BE49-F238E27FC236}">
                <a16:creationId xmlns:a16="http://schemas.microsoft.com/office/drawing/2014/main" id="{51C5A97D-C816-4FF7-520C-637ED24EE24D}"/>
              </a:ext>
            </a:extLst>
          </p:cNvPr>
          <p:cNvPicPr>
            <a:picLocks noChangeAspect="1"/>
          </p:cNvPicPr>
          <p:nvPr/>
        </p:nvPicPr>
        <p:blipFill rotWithShape="1">
          <a:blip r:embed="rId5">
            <a:extLst>
              <a:ext uri="{28A0092B-C50C-407E-A947-70E740481C1C}">
                <a14:useLocalDpi xmlns:a14="http://schemas.microsoft.com/office/drawing/2010/main" val="0"/>
              </a:ext>
            </a:extLst>
          </a:blip>
          <a:srcRect t="4280" b="4280"/>
          <a:stretch/>
        </p:blipFill>
        <p:spPr>
          <a:xfrm>
            <a:off x="361773" y="2704228"/>
            <a:ext cx="6337543" cy="3859611"/>
          </a:xfrm>
          <a:prstGeom prst="rect">
            <a:avLst/>
          </a:prstGeom>
          <a:ln w="38100" cap="sq">
            <a:solidFill>
              <a:srgbClr val="6B39C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92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D989E1D-9A3E-4E75-D5AB-3C3B17C78AFC}"/>
              </a:ext>
            </a:extLst>
          </p:cNvPr>
          <p:cNvGrpSpPr/>
          <p:nvPr/>
        </p:nvGrpSpPr>
        <p:grpSpPr>
          <a:xfrm>
            <a:off x="8016608" y="138547"/>
            <a:ext cx="3986145" cy="1015663"/>
            <a:chOff x="8016608" y="138547"/>
            <a:chExt cx="3986145" cy="1015663"/>
          </a:xfrm>
        </p:grpSpPr>
        <p:pic>
          <p:nvPicPr>
            <p:cNvPr id="9" name="Imagen 8">
              <a:extLst>
                <a:ext uri="{FF2B5EF4-FFF2-40B4-BE49-F238E27FC236}">
                  <a16:creationId xmlns:a16="http://schemas.microsoft.com/office/drawing/2014/main" id="{4A531E40-1C46-089C-F656-D6E8D13DB7AF}"/>
                </a:ext>
              </a:extLst>
            </p:cNvPr>
            <p:cNvPicPr>
              <a:picLocks noChangeAspect="1"/>
            </p:cNvPicPr>
            <p:nvPr/>
          </p:nvPicPr>
          <p:blipFill>
            <a:blip r:embed="rId3"/>
            <a:stretch>
              <a:fillRect/>
            </a:stretch>
          </p:blipFill>
          <p:spPr>
            <a:xfrm>
              <a:off x="8016608" y="200002"/>
              <a:ext cx="3986145" cy="637283"/>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524B5025-E873-C816-9E8D-4B89250990E2}"/>
                </a:ext>
              </a:extLst>
            </p:cNvPr>
            <p:cNvSpPr txBox="1"/>
            <p:nvPr/>
          </p:nvSpPr>
          <p:spPr>
            <a:xfrm>
              <a:off x="9038779" y="138547"/>
              <a:ext cx="2260120" cy="1015663"/>
            </a:xfrm>
            <a:prstGeom prst="rect">
              <a:avLst/>
            </a:prstGeom>
            <a:noFill/>
          </p:spPr>
          <p:txBody>
            <a:bodyPr wrap="square">
              <a:spAutoFit/>
            </a:bodyPr>
            <a:lstStyle/>
            <a:p>
              <a:pPr algn="ctr"/>
              <a:r>
                <a:rPr lang="pl-PL" sz="2000" b="1" dirty="0">
                  <a:solidFill>
                    <a:schemeClr val="bg1"/>
                  </a:solidFill>
                  <a:effectLst>
                    <a:outerShdw blurRad="38100" dist="38100" dir="2700000" algn="tl">
                      <a:srgbClr val="000000">
                        <a:alpha val="43137"/>
                      </a:srgbClr>
                    </a:outerShdw>
                  </a:effectLst>
                </a:rPr>
                <a:t>Jednota mezi rodiči a učiteli
</a:t>
              </a:r>
              <a:endParaRPr lang="es-ES" sz="2000"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45885032-797F-4B2D-0BA3-6B19D5C2A483}"/>
              </a:ext>
            </a:extLst>
          </p:cNvPr>
          <p:cNvSpPr txBox="1"/>
          <p:nvPr/>
        </p:nvSpPr>
        <p:spPr>
          <a:xfrm>
            <a:off x="2847599" y="200002"/>
            <a:ext cx="4929729" cy="2031325"/>
          </a:xfrm>
          <a:prstGeom prst="rect">
            <a:avLst/>
          </a:prstGeom>
          <a:noFill/>
        </p:spPr>
        <p:txBody>
          <a:bodyPr wrap="square">
            <a:spAutoFit/>
          </a:bodyPr>
          <a:lstStyle/>
          <a:p>
            <a:r>
              <a:rPr lang="en-US" b="1" dirty="0" err="1">
                <a:solidFill>
                  <a:srgbClr val="C00000"/>
                </a:solidFill>
              </a:rPr>
              <a:t>Když</a:t>
            </a:r>
            <a:r>
              <a:rPr lang="en-US" b="1" dirty="0">
                <a:solidFill>
                  <a:srgbClr val="C00000"/>
                </a:solidFill>
              </a:rPr>
              <a:t> </a:t>
            </a:r>
            <a:r>
              <a:rPr lang="en-US" b="1" dirty="0" err="1">
                <a:solidFill>
                  <a:srgbClr val="C00000"/>
                </a:solidFill>
              </a:rPr>
              <a:t>rodiče</a:t>
            </a:r>
            <a:r>
              <a:rPr lang="en-US" b="1" dirty="0">
                <a:solidFill>
                  <a:srgbClr val="C00000"/>
                </a:solidFill>
              </a:rPr>
              <a:t> </a:t>
            </a:r>
            <a:r>
              <a:rPr lang="en-US" b="1" dirty="0" err="1">
                <a:solidFill>
                  <a:srgbClr val="C00000"/>
                </a:solidFill>
              </a:rPr>
              <a:t>ospravedlňují</a:t>
            </a:r>
            <a:r>
              <a:rPr lang="en-US" b="1" dirty="0">
                <a:solidFill>
                  <a:srgbClr val="C00000"/>
                </a:solidFill>
              </a:rPr>
              <a:t> </a:t>
            </a:r>
            <a:r>
              <a:rPr lang="en-US" b="1" dirty="0" err="1">
                <a:solidFill>
                  <a:srgbClr val="C00000"/>
                </a:solidFill>
              </a:rPr>
              <a:t>stížnosti</a:t>
            </a:r>
            <a:r>
              <a:rPr lang="en-US" b="1" dirty="0">
                <a:solidFill>
                  <a:srgbClr val="C00000"/>
                </a:solidFill>
              </a:rPr>
              <a:t> </a:t>
            </a:r>
            <a:r>
              <a:rPr lang="en-US" b="1" dirty="0" err="1">
                <a:solidFill>
                  <a:srgbClr val="C00000"/>
                </a:solidFill>
              </a:rPr>
              <a:t>svých</a:t>
            </a:r>
            <a:r>
              <a:rPr lang="en-US" b="1" dirty="0">
                <a:solidFill>
                  <a:srgbClr val="C00000"/>
                </a:solidFill>
              </a:rPr>
              <a:t> </a:t>
            </a:r>
            <a:r>
              <a:rPr lang="en-US" b="1" dirty="0" err="1">
                <a:solidFill>
                  <a:srgbClr val="C00000"/>
                </a:solidFill>
              </a:rPr>
              <a:t>dětí</a:t>
            </a:r>
            <a:r>
              <a:rPr lang="en-US" b="1" dirty="0">
                <a:solidFill>
                  <a:srgbClr val="C00000"/>
                </a:solidFill>
              </a:rPr>
              <a:t> </a:t>
            </a:r>
            <a:r>
              <a:rPr lang="en-US" b="1" dirty="0" err="1">
                <a:solidFill>
                  <a:srgbClr val="C00000"/>
                </a:solidFill>
              </a:rPr>
              <a:t>proti</a:t>
            </a:r>
            <a:r>
              <a:rPr lang="en-US" b="1" dirty="0">
                <a:solidFill>
                  <a:srgbClr val="C00000"/>
                </a:solidFill>
              </a:rPr>
              <a:t> </a:t>
            </a:r>
            <a:r>
              <a:rPr lang="en-US" b="1" dirty="0" err="1">
                <a:solidFill>
                  <a:srgbClr val="C00000"/>
                </a:solidFill>
              </a:rPr>
              <a:t>autoritě</a:t>
            </a:r>
            <a:r>
              <a:rPr lang="en-US" b="1" dirty="0">
                <a:solidFill>
                  <a:srgbClr val="C00000"/>
                </a:solidFill>
              </a:rPr>
              <a:t> a </a:t>
            </a:r>
            <a:r>
              <a:rPr lang="en-US" b="1" dirty="0" err="1">
                <a:solidFill>
                  <a:srgbClr val="C00000"/>
                </a:solidFill>
              </a:rPr>
              <a:t>disciplíně</a:t>
            </a:r>
            <a:r>
              <a:rPr lang="en-US" b="1" dirty="0">
                <a:solidFill>
                  <a:srgbClr val="C00000"/>
                </a:solidFill>
              </a:rPr>
              <a:t> </a:t>
            </a:r>
            <a:r>
              <a:rPr lang="en-US" b="1" dirty="0" err="1">
                <a:solidFill>
                  <a:srgbClr val="C00000"/>
                </a:solidFill>
              </a:rPr>
              <a:t>školy</a:t>
            </a:r>
            <a:r>
              <a:rPr lang="en-US" b="1" dirty="0">
                <a:solidFill>
                  <a:srgbClr val="C00000"/>
                </a:solidFill>
              </a:rPr>
              <a:t>, </a:t>
            </a:r>
            <a:r>
              <a:rPr lang="en-US" b="1" dirty="0" err="1">
                <a:solidFill>
                  <a:srgbClr val="C00000"/>
                </a:solidFill>
              </a:rPr>
              <a:t>nevidí</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zvyšují</a:t>
            </a:r>
            <a:r>
              <a:rPr lang="en-US" b="1" dirty="0">
                <a:solidFill>
                  <a:srgbClr val="C00000"/>
                </a:solidFill>
              </a:rPr>
              <a:t> </a:t>
            </a:r>
            <a:r>
              <a:rPr lang="en-US" b="1" dirty="0" err="1">
                <a:solidFill>
                  <a:srgbClr val="C00000"/>
                </a:solidFill>
              </a:rPr>
              <a:t>demoralizující</a:t>
            </a:r>
            <a:r>
              <a:rPr lang="en-US" b="1" dirty="0">
                <a:solidFill>
                  <a:srgbClr val="C00000"/>
                </a:solidFill>
              </a:rPr>
              <a:t> </a:t>
            </a:r>
            <a:r>
              <a:rPr lang="en-US" b="1" dirty="0" err="1">
                <a:solidFill>
                  <a:srgbClr val="C00000"/>
                </a:solidFill>
              </a:rPr>
              <a:t>moc</a:t>
            </a:r>
            <a:r>
              <a:rPr lang="en-US" b="1" dirty="0">
                <a:solidFill>
                  <a:srgbClr val="C00000"/>
                </a:solidFill>
              </a:rPr>
              <a:t>, </a:t>
            </a:r>
            <a:r>
              <a:rPr lang="en-US" b="1" dirty="0" err="1">
                <a:solidFill>
                  <a:srgbClr val="C00000"/>
                </a:solidFill>
              </a:rPr>
              <a:t>která</a:t>
            </a:r>
            <a:r>
              <a:rPr lang="en-US" b="1" dirty="0">
                <a:solidFill>
                  <a:srgbClr val="C00000"/>
                </a:solidFill>
              </a:rPr>
              <a:t> </a:t>
            </a:r>
            <a:r>
              <a:rPr lang="en-US" b="1" dirty="0" err="1">
                <a:solidFill>
                  <a:srgbClr val="C00000"/>
                </a:solidFill>
              </a:rPr>
              <a:t>nyní</a:t>
            </a:r>
            <a:r>
              <a:rPr lang="en-US" b="1" dirty="0">
                <a:solidFill>
                  <a:srgbClr val="C00000"/>
                </a:solidFill>
              </a:rPr>
              <a:t> </a:t>
            </a:r>
            <a:r>
              <a:rPr lang="en-US" b="1" dirty="0" err="1">
                <a:solidFill>
                  <a:srgbClr val="C00000"/>
                </a:solidFill>
              </a:rPr>
              <a:t>převládá</a:t>
            </a:r>
            <a:r>
              <a:rPr lang="en-US" b="1" dirty="0">
                <a:solidFill>
                  <a:srgbClr val="C00000"/>
                </a:solidFill>
              </a:rPr>
              <a:t> v </a:t>
            </a:r>
            <a:r>
              <a:rPr lang="en-US" b="1" dirty="0" err="1">
                <a:solidFill>
                  <a:srgbClr val="C00000"/>
                </a:solidFill>
              </a:rPr>
              <a:t>tak</a:t>
            </a:r>
            <a:r>
              <a:rPr lang="en-US" b="1" dirty="0">
                <a:solidFill>
                  <a:srgbClr val="C00000"/>
                </a:solidFill>
              </a:rPr>
              <a:t> </a:t>
            </a:r>
            <a:r>
              <a:rPr lang="en-US" b="1" dirty="0" err="1">
                <a:solidFill>
                  <a:srgbClr val="C00000"/>
                </a:solidFill>
              </a:rPr>
              <a:t>strašlivé</a:t>
            </a:r>
            <a:r>
              <a:rPr lang="en-US" b="1" dirty="0">
                <a:solidFill>
                  <a:srgbClr val="C00000"/>
                </a:solidFill>
              </a:rPr>
              <a:t> </a:t>
            </a:r>
            <a:r>
              <a:rPr lang="en-US" b="1" dirty="0" err="1">
                <a:solidFill>
                  <a:srgbClr val="C00000"/>
                </a:solidFill>
              </a:rPr>
              <a:t>míře</a:t>
            </a:r>
            <a:r>
              <a:rPr lang="cs-CZ" b="1" dirty="0">
                <a:solidFill>
                  <a:srgbClr val="C00000"/>
                </a:solidFill>
              </a:rPr>
              <a:t>. </a:t>
            </a:r>
            <a:r>
              <a:rPr lang="es-ES" b="1" dirty="0"/>
              <a:t> </a:t>
            </a:r>
            <a:r>
              <a:rPr lang="en-US" b="1" dirty="0" err="1"/>
              <a:t>Každý</a:t>
            </a:r>
            <a:r>
              <a:rPr lang="en-US" b="1" dirty="0"/>
              <a:t> </a:t>
            </a:r>
            <a:r>
              <a:rPr lang="en-US" b="1" dirty="0" err="1"/>
              <a:t>vliv</a:t>
            </a:r>
            <a:r>
              <a:rPr lang="en-US" b="1" dirty="0"/>
              <a:t>, </a:t>
            </a:r>
            <a:r>
              <a:rPr lang="en-US" b="1" dirty="0" err="1"/>
              <a:t>který</a:t>
            </a:r>
            <a:r>
              <a:rPr lang="en-US" b="1" dirty="0"/>
              <a:t> </a:t>
            </a:r>
            <a:r>
              <a:rPr lang="en-US" b="1" dirty="0" err="1"/>
              <a:t>obklopuje</a:t>
            </a:r>
            <a:r>
              <a:rPr lang="en-US" b="1" dirty="0"/>
              <a:t> </a:t>
            </a:r>
            <a:r>
              <a:rPr lang="en-US" b="1" dirty="0" err="1"/>
              <a:t>mládež</a:t>
            </a:r>
            <a:r>
              <a:rPr lang="en-US" b="1" dirty="0"/>
              <a:t>, </a:t>
            </a:r>
            <a:r>
              <a:rPr lang="en-US" b="1" dirty="0" err="1"/>
              <a:t>musí</a:t>
            </a:r>
            <a:r>
              <a:rPr lang="en-US" b="1" dirty="0"/>
              <a:t> </a:t>
            </a:r>
            <a:r>
              <a:rPr lang="en-US" b="1" dirty="0" err="1"/>
              <a:t>být</a:t>
            </a:r>
            <a:r>
              <a:rPr lang="en-US" b="1" dirty="0"/>
              <a:t> </a:t>
            </a:r>
            <a:r>
              <a:rPr lang="en-US" b="1" dirty="0" err="1"/>
              <a:t>na</a:t>
            </a:r>
            <a:r>
              <a:rPr lang="en-US" b="1" dirty="0"/>
              <a:t> </a:t>
            </a:r>
            <a:r>
              <a:rPr lang="en-US" b="1" dirty="0" err="1"/>
              <a:t>správné</a:t>
            </a:r>
            <a:r>
              <a:rPr lang="en-US" b="1" dirty="0"/>
              <a:t> </a:t>
            </a:r>
            <a:r>
              <a:rPr lang="en-US" b="1" dirty="0" err="1"/>
              <a:t>straně</a:t>
            </a:r>
            <a:r>
              <a:rPr lang="en-US" b="1" dirty="0"/>
              <a:t>, </a:t>
            </a:r>
            <a:r>
              <a:rPr lang="en-US" b="1" dirty="0" err="1"/>
              <a:t>protože</a:t>
            </a:r>
            <a:r>
              <a:rPr lang="en-US" b="1" dirty="0"/>
              <a:t> </a:t>
            </a:r>
            <a:r>
              <a:rPr lang="en-US" b="1" dirty="0" err="1"/>
              <a:t>mladická</a:t>
            </a:r>
            <a:r>
              <a:rPr lang="en-US" b="1" dirty="0"/>
              <a:t> </a:t>
            </a:r>
            <a:r>
              <a:rPr lang="en-US" b="1" dirty="0" err="1"/>
              <a:t>zkaženost</a:t>
            </a:r>
            <a:r>
              <a:rPr lang="en-US" b="1" dirty="0"/>
              <a:t> </a:t>
            </a:r>
            <a:r>
              <a:rPr lang="en-US" b="1" dirty="0" err="1"/>
              <a:t>roste</a:t>
            </a:r>
            <a:r>
              <a:rPr lang="en-US" b="1" dirty="0"/>
              <a:t>.</a:t>
            </a:r>
            <a:r>
              <a:rPr lang="es-ES" b="1" dirty="0"/>
              <a:t>—</a:t>
            </a:r>
            <a:r>
              <a:rPr lang="cs-CZ" b="1" dirty="0"/>
              <a:t> EGW: </a:t>
            </a:r>
            <a:r>
              <a:rPr lang="es-ES" b="1" dirty="0"/>
              <a:t>Testimonies </a:t>
            </a:r>
            <a:r>
              <a:rPr lang="es-ES" b="1" dirty="0" err="1"/>
              <a:t>for</a:t>
            </a:r>
            <a:r>
              <a:rPr lang="es-ES" b="1" dirty="0"/>
              <a:t> </a:t>
            </a:r>
            <a:r>
              <a:rPr lang="es-ES" b="1" dirty="0" err="1"/>
              <a:t>the</a:t>
            </a:r>
            <a:r>
              <a:rPr lang="es-ES" b="1" dirty="0"/>
              <a:t> </a:t>
            </a:r>
            <a:r>
              <a:rPr lang="es-ES" b="1" dirty="0" err="1"/>
              <a:t>Church</a:t>
            </a:r>
            <a:r>
              <a:rPr lang="cs-CZ" b="1" dirty="0"/>
              <a:t> svazek</a:t>
            </a:r>
            <a:r>
              <a:rPr lang="es-ES" b="1" dirty="0"/>
              <a:t> 5</a:t>
            </a:r>
            <a:r>
              <a:rPr lang="cs-CZ" b="1" dirty="0"/>
              <a:t> strana </a:t>
            </a:r>
            <a:r>
              <a:rPr lang="es-ES" b="1" dirty="0"/>
              <a:t>112.</a:t>
            </a:r>
          </a:p>
        </p:txBody>
      </p:sp>
      <p:sp>
        <p:nvSpPr>
          <p:cNvPr id="6" name="CuadroTexto 5">
            <a:extLst>
              <a:ext uri="{FF2B5EF4-FFF2-40B4-BE49-F238E27FC236}">
                <a16:creationId xmlns:a16="http://schemas.microsoft.com/office/drawing/2014/main" id="{CAAE4406-8A8F-831B-F241-721E4A8056C8}"/>
              </a:ext>
            </a:extLst>
          </p:cNvPr>
          <p:cNvSpPr txBox="1"/>
          <p:nvPr/>
        </p:nvSpPr>
        <p:spPr>
          <a:xfrm>
            <a:off x="243695" y="2410692"/>
            <a:ext cx="7649474" cy="1754326"/>
          </a:xfrm>
          <a:prstGeom prst="rect">
            <a:avLst/>
          </a:prstGeom>
          <a:noFill/>
        </p:spPr>
        <p:txBody>
          <a:bodyPr wrap="square">
            <a:spAutoFit/>
          </a:bodyPr>
          <a:lstStyle/>
          <a:p>
            <a:r>
              <a:rPr lang="en-US" b="1" dirty="0" err="1">
                <a:solidFill>
                  <a:srgbClr val="C00000"/>
                </a:solidFill>
              </a:rPr>
              <a:t>Pokud</a:t>
            </a:r>
            <a:r>
              <a:rPr lang="en-US" b="1" dirty="0">
                <a:solidFill>
                  <a:srgbClr val="C00000"/>
                </a:solidFill>
              </a:rPr>
              <a:t> je </a:t>
            </a:r>
            <a:r>
              <a:rPr lang="en-US" b="1" dirty="0" err="1">
                <a:solidFill>
                  <a:srgbClr val="C00000"/>
                </a:solidFill>
              </a:rPr>
              <a:t>nutná</a:t>
            </a:r>
            <a:r>
              <a:rPr lang="en-US" b="1" dirty="0">
                <a:solidFill>
                  <a:srgbClr val="C00000"/>
                </a:solidFill>
              </a:rPr>
              <a:t> </a:t>
            </a:r>
            <a:r>
              <a:rPr lang="en-US" b="1" dirty="0" err="1">
                <a:solidFill>
                  <a:srgbClr val="C00000"/>
                </a:solidFill>
              </a:rPr>
              <a:t>kritika</a:t>
            </a:r>
            <a:r>
              <a:rPr lang="en-US" b="1" dirty="0">
                <a:solidFill>
                  <a:srgbClr val="C00000"/>
                </a:solidFill>
              </a:rPr>
              <a:t> </a:t>
            </a:r>
            <a:r>
              <a:rPr lang="en-US" b="1" dirty="0" err="1">
                <a:solidFill>
                  <a:srgbClr val="C00000"/>
                </a:solidFill>
              </a:rPr>
              <a:t>nebo</a:t>
            </a:r>
            <a:r>
              <a:rPr lang="en-US" b="1" dirty="0">
                <a:solidFill>
                  <a:srgbClr val="C00000"/>
                </a:solidFill>
              </a:rPr>
              <a:t> </a:t>
            </a:r>
            <a:r>
              <a:rPr lang="en-US" b="1" dirty="0" err="1">
                <a:solidFill>
                  <a:srgbClr val="C00000"/>
                </a:solidFill>
              </a:rPr>
              <a:t>návrh</a:t>
            </a:r>
            <a:r>
              <a:rPr lang="en-US" b="1" dirty="0">
                <a:solidFill>
                  <a:srgbClr val="C00000"/>
                </a:solidFill>
              </a:rPr>
              <a:t> </a:t>
            </a:r>
            <a:r>
              <a:rPr lang="en-US" b="1" dirty="0" err="1">
                <a:solidFill>
                  <a:srgbClr val="C00000"/>
                </a:solidFill>
              </a:rPr>
              <a:t>týkající</a:t>
            </a:r>
            <a:r>
              <a:rPr lang="en-US" b="1" dirty="0">
                <a:solidFill>
                  <a:srgbClr val="C00000"/>
                </a:solidFill>
              </a:rPr>
              <a:t> se </a:t>
            </a:r>
            <a:r>
              <a:rPr lang="en-US" b="1" dirty="0" err="1">
                <a:solidFill>
                  <a:srgbClr val="C00000"/>
                </a:solidFill>
              </a:rPr>
              <a:t>práce</a:t>
            </a:r>
            <a:r>
              <a:rPr lang="en-US" b="1" dirty="0">
                <a:solidFill>
                  <a:srgbClr val="C00000"/>
                </a:solidFill>
              </a:rPr>
              <a:t> </a:t>
            </a:r>
            <a:r>
              <a:rPr lang="en-US" b="1" dirty="0" err="1">
                <a:solidFill>
                  <a:srgbClr val="C00000"/>
                </a:solidFill>
              </a:rPr>
              <a:t>učitele</a:t>
            </a:r>
            <a:r>
              <a:rPr lang="en-US" b="1" dirty="0">
                <a:solidFill>
                  <a:srgbClr val="C00000"/>
                </a:solidFill>
              </a:rPr>
              <a:t>, </a:t>
            </a:r>
            <a:r>
              <a:rPr lang="en-US" b="1" dirty="0" err="1">
                <a:solidFill>
                  <a:srgbClr val="C00000"/>
                </a:solidFill>
              </a:rPr>
              <a:t>měl</a:t>
            </a:r>
            <a:r>
              <a:rPr lang="en-US" b="1" dirty="0">
                <a:solidFill>
                  <a:srgbClr val="C00000"/>
                </a:solidFill>
              </a:rPr>
              <a:t> by mu </a:t>
            </a:r>
            <a:r>
              <a:rPr lang="en-US" b="1" dirty="0" err="1">
                <a:solidFill>
                  <a:srgbClr val="C00000"/>
                </a:solidFill>
              </a:rPr>
              <a:t>být</a:t>
            </a:r>
            <a:r>
              <a:rPr lang="en-US" b="1" dirty="0">
                <a:solidFill>
                  <a:srgbClr val="C00000"/>
                </a:solidFill>
              </a:rPr>
              <a:t> </a:t>
            </a:r>
            <a:r>
              <a:rPr lang="en-US" b="1" dirty="0" err="1">
                <a:solidFill>
                  <a:srgbClr val="C00000"/>
                </a:solidFill>
              </a:rPr>
              <a:t>předložen</a:t>
            </a:r>
            <a:r>
              <a:rPr lang="en-US" b="1" dirty="0">
                <a:solidFill>
                  <a:srgbClr val="C00000"/>
                </a:solidFill>
              </a:rPr>
              <a:t> v </a:t>
            </a:r>
            <a:r>
              <a:rPr lang="en-US" b="1" dirty="0" err="1">
                <a:solidFill>
                  <a:srgbClr val="C00000"/>
                </a:solidFill>
              </a:rPr>
              <a:t>soukromí</a:t>
            </a:r>
            <a:r>
              <a:rPr lang="en-US" b="1" dirty="0">
                <a:solidFill>
                  <a:srgbClr val="C00000"/>
                </a:solidFill>
              </a:rPr>
              <a:t>.
</a:t>
            </a:r>
            <a:r>
              <a:rPr lang="en-US" b="1" dirty="0" err="1"/>
              <a:t>Pokud</a:t>
            </a:r>
            <a:r>
              <a:rPr lang="en-US" b="1" dirty="0"/>
              <a:t> se to </a:t>
            </a:r>
            <a:r>
              <a:rPr lang="en-US" b="1" dirty="0" err="1"/>
              <a:t>ukáže</a:t>
            </a:r>
            <a:r>
              <a:rPr lang="en-US" b="1" dirty="0"/>
              <a:t> </a:t>
            </a:r>
            <a:r>
              <a:rPr lang="en-US" b="1" dirty="0" err="1"/>
              <a:t>jako</a:t>
            </a:r>
            <a:r>
              <a:rPr lang="en-US" b="1" dirty="0"/>
              <a:t> </a:t>
            </a:r>
            <a:r>
              <a:rPr lang="en-US" b="1" dirty="0" err="1"/>
              <a:t>neúčinné</a:t>
            </a:r>
            <a:r>
              <a:rPr lang="en-US" b="1" dirty="0"/>
              <a:t>, </a:t>
            </a:r>
            <a:r>
              <a:rPr lang="en-US" b="1" dirty="0" err="1"/>
              <a:t>nechť</a:t>
            </a:r>
            <a:r>
              <a:rPr lang="en-US" b="1" dirty="0"/>
              <a:t> je </a:t>
            </a:r>
            <a:r>
              <a:rPr lang="en-US" b="1" dirty="0" err="1"/>
              <a:t>záležitost</a:t>
            </a:r>
            <a:r>
              <a:rPr lang="en-US" b="1" dirty="0"/>
              <a:t> </a:t>
            </a:r>
            <a:r>
              <a:rPr lang="en-US" b="1" dirty="0" err="1"/>
              <a:t>postoupena</a:t>
            </a:r>
            <a:r>
              <a:rPr lang="en-US" b="1" dirty="0"/>
              <a:t> </a:t>
            </a:r>
            <a:r>
              <a:rPr lang="en-US" b="1" dirty="0" err="1"/>
              <a:t>těm</a:t>
            </a:r>
            <a:r>
              <a:rPr lang="en-US" b="1" dirty="0"/>
              <a:t>, </a:t>
            </a:r>
            <a:r>
              <a:rPr lang="en-US" b="1" dirty="0" err="1"/>
              <a:t>kteří</a:t>
            </a:r>
            <a:r>
              <a:rPr lang="en-US" b="1" dirty="0"/>
              <a:t> </a:t>
            </a:r>
            <a:r>
              <a:rPr lang="en-US" b="1" dirty="0" err="1"/>
              <a:t>jsou</a:t>
            </a:r>
            <a:r>
              <a:rPr lang="en-US" b="1" dirty="0"/>
              <a:t> </a:t>
            </a:r>
            <a:r>
              <a:rPr lang="en-US" b="1" dirty="0" err="1"/>
              <a:t>zodpovědní</a:t>
            </a:r>
            <a:r>
              <a:rPr lang="en-US" b="1" dirty="0"/>
              <a:t> za </a:t>
            </a:r>
            <a:r>
              <a:rPr lang="en-US" b="1" dirty="0" err="1"/>
              <a:t>řízení</a:t>
            </a:r>
            <a:r>
              <a:rPr lang="en-US" b="1" dirty="0"/>
              <a:t> </a:t>
            </a:r>
            <a:r>
              <a:rPr lang="en-US" b="1" dirty="0" err="1"/>
              <a:t>školy</a:t>
            </a:r>
            <a:r>
              <a:rPr lang="en-US" b="1" dirty="0"/>
              <a:t>. </a:t>
            </a:r>
            <a:r>
              <a:rPr lang="es-ES" b="1" dirty="0"/>
              <a:t> </a:t>
            </a:r>
            <a:r>
              <a:rPr lang="en-US" b="1" dirty="0" err="1">
                <a:solidFill>
                  <a:srgbClr val="C00000"/>
                </a:solidFill>
              </a:rPr>
              <a:t>Nemělo</a:t>
            </a:r>
            <a:r>
              <a:rPr lang="en-US" b="1" dirty="0">
                <a:solidFill>
                  <a:srgbClr val="C00000"/>
                </a:solidFill>
              </a:rPr>
              <a:t> by se </a:t>
            </a:r>
            <a:r>
              <a:rPr lang="en-US" b="1" dirty="0" err="1">
                <a:solidFill>
                  <a:srgbClr val="C00000"/>
                </a:solidFill>
              </a:rPr>
              <a:t>říkat</a:t>
            </a:r>
            <a:r>
              <a:rPr lang="en-US" b="1" dirty="0">
                <a:solidFill>
                  <a:srgbClr val="C00000"/>
                </a:solidFill>
              </a:rPr>
              <a:t> ani </a:t>
            </a:r>
            <a:r>
              <a:rPr lang="en-US" b="1" dirty="0" err="1">
                <a:solidFill>
                  <a:srgbClr val="C00000"/>
                </a:solidFill>
              </a:rPr>
              <a:t>dělat</a:t>
            </a:r>
            <a:r>
              <a:rPr lang="en-US" b="1" dirty="0">
                <a:solidFill>
                  <a:srgbClr val="C00000"/>
                </a:solidFill>
              </a:rPr>
              <a:t> </a:t>
            </a:r>
            <a:r>
              <a:rPr lang="en-US" b="1" dirty="0" err="1">
                <a:solidFill>
                  <a:srgbClr val="C00000"/>
                </a:solidFill>
              </a:rPr>
              <a:t>nic</a:t>
            </a:r>
            <a:r>
              <a:rPr lang="en-US" b="1" dirty="0">
                <a:solidFill>
                  <a:srgbClr val="C00000"/>
                </a:solidFill>
              </a:rPr>
              <a:t>, co by </a:t>
            </a:r>
            <a:r>
              <a:rPr lang="en-US" b="1" dirty="0" err="1">
                <a:solidFill>
                  <a:srgbClr val="C00000"/>
                </a:solidFill>
              </a:rPr>
              <a:t>oslabilo</a:t>
            </a:r>
            <a:r>
              <a:rPr lang="en-US" b="1" dirty="0">
                <a:solidFill>
                  <a:srgbClr val="C00000"/>
                </a:solidFill>
              </a:rPr>
              <a:t> </a:t>
            </a:r>
            <a:r>
              <a:rPr lang="en-US" b="1" dirty="0" err="1">
                <a:solidFill>
                  <a:srgbClr val="C00000"/>
                </a:solidFill>
              </a:rPr>
              <a:t>úctu</a:t>
            </a:r>
            <a:r>
              <a:rPr lang="en-US" b="1" dirty="0">
                <a:solidFill>
                  <a:srgbClr val="C00000"/>
                </a:solidFill>
              </a:rPr>
              <a:t> </a:t>
            </a:r>
            <a:r>
              <a:rPr lang="en-US" b="1" dirty="0" err="1">
                <a:solidFill>
                  <a:srgbClr val="C00000"/>
                </a:solidFill>
              </a:rPr>
              <a:t>dětí</a:t>
            </a:r>
            <a:r>
              <a:rPr lang="en-US" b="1" dirty="0">
                <a:solidFill>
                  <a:srgbClr val="C00000"/>
                </a:solidFill>
              </a:rPr>
              <a:t> k </a:t>
            </a:r>
            <a:r>
              <a:rPr lang="en-US" b="1" dirty="0" err="1">
                <a:solidFill>
                  <a:srgbClr val="C00000"/>
                </a:solidFill>
              </a:rPr>
              <a:t>tomu</a:t>
            </a:r>
            <a:r>
              <a:rPr lang="en-US" b="1" dirty="0">
                <a:solidFill>
                  <a:srgbClr val="C00000"/>
                </a:solidFill>
              </a:rPr>
              <a:t>, </a:t>
            </a:r>
            <a:r>
              <a:rPr lang="en-US" b="1" dirty="0" err="1">
                <a:solidFill>
                  <a:srgbClr val="C00000"/>
                </a:solidFill>
              </a:rPr>
              <a:t>na</a:t>
            </a:r>
            <a:r>
              <a:rPr lang="en-US" b="1" dirty="0">
                <a:solidFill>
                  <a:srgbClr val="C00000"/>
                </a:solidFill>
              </a:rPr>
              <a:t> </a:t>
            </a:r>
            <a:r>
              <a:rPr lang="en-US" b="1" dirty="0" err="1">
                <a:solidFill>
                  <a:srgbClr val="C00000"/>
                </a:solidFill>
              </a:rPr>
              <a:t>němž</a:t>
            </a:r>
            <a:r>
              <a:rPr lang="en-US" b="1" dirty="0">
                <a:solidFill>
                  <a:srgbClr val="C00000"/>
                </a:solidFill>
              </a:rPr>
              <a:t> do </a:t>
            </a:r>
            <a:r>
              <a:rPr lang="en-US" b="1" dirty="0" err="1">
                <a:solidFill>
                  <a:srgbClr val="C00000"/>
                </a:solidFill>
              </a:rPr>
              <a:t>značné</a:t>
            </a:r>
            <a:r>
              <a:rPr lang="en-US" b="1" dirty="0">
                <a:solidFill>
                  <a:srgbClr val="C00000"/>
                </a:solidFill>
              </a:rPr>
              <a:t> </a:t>
            </a:r>
            <a:r>
              <a:rPr lang="en-US" b="1" dirty="0" err="1">
                <a:solidFill>
                  <a:srgbClr val="C00000"/>
                </a:solidFill>
              </a:rPr>
              <a:t>míry</a:t>
            </a:r>
            <a:r>
              <a:rPr lang="en-US" b="1" dirty="0">
                <a:solidFill>
                  <a:srgbClr val="C00000"/>
                </a:solidFill>
              </a:rPr>
              <a:t> </a:t>
            </a:r>
            <a:r>
              <a:rPr lang="en-US" b="1" dirty="0" err="1">
                <a:solidFill>
                  <a:srgbClr val="C00000"/>
                </a:solidFill>
              </a:rPr>
              <a:t>závisí</a:t>
            </a:r>
            <a:r>
              <a:rPr lang="en-US" b="1" dirty="0">
                <a:solidFill>
                  <a:srgbClr val="C00000"/>
                </a:solidFill>
              </a:rPr>
              <a:t> </a:t>
            </a:r>
            <a:r>
              <a:rPr lang="en-US" b="1" dirty="0" err="1">
                <a:solidFill>
                  <a:srgbClr val="C00000"/>
                </a:solidFill>
              </a:rPr>
              <a:t>jejich</a:t>
            </a:r>
            <a:r>
              <a:rPr lang="en-US" b="1" dirty="0">
                <a:solidFill>
                  <a:srgbClr val="C00000"/>
                </a:solidFill>
              </a:rPr>
              <a:t> </a:t>
            </a:r>
            <a:r>
              <a:rPr lang="en-US" b="1" dirty="0" err="1">
                <a:solidFill>
                  <a:srgbClr val="C00000"/>
                </a:solidFill>
              </a:rPr>
              <a:t>blaho</a:t>
            </a:r>
            <a:r>
              <a:rPr lang="cs-CZ" b="1" dirty="0">
                <a:solidFill>
                  <a:srgbClr val="C00000"/>
                </a:solidFill>
              </a:rPr>
              <a:t>.    </a:t>
            </a:r>
            <a:r>
              <a:rPr lang="cs-CZ" b="1" dirty="0"/>
              <a:t>                    EGW: </a:t>
            </a:r>
            <a:r>
              <a:rPr lang="en-US" b="1" dirty="0"/>
              <a:t>Counsels to Parents, Teachers, and Students</a:t>
            </a:r>
            <a:r>
              <a:rPr lang="cs-CZ" b="1" dirty="0"/>
              <a:t> strany</a:t>
            </a:r>
            <a:r>
              <a:rPr lang="en-US" b="1" dirty="0"/>
              <a:t> 161,162</a:t>
            </a:r>
            <a:r>
              <a:rPr lang="es-ES" b="1" dirty="0"/>
              <a:t>.</a:t>
            </a:r>
          </a:p>
        </p:txBody>
      </p:sp>
      <p:sp>
        <p:nvSpPr>
          <p:cNvPr id="8" name="CuadroTexto 7">
            <a:extLst>
              <a:ext uri="{FF2B5EF4-FFF2-40B4-BE49-F238E27FC236}">
                <a16:creationId xmlns:a16="http://schemas.microsoft.com/office/drawing/2014/main" id="{9584E237-25A4-85B9-8342-1912C65C9EA8}"/>
              </a:ext>
            </a:extLst>
          </p:cNvPr>
          <p:cNvSpPr txBox="1"/>
          <p:nvPr/>
        </p:nvSpPr>
        <p:spPr>
          <a:xfrm>
            <a:off x="243695" y="4105215"/>
            <a:ext cx="9385497" cy="2308324"/>
          </a:xfrm>
          <a:prstGeom prst="rect">
            <a:avLst/>
          </a:prstGeom>
          <a:noFill/>
        </p:spPr>
        <p:txBody>
          <a:bodyPr wrap="square">
            <a:spAutoFit/>
          </a:bodyPr>
          <a:lstStyle/>
          <a:p>
            <a:r>
              <a:rPr lang="en-US" b="1" dirty="0" err="1">
                <a:solidFill>
                  <a:srgbClr val="C00000"/>
                </a:solidFill>
              </a:rPr>
              <a:t>Tím</a:t>
            </a:r>
            <a:r>
              <a:rPr lang="en-US" b="1" dirty="0">
                <a:solidFill>
                  <a:srgbClr val="C00000"/>
                </a:solidFill>
              </a:rPr>
              <a:t>, </a:t>
            </a:r>
            <a:r>
              <a:rPr lang="en-US" b="1" dirty="0" err="1">
                <a:solidFill>
                  <a:srgbClr val="C00000"/>
                </a:solidFill>
              </a:rPr>
              <a:t>že</a:t>
            </a:r>
            <a:r>
              <a:rPr lang="en-US" b="1" dirty="0">
                <a:solidFill>
                  <a:srgbClr val="C00000"/>
                </a:solidFill>
              </a:rPr>
              <a:t> </a:t>
            </a:r>
            <a:r>
              <a:rPr lang="en-US" b="1" dirty="0" err="1">
                <a:solidFill>
                  <a:srgbClr val="C00000"/>
                </a:solidFill>
              </a:rPr>
              <a:t>rodiče</a:t>
            </a:r>
            <a:r>
              <a:rPr lang="en-US" b="1" dirty="0">
                <a:solidFill>
                  <a:srgbClr val="C00000"/>
                </a:solidFill>
              </a:rPr>
              <a:t> </a:t>
            </a:r>
            <a:r>
              <a:rPr lang="en-US" b="1" dirty="0" err="1">
                <a:solidFill>
                  <a:srgbClr val="C00000"/>
                </a:solidFill>
              </a:rPr>
              <a:t>dovolí</a:t>
            </a:r>
            <a:r>
              <a:rPr lang="en-US" b="1" dirty="0">
                <a:solidFill>
                  <a:srgbClr val="C00000"/>
                </a:solidFill>
              </a:rPr>
              <a:t> </a:t>
            </a:r>
            <a:r>
              <a:rPr lang="en-US" b="1" dirty="0" err="1">
                <a:solidFill>
                  <a:srgbClr val="C00000"/>
                </a:solidFill>
              </a:rPr>
              <a:t>dětem</a:t>
            </a:r>
            <a:r>
              <a:rPr lang="en-US" b="1" dirty="0">
                <a:solidFill>
                  <a:srgbClr val="C00000"/>
                </a:solidFill>
              </a:rPr>
              <a:t>, aby </a:t>
            </a:r>
            <a:r>
              <a:rPr lang="en-US" b="1" dirty="0" err="1">
                <a:solidFill>
                  <a:srgbClr val="C00000"/>
                </a:solidFill>
              </a:rPr>
              <a:t>si</a:t>
            </a:r>
            <a:r>
              <a:rPr lang="en-US" b="1" dirty="0">
                <a:solidFill>
                  <a:srgbClr val="C00000"/>
                </a:solidFill>
              </a:rPr>
              <a:t> </a:t>
            </a:r>
            <a:r>
              <a:rPr lang="en-US" b="1" dirty="0" err="1">
                <a:solidFill>
                  <a:srgbClr val="C00000"/>
                </a:solidFill>
              </a:rPr>
              <a:t>dělaly</a:t>
            </a:r>
            <a:r>
              <a:rPr lang="en-US" b="1" dirty="0">
                <a:solidFill>
                  <a:srgbClr val="C00000"/>
                </a:solidFill>
              </a:rPr>
              <a:t>, co se </a:t>
            </a:r>
            <a:r>
              <a:rPr lang="en-US" b="1" dirty="0" err="1">
                <a:solidFill>
                  <a:srgbClr val="C00000"/>
                </a:solidFill>
              </a:rPr>
              <a:t>jim</a:t>
            </a:r>
            <a:r>
              <a:rPr lang="en-US" b="1" dirty="0">
                <a:solidFill>
                  <a:srgbClr val="C00000"/>
                </a:solidFill>
              </a:rPr>
              <a:t> </a:t>
            </a:r>
            <a:r>
              <a:rPr lang="en-US" b="1" dirty="0" err="1">
                <a:solidFill>
                  <a:srgbClr val="C00000"/>
                </a:solidFill>
              </a:rPr>
              <a:t>zlíbí</a:t>
            </a:r>
            <a:r>
              <a:rPr lang="en-US" b="1" dirty="0">
                <a:solidFill>
                  <a:srgbClr val="C00000"/>
                </a:solidFill>
              </a:rPr>
              <a:t>, </a:t>
            </a:r>
            <a:r>
              <a:rPr lang="en-US" b="1" dirty="0" err="1">
                <a:solidFill>
                  <a:srgbClr val="C00000"/>
                </a:solidFill>
              </a:rPr>
              <a:t>si</a:t>
            </a:r>
            <a:r>
              <a:rPr lang="en-US" b="1" dirty="0">
                <a:solidFill>
                  <a:srgbClr val="C00000"/>
                </a:solidFill>
              </a:rPr>
              <a:t> </a:t>
            </a:r>
            <a:r>
              <a:rPr lang="en-US" b="1" dirty="0" err="1">
                <a:solidFill>
                  <a:srgbClr val="C00000"/>
                </a:solidFill>
              </a:rPr>
              <a:t>mohou</a:t>
            </a:r>
            <a:r>
              <a:rPr lang="en-US" b="1" dirty="0">
                <a:solidFill>
                  <a:srgbClr val="C00000"/>
                </a:solidFill>
              </a:rPr>
              <a:t> </a:t>
            </a:r>
            <a:r>
              <a:rPr lang="en-US" b="1" dirty="0" err="1">
                <a:solidFill>
                  <a:srgbClr val="C00000"/>
                </a:solidFill>
              </a:rPr>
              <a:t>myslet</a:t>
            </a:r>
            <a:r>
              <a:rPr lang="en-US" b="1" dirty="0">
                <a:solidFill>
                  <a:srgbClr val="C00000"/>
                </a:solidFill>
              </a:rPr>
              <a:t>, </a:t>
            </a:r>
            <a:r>
              <a:rPr lang="en-US" b="1" dirty="0" err="1">
                <a:solidFill>
                  <a:srgbClr val="C00000"/>
                </a:solidFill>
              </a:rPr>
              <a:t>že</a:t>
            </a:r>
            <a:r>
              <a:rPr lang="en-US" b="1" dirty="0">
                <a:solidFill>
                  <a:srgbClr val="C00000"/>
                </a:solidFill>
              </a:rPr>
              <a:t> </a:t>
            </a:r>
            <a:r>
              <a:rPr lang="cs-CZ" b="1" dirty="0">
                <a:solidFill>
                  <a:srgbClr val="C00000"/>
                </a:solidFill>
              </a:rPr>
              <a:t>jednají správně        a s láskou</a:t>
            </a:r>
            <a:r>
              <a:rPr lang="en-US" b="1" dirty="0">
                <a:solidFill>
                  <a:srgbClr val="C00000"/>
                </a:solidFill>
              </a:rPr>
              <a:t>, ale </a:t>
            </a:r>
            <a:r>
              <a:rPr lang="en-US" b="1" dirty="0" err="1">
                <a:solidFill>
                  <a:srgbClr val="C00000"/>
                </a:solidFill>
              </a:rPr>
              <a:t>dopouštějí</a:t>
            </a:r>
            <a:r>
              <a:rPr lang="en-US" b="1" dirty="0">
                <a:solidFill>
                  <a:srgbClr val="C00000"/>
                </a:solidFill>
              </a:rPr>
              <a:t> se </a:t>
            </a:r>
            <a:r>
              <a:rPr lang="en-US" b="1" dirty="0" err="1">
                <a:solidFill>
                  <a:srgbClr val="C00000"/>
                </a:solidFill>
              </a:rPr>
              <a:t>té</a:t>
            </a:r>
            <a:r>
              <a:rPr lang="en-US" b="1" dirty="0">
                <a:solidFill>
                  <a:srgbClr val="C00000"/>
                </a:solidFill>
              </a:rPr>
              <a:t> </a:t>
            </a:r>
            <a:r>
              <a:rPr lang="en-US" b="1" dirty="0" err="1">
                <a:solidFill>
                  <a:srgbClr val="C00000"/>
                </a:solidFill>
              </a:rPr>
              <a:t>nejkrutější</a:t>
            </a:r>
            <a:r>
              <a:rPr lang="en-US" b="1" dirty="0">
                <a:solidFill>
                  <a:srgbClr val="C00000"/>
                </a:solidFill>
              </a:rPr>
              <a:t> </a:t>
            </a:r>
            <a:r>
              <a:rPr lang="en-US" b="1" dirty="0" err="1">
                <a:solidFill>
                  <a:srgbClr val="C00000"/>
                </a:solidFill>
              </a:rPr>
              <a:t>krutosti</a:t>
            </a:r>
            <a:r>
              <a:rPr lang="en-US" b="1" dirty="0">
                <a:solidFill>
                  <a:srgbClr val="C00000"/>
                </a:solidFill>
              </a:rPr>
              <a:t>.</a:t>
            </a:r>
            <a:r>
              <a:rPr lang="es-ES" b="1" dirty="0"/>
              <a:t> </a:t>
            </a:r>
            <a:r>
              <a:rPr lang="en-US" b="1" dirty="0" err="1"/>
              <a:t>Děti</a:t>
            </a:r>
            <a:r>
              <a:rPr lang="en-US" b="1" dirty="0"/>
              <a:t> </a:t>
            </a:r>
            <a:r>
              <a:rPr lang="en-US" b="1" dirty="0" err="1"/>
              <a:t>jsou</a:t>
            </a:r>
            <a:r>
              <a:rPr lang="en-US" b="1" dirty="0"/>
              <a:t> </a:t>
            </a:r>
            <a:r>
              <a:rPr lang="en-US" b="1" dirty="0" err="1"/>
              <a:t>schopny</a:t>
            </a:r>
            <a:r>
              <a:rPr lang="en-US" b="1" dirty="0"/>
              <a:t> </a:t>
            </a:r>
            <a:r>
              <a:rPr lang="en-US" b="1" dirty="0" err="1"/>
              <a:t>uvažovat</a:t>
            </a:r>
            <a:r>
              <a:rPr lang="en-US" b="1" dirty="0"/>
              <a:t> a </a:t>
            </a:r>
            <a:r>
              <a:rPr lang="en-US" b="1" dirty="0" err="1"/>
              <a:t>jejich</a:t>
            </a:r>
            <a:r>
              <a:rPr lang="en-US" b="1" dirty="0"/>
              <a:t> </a:t>
            </a:r>
            <a:r>
              <a:rPr lang="en-US" b="1" dirty="0" err="1"/>
              <a:t>duše</a:t>
            </a:r>
            <a:r>
              <a:rPr lang="en-US" b="1" dirty="0"/>
              <a:t> </a:t>
            </a:r>
            <a:r>
              <a:rPr lang="en-US" b="1" dirty="0" err="1"/>
              <a:t>jsou</a:t>
            </a:r>
            <a:r>
              <a:rPr lang="en-US" b="1" dirty="0"/>
              <a:t> </a:t>
            </a:r>
            <a:r>
              <a:rPr lang="en-US" b="1" dirty="0" err="1"/>
              <a:t>zraněny</a:t>
            </a:r>
            <a:r>
              <a:rPr lang="en-US" b="1" dirty="0"/>
              <a:t> </a:t>
            </a:r>
            <a:r>
              <a:rPr lang="en-US" b="1" dirty="0" err="1"/>
              <a:t>bezohlednou</a:t>
            </a:r>
            <a:r>
              <a:rPr lang="en-US" b="1" dirty="0"/>
              <a:t> </a:t>
            </a:r>
            <a:r>
              <a:rPr lang="en-US" b="1" dirty="0" err="1"/>
              <a:t>laskavostí</a:t>
            </a:r>
            <a:r>
              <a:rPr lang="en-US" b="1" dirty="0"/>
              <a:t>, </a:t>
            </a:r>
            <a:r>
              <a:rPr lang="en-US" b="1" dirty="0" err="1"/>
              <a:t>jakkoli</a:t>
            </a:r>
            <a:r>
              <a:rPr lang="en-US" b="1" dirty="0"/>
              <a:t> </a:t>
            </a:r>
            <a:r>
              <a:rPr lang="en-US" b="1" dirty="0" err="1"/>
              <a:t>může</a:t>
            </a:r>
            <a:r>
              <a:rPr lang="en-US" b="1" dirty="0"/>
              <a:t> </a:t>
            </a:r>
            <a:r>
              <a:rPr lang="en-US" b="1" dirty="0" err="1"/>
              <a:t>být</a:t>
            </a:r>
            <a:r>
              <a:rPr lang="en-US" b="1" dirty="0"/>
              <a:t> </a:t>
            </a:r>
            <a:r>
              <a:rPr lang="en-US" b="1" dirty="0" err="1"/>
              <a:t>tato</a:t>
            </a:r>
            <a:r>
              <a:rPr lang="en-US" b="1" dirty="0"/>
              <a:t> </a:t>
            </a:r>
            <a:r>
              <a:rPr lang="en-US" b="1" dirty="0" err="1"/>
              <a:t>laskavost</a:t>
            </a:r>
            <a:r>
              <a:rPr lang="en-US" b="1" dirty="0"/>
              <a:t> v </a:t>
            </a:r>
            <a:r>
              <a:rPr lang="en-US" b="1" dirty="0" err="1"/>
              <a:t>očích</a:t>
            </a:r>
            <a:r>
              <a:rPr lang="en-US" b="1" dirty="0"/>
              <a:t> </a:t>
            </a:r>
            <a:r>
              <a:rPr lang="en-US" b="1" dirty="0" err="1"/>
              <a:t>rodičů</a:t>
            </a:r>
            <a:r>
              <a:rPr lang="en-US" b="1" dirty="0"/>
              <a:t> </a:t>
            </a:r>
            <a:r>
              <a:rPr lang="en-US" b="1" dirty="0" err="1"/>
              <a:t>správná</a:t>
            </a:r>
            <a:r>
              <a:rPr lang="en-US" b="1" dirty="0"/>
              <a:t>.</a:t>
            </a:r>
            <a:r>
              <a:rPr lang="es-ES" b="1" dirty="0"/>
              <a:t> </a:t>
            </a:r>
            <a:r>
              <a:rPr lang="en-US" b="1" dirty="0">
                <a:solidFill>
                  <a:srgbClr val="C00000"/>
                </a:solidFill>
              </a:rPr>
              <a:t>Jak </a:t>
            </a:r>
            <a:r>
              <a:rPr lang="en-US" b="1" dirty="0" err="1">
                <a:solidFill>
                  <a:srgbClr val="C00000"/>
                </a:solidFill>
              </a:rPr>
              <a:t>děti</a:t>
            </a:r>
            <a:r>
              <a:rPr lang="en-US" b="1" dirty="0">
                <a:solidFill>
                  <a:srgbClr val="C00000"/>
                </a:solidFill>
              </a:rPr>
              <a:t> </a:t>
            </a:r>
            <a:r>
              <a:rPr lang="en-US" b="1" dirty="0" err="1">
                <a:solidFill>
                  <a:srgbClr val="C00000"/>
                </a:solidFill>
              </a:rPr>
              <a:t>stárnou</a:t>
            </a:r>
            <a:r>
              <a:rPr lang="en-US" b="1" dirty="0">
                <a:solidFill>
                  <a:srgbClr val="C00000"/>
                </a:solidFill>
              </a:rPr>
              <a:t>, </a:t>
            </a:r>
            <a:r>
              <a:rPr lang="en-US" b="1" dirty="0" err="1">
                <a:solidFill>
                  <a:srgbClr val="C00000"/>
                </a:solidFill>
              </a:rPr>
              <a:t>roste</a:t>
            </a:r>
            <a:r>
              <a:rPr lang="en-US" b="1" dirty="0">
                <a:solidFill>
                  <a:srgbClr val="C00000"/>
                </a:solidFill>
              </a:rPr>
              <a:t> </a:t>
            </a:r>
            <a:r>
              <a:rPr lang="en-US" b="1" dirty="0" err="1">
                <a:solidFill>
                  <a:srgbClr val="C00000"/>
                </a:solidFill>
              </a:rPr>
              <a:t>jejich</a:t>
            </a:r>
            <a:r>
              <a:rPr lang="en-US" b="1" dirty="0">
                <a:solidFill>
                  <a:srgbClr val="C00000"/>
                </a:solidFill>
              </a:rPr>
              <a:t> </a:t>
            </a:r>
            <a:r>
              <a:rPr lang="en-US" b="1" dirty="0" err="1">
                <a:solidFill>
                  <a:srgbClr val="C00000"/>
                </a:solidFill>
              </a:rPr>
              <a:t>neposlušnost</a:t>
            </a:r>
            <a:r>
              <a:rPr lang="en-US" b="1" dirty="0">
                <a:solidFill>
                  <a:srgbClr val="C00000"/>
                </a:solidFill>
              </a:rPr>
              <a:t>. </a:t>
            </a:r>
            <a:r>
              <a:rPr lang="en-US" b="1" dirty="0" err="1">
                <a:solidFill>
                  <a:srgbClr val="C00000"/>
                </a:solidFill>
              </a:rPr>
              <a:t>Jejich</a:t>
            </a:r>
            <a:r>
              <a:rPr lang="en-US" b="1" dirty="0">
                <a:solidFill>
                  <a:srgbClr val="C00000"/>
                </a:solidFill>
              </a:rPr>
              <a:t> </a:t>
            </a:r>
            <a:r>
              <a:rPr lang="en-US" b="1" dirty="0" err="1">
                <a:solidFill>
                  <a:srgbClr val="C00000"/>
                </a:solidFill>
              </a:rPr>
              <a:t>učitelé</a:t>
            </a:r>
            <a:r>
              <a:rPr lang="en-US" b="1" dirty="0">
                <a:solidFill>
                  <a:srgbClr val="C00000"/>
                </a:solidFill>
              </a:rPr>
              <a:t> se je </a:t>
            </a:r>
            <a:r>
              <a:rPr lang="en-US" b="1" dirty="0" err="1">
                <a:solidFill>
                  <a:srgbClr val="C00000"/>
                </a:solidFill>
              </a:rPr>
              <a:t>mohou</a:t>
            </a:r>
            <a:r>
              <a:rPr lang="en-US" b="1" dirty="0">
                <a:solidFill>
                  <a:srgbClr val="C00000"/>
                </a:solidFill>
              </a:rPr>
              <a:t> </a:t>
            </a:r>
            <a:r>
              <a:rPr lang="en-US" b="1" dirty="0" err="1">
                <a:solidFill>
                  <a:srgbClr val="C00000"/>
                </a:solidFill>
              </a:rPr>
              <a:t>pokoušet</a:t>
            </a:r>
            <a:r>
              <a:rPr lang="en-US" b="1" dirty="0">
                <a:solidFill>
                  <a:srgbClr val="C00000"/>
                </a:solidFill>
              </a:rPr>
              <a:t> </a:t>
            </a:r>
            <a:r>
              <a:rPr lang="en-US" b="1" dirty="0" err="1">
                <a:solidFill>
                  <a:srgbClr val="C00000"/>
                </a:solidFill>
              </a:rPr>
              <a:t>napravit</a:t>
            </a:r>
            <a:r>
              <a:rPr lang="en-US" b="1" dirty="0">
                <a:solidFill>
                  <a:srgbClr val="C00000"/>
                </a:solidFill>
              </a:rPr>
              <a:t>, ale </a:t>
            </a:r>
            <a:r>
              <a:rPr lang="en-US" b="1" dirty="0" err="1">
                <a:solidFill>
                  <a:srgbClr val="C00000"/>
                </a:solidFill>
              </a:rPr>
              <a:t>příliš</a:t>
            </a:r>
            <a:r>
              <a:rPr lang="en-US" b="1" dirty="0">
                <a:solidFill>
                  <a:srgbClr val="C00000"/>
                </a:solidFill>
              </a:rPr>
              <a:t> </a:t>
            </a:r>
            <a:r>
              <a:rPr lang="en-US" b="1" dirty="0" err="1">
                <a:solidFill>
                  <a:srgbClr val="C00000"/>
                </a:solidFill>
              </a:rPr>
              <a:t>často</a:t>
            </a:r>
            <a:r>
              <a:rPr lang="en-US" b="1" dirty="0">
                <a:solidFill>
                  <a:srgbClr val="C00000"/>
                </a:solidFill>
              </a:rPr>
              <a:t> </a:t>
            </a:r>
            <a:r>
              <a:rPr lang="en-US" b="1" dirty="0" err="1">
                <a:solidFill>
                  <a:srgbClr val="C00000"/>
                </a:solidFill>
              </a:rPr>
              <a:t>rodiče</a:t>
            </a:r>
            <a:r>
              <a:rPr lang="en-US" b="1" dirty="0">
                <a:solidFill>
                  <a:srgbClr val="C00000"/>
                </a:solidFill>
              </a:rPr>
              <a:t> </a:t>
            </a:r>
            <a:r>
              <a:rPr lang="en-US" b="1" dirty="0" err="1">
                <a:solidFill>
                  <a:srgbClr val="C00000"/>
                </a:solidFill>
              </a:rPr>
              <a:t>straní</a:t>
            </a:r>
            <a:r>
              <a:rPr lang="en-US" b="1" dirty="0">
                <a:solidFill>
                  <a:srgbClr val="C00000"/>
                </a:solidFill>
              </a:rPr>
              <a:t> </a:t>
            </a:r>
            <a:r>
              <a:rPr lang="en-US" b="1" dirty="0" err="1">
                <a:solidFill>
                  <a:srgbClr val="C00000"/>
                </a:solidFill>
              </a:rPr>
              <a:t>dětem</a:t>
            </a:r>
            <a:r>
              <a:rPr lang="en-US" b="1" dirty="0">
                <a:solidFill>
                  <a:srgbClr val="C00000"/>
                </a:solidFill>
              </a:rPr>
              <a:t> a </a:t>
            </a:r>
            <a:r>
              <a:rPr lang="en-US" b="1" dirty="0" err="1">
                <a:solidFill>
                  <a:srgbClr val="C00000"/>
                </a:solidFill>
              </a:rPr>
              <a:t>zlo</a:t>
            </a:r>
            <a:r>
              <a:rPr lang="en-US" b="1" dirty="0">
                <a:solidFill>
                  <a:srgbClr val="C00000"/>
                </a:solidFill>
              </a:rPr>
              <a:t> </a:t>
            </a:r>
            <a:r>
              <a:rPr lang="en-US" b="1" dirty="0" err="1">
                <a:solidFill>
                  <a:srgbClr val="C00000"/>
                </a:solidFill>
              </a:rPr>
              <a:t>stále</a:t>
            </a:r>
            <a:r>
              <a:rPr lang="en-US" b="1" dirty="0">
                <a:solidFill>
                  <a:srgbClr val="C00000"/>
                </a:solidFill>
              </a:rPr>
              <a:t> </a:t>
            </a:r>
            <a:r>
              <a:rPr lang="en-US" b="1" dirty="0" err="1">
                <a:solidFill>
                  <a:srgbClr val="C00000"/>
                </a:solidFill>
              </a:rPr>
              <a:t>roste</a:t>
            </a:r>
            <a:r>
              <a:rPr lang="en-US" b="1" dirty="0">
                <a:solidFill>
                  <a:srgbClr val="C00000"/>
                </a:solidFill>
              </a:rPr>
              <a:t>, </a:t>
            </a:r>
            <a:r>
              <a:rPr lang="en-US" b="1" dirty="0" err="1">
                <a:solidFill>
                  <a:srgbClr val="C00000"/>
                </a:solidFill>
              </a:rPr>
              <a:t>pokud</a:t>
            </a:r>
            <a:r>
              <a:rPr lang="en-US" b="1" dirty="0">
                <a:solidFill>
                  <a:srgbClr val="C00000"/>
                </a:solidFill>
              </a:rPr>
              <a:t> </a:t>
            </a:r>
            <a:r>
              <a:rPr lang="en-US" b="1" dirty="0" err="1">
                <a:solidFill>
                  <a:srgbClr val="C00000"/>
                </a:solidFill>
              </a:rPr>
              <a:t>možno</a:t>
            </a:r>
            <a:r>
              <a:rPr lang="en-US" b="1" dirty="0">
                <a:solidFill>
                  <a:srgbClr val="C00000"/>
                </a:solidFill>
              </a:rPr>
              <a:t> </a:t>
            </a:r>
            <a:r>
              <a:rPr lang="en-US" b="1" dirty="0" err="1">
                <a:solidFill>
                  <a:srgbClr val="C00000"/>
                </a:solidFill>
              </a:rPr>
              <a:t>oděno</a:t>
            </a:r>
            <a:r>
              <a:rPr lang="en-US" b="1" dirty="0">
                <a:solidFill>
                  <a:srgbClr val="C00000"/>
                </a:solidFill>
              </a:rPr>
              <a:t> </a:t>
            </a:r>
            <a:r>
              <a:rPr lang="en-US" b="1" dirty="0" err="1">
                <a:solidFill>
                  <a:srgbClr val="C00000"/>
                </a:solidFill>
              </a:rPr>
              <a:t>ještě</a:t>
            </a:r>
            <a:r>
              <a:rPr lang="en-US" b="1" dirty="0">
                <a:solidFill>
                  <a:srgbClr val="C00000"/>
                </a:solidFill>
              </a:rPr>
              <a:t> </a:t>
            </a:r>
            <a:r>
              <a:rPr lang="en-US" b="1" dirty="0" err="1">
                <a:solidFill>
                  <a:srgbClr val="C00000"/>
                </a:solidFill>
              </a:rPr>
              <a:t>temnějším</a:t>
            </a:r>
            <a:r>
              <a:rPr lang="en-US" b="1" dirty="0">
                <a:solidFill>
                  <a:srgbClr val="C00000"/>
                </a:solidFill>
              </a:rPr>
              <a:t> </a:t>
            </a:r>
            <a:r>
              <a:rPr lang="en-US" b="1" dirty="0" err="1">
                <a:solidFill>
                  <a:srgbClr val="C00000"/>
                </a:solidFill>
              </a:rPr>
              <a:t>obalem</a:t>
            </a:r>
            <a:r>
              <a:rPr lang="en-US" b="1" dirty="0">
                <a:solidFill>
                  <a:srgbClr val="C00000"/>
                </a:solidFill>
              </a:rPr>
              <a:t> </a:t>
            </a:r>
            <a:r>
              <a:rPr lang="en-US" b="1" dirty="0" err="1">
                <a:solidFill>
                  <a:srgbClr val="C00000"/>
                </a:solidFill>
              </a:rPr>
              <a:t>klamu</a:t>
            </a:r>
            <a:r>
              <a:rPr lang="en-US" b="1" dirty="0">
                <a:solidFill>
                  <a:srgbClr val="C00000"/>
                </a:solidFill>
              </a:rPr>
              <a:t> </a:t>
            </a:r>
            <a:r>
              <a:rPr lang="en-US" b="1" dirty="0" err="1">
                <a:solidFill>
                  <a:srgbClr val="C00000"/>
                </a:solidFill>
              </a:rPr>
              <a:t>než</a:t>
            </a:r>
            <a:r>
              <a:rPr lang="en-US" b="1" dirty="0">
                <a:solidFill>
                  <a:srgbClr val="C00000"/>
                </a:solidFill>
              </a:rPr>
              <a:t> </a:t>
            </a:r>
            <a:r>
              <a:rPr lang="en-US" b="1" dirty="0" err="1">
                <a:solidFill>
                  <a:srgbClr val="C00000"/>
                </a:solidFill>
              </a:rPr>
              <a:t>dříve</a:t>
            </a:r>
            <a:r>
              <a:rPr lang="cs-CZ" b="1" dirty="0">
                <a:solidFill>
                  <a:srgbClr val="C00000"/>
                </a:solidFill>
              </a:rPr>
              <a:t>.</a:t>
            </a:r>
            <a:r>
              <a:rPr lang="es-ES" b="1" dirty="0"/>
              <a:t> </a:t>
            </a:r>
            <a:r>
              <a:rPr lang="en-US" b="1" dirty="0" err="1"/>
              <a:t>Jiné</a:t>
            </a:r>
            <a:r>
              <a:rPr lang="en-US" b="1" dirty="0"/>
              <a:t> </a:t>
            </a:r>
            <a:r>
              <a:rPr lang="en-US" b="1" dirty="0" err="1"/>
              <a:t>děti</a:t>
            </a:r>
            <a:r>
              <a:rPr lang="cs-CZ" b="1" dirty="0"/>
              <a:t> mohou svým špatným jednáním</a:t>
            </a:r>
            <a:r>
              <a:rPr lang="en-US" b="1" dirty="0"/>
              <a:t> </a:t>
            </a:r>
            <a:r>
              <a:rPr lang="en-US" b="1" dirty="0" err="1"/>
              <a:t>sv</a:t>
            </a:r>
            <a:r>
              <a:rPr lang="cs-CZ" b="1" dirty="0" err="1"/>
              <a:t>ést</a:t>
            </a:r>
            <a:r>
              <a:rPr lang="en-US" b="1" dirty="0"/>
              <a:t> </a:t>
            </a:r>
            <a:r>
              <a:rPr lang="en-US" b="1" dirty="0" err="1"/>
              <a:t>na</a:t>
            </a:r>
            <a:r>
              <a:rPr lang="en-US" b="1" dirty="0"/>
              <a:t> </a:t>
            </a:r>
            <a:r>
              <a:rPr lang="en-US" b="1" dirty="0" err="1"/>
              <a:t>scestí</a:t>
            </a:r>
            <a:r>
              <a:rPr lang="en-US" b="1" dirty="0"/>
              <a:t>, a </a:t>
            </a:r>
            <a:r>
              <a:rPr lang="en-US" b="1" dirty="0" err="1"/>
              <a:t>přesto</a:t>
            </a:r>
            <a:r>
              <a:rPr lang="cs-CZ" b="1" dirty="0"/>
              <a:t> to zlo jejich</a:t>
            </a:r>
            <a:r>
              <a:rPr lang="en-US" b="1" dirty="0"/>
              <a:t> </a:t>
            </a:r>
            <a:r>
              <a:rPr lang="en-US" b="1" dirty="0" err="1"/>
              <a:t>rodiče</a:t>
            </a:r>
            <a:r>
              <a:rPr lang="en-US" b="1" dirty="0"/>
              <a:t> </a:t>
            </a:r>
            <a:r>
              <a:rPr lang="en-US" b="1" dirty="0" err="1"/>
              <a:t>nevidí</a:t>
            </a:r>
            <a:r>
              <a:rPr lang="en-US" b="1" dirty="0"/>
              <a:t>. </a:t>
            </a:r>
            <a:r>
              <a:rPr lang="en-US" b="1" dirty="0" err="1"/>
              <a:t>Slovům</a:t>
            </a:r>
            <a:r>
              <a:rPr lang="en-US" b="1" dirty="0"/>
              <a:t> </a:t>
            </a:r>
            <a:r>
              <a:rPr lang="cs-CZ" b="1" dirty="0"/>
              <a:t>vlastních</a:t>
            </a:r>
            <a:r>
              <a:rPr lang="en-US" b="1" dirty="0"/>
              <a:t> </a:t>
            </a:r>
            <a:r>
              <a:rPr lang="en-US" b="1" dirty="0" err="1"/>
              <a:t>dětí</a:t>
            </a:r>
            <a:r>
              <a:rPr lang="en-US" b="1" dirty="0"/>
              <a:t> </a:t>
            </a:r>
            <a:r>
              <a:rPr lang="cs-CZ" b="1" dirty="0"/>
              <a:t>dávají přednost</a:t>
            </a:r>
            <a:r>
              <a:rPr lang="en-US" b="1" dirty="0"/>
              <a:t> </a:t>
            </a:r>
            <a:r>
              <a:rPr lang="en-US" b="1" dirty="0" err="1"/>
              <a:t>před</a:t>
            </a:r>
            <a:r>
              <a:rPr lang="en-US" b="1" dirty="0"/>
              <a:t> </a:t>
            </a:r>
            <a:r>
              <a:rPr lang="en-US" b="1" dirty="0" err="1"/>
              <a:t>slovy</a:t>
            </a:r>
            <a:r>
              <a:rPr lang="en-US" b="1" dirty="0"/>
              <a:t> </a:t>
            </a:r>
            <a:r>
              <a:rPr lang="en-US" b="1" dirty="0" err="1"/>
              <a:t>učitelů</a:t>
            </a:r>
            <a:r>
              <a:rPr lang="en-US" b="1" dirty="0"/>
              <a:t>, </a:t>
            </a:r>
            <a:r>
              <a:rPr lang="en-US" b="1" dirty="0" err="1"/>
              <a:t>kteří</a:t>
            </a:r>
            <a:r>
              <a:rPr lang="en-US" b="1" dirty="0"/>
              <a:t> </a:t>
            </a:r>
            <a:r>
              <a:rPr lang="en-US" b="1" dirty="0" err="1"/>
              <a:t>truchlí</a:t>
            </a:r>
            <a:r>
              <a:rPr lang="en-US" b="1" dirty="0"/>
              <a:t> </a:t>
            </a:r>
            <a:r>
              <a:rPr lang="en-US" b="1" dirty="0" err="1"/>
              <a:t>nad</a:t>
            </a:r>
            <a:r>
              <a:rPr lang="en-US" b="1" dirty="0"/>
              <a:t> ne</a:t>
            </a:r>
            <a:r>
              <a:rPr lang="cs-CZ" b="1" dirty="0"/>
              <a:t>s</a:t>
            </a:r>
            <a:r>
              <a:rPr lang="en-US" b="1" dirty="0"/>
              <a:t>pr</a:t>
            </a:r>
            <a:r>
              <a:rPr lang="cs-CZ" b="1" dirty="0"/>
              <a:t>a</a:t>
            </a:r>
            <a:r>
              <a:rPr lang="en-US" b="1" dirty="0" err="1"/>
              <a:t>ve</a:t>
            </a:r>
            <a:r>
              <a:rPr lang="cs-CZ" b="1" dirty="0" err="1"/>
              <a:t>dlností</a:t>
            </a:r>
            <a:r>
              <a:rPr lang="en-US" b="1" dirty="0"/>
              <a:t>.</a:t>
            </a:r>
            <a:r>
              <a:rPr lang="cs-CZ" b="1" dirty="0"/>
              <a:t>         T</a:t>
            </a:r>
            <a:r>
              <a:rPr lang="en-US" b="1" dirty="0"/>
              <a:t>he Review and Herald 29</a:t>
            </a:r>
            <a:r>
              <a:rPr lang="cs-CZ" b="1" dirty="0"/>
              <a:t>. ledna</a:t>
            </a:r>
            <a:r>
              <a:rPr lang="en-US" b="1" dirty="0"/>
              <a:t> 1901</a:t>
            </a:r>
            <a:r>
              <a:rPr lang="es-ES" b="1" dirty="0"/>
              <a:t>. </a:t>
            </a:r>
          </a:p>
        </p:txBody>
      </p:sp>
      <p:pic>
        <p:nvPicPr>
          <p:cNvPr id="5" name="Imagen 4" descr="Una persona sentada frente a una computadora&#10;&#10;Descripción generada automáticamente con confianza media">
            <a:extLst>
              <a:ext uri="{FF2B5EF4-FFF2-40B4-BE49-F238E27FC236}">
                <a16:creationId xmlns:a16="http://schemas.microsoft.com/office/drawing/2014/main" id="{84EADF71-75BF-DF5F-7667-9F4E63F46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69" y="1118030"/>
            <a:ext cx="4001424" cy="2744843"/>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pic>
        <p:nvPicPr>
          <p:cNvPr id="10" name="Imagen 9" descr="Imagen que contiene persona, interior, niño, hombre&#10;&#10;Descripción generada automáticamente">
            <a:extLst>
              <a:ext uri="{FF2B5EF4-FFF2-40B4-BE49-F238E27FC236}">
                <a16:creationId xmlns:a16="http://schemas.microsoft.com/office/drawing/2014/main" id="{8A28F4F7-BD63-FE24-6A6B-5F4A2AEB06C4}"/>
              </a:ext>
            </a:extLst>
          </p:cNvPr>
          <p:cNvPicPr>
            <a:picLocks noChangeAspect="1"/>
          </p:cNvPicPr>
          <p:nvPr/>
        </p:nvPicPr>
        <p:blipFill rotWithShape="1">
          <a:blip r:embed="rId5">
            <a:extLst>
              <a:ext uri="{28A0092B-C50C-407E-A947-70E740481C1C}">
                <a14:useLocalDpi xmlns:a14="http://schemas.microsoft.com/office/drawing/2010/main" val="0"/>
              </a:ext>
            </a:extLst>
          </a:blip>
          <a:srcRect l="7149" r="7149"/>
          <a:stretch/>
        </p:blipFill>
        <p:spPr>
          <a:xfrm>
            <a:off x="296127" y="281850"/>
            <a:ext cx="2499040" cy="2046995"/>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pic>
        <p:nvPicPr>
          <p:cNvPr id="12" name="Imagen 11" descr="Un niño sentado en una cama&#10;&#10;Descripción generada automáticamente con confianza media">
            <a:extLst>
              <a:ext uri="{FF2B5EF4-FFF2-40B4-BE49-F238E27FC236}">
                <a16:creationId xmlns:a16="http://schemas.microsoft.com/office/drawing/2014/main" id="{89802C3D-9756-9666-E5DE-6F3E9515F72C}"/>
              </a:ext>
            </a:extLst>
          </p:cNvPr>
          <p:cNvPicPr>
            <a:picLocks noChangeAspect="1"/>
          </p:cNvPicPr>
          <p:nvPr/>
        </p:nvPicPr>
        <p:blipFill rotWithShape="1">
          <a:blip r:embed="rId6">
            <a:extLst>
              <a:ext uri="{28A0092B-C50C-407E-A947-70E740481C1C}">
                <a14:useLocalDpi xmlns:a14="http://schemas.microsoft.com/office/drawing/2010/main" val="0"/>
              </a:ext>
            </a:extLst>
          </a:blip>
          <a:srcRect l="27325" t="2351" r="12672" b="-2351"/>
          <a:stretch/>
        </p:blipFill>
        <p:spPr>
          <a:xfrm>
            <a:off x="9629192" y="4105215"/>
            <a:ext cx="2216164" cy="2614238"/>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24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Horizontal)">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outHorizontal)">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otalTime>7876</TotalTime>
  <Words>8819</Words>
  <Application>Microsoft Office PowerPoint</Application>
  <PresentationFormat>Panorámica</PresentationFormat>
  <Paragraphs>179</Paragraphs>
  <Slides>39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39</vt:i4>
      </vt:variant>
    </vt:vector>
  </HeadingPairs>
  <TitlesOfParts>
    <vt:vector size="46" baseType="lpstr">
      <vt:lpstr>Arial</vt:lpstr>
      <vt:lpstr>Calibri</vt:lpstr>
      <vt:lpstr>Cascadia Code</vt:lpstr>
      <vt:lpstr>Sitka Subheading</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577</cp:revision>
  <dcterms:created xsi:type="dcterms:W3CDTF">2023-05-10T04:38:32Z</dcterms:created>
  <dcterms:modified xsi:type="dcterms:W3CDTF">2023-05-25T19:07:47Z</dcterms:modified>
</cp:coreProperties>
</file>