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409" r:id="rId4"/>
    <p:sldId id="362" r:id="rId5"/>
    <p:sldId id="262" r:id="rId6"/>
    <p:sldId id="258" r:id="rId7"/>
    <p:sldId id="259" r:id="rId8"/>
    <p:sldId id="368" r:id="rId9"/>
    <p:sldId id="367" r:id="rId10"/>
    <p:sldId id="372" r:id="rId11"/>
    <p:sldId id="369" r:id="rId12"/>
    <p:sldId id="373" r:id="rId13"/>
    <p:sldId id="363" r:id="rId14"/>
    <p:sldId id="364" r:id="rId15"/>
    <p:sldId id="375" r:id="rId16"/>
    <p:sldId id="376" r:id="rId17"/>
    <p:sldId id="400" r:id="rId18"/>
    <p:sldId id="402" r:id="rId19"/>
    <p:sldId id="403" r:id="rId20"/>
    <p:sldId id="406" r:id="rId21"/>
    <p:sldId id="405" r:id="rId22"/>
    <p:sldId id="365" r:id="rId23"/>
    <p:sldId id="260" r:id="rId24"/>
    <p:sldId id="377" r:id="rId25"/>
    <p:sldId id="378" r:id="rId26"/>
    <p:sldId id="380" r:id="rId27"/>
    <p:sldId id="384" r:id="rId28"/>
    <p:sldId id="385" r:id="rId29"/>
    <p:sldId id="407" r:id="rId30"/>
    <p:sldId id="387" r:id="rId31"/>
    <p:sldId id="390" r:id="rId32"/>
    <p:sldId id="389" r:id="rId33"/>
    <p:sldId id="391" r:id="rId34"/>
    <p:sldId id="393" r:id="rId35"/>
    <p:sldId id="366" r:id="rId36"/>
    <p:sldId id="382" r:id="rId37"/>
    <p:sldId id="383" r:id="rId38"/>
    <p:sldId id="396" r:id="rId39"/>
    <p:sldId id="397" r:id="rId40"/>
    <p:sldId id="410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FC"/>
    <a:srgbClr val="00A99D"/>
    <a:srgbClr val="D47E1A"/>
    <a:srgbClr val="E7B67D"/>
    <a:srgbClr val="0071BC"/>
    <a:srgbClr val="DD0000"/>
    <a:srgbClr val="C06DB7"/>
    <a:srgbClr val="1980A6"/>
    <a:srgbClr val="B6E2F6"/>
    <a:srgbClr val="45B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095D88-6F19-6483-E0C8-B56311211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E597E6-B0CC-2727-486D-B46E37D55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D191EB-AD87-5C87-29EC-77DEE2D4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072F8-B906-C998-F907-E8D4F589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EA37DD-FD89-A906-6D77-4E3ED534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72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FAAA-BD57-13D0-3835-ACCF01E5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9FF290-F18A-B9D4-7CF9-556137144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10BF47-1979-05ED-C4B2-CE5E7BC5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DCC2A4-EB31-EEDE-34BA-B322EC66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60503-4E5B-C4C2-E7EC-87C0A18A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84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77CA94-1A9F-431E-63FE-811B83DCE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6B8CDB-B0F0-5DD2-E79C-1D7404104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76FE4-3C5F-CF70-531A-15C56A731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E936A6-96F5-732D-C373-7AD83936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AAE1E9-A7F6-7147-A87F-BA72F3D5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62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C50CB-BADE-EDAC-A891-98384BCA9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AE3063-A638-E52E-9566-2CC150487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41C2FB-2E8A-CD95-A7E9-9261E212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D4063-FA7A-E7D8-ACA6-ECAF86E9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3E70E-8766-1D39-0F77-35855B3F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400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A7253-C80B-F0E5-38A6-B230655E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5538B3-DE0F-4191-AA67-AC8DC3E69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4E0179-6B25-E81C-CFFB-B77EB0E6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93A114-06F4-4BC8-8862-10463FA8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724630-447C-CB24-3D32-AD5CE5C4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617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5EA17-3137-34A1-0D6F-55FE316A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670F2A-6DB6-7291-6A36-F3ABD83B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D4398-D3B8-AF58-59BD-7E6B150E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D62B-7683-6B79-50D3-6A5DE501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8A055-32D6-72CD-F710-67B02E87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75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F263D-08D5-50FE-8555-F2E26C77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B5ABDF-CA22-016E-3A43-A05BF0B51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67EA30-2A93-131C-D344-AFDD7BADF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FB4A92-5C0A-F4D7-D6D7-25F2EB27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D6E51C-3413-D4A8-3F47-8312E541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844188-4DFF-5ACE-0CEC-BE4EAA37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69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0061B-B63C-2C0D-5349-123CA0E0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AA8F31-705B-DD88-F2E9-5B06AFB5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61F14-C122-FC1F-D8B7-22DC10ADA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CB1CB1-F0D7-F7DF-C82C-0FAACD479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491B6C-20D5-090E-1483-A2C58353F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B87246-3941-ACD2-7D65-EC3E7E20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20CC2A-5242-0914-20E8-2C9440D0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EE923-F7DB-BC61-4412-CBCB57FD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749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DC438-D5F6-D901-6223-E89941F5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7E5A21-F4CD-8CE9-2CD1-CB2A947D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A7CF71-62AE-3316-7F7C-FEFD600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F784A9-CC81-C955-B8C3-C02E96E8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371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7EFDEA-3DF6-E214-981E-2276E191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3E3FFE-861F-7E34-B41A-B4338FED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0439AC-94C8-D682-8773-DCAEC986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65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90802-3326-FAB1-60AC-A6846333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B0E190-4CDF-AE1B-D7D3-D09F3B976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4C38DF-09C5-9987-6A7B-864754D8C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137AB8-DFB9-66C4-0BDC-11702BA2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AF7851-73A3-4EC0-F018-59FE5064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F5F95E-579D-E146-8E2E-F96E07C6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503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FF878-A717-FC61-964B-FB635FAF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37CDD-4F8F-7095-3064-373B23006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18BCFA-190D-934A-0D44-8E2FD817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E1E423-D8B6-44C7-A7DC-728F37C7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6FD638-AA1E-4B3B-AF45-6B8DC56B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5507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D8C0A-9CAB-7F30-7434-92F8BA1D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15A669-47FF-E922-4F04-4C0525674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B067B6-3129-BBA0-19D8-98FE29D8D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229279-55CE-08B9-A34B-FCBA8492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3C3922-3369-BF03-C687-312ACB20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C2CF51-2E4A-8FE2-7FCA-775D8BD1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81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CAEDB-7E31-19E5-DE3B-BD9A2AFD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00AAAD-9508-45B6-57D3-8AD2B2EAB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5E1E3-8E72-6870-5BD0-8F5A8FAE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630374-F795-3957-FC5A-C6F5900E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324D54-9D9D-C9AD-E81F-10920860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9491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8D83EA-9DF5-0BB2-47CA-FAF922204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2CEF3-43D6-66AA-8230-5D0348F96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62A540-4740-EA28-E88B-4DD448C3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A420E-BF3E-1944-E0DE-4D61D0C5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B80AD0-5111-3C40-F838-E3014390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010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E3A67-B8BD-A92B-B3EA-7F72FECF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800A0B-C1FB-682E-2FEA-2DA36A18D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BEC8B-D3E9-9AE3-30C3-B906C056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CD401A-53F5-8400-FA7D-DDA0F046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596E97-E2F4-37AB-A161-0D7D0E04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73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6A538-C895-3A80-918E-05441859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C2B435-6207-F712-AC2D-3A2B19CF9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CCC40D-0292-91EE-7BFC-E27F29482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5A46FF-75D1-B42B-C13C-DD7C1BEB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EBB73B-42E1-5FF8-DBED-2C294E05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08378C-8475-2B82-3CA1-5EA566D5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16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CA5BE-233A-7A0E-C819-D82128AD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ADC567-B196-72AB-DE81-F535EBA21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616D2D-76B2-2EE1-E005-FE7975BC1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DD25B6-DE27-ACCD-F3A9-B70AF2B78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7D1880-3D87-0DCF-DB18-82A23DBCE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B41919-A2DB-D436-65C2-0BCA10AD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242EFC-B731-DA44-99F7-C93DE74CC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2E1CB6-1071-E853-BE14-0DAF34DE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56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828FA-E86B-5607-B916-48725AF5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731B84-3474-AF5B-6CAD-75C27806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929524-06A5-E9A3-8538-7689FFA8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93D87C-06BE-1994-DF5F-BF92EF97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7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D4D652-9423-F0BB-79D3-3189798C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C3BB4A-FC15-6555-41C4-4ECA523E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E65819-35F6-1317-80D3-84DE9E30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61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DB010-E16F-5D04-163F-19D4081A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1A8DD-8614-6175-EDF6-077AEF7A9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C86754-B8B5-2D4E-4134-788220FA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CCA08B-164B-4F29-E3D1-A57678C0F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FAC68F-E769-65A9-A727-0D872053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DE57C3-418F-274F-5BDE-E6E08C8C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10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F2DE8-5D7F-CCFF-9510-E86EC5CC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BD98E3-9E03-45BB-75B4-CCDC46C40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D9BB52-6A27-69CA-776D-F51960100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8B3203-C102-494E-5D93-FD6E2CEA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DA472E-5B4E-1A1B-C108-BEA20FF4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1DF0C2-01A2-01E0-4CEB-7E0C458F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993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3956EC-0C8F-D5FA-7C45-5185FDB3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F972D8-1EA7-5D78-313E-8FADA306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750C5D-80D3-D8C7-7584-D0D55DF31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44579-AAD8-43B2-950A-6AD2188676B9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68C3C2-720C-C681-B79D-126349DDF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07D93-4B58-CAF6-DBAA-F140A29DD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487CE-DD05-4F1F-AC76-FF370865DF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60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894925-4DB1-6D53-C9FC-51D3C190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69D6D1-7DE8-F3F8-2E4A-4DBF78FC7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276AA-38BE-C46E-59A9-FB7D87572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9B3-A628-41AD-9A97-26BDF635E4DE}" type="datetimeFigureOut">
              <a:rPr lang="es-ES" smtClean="0"/>
              <a:t>11/06/2023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E8583A-0918-FE0B-2A22-217250CF1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8ABB5-A08C-72AC-0DD7-A903E0066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65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5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6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emf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7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7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7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11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3.png"/><Relationship Id="rId7" Type="http://schemas.openxmlformats.org/officeDocument/2006/relationships/image" Target="../media/image12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6.png"/><Relationship Id="rId7" Type="http://schemas.openxmlformats.org/officeDocument/2006/relationships/image" Target="../media/image3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C9011FC-3225-9A39-470D-DB658E96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0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EA09C61-AC3E-BFA6-8129-6F57F2BECB74}"/>
              </a:ext>
            </a:extLst>
          </p:cNvPr>
          <p:cNvSpPr txBox="1"/>
          <p:nvPr/>
        </p:nvSpPr>
        <p:spPr>
          <a:xfrm>
            <a:off x="2609659" y="112048"/>
            <a:ext cx="72857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Dejte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je do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čistého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 a vol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ného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oblečení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oblečení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čisté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cs-CZ" b="1" dirty="0" err="1">
                <a:solidFill>
                  <a:srgbClr val="C00000"/>
                </a:solidFill>
              </a:rPr>
              <a:t>upranen</a:t>
            </a:r>
            <a:r>
              <a:rPr lang="en-US" b="1" dirty="0">
                <a:solidFill>
                  <a:srgbClr val="C00000"/>
                </a:solidFill>
              </a:rPr>
              <a:t>é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jedním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prostředků</a:t>
            </a:r>
            <a:r>
              <a:rPr lang="en-US" b="1" dirty="0">
                <a:solidFill>
                  <a:srgbClr val="C00000"/>
                </a:solidFill>
              </a:rPr>
              <a:t>, jak </a:t>
            </a:r>
            <a:r>
              <a:rPr lang="en-US" b="1" dirty="0" err="1">
                <a:solidFill>
                  <a:srgbClr val="C00000"/>
                </a:solidFill>
              </a:rPr>
              <a:t>udržet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myšlenky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čisté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cs-CZ" b="1" dirty="0" err="1">
                <a:solidFill>
                  <a:srgbClr val="C00000"/>
                </a:solidFill>
              </a:rPr>
              <a:t>jasn</a:t>
            </a:r>
            <a:r>
              <a:rPr lang="en-US" b="1" dirty="0">
                <a:solidFill>
                  <a:srgbClr val="C00000"/>
                </a:solidFill>
              </a:rPr>
              <a:t>é. Nic </a:t>
            </a:r>
            <a:r>
              <a:rPr lang="en-US" b="1" dirty="0" err="1">
                <a:solidFill>
                  <a:srgbClr val="C00000"/>
                </a:solidFill>
              </a:rPr>
              <a:t>dráždivého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charakteru</a:t>
            </a:r>
            <a:r>
              <a:rPr lang="en-US" b="1" dirty="0">
                <a:solidFill>
                  <a:srgbClr val="C00000"/>
                </a:solidFill>
              </a:rPr>
              <a:t> by se </a:t>
            </a:r>
            <a:r>
              <a:rPr lang="en-US" b="1" dirty="0" err="1">
                <a:solidFill>
                  <a:srgbClr val="C00000"/>
                </a:solidFill>
              </a:rPr>
              <a:t>nemělo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dotýkat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n-US" b="1" dirty="0" err="1">
                <a:solidFill>
                  <a:srgbClr val="C00000"/>
                </a:solidFill>
              </a:rPr>
              <a:t>těl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, a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mělo</a:t>
            </a:r>
            <a:r>
              <a:rPr lang="en-US" b="1" dirty="0">
                <a:solidFill>
                  <a:srgbClr val="C00000"/>
                </a:solidFill>
              </a:rPr>
              <a:t> b</a:t>
            </a:r>
            <a:r>
              <a:rPr lang="cs-CZ" b="1" dirty="0">
                <a:solidFill>
                  <a:srgbClr val="C00000"/>
                </a:solidFill>
              </a:rPr>
              <a:t>y se zabránit tomu</a:t>
            </a:r>
            <a:r>
              <a:rPr lang="en-US" b="1" dirty="0">
                <a:solidFill>
                  <a:srgbClr val="C00000"/>
                </a:solidFill>
              </a:rPr>
              <a:t>, aby je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oděv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jakkoli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svazoval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      EGW: </a:t>
            </a:r>
            <a:r>
              <a:rPr lang="es-ES" b="1" dirty="0"/>
              <a:t>Christian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cs-CZ" b="1" dirty="0"/>
              <a:t> strana</a:t>
            </a:r>
            <a:r>
              <a:rPr lang="es-ES" b="1" dirty="0"/>
              <a:t> 14.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13B529-E3B0-31A4-BBA2-B98471BFB54F}"/>
              </a:ext>
            </a:extLst>
          </p:cNvPr>
          <p:cNvSpPr txBox="1"/>
          <p:nvPr/>
        </p:nvSpPr>
        <p:spPr>
          <a:xfrm>
            <a:off x="1895828" y="1554554"/>
            <a:ext cx="69584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j</a:t>
            </a:r>
            <a:r>
              <a:rPr lang="cs-CZ" b="1" dirty="0" err="1">
                <a:solidFill>
                  <a:schemeClr val="accent5">
                    <a:lumMod val="50000"/>
                  </a:schemeClr>
                </a:solidFill>
              </a:rPr>
              <a:t>dě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te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jim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práci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Dopřejte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fyzickou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práci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vyvolá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cvičení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nervů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svalů</a:t>
            </a:r>
            <a:r>
              <a:rPr lang="es-ES" b="1" dirty="0"/>
              <a:t>. </a:t>
            </a:r>
            <a:r>
              <a:rPr lang="en-US" b="1" dirty="0" err="1"/>
              <a:t>Únava</a:t>
            </a:r>
            <a:r>
              <a:rPr lang="en-US" b="1" dirty="0"/>
              <a:t> </a:t>
            </a:r>
            <a:r>
              <a:rPr lang="en-US" b="1" dirty="0" err="1"/>
              <a:t>doprovázející</a:t>
            </a:r>
            <a:r>
              <a:rPr lang="en-US" b="1" dirty="0"/>
              <a:t> </a:t>
            </a:r>
            <a:r>
              <a:rPr lang="en-US" b="1" dirty="0" err="1"/>
              <a:t>takovou</a:t>
            </a:r>
            <a:r>
              <a:rPr lang="en-US" b="1" dirty="0"/>
              <a:t> </a:t>
            </a:r>
            <a:r>
              <a:rPr lang="en-US" b="1" dirty="0" err="1"/>
              <a:t>práci</a:t>
            </a:r>
            <a:r>
              <a:rPr lang="en-US" b="1" dirty="0"/>
              <a:t> </a:t>
            </a:r>
            <a:r>
              <a:rPr lang="en-US" b="1" dirty="0" err="1"/>
              <a:t>zmenší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sklon</a:t>
            </a:r>
            <a:r>
              <a:rPr lang="en-US" b="1" dirty="0"/>
              <a:t> </a:t>
            </a:r>
            <a:r>
              <a:rPr lang="en-US" b="1" dirty="0" err="1"/>
              <a:t>oddávat</a:t>
            </a:r>
            <a:r>
              <a:rPr lang="en-US" b="1" dirty="0"/>
              <a:t> se </a:t>
            </a:r>
            <a:r>
              <a:rPr lang="en-US" b="1" dirty="0" err="1"/>
              <a:t>zlozvykům</a:t>
            </a:r>
            <a:r>
              <a:rPr lang="en-US" b="1" dirty="0"/>
              <a:t>.</a:t>
            </a:r>
            <a:r>
              <a:rPr lang="es-ES" b="1" dirty="0"/>
              <a:t>—Testimonies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strany </a:t>
            </a:r>
            <a:r>
              <a:rPr lang="es-ES" b="1" dirty="0"/>
              <a:t>348, 349. 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Lenost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příznivá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fyzické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duševní</a:t>
            </a:r>
            <a:r>
              <a:rPr lang="en-US" b="1" dirty="0">
                <a:solidFill>
                  <a:srgbClr val="C00000"/>
                </a:solidFill>
              </a:rPr>
              <a:t> ani </a:t>
            </a:r>
            <a:r>
              <a:rPr lang="en-US" b="1" dirty="0" err="1">
                <a:solidFill>
                  <a:srgbClr val="C00000"/>
                </a:solidFill>
              </a:rPr>
              <a:t>morální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zdraví</a:t>
            </a:r>
            <a:r>
              <a:rPr lang="en-US" b="1" dirty="0">
                <a:solidFill>
                  <a:srgbClr val="C00000"/>
                </a:solidFill>
              </a:rPr>
              <a:t>... </a:t>
            </a:r>
            <a:r>
              <a:rPr lang="en-US" b="1" dirty="0" err="1">
                <a:solidFill>
                  <a:srgbClr val="C00000"/>
                </a:solidFill>
              </a:rPr>
              <a:t>Leností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oslabuje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mravní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vzrůstá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pud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vášně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satanovi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andělé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zmocňují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celé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pevnosti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nutí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svědomí</a:t>
            </a:r>
            <a:r>
              <a:rPr lang="en-US" b="1" dirty="0">
                <a:solidFill>
                  <a:srgbClr val="C00000"/>
                </a:solidFill>
              </a:rPr>
              <a:t>, aby se </a:t>
            </a:r>
            <a:r>
              <a:rPr lang="en-US" b="1" dirty="0" err="1">
                <a:solidFill>
                  <a:srgbClr val="C00000"/>
                </a:solidFill>
              </a:rPr>
              <a:t>poddalo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odporné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vášni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návykům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trpělivé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píle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18, 19.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4D12E4-B209-E51D-9BC3-E346F2F82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794" y="112048"/>
            <a:ext cx="2351170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B190A54-A7B4-3139-304C-631A9A723B5E}"/>
              </a:ext>
            </a:extLst>
          </p:cNvPr>
          <p:cNvSpPr txBox="1"/>
          <p:nvPr/>
        </p:nvSpPr>
        <p:spPr>
          <a:xfrm>
            <a:off x="9712795" y="249704"/>
            <a:ext cx="2351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Rodičovská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bdělost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4B249F-F02C-7B1D-AF1C-DB4D02AE8153}"/>
              </a:ext>
            </a:extLst>
          </p:cNvPr>
          <p:cNvSpPr txBox="1"/>
          <p:nvPr/>
        </p:nvSpPr>
        <p:spPr>
          <a:xfrm>
            <a:off x="195169" y="4695383"/>
            <a:ext cx="91675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Enseñadles que si se arrepienten Dios los acepta: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předkládat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povzbuzení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milosrdný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přijal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opravdové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pokání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požehnal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úsilí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očistit</a:t>
            </a:r>
            <a:r>
              <a:rPr lang="en-US" b="1" dirty="0">
                <a:solidFill>
                  <a:srgbClr val="C00000"/>
                </a:solidFill>
              </a:rPr>
              <a:t> se od </a:t>
            </a:r>
            <a:r>
              <a:rPr lang="en-US" b="1" dirty="0" err="1">
                <a:solidFill>
                  <a:srgbClr val="C00000"/>
                </a:solidFill>
              </a:rPr>
              <a:t>veškeré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poskvrny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těla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ducha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..</a:t>
            </a:r>
            <a:r>
              <a:rPr lang="es-ES" b="1" dirty="0"/>
              <a:t> </a:t>
            </a:r>
            <a:r>
              <a:rPr lang="en-US" b="1" dirty="0" err="1"/>
              <a:t>Jestliže</a:t>
            </a:r>
            <a:r>
              <a:rPr lang="en-US" b="1" dirty="0"/>
              <a:t> v </a:t>
            </a:r>
            <a:r>
              <a:rPr lang="en-US" b="1" dirty="0" err="1"/>
              <a:t>pokoře</a:t>
            </a:r>
            <a:r>
              <a:rPr lang="en-US" b="1" dirty="0"/>
              <a:t> </a:t>
            </a:r>
            <a:r>
              <a:rPr lang="en-US" b="1" dirty="0" err="1"/>
              <a:t>prosí</a:t>
            </a:r>
            <a:r>
              <a:rPr lang="en-US" b="1" dirty="0"/>
              <a:t> </a:t>
            </a:r>
            <a:r>
              <a:rPr lang="en-US" b="1" dirty="0" err="1"/>
              <a:t>Boha</a:t>
            </a:r>
            <a:r>
              <a:rPr lang="en-US" b="1" dirty="0"/>
              <a:t> o </a:t>
            </a:r>
            <a:r>
              <a:rPr lang="en-US" b="1" dirty="0" err="1"/>
              <a:t>čistotu</a:t>
            </a:r>
            <a:r>
              <a:rPr lang="en-US" b="1" dirty="0"/>
              <a:t> </a:t>
            </a:r>
            <a:r>
              <a:rPr lang="en-US" b="1" dirty="0" err="1"/>
              <a:t>myšlení</a:t>
            </a:r>
            <a:r>
              <a:rPr lang="en-US" b="1" dirty="0"/>
              <a:t> a </a:t>
            </a:r>
            <a:r>
              <a:rPr lang="en-US" b="1" dirty="0" err="1"/>
              <a:t>vytříbenou</a:t>
            </a:r>
            <a:r>
              <a:rPr lang="en-US" b="1" dirty="0"/>
              <a:t> a </a:t>
            </a:r>
            <a:r>
              <a:rPr lang="en-US" b="1" dirty="0" err="1"/>
              <a:t>posvěcenou</a:t>
            </a:r>
            <a:r>
              <a:rPr lang="en-US" b="1" dirty="0"/>
              <a:t> </a:t>
            </a:r>
            <a:r>
              <a:rPr lang="en-US" b="1" dirty="0" err="1"/>
              <a:t>představivost</a:t>
            </a:r>
            <a:r>
              <a:rPr lang="en-US" b="1" dirty="0"/>
              <a:t>, </a:t>
            </a:r>
            <a:r>
              <a:rPr lang="en-US" b="1" dirty="0" err="1"/>
              <a:t>vyslyší</a:t>
            </a:r>
            <a:r>
              <a:rPr lang="en-US" b="1" dirty="0"/>
              <a:t> je a </a:t>
            </a:r>
            <a:r>
              <a:rPr lang="en-US" b="1" dirty="0" err="1"/>
              <a:t>vyhoví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pros</a:t>
            </a:r>
            <a:r>
              <a:rPr lang="cs-CZ" b="1" dirty="0"/>
              <a:t>-</a:t>
            </a:r>
            <a:r>
              <a:rPr lang="en-US" b="1" dirty="0" err="1"/>
              <a:t>bám</a:t>
            </a:r>
            <a:r>
              <a:rPr lang="en-US" b="1" dirty="0"/>
              <a:t>. </a:t>
            </a:r>
            <a:r>
              <a:rPr lang="en-US" b="1" dirty="0" err="1"/>
              <a:t>Bůh</a:t>
            </a:r>
            <a:r>
              <a:rPr lang="en-US" b="1" dirty="0"/>
              <a:t> je </a:t>
            </a:r>
            <a:r>
              <a:rPr lang="en-US" b="1" dirty="0" err="1"/>
              <a:t>nenechal</a:t>
            </a:r>
            <a:r>
              <a:rPr lang="en-US" b="1" dirty="0"/>
              <a:t> </a:t>
            </a:r>
            <a:r>
              <a:rPr lang="en-US" b="1" dirty="0" err="1"/>
              <a:t>zahynout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svých</a:t>
            </a:r>
            <a:r>
              <a:rPr lang="en-US" b="1" dirty="0"/>
              <a:t> </a:t>
            </a:r>
            <a:r>
              <a:rPr lang="en-US" b="1" dirty="0" err="1"/>
              <a:t>hříších</a:t>
            </a:r>
            <a:r>
              <a:rPr lang="en-US" b="1" dirty="0"/>
              <a:t>, ale </a:t>
            </a:r>
            <a:r>
              <a:rPr lang="en-US" b="1" dirty="0" err="1"/>
              <a:t>pomůže</a:t>
            </a:r>
            <a:r>
              <a:rPr lang="en-US" b="1" dirty="0"/>
              <a:t> </a:t>
            </a:r>
            <a:r>
              <a:rPr lang="en-US" b="1" dirty="0" err="1"/>
              <a:t>slabým</a:t>
            </a:r>
            <a:r>
              <a:rPr lang="en-US" b="1" dirty="0"/>
              <a:t> a </a:t>
            </a:r>
            <a:r>
              <a:rPr lang="en-US" b="1" dirty="0" err="1"/>
              <a:t>bezmocným</a:t>
            </a:r>
            <a:r>
              <a:rPr lang="en-US" b="1" dirty="0"/>
              <a:t>, </a:t>
            </a:r>
            <a:r>
              <a:rPr lang="en-US" b="1" dirty="0" err="1"/>
              <a:t>pokud</a:t>
            </a:r>
            <a:r>
              <a:rPr lang="en-US" b="1" dirty="0"/>
              <a:t> se </a:t>
            </a:r>
            <a:r>
              <a:rPr lang="cs-CZ" b="1" dirty="0"/>
              <a:t>  na</a:t>
            </a:r>
            <a:r>
              <a:rPr lang="en-US" b="1" dirty="0"/>
              <a:t> </a:t>
            </a:r>
            <a:r>
              <a:rPr lang="en-US" b="1" dirty="0" err="1"/>
              <a:t>Ně</a:t>
            </a:r>
            <a:r>
              <a:rPr lang="cs-CZ" b="1" dirty="0"/>
              <a:t>j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víře</a:t>
            </a:r>
            <a:r>
              <a:rPr lang="en-US" b="1" dirty="0"/>
              <a:t> </a:t>
            </a:r>
            <a:r>
              <a:rPr lang="cs-CZ" b="1" dirty="0"/>
              <a:t>obrátí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22, 23.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0B1CC6-E1A6-2235-082E-61225FC8D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2" b="6663"/>
          <a:stretch/>
        </p:blipFill>
        <p:spPr>
          <a:xfrm>
            <a:off x="9494302" y="4573120"/>
            <a:ext cx="2502529" cy="2172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BB57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Imagen que contiene contenedor, tabla&#10;&#10;Descripción generada automáticamente">
            <a:extLst>
              <a:ext uri="{FF2B5EF4-FFF2-40B4-BE49-F238E27FC236}">
                <a16:creationId xmlns:a16="http://schemas.microsoft.com/office/drawing/2014/main" id="{2E40A8C5-1536-9C7A-7D4A-3681D45B8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8" y="180700"/>
            <a:ext cx="2400145" cy="1350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BB57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Niña sentada en el suelo&#10;&#10;Descripción generada automáticamente con confianza media">
            <a:extLst>
              <a:ext uri="{FF2B5EF4-FFF2-40B4-BE49-F238E27FC236}">
                <a16:creationId xmlns:a16="http://schemas.microsoft.com/office/drawing/2014/main" id="{DF282C0D-E0E4-2EEA-5A80-62AC98A7D7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r="12253"/>
          <a:stretch/>
        </p:blipFill>
        <p:spPr>
          <a:xfrm>
            <a:off x="8854288" y="1638012"/>
            <a:ext cx="3209675" cy="2834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BB57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interior, muebles, persona, asiento&#10;&#10;Descripción generada automáticamente">
            <a:extLst>
              <a:ext uri="{FF2B5EF4-FFF2-40B4-BE49-F238E27FC236}">
                <a16:creationId xmlns:a16="http://schemas.microsoft.com/office/drawing/2014/main" id="{AB170CBE-0078-2E09-784A-A0EE808B84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7" r="21003"/>
          <a:stretch/>
        </p:blipFill>
        <p:spPr>
          <a:xfrm>
            <a:off x="71063" y="1768272"/>
            <a:ext cx="1718778" cy="2648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BB57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13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25983A6-D4B2-3066-E61F-49281AF110C8}"/>
              </a:ext>
            </a:extLst>
          </p:cNvPr>
          <p:cNvSpPr txBox="1"/>
          <p:nvPr/>
        </p:nvSpPr>
        <p:spPr>
          <a:xfrm>
            <a:off x="444668" y="65038"/>
            <a:ext cx="409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CHCETE ZMĚNIT SVÉ NÁVYKY?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4F5F4C-844E-4A61-FD5C-0402B079039E}"/>
              </a:ext>
            </a:extLst>
          </p:cNvPr>
          <p:cNvSpPr txBox="1"/>
          <p:nvPr/>
        </p:nvSpPr>
        <p:spPr>
          <a:xfrm>
            <a:off x="-755" y="386887"/>
            <a:ext cx="842048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s-ES" b="1" dirty="0" err="1">
                <a:solidFill>
                  <a:srgbClr val="C00000"/>
                </a:solidFill>
              </a:rPr>
              <a:t>Upřímně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čiňte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pokání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vynaložte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rozhodné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odolali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pokušení</a:t>
            </a:r>
            <a:r>
              <a:rPr lang="es-ES" b="1" dirty="0">
                <a:solidFill>
                  <a:srgbClr val="C00000"/>
                </a:solidFill>
              </a:rPr>
              <a:t> a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cs-CZ" b="1" dirty="0">
                <a:solidFill>
                  <a:srgbClr val="C00000"/>
                </a:solidFill>
              </a:rPr>
              <a:t>-   </a:t>
            </a:r>
            <a:r>
              <a:rPr lang="es-ES" b="1" dirty="0" err="1">
                <a:solidFill>
                  <a:srgbClr val="C00000"/>
                </a:solidFill>
              </a:rPr>
              <a:t>mítli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zkorumpované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samolibosti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endParaRPr lang="es-ES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s-ES" b="1" dirty="0" err="1">
                <a:solidFill>
                  <a:srgbClr val="C00000"/>
                </a:solidFill>
              </a:rPr>
              <a:t>Ovládněte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myšlenky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Nasměrujte</a:t>
            </a:r>
            <a:r>
              <a:rPr lang="es-ES" b="1" dirty="0">
                <a:latin typeface="NimbusRomNo9L-Regu"/>
              </a:rPr>
              <a:t> je k </a:t>
            </a:r>
            <a:r>
              <a:rPr lang="es-ES" b="1" dirty="0" err="1">
                <a:latin typeface="NimbusRomNo9L-Regu"/>
              </a:rPr>
              <a:t>čistým</a:t>
            </a:r>
            <a:r>
              <a:rPr lang="es-ES" b="1" dirty="0">
                <a:latin typeface="NimbusRomNo9L-Regu"/>
              </a:rPr>
              <a:t>, </a:t>
            </a:r>
            <a:r>
              <a:rPr lang="es-ES" b="1" dirty="0" err="1">
                <a:latin typeface="NimbusRomNo9L-Regu"/>
              </a:rPr>
              <a:t>svatým</a:t>
            </a:r>
            <a:r>
              <a:rPr lang="es-ES" b="1" dirty="0">
                <a:latin typeface="NimbusRomNo9L-Regu"/>
              </a:rPr>
              <a:t> a </a:t>
            </a:r>
            <a:r>
              <a:rPr lang="es-ES" b="1" dirty="0" err="1">
                <a:latin typeface="NimbusRomNo9L-Regu"/>
              </a:rPr>
              <a:t>povznášejícím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téma</a:t>
            </a:r>
            <a:r>
              <a:rPr lang="cs-CZ" b="1" dirty="0">
                <a:latin typeface="NimbusRomNo9L-Regu"/>
              </a:rPr>
              <a:t>-</a:t>
            </a:r>
            <a:r>
              <a:rPr lang="es-ES" b="1" dirty="0" err="1">
                <a:latin typeface="NimbusRomNo9L-Regu"/>
              </a:rPr>
              <a:t>tům</a:t>
            </a:r>
            <a:r>
              <a:rPr lang="es-ES" b="1" dirty="0">
                <a:latin typeface="NimbusRomNo9L-Regu"/>
              </a:rPr>
              <a:t>. </a:t>
            </a:r>
            <a:r>
              <a:rPr lang="es-ES" b="1" dirty="0" err="1">
                <a:latin typeface="NimbusRomNo9L-Regu"/>
              </a:rPr>
              <a:t>Jedině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moc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Boží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milosti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může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vykonat</a:t>
            </a:r>
            <a:r>
              <a:rPr lang="es-ES" b="1" dirty="0">
                <a:latin typeface="NimbusRomNo9L-Regu"/>
              </a:rPr>
              <a:t> toto </a:t>
            </a:r>
            <a:r>
              <a:rPr lang="es-ES" b="1" dirty="0" err="1">
                <a:latin typeface="NimbusRomNo9L-Regu"/>
              </a:rPr>
              <a:t>nanejvýš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žádoucí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dílo</a:t>
            </a:r>
            <a:r>
              <a:rPr lang="es-ES" b="1" dirty="0">
                <a:latin typeface="NimbusRomNo9L-Regu"/>
              </a:rPr>
              <a:t>.</a:t>
            </a:r>
            <a:endParaRPr lang="es-ES" sz="1800" b="1" i="0" u="none" strike="noStrike" baseline="0" dirty="0">
              <a:latin typeface="NimbusRomNo9L-Regu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s-ES" b="1" dirty="0" err="1">
                <a:solidFill>
                  <a:srgbClr val="C00000"/>
                </a:solidFill>
              </a:rPr>
              <a:t>Podřizuje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vášně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náklonnosti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rozumu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Kroťte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, </a:t>
            </a:r>
            <a:r>
              <a:rPr lang="es-ES" b="1" dirty="0" err="1"/>
              <a:t>čtení</a:t>
            </a:r>
            <a:r>
              <a:rPr lang="es-ES" b="1" dirty="0"/>
              <a:t> a </a:t>
            </a:r>
            <a:r>
              <a:rPr lang="es-ES" b="1" dirty="0" err="1"/>
              <a:t>slova</a:t>
            </a:r>
            <a:r>
              <a:rPr lang="es-ES" b="1" dirty="0"/>
              <a:t>. </a:t>
            </a:r>
            <a:r>
              <a:rPr lang="es-ES" b="1" dirty="0" err="1"/>
              <a:t>Vyhněte</a:t>
            </a:r>
            <a:r>
              <a:rPr lang="es-ES" b="1" dirty="0"/>
              <a:t> se </a:t>
            </a:r>
            <a:r>
              <a:rPr lang="es-ES" b="1" dirty="0" err="1"/>
              <a:t>čtení</a:t>
            </a:r>
            <a:r>
              <a:rPr lang="es-ES" b="1" dirty="0"/>
              <a:t> a </a:t>
            </a:r>
            <a:r>
              <a:rPr lang="es-ES" b="1" dirty="0" err="1"/>
              <a:t>vidění</a:t>
            </a:r>
            <a:r>
              <a:rPr lang="es-ES" b="1" dirty="0"/>
              <a:t> </a:t>
            </a:r>
            <a:r>
              <a:rPr lang="es-ES" b="1" dirty="0" err="1"/>
              <a:t>věcí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naznačovaly</a:t>
            </a:r>
            <a:r>
              <a:rPr lang="es-ES" b="1" dirty="0"/>
              <a:t> </a:t>
            </a:r>
            <a:r>
              <a:rPr lang="es-ES" b="1" dirty="0" err="1"/>
              <a:t>nečisté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b="1" dirty="0">
                <a:solidFill>
                  <a:srgbClr val="C00000"/>
                </a:solidFill>
              </a:rPr>
              <a:t>Kultivujte své morální a intelektuální schopnosti.</a:t>
            </a:r>
            <a:endParaRPr lang="es-ES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s-ES" b="1" dirty="0" err="1">
                <a:solidFill>
                  <a:srgbClr val="C00000"/>
                </a:solidFill>
              </a:rPr>
              <a:t>Zavřete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oči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neviděli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neučili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zlu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s-ES" b="1" dirty="0" err="1">
                <a:solidFill>
                  <a:srgbClr val="C00000"/>
                </a:solidFill>
              </a:rPr>
              <a:t>Vyhněte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nečinnosti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spojené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nadměrným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studiem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40D4CB-DD87-7C67-9D0D-9D4EF6A7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3342" y="134401"/>
            <a:ext cx="2126883" cy="1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B611F8-FF4F-C956-7B35-273118256318}"/>
              </a:ext>
            </a:extLst>
          </p:cNvPr>
          <p:cNvSpPr txBox="1"/>
          <p:nvPr/>
        </p:nvSpPr>
        <p:spPr>
          <a:xfrm>
            <a:off x="9713341" y="249704"/>
            <a:ext cx="2126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náprav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8DB1D6-FA51-77CE-5C2B-900D6653C608}"/>
              </a:ext>
            </a:extLst>
          </p:cNvPr>
          <p:cNvSpPr txBox="1"/>
          <p:nvPr/>
        </p:nvSpPr>
        <p:spPr>
          <a:xfrm>
            <a:off x="2633801" y="3287792"/>
            <a:ext cx="964784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7"/>
            </a:pPr>
            <a:r>
              <a:rPr lang="es-ES" b="1" dirty="0" err="1">
                <a:solidFill>
                  <a:srgbClr val="C00000"/>
                </a:solidFill>
              </a:rPr>
              <a:t>Neváhejte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Satan </a:t>
            </a:r>
            <a:r>
              <a:rPr lang="en-US" b="1" dirty="0" err="1"/>
              <a:t>říká</a:t>
            </a:r>
            <a:r>
              <a:rPr lang="en-US" b="1" dirty="0"/>
              <a:t> </a:t>
            </a:r>
            <a:r>
              <a:rPr lang="en-US" b="1" dirty="0" err="1"/>
              <a:t>mladým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je </a:t>
            </a:r>
            <a:r>
              <a:rPr lang="en-US" b="1" dirty="0" err="1"/>
              <a:t>ještě</a:t>
            </a:r>
            <a:r>
              <a:rPr lang="en-US" b="1" dirty="0"/>
              <a:t> dost </a:t>
            </a:r>
            <a:r>
              <a:rPr lang="en-US" b="1" dirty="0" err="1"/>
              <a:t>času</a:t>
            </a:r>
            <a:r>
              <a:rPr lang="en-US" b="1" dirty="0"/>
              <a:t>, aby se </a:t>
            </a:r>
            <a:r>
              <a:rPr lang="en-US" b="1" dirty="0" err="1"/>
              <a:t>mohli</a:t>
            </a:r>
            <a:r>
              <a:rPr lang="en-US" b="1" dirty="0"/>
              <a:t> </a:t>
            </a:r>
            <a:r>
              <a:rPr lang="en-US" b="1" dirty="0" err="1"/>
              <a:t>oddávat</a:t>
            </a:r>
            <a:r>
              <a:rPr lang="en-US" b="1" dirty="0"/>
              <a:t> </a:t>
            </a:r>
            <a:r>
              <a:rPr lang="en-US" b="1" dirty="0" err="1"/>
              <a:t>hříchu</a:t>
            </a:r>
            <a:r>
              <a:rPr lang="en-US" b="1" dirty="0"/>
              <a:t> a </a:t>
            </a:r>
            <a:r>
              <a:rPr lang="en-US" b="1" dirty="0" err="1"/>
              <a:t>neřesti</a:t>
            </a:r>
            <a:r>
              <a:rPr lang="en-US" b="1" dirty="0"/>
              <a:t> a </a:t>
            </a:r>
            <a:r>
              <a:rPr lang="en-US" b="1" dirty="0" err="1"/>
              <a:t>už</a:t>
            </a:r>
            <a:r>
              <a:rPr lang="en-US" b="1" dirty="0"/>
              <a:t> </a:t>
            </a:r>
            <a:r>
              <a:rPr lang="en-US" b="1" dirty="0" err="1"/>
              <a:t>nikdy</a:t>
            </a:r>
            <a:r>
              <a:rPr lang="en-US" b="1" dirty="0"/>
              <a:t>; ale ten </a:t>
            </a:r>
            <a:r>
              <a:rPr lang="en-US" b="1" dirty="0" err="1"/>
              <a:t>jediný</a:t>
            </a:r>
            <a:r>
              <a:rPr lang="en-US" b="1" dirty="0"/>
              <a:t> </a:t>
            </a:r>
            <a:r>
              <a:rPr lang="en-US" b="1" dirty="0" err="1"/>
              <a:t>požitek</a:t>
            </a:r>
            <a:r>
              <a:rPr lang="en-US" b="1" dirty="0"/>
              <a:t> </a:t>
            </a:r>
            <a:r>
              <a:rPr lang="en-US" b="1" dirty="0" err="1"/>
              <a:t>jim</a:t>
            </a:r>
            <a:r>
              <a:rPr lang="en-US" b="1" dirty="0"/>
              <a:t> </a:t>
            </a:r>
            <a:r>
              <a:rPr lang="en-US" b="1" dirty="0" err="1"/>
              <a:t>otráví</a:t>
            </a:r>
            <a:r>
              <a:rPr lang="en-US" b="1" dirty="0"/>
              <a:t> </a:t>
            </a:r>
            <a:r>
              <a:rPr lang="en-US" b="1" dirty="0" err="1"/>
              <a:t>celý</a:t>
            </a:r>
            <a:r>
              <a:rPr lang="en-US" b="1" dirty="0"/>
              <a:t> </a:t>
            </a:r>
            <a:r>
              <a:rPr lang="en-US" b="1" dirty="0" err="1"/>
              <a:t>život</a:t>
            </a:r>
            <a:r>
              <a:rPr lang="en-US" b="1" dirty="0"/>
              <a:t>... </a:t>
            </a:r>
            <a:r>
              <a:rPr lang="en-US" b="1" dirty="0" err="1"/>
              <a:t>Nechť</a:t>
            </a:r>
            <a:r>
              <a:rPr lang="en-US" b="1" dirty="0"/>
              <a:t> je k </a:t>
            </a:r>
            <a:r>
              <a:rPr lang="en-US" b="1" dirty="0" err="1"/>
              <a:t>nebi</a:t>
            </a:r>
            <a:r>
              <a:rPr lang="en-US" b="1" dirty="0"/>
              <a:t> </a:t>
            </a:r>
            <a:r>
              <a:rPr lang="en-US" b="1" dirty="0" err="1"/>
              <a:t>pozvednuto</a:t>
            </a:r>
            <a:r>
              <a:rPr lang="en-US" b="1" dirty="0"/>
              <a:t> </a:t>
            </a:r>
            <a:r>
              <a:rPr lang="en-US" b="1" dirty="0" err="1"/>
              <a:t>opravdové</a:t>
            </a:r>
            <a:r>
              <a:rPr lang="en-US" b="1" dirty="0"/>
              <a:t>, </a:t>
            </a:r>
            <a:r>
              <a:rPr lang="en-US" b="1" dirty="0" err="1"/>
              <a:t>upřímné</a:t>
            </a:r>
            <a:r>
              <a:rPr lang="en-US" b="1" dirty="0"/>
              <a:t> </a:t>
            </a:r>
            <a:r>
              <a:rPr lang="en-US" b="1" dirty="0" err="1"/>
              <a:t>volání</a:t>
            </a:r>
            <a:r>
              <a:rPr lang="en-US" b="1" dirty="0"/>
              <a:t> </a:t>
            </a:r>
            <a:r>
              <a:rPr lang="en-US" b="1" dirty="0" err="1"/>
              <a:t>mladých</a:t>
            </a:r>
            <a:r>
              <a:rPr lang="en-US" b="1" dirty="0"/>
              <a:t>: "</a:t>
            </a:r>
            <a:r>
              <a:rPr lang="en-US" b="1" dirty="0" err="1"/>
              <a:t>Jakým</a:t>
            </a:r>
            <a:r>
              <a:rPr lang="en-US" b="1" dirty="0"/>
              <a:t> </a:t>
            </a:r>
            <a:r>
              <a:rPr lang="en-US" b="1" dirty="0" err="1"/>
              <a:t>způsobem</a:t>
            </a:r>
            <a:r>
              <a:rPr lang="en-US" b="1" dirty="0"/>
              <a:t> </a:t>
            </a:r>
            <a:r>
              <a:rPr lang="en-US" b="1" dirty="0" err="1"/>
              <a:t>mladý</a:t>
            </a:r>
            <a:r>
              <a:rPr lang="en-US" b="1" dirty="0"/>
              <a:t> </a:t>
            </a:r>
            <a:r>
              <a:rPr lang="en-US" b="1" dirty="0" err="1"/>
              <a:t>muž</a:t>
            </a:r>
            <a:r>
              <a:rPr lang="en-US" b="1" dirty="0"/>
              <a:t> </a:t>
            </a:r>
            <a:r>
              <a:rPr lang="en-US" b="1" dirty="0" err="1"/>
              <a:t>očistí</a:t>
            </a:r>
            <a:r>
              <a:rPr lang="en-US" b="1" dirty="0"/>
              <a:t> </a:t>
            </a:r>
            <a:r>
              <a:rPr lang="en-US" b="1" dirty="0" err="1"/>
              <a:t>svou</a:t>
            </a:r>
            <a:r>
              <a:rPr lang="en-US" b="1" dirty="0"/>
              <a:t> </a:t>
            </a:r>
            <a:r>
              <a:rPr lang="en-US" b="1" dirty="0" err="1"/>
              <a:t>cestu</a:t>
            </a:r>
            <a:r>
              <a:rPr lang="en-US" b="1" dirty="0"/>
              <a:t>?" A... </a:t>
            </a:r>
            <a:r>
              <a:rPr lang="en-US" b="1" dirty="0" err="1"/>
              <a:t>odpověď</a:t>
            </a:r>
            <a:r>
              <a:rPr lang="en-US" b="1" dirty="0"/>
              <a:t>: "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to </a:t>
            </a:r>
            <a:r>
              <a:rPr lang="en-US" b="1" dirty="0" err="1"/>
              <a:t>dbáš</a:t>
            </a:r>
            <a:r>
              <a:rPr lang="en-US" b="1" dirty="0"/>
              <a:t> </a:t>
            </a:r>
            <a:r>
              <a:rPr lang="en-US" b="1" dirty="0" err="1"/>
              <a:t>podle</a:t>
            </a:r>
            <a:r>
              <a:rPr lang="en-US" b="1" dirty="0"/>
              <a:t> </a:t>
            </a:r>
            <a:r>
              <a:rPr lang="en-US" b="1" dirty="0" err="1"/>
              <a:t>slova</a:t>
            </a:r>
            <a:r>
              <a:rPr lang="en-US" b="1" dirty="0"/>
              <a:t> </a:t>
            </a:r>
            <a:r>
              <a:rPr lang="en-US" b="1" dirty="0" err="1"/>
              <a:t>svého</a:t>
            </a:r>
            <a:r>
              <a:rPr lang="en-US" b="1" dirty="0"/>
              <a:t>."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strany </a:t>
            </a:r>
            <a:r>
              <a:rPr lang="es-ES" b="1" dirty="0"/>
              <a:t>408, 409.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</a:pPr>
            <a:r>
              <a:rPr lang="es-ES" b="1" dirty="0" err="1">
                <a:solidFill>
                  <a:srgbClr val="C00000"/>
                </a:solidFill>
              </a:rPr>
              <a:t>Důvěřujte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Jedinou</a:t>
            </a:r>
            <a:r>
              <a:rPr lang="en-US" b="1" dirty="0"/>
              <a:t> </a:t>
            </a:r>
            <a:r>
              <a:rPr lang="en-US" b="1" dirty="0" err="1"/>
              <a:t>jistotou</a:t>
            </a:r>
            <a:r>
              <a:rPr lang="en-US" b="1" dirty="0"/>
              <a:t> pro </a:t>
            </a:r>
            <a:r>
              <a:rPr lang="en-US" b="1" dirty="0" err="1"/>
              <a:t>mládež</a:t>
            </a:r>
            <a:r>
              <a:rPr lang="en-US" b="1" dirty="0"/>
              <a:t> v </a:t>
            </a:r>
            <a:r>
              <a:rPr lang="en-US" b="1" dirty="0" err="1"/>
              <a:t>tomto</a:t>
            </a:r>
            <a:r>
              <a:rPr lang="en-US" b="1" dirty="0"/>
              <a:t> </a:t>
            </a:r>
            <a:r>
              <a:rPr lang="en-US" b="1" dirty="0" err="1"/>
              <a:t>věku</a:t>
            </a:r>
            <a:r>
              <a:rPr lang="en-US" b="1" dirty="0"/>
              <a:t> </a:t>
            </a:r>
            <a:r>
              <a:rPr lang="en-US" b="1" dirty="0" err="1"/>
              <a:t>znečištění</a:t>
            </a:r>
            <a:r>
              <a:rPr lang="en-US" b="1" dirty="0"/>
              <a:t> je </a:t>
            </a:r>
            <a:r>
              <a:rPr lang="en-US" b="1" dirty="0" err="1"/>
              <a:t>dát</a:t>
            </a:r>
            <a:r>
              <a:rPr lang="en-US" b="1" dirty="0"/>
              <a:t> </a:t>
            </a:r>
            <a:r>
              <a:rPr lang="en-US" b="1" dirty="0" err="1"/>
              <a:t>Bohu</a:t>
            </a:r>
            <a:r>
              <a:rPr lang="en-US" b="1" dirty="0"/>
              <a:t> </a:t>
            </a:r>
            <a:r>
              <a:rPr lang="en-US" b="1" dirty="0" err="1"/>
              <a:t>svou</a:t>
            </a:r>
            <a:r>
              <a:rPr lang="en-US" b="1" dirty="0"/>
              <a:t> </a:t>
            </a:r>
            <a:r>
              <a:rPr lang="en-US" b="1" dirty="0" err="1"/>
              <a:t>důvěru</a:t>
            </a:r>
            <a:r>
              <a:rPr lang="en-US" b="1" dirty="0"/>
              <a:t>. Bez </a:t>
            </a:r>
            <a:r>
              <a:rPr lang="en-US" b="1" dirty="0" err="1"/>
              <a:t>božské</a:t>
            </a:r>
            <a:r>
              <a:rPr lang="en-US" b="1" dirty="0"/>
              <a:t> </a:t>
            </a:r>
            <a:r>
              <a:rPr lang="en-US" b="1" dirty="0" err="1"/>
              <a:t>pomoci</a:t>
            </a:r>
            <a:r>
              <a:rPr lang="en-US" b="1" dirty="0"/>
              <a:t> </a:t>
            </a:r>
            <a:r>
              <a:rPr lang="en-US" b="1" dirty="0" err="1"/>
              <a:t>nebudou</a:t>
            </a:r>
            <a:r>
              <a:rPr lang="en-US" b="1" dirty="0"/>
              <a:t> </a:t>
            </a:r>
            <a:r>
              <a:rPr lang="en-US" b="1" dirty="0" err="1"/>
              <a:t>schopni</a:t>
            </a:r>
            <a:r>
              <a:rPr lang="en-US" b="1" dirty="0"/>
              <a:t> </a:t>
            </a:r>
            <a:r>
              <a:rPr lang="en-US" b="1" dirty="0" err="1"/>
              <a:t>ovládat</a:t>
            </a:r>
            <a:r>
              <a:rPr lang="en-US" b="1" dirty="0"/>
              <a:t> </a:t>
            </a:r>
            <a:r>
              <a:rPr lang="en-US" b="1" dirty="0" err="1"/>
              <a:t>lidské</a:t>
            </a:r>
            <a:r>
              <a:rPr lang="en-US" b="1" dirty="0"/>
              <a:t> </a:t>
            </a:r>
            <a:r>
              <a:rPr lang="en-US" b="1" dirty="0" err="1"/>
              <a:t>vášně</a:t>
            </a:r>
            <a:r>
              <a:rPr lang="en-US" b="1" dirty="0"/>
              <a:t> a </a:t>
            </a:r>
            <a:r>
              <a:rPr lang="en-US" b="1" dirty="0" err="1"/>
              <a:t>choutky</a:t>
            </a:r>
            <a:r>
              <a:rPr lang="en-US" b="1" dirty="0"/>
              <a:t>. V </a:t>
            </a:r>
            <a:r>
              <a:rPr lang="en-US" b="1" dirty="0" err="1"/>
              <a:t>Kristu</a:t>
            </a:r>
            <a:r>
              <a:rPr lang="en-US" b="1" dirty="0"/>
              <a:t> je </a:t>
            </a:r>
            <a:r>
              <a:rPr lang="en-US" b="1" dirty="0" err="1"/>
              <a:t>právě</a:t>
            </a:r>
            <a:r>
              <a:rPr lang="en-US" b="1" dirty="0"/>
              <a:t> ta </a:t>
            </a:r>
            <a:r>
              <a:rPr lang="en-US" b="1" dirty="0" err="1"/>
              <a:t>potřeb</a:t>
            </a:r>
            <a:r>
              <a:rPr lang="cs-CZ" b="1" dirty="0"/>
              <a:t>-</a:t>
            </a:r>
            <a:r>
              <a:rPr lang="en-US" b="1" dirty="0" err="1"/>
              <a:t>ná</a:t>
            </a:r>
            <a:r>
              <a:rPr lang="en-US" b="1" dirty="0"/>
              <a:t> </a:t>
            </a:r>
            <a:r>
              <a:rPr lang="en-US" b="1" dirty="0" err="1"/>
              <a:t>pomoc</a:t>
            </a:r>
            <a:r>
              <a:rPr lang="en-US" b="1" dirty="0"/>
              <a:t>.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strana </a:t>
            </a:r>
            <a:r>
              <a:rPr lang="es-ES" b="1" dirty="0"/>
              <a:t>409.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</a:pPr>
            <a:r>
              <a:rPr lang="es-ES" b="1" dirty="0" err="1">
                <a:solidFill>
                  <a:srgbClr val="C00000"/>
                </a:solidFill>
              </a:rPr>
              <a:t>Čtěte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Bibli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modlete</a:t>
            </a:r>
            <a:r>
              <a:rPr lang="es-ES" b="1" dirty="0">
                <a:solidFill>
                  <a:srgbClr val="C00000"/>
                </a:solidFill>
              </a:rPr>
              <a:t> se.</a:t>
            </a:r>
            <a:r>
              <a:rPr lang="es-ES" b="1" dirty="0"/>
              <a:t> </a:t>
            </a:r>
            <a:r>
              <a:rPr lang="en-US" b="1" dirty="0" err="1"/>
              <a:t>Četba</a:t>
            </a:r>
            <a:r>
              <a:rPr lang="en-US" b="1" dirty="0"/>
              <a:t> </a:t>
            </a:r>
            <a:r>
              <a:rPr lang="en-US" b="1" dirty="0" err="1"/>
              <a:t>Božího</a:t>
            </a:r>
            <a:r>
              <a:rPr lang="en-US" b="1" dirty="0"/>
              <a:t> </a:t>
            </a:r>
            <a:r>
              <a:rPr lang="en-US" b="1" dirty="0" err="1"/>
              <a:t>slova</a:t>
            </a:r>
            <a:r>
              <a:rPr lang="en-US" b="1" dirty="0"/>
              <a:t> </a:t>
            </a:r>
            <a:r>
              <a:rPr lang="en-US" b="1" dirty="0" err="1"/>
              <a:t>neokouzlí</a:t>
            </a:r>
            <a:r>
              <a:rPr lang="en-US" b="1" dirty="0"/>
              <a:t> </a:t>
            </a:r>
            <a:r>
              <a:rPr lang="en-US" b="1" dirty="0" err="1"/>
              <a:t>představivost</a:t>
            </a:r>
            <a:r>
              <a:rPr lang="en-US" b="1" dirty="0"/>
              <a:t> a </a:t>
            </a:r>
            <a:r>
              <a:rPr lang="en-US" b="1" dirty="0" err="1"/>
              <a:t>nezapálí</a:t>
            </a:r>
            <a:r>
              <a:rPr lang="en-US" b="1" dirty="0"/>
              <a:t> </a:t>
            </a:r>
            <a:r>
              <a:rPr lang="en-US" b="1" dirty="0" err="1"/>
              <a:t>vášně</a:t>
            </a:r>
            <a:r>
              <a:rPr lang="en-US" b="1" dirty="0"/>
              <a:t>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fiktivní</a:t>
            </a:r>
            <a:r>
              <a:rPr lang="en-US" b="1" dirty="0"/>
              <a:t> </a:t>
            </a:r>
            <a:r>
              <a:rPr lang="en-US" b="1" dirty="0" err="1"/>
              <a:t>pohádka</a:t>
            </a:r>
            <a:r>
              <a:rPr lang="en-US" b="1" dirty="0"/>
              <a:t>, ale </a:t>
            </a:r>
            <a:r>
              <a:rPr lang="en-US" b="1" dirty="0" err="1"/>
              <a:t>zjemní</a:t>
            </a:r>
            <a:r>
              <a:rPr lang="en-US" b="1" dirty="0"/>
              <a:t>, </a:t>
            </a:r>
            <a:r>
              <a:rPr lang="en-US" b="1" dirty="0" err="1"/>
              <a:t>uklidní</a:t>
            </a:r>
            <a:r>
              <a:rPr lang="en-US" b="1" dirty="0"/>
              <a:t>, </a:t>
            </a:r>
            <a:r>
              <a:rPr lang="en-US" b="1" dirty="0" err="1"/>
              <a:t>pozvedne</a:t>
            </a:r>
            <a:r>
              <a:rPr lang="en-US" b="1" dirty="0"/>
              <a:t> a </a:t>
            </a:r>
            <a:r>
              <a:rPr lang="en-US" b="1" dirty="0" err="1"/>
              <a:t>posvětí</a:t>
            </a:r>
            <a:r>
              <a:rPr lang="en-US" b="1" dirty="0"/>
              <a:t> </a:t>
            </a:r>
            <a:r>
              <a:rPr lang="en-US" b="1" dirty="0" err="1"/>
              <a:t>srdce</a:t>
            </a:r>
            <a:r>
              <a:rPr lang="en-US" b="1" dirty="0"/>
              <a:t>.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v </a:t>
            </a:r>
            <a:r>
              <a:rPr lang="en-US" b="1" dirty="0" err="1"/>
              <a:t>nesnázích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cs-CZ" b="1" dirty="0"/>
              <a:t>   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napadeni</a:t>
            </a:r>
            <a:r>
              <a:rPr lang="en-US" b="1" dirty="0"/>
              <a:t> </a:t>
            </a:r>
            <a:r>
              <a:rPr lang="en-US" b="1" dirty="0" err="1"/>
              <a:t>prudkými</a:t>
            </a:r>
            <a:r>
              <a:rPr lang="en-US" b="1" dirty="0"/>
              <a:t> </a:t>
            </a:r>
            <a:r>
              <a:rPr lang="en-US" b="1" dirty="0" err="1"/>
              <a:t>pokušeními</a:t>
            </a:r>
            <a:r>
              <a:rPr lang="en-US" b="1" dirty="0"/>
              <a:t>, </a:t>
            </a:r>
            <a:r>
              <a:rPr lang="en-US" b="1" dirty="0" err="1"/>
              <a:t>mají</a:t>
            </a:r>
            <a:r>
              <a:rPr lang="en-US" b="1" dirty="0"/>
              <a:t> </a:t>
            </a:r>
            <a:r>
              <a:rPr lang="en-US" b="1" dirty="0" err="1"/>
              <a:t>výsadu</a:t>
            </a:r>
            <a:r>
              <a:rPr lang="en-US" b="1" dirty="0"/>
              <a:t> </a:t>
            </a:r>
            <a:r>
              <a:rPr lang="en-US" b="1" dirty="0" err="1"/>
              <a:t>modlit</a:t>
            </a:r>
            <a:r>
              <a:rPr lang="en-US" b="1" dirty="0"/>
              <a:t> se. Jak </a:t>
            </a:r>
            <a:r>
              <a:rPr lang="en-US" b="1" dirty="0" err="1"/>
              <a:t>vznešené</a:t>
            </a:r>
            <a:r>
              <a:rPr lang="en-US" b="1" dirty="0"/>
              <a:t> </a:t>
            </a:r>
            <a:r>
              <a:rPr lang="en-US" b="1" dirty="0" err="1"/>
              <a:t>privilegium</a:t>
            </a:r>
            <a:r>
              <a:rPr lang="en-US" b="1" dirty="0"/>
              <a:t>!</a:t>
            </a:r>
            <a:r>
              <a:rPr lang="cs-CZ" b="1" dirty="0"/>
              <a:t>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23, 24.</a:t>
            </a:r>
          </a:p>
        </p:txBody>
      </p:sp>
      <p:pic>
        <p:nvPicPr>
          <p:cNvPr id="11" name="Imagen 10" descr="Imagen que contiene persona, sostener, mujer, joven&#10;&#10;Descripción generada automáticamente">
            <a:extLst>
              <a:ext uri="{FF2B5EF4-FFF2-40B4-BE49-F238E27FC236}">
                <a16:creationId xmlns:a16="http://schemas.microsoft.com/office/drawing/2014/main" id="{BCCA6FAE-B14D-FA71-9108-5455ED520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12781"/>
          <a:stretch/>
        </p:blipFill>
        <p:spPr>
          <a:xfrm>
            <a:off x="8195223" y="357268"/>
            <a:ext cx="1442946" cy="1213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 descr="Una persona en frente de un pizarrón&#10;&#10;Descripción generada automáticamente con confianza baja">
            <a:extLst>
              <a:ext uri="{FF2B5EF4-FFF2-40B4-BE49-F238E27FC236}">
                <a16:creationId xmlns:a16="http://schemas.microsoft.com/office/drawing/2014/main" id="{435C0C35-0BD0-AF73-AC75-64C6A4164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7" y="1438775"/>
            <a:ext cx="1774369" cy="17743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Niño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82ADC50E-4105-085D-DBD5-A890E3889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33" y="1939773"/>
            <a:ext cx="2241250" cy="12607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n 16" descr="Mujer sentada en el pasto&#10;&#10;Descripción generada automáticamente con confianza media">
            <a:extLst>
              <a:ext uri="{FF2B5EF4-FFF2-40B4-BE49-F238E27FC236}">
                <a16:creationId xmlns:a16="http://schemas.microsoft.com/office/drawing/2014/main" id="{E1A0C492-34C9-6CB9-FA65-64FBA4644F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2154" r="45420" b="1798"/>
          <a:stretch/>
        </p:blipFill>
        <p:spPr>
          <a:xfrm>
            <a:off x="282074" y="3620612"/>
            <a:ext cx="2170047" cy="28784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16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  <p:bldP spid="5" grpId="0"/>
      <p:bldP spid="5" grpId="1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1A5C6B-56A1-7CBE-3E3E-9A2832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7" b="6007"/>
          <a:stretch/>
        </p:blipFill>
        <p:spPr>
          <a:xfrm>
            <a:off x="205274" y="625059"/>
            <a:ext cx="4534678" cy="56078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4BCE6B-C7FA-650F-59EB-9AD28C4C9915}"/>
              </a:ext>
            </a:extLst>
          </p:cNvPr>
          <p:cNvSpPr txBox="1"/>
          <p:nvPr/>
        </p:nvSpPr>
        <p:spPr>
          <a:xfrm>
            <a:off x="5204218" y="870472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Probuzení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duchovních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schopností</a:t>
            </a:r>
            <a:endParaRPr lang="es-ES" sz="6000" b="1" dirty="0">
              <a:ln w="6600">
                <a:solidFill>
                  <a:srgbClr val="E13B44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8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85185E-6 L 1.666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580635-27F5-0669-85B6-5FE941926609}"/>
              </a:ext>
            </a:extLst>
          </p:cNvPr>
          <p:cNvGrpSpPr/>
          <p:nvPr/>
        </p:nvGrpSpPr>
        <p:grpSpPr>
          <a:xfrm>
            <a:off x="8720049" y="107723"/>
            <a:ext cx="3279295" cy="1196824"/>
            <a:chOff x="8720049" y="107723"/>
            <a:chExt cx="3279295" cy="119682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B715AE6-82D7-8855-7663-9C254E792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99"/>
            <a:stretch/>
          </p:blipFill>
          <p:spPr>
            <a:xfrm>
              <a:off x="9190966" y="107723"/>
              <a:ext cx="2808378" cy="11874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55159F8-1956-B117-D9CF-5B18A47F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0049" y="117054"/>
              <a:ext cx="548075" cy="11874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720FE202-051E-513A-89A3-B81599A362B8}"/>
              </a:ext>
            </a:extLst>
          </p:cNvPr>
          <p:cNvSpPr txBox="1"/>
          <p:nvPr/>
        </p:nvSpPr>
        <p:spPr>
          <a:xfrm>
            <a:off x="364943" y="265174"/>
            <a:ext cx="8181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Zatímco</a:t>
            </a:r>
            <a:r>
              <a:rPr lang="en-US" b="1" dirty="0"/>
              <a:t> se [Satan] </a:t>
            </a:r>
            <a:r>
              <a:rPr lang="en-US" b="1" dirty="0" err="1"/>
              <a:t>snaží</a:t>
            </a:r>
            <a:r>
              <a:rPr lang="en-US" b="1" dirty="0"/>
              <a:t> </a:t>
            </a:r>
            <a:r>
              <a:rPr lang="en-US" b="1" dirty="0" err="1"/>
              <a:t>dokonat</a:t>
            </a:r>
            <a:r>
              <a:rPr lang="en-US" b="1" dirty="0"/>
              <a:t> </a:t>
            </a:r>
            <a:r>
              <a:rPr lang="en-US" b="1" dirty="0" err="1"/>
              <a:t>zkázu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dětí</a:t>
            </a:r>
            <a:r>
              <a:rPr lang="en-US" b="1" dirty="0"/>
              <a:t>, </a:t>
            </a:r>
            <a:r>
              <a:rPr lang="en-US" b="1" dirty="0" err="1"/>
              <a:t>nechť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rodiče</a:t>
            </a:r>
            <a:r>
              <a:rPr lang="en-US" b="1" dirty="0"/>
              <a:t> </a:t>
            </a:r>
            <a:r>
              <a:rPr lang="en-US" b="1" dirty="0" err="1"/>
              <a:t>nelichotí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ne</a:t>
            </a:r>
            <a:r>
              <a:rPr lang="cs-CZ" b="1" dirty="0"/>
              <a:t>-</a:t>
            </a:r>
            <a:r>
              <a:rPr lang="en-US" b="1" dirty="0" err="1"/>
              <a:t>existuje</a:t>
            </a:r>
            <a:r>
              <a:rPr lang="en-US" b="1" dirty="0"/>
              <a:t> </a:t>
            </a:r>
            <a:r>
              <a:rPr lang="en-US" b="1" dirty="0" err="1"/>
              <a:t>žádné</a:t>
            </a:r>
            <a:r>
              <a:rPr lang="en-US" b="1" dirty="0"/>
              <a:t> </a:t>
            </a:r>
            <a:r>
              <a:rPr lang="en-US" b="1" dirty="0" err="1"/>
              <a:t>zvláštní</a:t>
            </a:r>
            <a:r>
              <a:rPr lang="en-US" b="1" dirty="0"/>
              <a:t> </a:t>
            </a:r>
            <a:r>
              <a:rPr lang="en-US" b="1" dirty="0" err="1"/>
              <a:t>nebezpečí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nemyslí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nestarají</a:t>
            </a:r>
            <a:r>
              <a:rPr lang="en-US" b="1" dirty="0">
                <a:solidFill>
                  <a:srgbClr val="C00000"/>
                </a:solidFill>
              </a:rPr>
              <a:t> se o </a:t>
            </a:r>
            <a:r>
              <a:rPr lang="en-US" b="1" dirty="0" err="1">
                <a:solidFill>
                  <a:srgbClr val="C00000"/>
                </a:solidFill>
              </a:rPr>
              <a:t>věci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tohoto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světa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zatímco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vyšší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věčné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zájmy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zanedbávány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13</a:t>
            </a:r>
            <a:r>
              <a:rPr lang="cs-CZ" b="1" dirty="0"/>
              <a:t>. června</a:t>
            </a:r>
            <a:r>
              <a:rPr lang="es-ES" b="1" dirty="0"/>
              <a:t> 1882.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39637F-884E-21B8-510F-748B38717610}"/>
              </a:ext>
            </a:extLst>
          </p:cNvPr>
          <p:cNvSpPr txBox="1"/>
          <p:nvPr/>
        </p:nvSpPr>
        <p:spPr>
          <a:xfrm>
            <a:off x="364943" y="1406253"/>
            <a:ext cx="6761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Je-li </a:t>
            </a:r>
            <a:r>
              <a:rPr lang="en-US" b="1" dirty="0" err="1">
                <a:solidFill>
                  <a:srgbClr val="C00000"/>
                </a:solidFill>
              </a:rPr>
              <a:t>Kristus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jestliže</a:t>
            </a:r>
            <a:r>
              <a:rPr lang="en-US" b="1" dirty="0">
                <a:solidFill>
                  <a:srgbClr val="C00000"/>
                </a:solidFill>
              </a:rPr>
              <a:t> Ho </a:t>
            </a:r>
            <a:r>
              <a:rPr lang="en-US" b="1" dirty="0" err="1">
                <a:solidFill>
                  <a:srgbClr val="C00000"/>
                </a:solidFill>
              </a:rPr>
              <a:t>matky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učinily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rádcem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budou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chovávat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od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dětství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zásadách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pravého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náboženství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of </a:t>
            </a:r>
            <a:r>
              <a:rPr lang="es-ES" b="1" dirty="0" err="1"/>
              <a:t>the</a:t>
            </a:r>
            <a:r>
              <a:rPr lang="es-ES" b="1" dirty="0"/>
              <a:t> Times 22</a:t>
            </a:r>
            <a:r>
              <a:rPr lang="cs-CZ" b="1" dirty="0"/>
              <a:t>. června</a:t>
            </a:r>
            <a:r>
              <a:rPr lang="es-ES" b="1" dirty="0"/>
              <a:t> 1889.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16EF45-511C-CE68-55AE-F472B3073CAA}"/>
              </a:ext>
            </a:extLst>
          </p:cNvPr>
          <p:cNvSpPr txBox="1"/>
          <p:nvPr/>
        </p:nvSpPr>
        <p:spPr>
          <a:xfrm>
            <a:off x="364943" y="4713083"/>
            <a:ext cx="11618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Rodiče</a:t>
            </a:r>
            <a:r>
              <a:rPr lang="en-US" b="1" dirty="0"/>
              <a:t>, </a:t>
            </a:r>
            <a:r>
              <a:rPr lang="en-US" b="1" dirty="0" err="1"/>
              <a:t>převzali</a:t>
            </a:r>
            <a:r>
              <a:rPr lang="en-US" b="1" dirty="0"/>
              <a:t> </a:t>
            </a:r>
            <a:r>
              <a:rPr lang="en-US" b="1" dirty="0" err="1"/>
              <a:t>jste</a:t>
            </a:r>
            <a:r>
              <a:rPr lang="en-US" b="1" dirty="0"/>
              <a:t> </a:t>
            </a:r>
            <a:r>
              <a:rPr lang="en-US" b="1" dirty="0" err="1"/>
              <a:t>zodpovědnost</a:t>
            </a:r>
            <a:r>
              <a:rPr lang="en-US" b="1" dirty="0"/>
              <a:t> </a:t>
            </a:r>
            <a:r>
              <a:rPr lang="en-US" b="1" dirty="0" err="1"/>
              <a:t>přivádět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svět</a:t>
            </a:r>
            <a:r>
              <a:rPr lang="en-US" b="1" dirty="0"/>
              <a:t> bez </a:t>
            </a:r>
            <a:r>
              <a:rPr lang="en-US" b="1" dirty="0" err="1"/>
              <a:t>jakéhokoli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hlasu</a:t>
            </a:r>
            <a:r>
              <a:rPr lang="en-US" b="1" dirty="0"/>
              <a:t> a </a:t>
            </a:r>
            <a:r>
              <a:rPr lang="en-US" b="1" dirty="0" err="1"/>
              <a:t>jste</a:t>
            </a:r>
            <a:r>
              <a:rPr lang="en-US" b="1" dirty="0"/>
              <a:t> </a:t>
            </a:r>
            <a:r>
              <a:rPr lang="en-US" b="1" dirty="0" err="1"/>
              <a:t>zodpovědní</a:t>
            </a:r>
            <a:r>
              <a:rPr lang="en-US" b="1" dirty="0"/>
              <a:t> za </a:t>
            </a:r>
            <a:r>
              <a:rPr lang="en-US" b="1" dirty="0" err="1"/>
              <a:t>životy</a:t>
            </a:r>
            <a:r>
              <a:rPr lang="en-US" b="1" dirty="0"/>
              <a:t> a </a:t>
            </a:r>
            <a:r>
              <a:rPr lang="en-US" b="1" dirty="0" err="1"/>
              <a:t>duše</a:t>
            </a:r>
            <a:r>
              <a:rPr lang="en-US" b="1" dirty="0"/>
              <a:t> </a:t>
            </a:r>
            <a:r>
              <a:rPr lang="en-US" b="1" dirty="0" err="1"/>
              <a:t>svých</a:t>
            </a:r>
            <a:r>
              <a:rPr lang="en-US" b="1" dirty="0"/>
              <a:t> </a:t>
            </a:r>
            <a:r>
              <a:rPr lang="en-US" b="1" dirty="0" err="1"/>
              <a:t>dětí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Sv</a:t>
            </a:r>
            <a:r>
              <a:rPr lang="en-US" b="1" dirty="0" err="1">
                <a:solidFill>
                  <a:srgbClr val="C00000"/>
                </a:solidFill>
              </a:rPr>
              <a:t>ět</a:t>
            </a:r>
            <a:r>
              <a:rPr lang="cs-CZ" b="1" dirty="0">
                <a:solidFill>
                  <a:srgbClr val="C00000"/>
                </a:solidFill>
              </a:rPr>
              <a:t> 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fascin</a:t>
            </a:r>
            <a:r>
              <a:rPr lang="cs-CZ" b="1" dirty="0" err="1">
                <a:solidFill>
                  <a:srgbClr val="C00000"/>
                </a:solidFill>
              </a:rPr>
              <a:t>uje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lák</a:t>
            </a:r>
            <a:r>
              <a:rPr lang="cs-CZ" b="1" dirty="0">
                <a:solidFill>
                  <a:srgbClr val="C00000"/>
                </a:solidFill>
              </a:rPr>
              <a:t>á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Můžete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vzdělávat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abyste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posílili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zhoubnému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vlivu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Můžete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vychovávat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tomu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nesli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zodpovědnosti</a:t>
            </a:r>
            <a:r>
              <a:rPr lang="en-US" b="1" dirty="0">
                <a:solidFill>
                  <a:srgbClr val="C00000"/>
                </a:solidFill>
              </a:rPr>
              <a:t> a aby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uvědomovali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závazky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vůči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pravdu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povinnost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</a:t>
            </a:r>
            <a:r>
              <a:rPr lang="en-US" b="1" dirty="0">
                <a:solidFill>
                  <a:srgbClr val="C00000"/>
                </a:solidFill>
              </a:rPr>
              <a:t>a to, jak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skutky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ovlivní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budoucí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nesmrtelný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—The </a:t>
            </a:r>
            <a:r>
              <a:rPr lang="es-ES" b="1" dirty="0" err="1"/>
              <a:t>Signs</a:t>
            </a:r>
            <a:r>
              <a:rPr lang="es-ES" b="1" dirty="0"/>
              <a:t> of </a:t>
            </a:r>
            <a:r>
              <a:rPr lang="es-ES" b="1" dirty="0" err="1"/>
              <a:t>the</a:t>
            </a:r>
            <a:r>
              <a:rPr lang="es-ES" b="1" dirty="0"/>
              <a:t> Times 9</a:t>
            </a:r>
            <a:r>
              <a:rPr lang="cs-CZ" b="1" dirty="0"/>
              <a:t>. prosince</a:t>
            </a:r>
            <a:r>
              <a:rPr lang="es-ES" b="1" dirty="0"/>
              <a:t> 1875.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FF0DF6-A856-31A4-C77A-68A6EA65EF85}"/>
              </a:ext>
            </a:extLst>
          </p:cNvPr>
          <p:cNvSpPr txBox="1"/>
          <p:nvPr/>
        </p:nvSpPr>
        <p:spPr>
          <a:xfrm>
            <a:off x="9268123" y="532997"/>
            <a:ext cx="2723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Zodpovědnost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věčné</a:t>
            </a:r>
            <a:r>
              <a:rPr lang="es-ES" sz="2000" b="1" dirty="0"/>
              <a:t> </a:t>
            </a:r>
            <a:r>
              <a:rPr lang="es-ES" sz="2000" b="1" dirty="0" err="1"/>
              <a:t>zájmy</a:t>
            </a:r>
            <a:endParaRPr lang="es-ES" sz="20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EFCF18-1FDE-E64A-1CB4-BC506DABD7AB}"/>
              </a:ext>
            </a:extLst>
          </p:cNvPr>
          <p:cNvSpPr txBox="1"/>
          <p:nvPr/>
        </p:nvSpPr>
        <p:spPr>
          <a:xfrm>
            <a:off x="148628" y="5946495"/>
            <a:ext cx="118947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neměli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dovolit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cokoli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bránilo</a:t>
            </a:r>
            <a:r>
              <a:rPr lang="en-US" b="1" dirty="0">
                <a:solidFill>
                  <a:srgbClr val="C00000"/>
                </a:solidFill>
              </a:rPr>
              <a:t> v tom, aby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věnovali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tolik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kolik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nezbytné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tomu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pochopily</a:t>
            </a:r>
            <a:r>
              <a:rPr lang="en-US" b="1" dirty="0">
                <a:solidFill>
                  <a:srgbClr val="C00000"/>
                </a:solidFill>
              </a:rPr>
              <a:t>, co to </a:t>
            </a:r>
            <a:r>
              <a:rPr lang="en-US" b="1" dirty="0" err="1">
                <a:solidFill>
                  <a:srgbClr val="C00000"/>
                </a:solidFill>
              </a:rPr>
              <a:t>znamená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poslouchat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Pána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plně</a:t>
            </a:r>
            <a:r>
              <a:rPr lang="en-US" b="1" dirty="0">
                <a:solidFill>
                  <a:srgbClr val="C00000"/>
                </a:solidFill>
              </a:rPr>
              <a:t> mu </a:t>
            </a:r>
            <a:r>
              <a:rPr lang="en-US" b="1" dirty="0" err="1">
                <a:solidFill>
                  <a:srgbClr val="C00000"/>
                </a:solidFill>
              </a:rPr>
              <a:t>důvěřovat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</a:t>
            </a:r>
            <a:r>
              <a:rPr lang="cs-CZ" b="1" dirty="0"/>
              <a:t>EGW: C</a:t>
            </a:r>
            <a:r>
              <a:rPr lang="es-ES" b="1" dirty="0" err="1"/>
              <a:t>ounsels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Parents</a:t>
            </a:r>
            <a:r>
              <a:rPr lang="es-ES" b="1" dirty="0"/>
              <a:t>, </a:t>
            </a:r>
            <a:r>
              <a:rPr lang="es-ES" b="1" dirty="0" err="1"/>
              <a:t>Teachers</a:t>
            </a:r>
            <a:r>
              <a:rPr lang="es-ES" b="1" dirty="0"/>
              <a:t>, and </a:t>
            </a:r>
            <a:r>
              <a:rPr lang="es-ES" b="1" dirty="0" err="1"/>
              <a:t>Students</a:t>
            </a:r>
            <a:r>
              <a:rPr lang="cs-CZ" b="1" dirty="0"/>
              <a:t> strana</a:t>
            </a:r>
            <a:r>
              <a:rPr lang="es-ES" b="1" dirty="0"/>
              <a:t> 129.</a:t>
            </a:r>
          </a:p>
        </p:txBody>
      </p:sp>
      <p:pic>
        <p:nvPicPr>
          <p:cNvPr id="6" name="Imagen 5" descr="Un par de hombres sentados en un sillón&#10;&#10;Descripción generada automáticamente">
            <a:extLst>
              <a:ext uri="{FF2B5EF4-FFF2-40B4-BE49-F238E27FC236}">
                <a16:creationId xmlns:a16="http://schemas.microsoft.com/office/drawing/2014/main" id="{CB70690E-960C-9322-7EDC-7F6D2E6AD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" y="2442496"/>
            <a:ext cx="3835865" cy="2157674"/>
          </a:xfrm>
          <a:prstGeom prst="round2DiagRect">
            <a:avLst>
              <a:gd name="adj1" fmla="val 0"/>
              <a:gd name="adj2" fmla="val 13838"/>
            </a:avLst>
          </a:prstGeom>
          <a:ln w="38100" cap="sq">
            <a:solidFill>
              <a:srgbClr val="EA222C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B0686D6F-B628-6667-C0B2-A1229C7592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17272"/>
          <a:stretch/>
        </p:blipFill>
        <p:spPr>
          <a:xfrm>
            <a:off x="7025489" y="1582458"/>
            <a:ext cx="4934232" cy="296223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EA222C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mujer, persona, cama, joven&#10;&#10;Descripción generada automáticamente">
            <a:extLst>
              <a:ext uri="{FF2B5EF4-FFF2-40B4-BE49-F238E27FC236}">
                <a16:creationId xmlns:a16="http://schemas.microsoft.com/office/drawing/2014/main" id="{748ADBBA-BED6-6699-55D8-E0270D894F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6773" r="-775" b="37609"/>
          <a:stretch/>
        </p:blipFill>
        <p:spPr>
          <a:xfrm>
            <a:off x="4268737" y="2431915"/>
            <a:ext cx="2630003" cy="2190661"/>
          </a:xfrm>
          <a:prstGeom prst="round2DiagRect">
            <a:avLst>
              <a:gd name="adj1" fmla="val 16667"/>
              <a:gd name="adj2" fmla="val 8093"/>
            </a:avLst>
          </a:prstGeom>
          <a:ln w="38100" cap="sq">
            <a:solidFill>
              <a:srgbClr val="EA222C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1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92F126-52C7-DC4D-86CB-68D568BFB9CE}"/>
              </a:ext>
            </a:extLst>
          </p:cNvPr>
          <p:cNvSpPr txBox="1"/>
          <p:nvPr/>
        </p:nvSpPr>
        <p:spPr>
          <a:xfrm>
            <a:off x="200805" y="236073"/>
            <a:ext cx="60551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Učiňte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úkolem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formovat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božského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Vzoru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Pokud</a:t>
            </a:r>
            <a:r>
              <a:rPr lang="en-US" b="1" dirty="0"/>
              <a:t> </a:t>
            </a:r>
            <a:r>
              <a:rPr lang="en-US" b="1" dirty="0" err="1"/>
              <a:t>někdy</a:t>
            </a:r>
            <a:r>
              <a:rPr lang="en-US" b="1" dirty="0"/>
              <a:t> </a:t>
            </a:r>
            <a:r>
              <a:rPr lang="en-US" b="1" dirty="0" err="1"/>
              <a:t>mají</a:t>
            </a:r>
            <a:r>
              <a:rPr lang="en-US" b="1" dirty="0"/>
              <a:t> </a:t>
            </a:r>
            <a:r>
              <a:rPr lang="en-US" b="1" dirty="0" err="1"/>
              <a:t>vnitřní</a:t>
            </a:r>
            <a:r>
              <a:rPr lang="en-US" b="1" dirty="0"/>
              <a:t> </a:t>
            </a:r>
            <a:r>
              <a:rPr lang="en-US" b="1" dirty="0" err="1"/>
              <a:t>ozdobu</a:t>
            </a:r>
            <a:r>
              <a:rPr lang="en-US" b="1" dirty="0"/>
              <a:t>, </a:t>
            </a:r>
            <a:r>
              <a:rPr lang="en-US" b="1" dirty="0" err="1"/>
              <a:t>ozdobu</a:t>
            </a:r>
            <a:r>
              <a:rPr lang="en-US" b="1" dirty="0"/>
              <a:t> </a:t>
            </a:r>
            <a:r>
              <a:rPr lang="en-US" b="1" dirty="0" err="1"/>
              <a:t>mírného</a:t>
            </a:r>
            <a:r>
              <a:rPr lang="en-US" b="1" dirty="0"/>
              <a:t> a </a:t>
            </a:r>
            <a:r>
              <a:rPr lang="en-US" b="1" dirty="0" err="1"/>
              <a:t>tichého</a:t>
            </a:r>
            <a:r>
              <a:rPr lang="en-US" b="1" dirty="0"/>
              <a:t> </a:t>
            </a:r>
            <a:r>
              <a:rPr lang="en-US" b="1" dirty="0" err="1"/>
              <a:t>ducha</a:t>
            </a:r>
            <a:r>
              <a:rPr lang="en-US" b="1" dirty="0"/>
              <a:t>, </a:t>
            </a:r>
            <a:r>
              <a:rPr lang="en-US" b="1" dirty="0" err="1"/>
              <a:t>bude</a:t>
            </a:r>
            <a:r>
              <a:rPr lang="en-US" b="1" dirty="0"/>
              <a:t> to proto,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jsi</a:t>
            </a:r>
            <a:r>
              <a:rPr lang="en-US" b="1" dirty="0"/>
              <a:t> je </a:t>
            </a:r>
            <a:r>
              <a:rPr lang="en-US" b="1" dirty="0" err="1"/>
              <a:t>vytrvale</a:t>
            </a:r>
            <a:r>
              <a:rPr lang="en-US" b="1" dirty="0"/>
              <a:t> </a:t>
            </a:r>
            <a:r>
              <a:rPr lang="en-US" b="1" dirty="0" err="1"/>
              <a:t>vychoval</a:t>
            </a:r>
            <a:r>
              <a:rPr lang="en-US" b="1" dirty="0"/>
              <a:t> k </a:t>
            </a:r>
            <a:r>
              <a:rPr lang="en-US" b="1" dirty="0" err="1"/>
              <a:t>lásce</a:t>
            </a:r>
            <a:r>
              <a:rPr lang="en-US" b="1" dirty="0"/>
              <a:t> k </a:t>
            </a:r>
            <a:r>
              <a:rPr lang="en-US" b="1" dirty="0" err="1"/>
              <a:t>učení</a:t>
            </a:r>
            <a:r>
              <a:rPr lang="en-US" b="1" dirty="0"/>
              <a:t> </a:t>
            </a:r>
            <a:r>
              <a:rPr lang="en-US" b="1" dirty="0" err="1"/>
              <a:t>Božího</a:t>
            </a:r>
            <a:r>
              <a:rPr lang="en-US" b="1" dirty="0"/>
              <a:t> </a:t>
            </a:r>
            <a:r>
              <a:rPr lang="en-US" b="1" dirty="0" err="1"/>
              <a:t>slova</a:t>
            </a:r>
            <a:r>
              <a:rPr lang="en-US" b="1" dirty="0"/>
              <a:t> a k </a:t>
            </a:r>
            <a:r>
              <a:rPr lang="en-US" b="1" dirty="0" err="1"/>
              <a:t>tomu</a:t>
            </a:r>
            <a:r>
              <a:rPr lang="en-US" b="1" dirty="0"/>
              <a:t>, aby </a:t>
            </a:r>
            <a:r>
              <a:rPr lang="en-US" b="1" dirty="0" err="1"/>
              <a:t>usilovali</a:t>
            </a:r>
            <a:r>
              <a:rPr lang="en-US" b="1" dirty="0"/>
              <a:t> o </a:t>
            </a:r>
            <a:r>
              <a:rPr lang="en-US" b="1" dirty="0" err="1"/>
              <a:t>Ježíšovo</a:t>
            </a:r>
            <a:r>
              <a:rPr lang="en-US" b="1" dirty="0"/>
              <a:t> </a:t>
            </a:r>
            <a:r>
              <a:rPr lang="en-US" b="1" dirty="0" err="1"/>
              <a:t>schválení</a:t>
            </a:r>
            <a:r>
              <a:rPr lang="en-US" b="1" dirty="0"/>
              <a:t> </a:t>
            </a:r>
            <a:r>
              <a:rPr lang="en-US" b="1" dirty="0" err="1"/>
              <a:t>nad</a:t>
            </a:r>
            <a:r>
              <a:rPr lang="en-US" b="1" dirty="0"/>
              <a:t> </a:t>
            </a:r>
            <a:r>
              <a:rPr lang="en-US" b="1" dirty="0" err="1"/>
              <a:t>souhlas</a:t>
            </a:r>
            <a:r>
              <a:rPr lang="en-US" b="1" dirty="0"/>
              <a:t> </a:t>
            </a:r>
            <a:r>
              <a:rPr lang="en-US" b="1" dirty="0" err="1"/>
              <a:t>světa</a:t>
            </a:r>
            <a:r>
              <a:rPr lang="en-US" b="1" dirty="0"/>
              <a:t>.</a:t>
            </a:r>
            <a:r>
              <a:rPr lang="cs-CZ" b="1" dirty="0"/>
              <a:t>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9</a:t>
            </a:r>
            <a:r>
              <a:rPr lang="cs-CZ" b="1" dirty="0"/>
              <a:t>. října</a:t>
            </a:r>
            <a:r>
              <a:rPr lang="es-ES" b="1" dirty="0"/>
              <a:t> 1883.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8B0F29-117D-46B9-A710-62AB871C9C05}"/>
              </a:ext>
            </a:extLst>
          </p:cNvPr>
          <p:cNvSpPr txBox="1"/>
          <p:nvPr/>
        </p:nvSpPr>
        <p:spPr>
          <a:xfrm>
            <a:off x="208954" y="2322577"/>
            <a:ext cx="60469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pracovníci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začínat</a:t>
            </a:r>
            <a:r>
              <a:rPr lang="en-US" b="1" dirty="0">
                <a:solidFill>
                  <a:srgbClr val="C00000"/>
                </a:solidFill>
              </a:rPr>
              <a:t> u </a:t>
            </a:r>
            <a:r>
              <a:rPr lang="en-US" b="1" dirty="0" err="1">
                <a:solidFill>
                  <a:srgbClr val="C00000"/>
                </a:solidFill>
              </a:rPr>
              <a:t>těch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nejbližších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začít</a:t>
            </a:r>
            <a:r>
              <a:rPr lang="en-US" b="1" dirty="0">
                <a:solidFill>
                  <a:srgbClr val="C00000"/>
                </a:solidFill>
              </a:rPr>
              <a:t> u </a:t>
            </a:r>
            <a:r>
              <a:rPr lang="en-US" b="1" dirty="0" err="1">
                <a:solidFill>
                  <a:srgbClr val="C00000"/>
                </a:solidFill>
              </a:rPr>
              <a:t>nás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Není</a:t>
            </a:r>
            <a:r>
              <a:rPr lang="en-US" b="1" dirty="0"/>
              <a:t> </a:t>
            </a:r>
            <a:r>
              <a:rPr lang="en-US" b="1" dirty="0" err="1"/>
              <a:t>důležitějšího</a:t>
            </a:r>
            <a:r>
              <a:rPr lang="en-US" b="1" dirty="0"/>
              <a:t> </a:t>
            </a:r>
            <a:r>
              <a:rPr lang="en-US" b="1" dirty="0" err="1"/>
              <a:t>misijního</a:t>
            </a:r>
            <a:r>
              <a:rPr lang="en-US" b="1" dirty="0"/>
              <a:t> pole </a:t>
            </a:r>
            <a:r>
              <a:rPr lang="en-US" b="1" dirty="0" err="1"/>
              <a:t>než</a:t>
            </a:r>
            <a:r>
              <a:rPr lang="en-US" b="1" dirty="0"/>
              <a:t> toto.</a:t>
            </a:r>
            <a:r>
              <a:rPr lang="cs-CZ" b="1" dirty="0"/>
              <a:t>    EGW: </a:t>
            </a:r>
            <a:r>
              <a:rPr lang="es-ES" b="1" dirty="0"/>
              <a:t>M</a:t>
            </a:r>
            <a:r>
              <a:rPr lang="cs-CZ" b="1" dirty="0"/>
              <a:t>s svazek</a:t>
            </a:r>
            <a:r>
              <a:rPr lang="es-ES" b="1" dirty="0"/>
              <a:t> 19, 1900.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71BA91-BE45-2B25-2522-B9CEF210A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9"/>
          <a:stretch/>
        </p:blipFill>
        <p:spPr>
          <a:xfrm>
            <a:off x="9190966" y="107723"/>
            <a:ext cx="2808378" cy="11874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9763C0-F201-9520-AF49-24D1BAB5E91E}"/>
              </a:ext>
            </a:extLst>
          </p:cNvPr>
          <p:cNvSpPr txBox="1"/>
          <p:nvPr/>
        </p:nvSpPr>
        <p:spPr>
          <a:xfrm>
            <a:off x="9268123" y="532997"/>
            <a:ext cx="27230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Zodpovědnost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věčné</a:t>
            </a:r>
            <a:r>
              <a:rPr lang="es-ES" sz="2000" b="1" dirty="0"/>
              <a:t> </a:t>
            </a:r>
            <a:r>
              <a:rPr lang="es-ES" sz="2000" b="1" dirty="0" err="1"/>
              <a:t>zájmy</a:t>
            </a:r>
            <a:r>
              <a:rPr lang="es-ES" sz="2000" b="1" dirty="0"/>
              <a:t>
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2B7290-DA8D-E371-F4C3-8D2B8DE4E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049" y="107723"/>
            <a:ext cx="548075" cy="11874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0A17DA5-1765-CCEE-160D-EF0BB725E7F3}"/>
              </a:ext>
            </a:extLst>
          </p:cNvPr>
          <p:cNvSpPr txBox="1"/>
          <p:nvPr/>
        </p:nvSpPr>
        <p:spPr>
          <a:xfrm>
            <a:off x="6255945" y="3457941"/>
            <a:ext cx="57352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Jak </a:t>
            </a:r>
            <a:r>
              <a:rPr lang="en-US" b="1" dirty="0" err="1"/>
              <a:t>trpělivý</a:t>
            </a:r>
            <a:r>
              <a:rPr lang="en-US" b="1" dirty="0"/>
              <a:t> </a:t>
            </a:r>
            <a:r>
              <a:rPr lang="en-US" b="1" dirty="0" err="1"/>
              <a:t>umělec</a:t>
            </a:r>
            <a:r>
              <a:rPr lang="en-US" b="1" dirty="0"/>
              <a:t> </a:t>
            </a:r>
            <a:r>
              <a:rPr lang="en-US" b="1" dirty="0" err="1"/>
              <a:t>studuje</a:t>
            </a:r>
            <a:r>
              <a:rPr lang="en-US" b="1" dirty="0"/>
              <a:t>, </a:t>
            </a:r>
            <a:r>
              <a:rPr lang="en-US" b="1" dirty="0" err="1"/>
              <a:t>pracuje</a:t>
            </a:r>
            <a:r>
              <a:rPr lang="en-US" b="1" dirty="0"/>
              <a:t> a </a:t>
            </a:r>
            <a:r>
              <a:rPr lang="en-US" b="1" dirty="0" err="1"/>
              <a:t>formuje</a:t>
            </a:r>
            <a:r>
              <a:rPr lang="en-US" b="1" dirty="0"/>
              <a:t> </a:t>
            </a:r>
            <a:r>
              <a:rPr lang="en-US" b="1" dirty="0" err="1"/>
              <a:t>plány</a:t>
            </a:r>
            <a:r>
              <a:rPr lang="en-US" b="1" dirty="0"/>
              <a:t>, aby </a:t>
            </a:r>
            <a:r>
              <a:rPr lang="en-US" b="1" dirty="0" err="1"/>
              <a:t>výsledky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práce</a:t>
            </a:r>
            <a:r>
              <a:rPr lang="en-US" b="1" dirty="0"/>
              <a:t> </a:t>
            </a:r>
            <a:r>
              <a:rPr lang="en-US" b="1" dirty="0" err="1"/>
              <a:t>byly</a:t>
            </a:r>
            <a:r>
              <a:rPr lang="en-US" b="1" dirty="0"/>
              <a:t> </a:t>
            </a:r>
            <a:r>
              <a:rPr lang="en-US" b="1" dirty="0" err="1"/>
              <a:t>dokonalejší</a:t>
            </a:r>
            <a:r>
              <a:rPr lang="en-US" b="1" dirty="0"/>
              <a:t>,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</a:t>
            </a:r>
            <a:r>
              <a:rPr lang="cs-CZ" b="1" dirty="0">
                <a:solidFill>
                  <a:srgbClr val="C00000"/>
                </a:solidFill>
              </a:rPr>
              <a:t>e 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dobře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stráv</a:t>
            </a:r>
            <a:r>
              <a:rPr lang="cs-CZ" b="1" dirty="0" err="1">
                <a:solidFill>
                  <a:srgbClr val="C00000"/>
                </a:solidFill>
              </a:rPr>
              <a:t>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věnov</a:t>
            </a:r>
            <a:r>
              <a:rPr lang="cs-CZ" b="1" dirty="0" err="1">
                <a:solidFill>
                  <a:srgbClr val="C00000"/>
                </a:solidFill>
              </a:rPr>
              <a:t>aný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výchově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užitečnému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přípravě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nesmrtelné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království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Umělcova</a:t>
            </a:r>
            <a:r>
              <a:rPr lang="en-US" b="1" dirty="0"/>
              <a:t> </a:t>
            </a:r>
            <a:r>
              <a:rPr lang="en-US" b="1" dirty="0" err="1"/>
              <a:t>práce</a:t>
            </a:r>
            <a:r>
              <a:rPr lang="en-US" b="1" dirty="0"/>
              <a:t> je </a:t>
            </a:r>
            <a:r>
              <a:rPr lang="en-US" b="1" dirty="0" err="1"/>
              <a:t>malá</a:t>
            </a:r>
            <a:r>
              <a:rPr lang="en-US" b="1" dirty="0"/>
              <a:t> a </a:t>
            </a:r>
            <a:r>
              <a:rPr lang="en-US" b="1" dirty="0" err="1"/>
              <a:t>nedůležitá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srovnání</a:t>
            </a:r>
            <a:r>
              <a:rPr lang="en-US" b="1" dirty="0"/>
              <a:t> s </a:t>
            </a:r>
            <a:r>
              <a:rPr lang="en-US" b="1" dirty="0" err="1"/>
              <a:t>prací</a:t>
            </a:r>
            <a:r>
              <a:rPr lang="en-US" b="1" dirty="0"/>
              <a:t> </a:t>
            </a:r>
            <a:r>
              <a:rPr lang="en-US" b="1" dirty="0" err="1"/>
              <a:t>rodiče</a:t>
            </a:r>
            <a:r>
              <a:rPr lang="en-US" b="1" dirty="0"/>
              <a:t>. </a:t>
            </a:r>
            <a:r>
              <a:rPr lang="en-US" b="1" dirty="0" err="1"/>
              <a:t>Jeden</a:t>
            </a:r>
            <a:r>
              <a:rPr lang="en-US" b="1" dirty="0"/>
              <a:t> se </a:t>
            </a:r>
            <a:r>
              <a:rPr lang="en-US" b="1" dirty="0" err="1"/>
              <a:t>zabývá</a:t>
            </a:r>
            <a:r>
              <a:rPr lang="en-US" b="1" dirty="0"/>
              <a:t> </a:t>
            </a:r>
            <a:r>
              <a:rPr lang="en-US" b="1" dirty="0" err="1"/>
              <a:t>neživým</a:t>
            </a:r>
            <a:r>
              <a:rPr lang="en-US" b="1" dirty="0"/>
              <a:t> </a:t>
            </a:r>
            <a:r>
              <a:rPr lang="en-US" b="1" dirty="0" err="1"/>
              <a:t>materiálem</a:t>
            </a:r>
            <a:r>
              <a:rPr lang="en-US" b="1" dirty="0"/>
              <a:t>, z </a:t>
            </a:r>
            <a:r>
              <a:rPr lang="en-US" b="1" dirty="0" err="1"/>
              <a:t>něhož</a:t>
            </a:r>
            <a:r>
              <a:rPr lang="en-US" b="1" dirty="0"/>
              <a:t> </a:t>
            </a:r>
            <a:r>
              <a:rPr lang="en-US" b="1" dirty="0" err="1"/>
              <a:t>vytváří</a:t>
            </a:r>
            <a:r>
              <a:rPr lang="en-US" b="1" dirty="0"/>
              <a:t> </a:t>
            </a:r>
            <a:r>
              <a:rPr lang="en-US" b="1" dirty="0" err="1"/>
              <a:t>formy</a:t>
            </a:r>
            <a:r>
              <a:rPr lang="en-US" b="1" dirty="0"/>
              <a:t> </a:t>
            </a:r>
            <a:r>
              <a:rPr lang="en-US" b="1" dirty="0" err="1"/>
              <a:t>krásy</a:t>
            </a:r>
            <a:r>
              <a:rPr lang="en-US" b="1" dirty="0"/>
              <a:t>; ale </a:t>
            </a:r>
            <a:r>
              <a:rPr lang="en-US" b="1" dirty="0" err="1"/>
              <a:t>druhý</a:t>
            </a:r>
            <a:r>
              <a:rPr lang="en-US" b="1" dirty="0"/>
              <a:t> </a:t>
            </a:r>
            <a:r>
              <a:rPr lang="en-US" b="1" dirty="0" err="1"/>
              <a:t>pojednává</a:t>
            </a:r>
            <a:r>
              <a:rPr lang="en-US" b="1" dirty="0"/>
              <a:t> o </a:t>
            </a:r>
            <a:r>
              <a:rPr lang="en-US" b="1" dirty="0" err="1"/>
              <a:t>lidské</a:t>
            </a:r>
            <a:r>
              <a:rPr lang="en-US" b="1" dirty="0"/>
              <a:t> </a:t>
            </a:r>
            <a:r>
              <a:rPr lang="en-US" b="1" dirty="0" err="1"/>
              <a:t>bytosti</a:t>
            </a:r>
            <a:r>
              <a:rPr lang="en-US" b="1" dirty="0"/>
              <a:t>, </a:t>
            </a:r>
            <a:r>
              <a:rPr lang="en-US" b="1" dirty="0" err="1"/>
              <a:t>jejíž</a:t>
            </a:r>
            <a:r>
              <a:rPr lang="en-US" b="1" dirty="0"/>
              <a:t> </a:t>
            </a:r>
            <a:r>
              <a:rPr lang="en-US" b="1" dirty="0" err="1"/>
              <a:t>život</a:t>
            </a:r>
            <a:r>
              <a:rPr lang="en-US" b="1" dirty="0"/>
              <a:t> </a:t>
            </a:r>
            <a:r>
              <a:rPr lang="en-US" b="1" dirty="0" err="1"/>
              <a:t>může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utvářen</a:t>
            </a:r>
            <a:r>
              <a:rPr lang="en-US" b="1" dirty="0"/>
              <a:t> v </a:t>
            </a:r>
            <a:r>
              <a:rPr lang="en-US" b="1" dirty="0" err="1"/>
              <a:t>dobrém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zlém</a:t>
            </a:r>
            <a:r>
              <a:rPr lang="en-US" b="1" dirty="0"/>
              <a:t>, aby </a:t>
            </a:r>
            <a:r>
              <a:rPr lang="en-US" b="1" dirty="0" err="1"/>
              <a:t>lidstvu</a:t>
            </a:r>
            <a:r>
              <a:rPr lang="en-US" b="1" dirty="0"/>
              <a:t> </a:t>
            </a:r>
            <a:r>
              <a:rPr lang="en-US" b="1" dirty="0" err="1"/>
              <a:t>žehnal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ho </a:t>
            </a:r>
            <a:r>
              <a:rPr lang="en-US" b="1" dirty="0" err="1"/>
              <a:t>proklínal</a:t>
            </a:r>
            <a:r>
              <a:rPr lang="en-US" b="1" dirty="0"/>
              <a:t>; </a:t>
            </a:r>
            <a:r>
              <a:rPr lang="en-US" b="1" dirty="0" err="1"/>
              <a:t>vyjít</a:t>
            </a:r>
            <a:r>
              <a:rPr lang="en-US" b="1" dirty="0"/>
              <a:t> do </a:t>
            </a:r>
            <a:r>
              <a:rPr lang="en-US" b="1" dirty="0" err="1"/>
              <a:t>temnoty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žít</a:t>
            </a:r>
            <a:r>
              <a:rPr lang="en-US" b="1" dirty="0"/>
              <a:t> </a:t>
            </a:r>
            <a:r>
              <a:rPr lang="en-US" b="1" dirty="0" err="1"/>
              <a:t>navždy</a:t>
            </a:r>
            <a:r>
              <a:rPr lang="en-US" b="1" dirty="0"/>
              <a:t> v </a:t>
            </a:r>
            <a:r>
              <a:rPr lang="en-US" b="1" dirty="0" err="1"/>
              <a:t>budoucím</a:t>
            </a:r>
            <a:r>
              <a:rPr lang="en-US" b="1" dirty="0"/>
              <a:t> </a:t>
            </a:r>
            <a:r>
              <a:rPr lang="en-US" b="1" dirty="0" err="1"/>
              <a:t>bezhříšném</a:t>
            </a:r>
            <a:r>
              <a:rPr lang="en-US" b="1" dirty="0"/>
              <a:t> </a:t>
            </a:r>
            <a:r>
              <a:rPr lang="en-US" b="1" dirty="0" err="1"/>
              <a:t>světě</a:t>
            </a:r>
            <a:r>
              <a:rPr lang="en-US" b="1" dirty="0"/>
              <a:t>.</a:t>
            </a:r>
            <a:r>
              <a:rPr lang="cs-CZ" b="1" dirty="0"/>
              <a:t>                                         </a:t>
            </a:r>
            <a:r>
              <a:rPr lang="es-ES" b="1" dirty="0" err="1"/>
              <a:t>Pacific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Journal</a:t>
            </a:r>
            <a:r>
              <a:rPr lang="cs-CZ" b="1" dirty="0"/>
              <a:t> květen</a:t>
            </a:r>
            <a:r>
              <a:rPr lang="es-ES" b="1" dirty="0"/>
              <a:t> 1890.</a:t>
            </a:r>
          </a:p>
        </p:txBody>
      </p:sp>
      <p:pic>
        <p:nvPicPr>
          <p:cNvPr id="6" name="Imagen 5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3AA35F0-4D6D-BBD8-8C7D-08560E0F39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6" r="24182"/>
          <a:stretch/>
        </p:blipFill>
        <p:spPr>
          <a:xfrm>
            <a:off x="6586218" y="310717"/>
            <a:ext cx="2027976" cy="2941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232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agen 10" descr="Un hombre y un niño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901CCCD4-511B-C40C-BF12-4D55E13E7D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1" b="8231"/>
          <a:stretch/>
        </p:blipFill>
        <p:spPr>
          <a:xfrm>
            <a:off x="360751" y="3429000"/>
            <a:ext cx="5735249" cy="3192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232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haciendo gestos con la cara de un niño&#10;&#10;Descripción generada automáticamente con confianza media">
            <a:extLst>
              <a:ext uri="{FF2B5EF4-FFF2-40B4-BE49-F238E27FC236}">
                <a16:creationId xmlns:a16="http://schemas.microsoft.com/office/drawing/2014/main" id="{107A3FE7-1CAD-A51F-E628-991BDDEE7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32" y="1442328"/>
            <a:ext cx="2179422" cy="1891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232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97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374561-FC81-740D-DB11-A733910EE5A8}"/>
              </a:ext>
            </a:extLst>
          </p:cNvPr>
          <p:cNvSpPr txBox="1"/>
          <p:nvPr/>
        </p:nvSpPr>
        <p:spPr>
          <a:xfrm>
            <a:off x="4153462" y="182509"/>
            <a:ext cx="44180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On [Bůh] je miluje [děti] a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vyzývá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abyste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spolupracovali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učili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formovat</a:t>
            </a:r>
            <a:r>
              <a:rPr lang="en-US" b="1" dirty="0">
                <a:solidFill>
                  <a:srgbClr val="C00000"/>
                </a:solidFill>
              </a:rPr>
              <a:t> do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konalý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Pán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vyžaduje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dokonalost</a:t>
            </a:r>
            <a:r>
              <a:rPr lang="en-US" b="1" dirty="0">
                <a:solidFill>
                  <a:srgbClr val="C00000"/>
                </a:solidFill>
              </a:rPr>
              <a:t> od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vykoupené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rodiny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Očekává</a:t>
            </a:r>
            <a:r>
              <a:rPr lang="en-US" b="1" dirty="0">
                <a:solidFill>
                  <a:srgbClr val="C00000"/>
                </a:solidFill>
              </a:rPr>
              <a:t> od </a:t>
            </a:r>
            <a:r>
              <a:rPr lang="en-US" b="1" dirty="0" err="1">
                <a:solidFill>
                  <a:srgbClr val="C00000"/>
                </a:solidFill>
              </a:rPr>
              <a:t>nás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dokonalost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Kristus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zjevil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lidství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EGW: </a:t>
            </a:r>
            <a:r>
              <a:rPr lang="es-ES" b="1" dirty="0"/>
              <a:t>M</a:t>
            </a:r>
            <a:r>
              <a:rPr lang="cs-CZ" b="1" dirty="0" err="1"/>
              <a:t>anusript</a:t>
            </a:r>
            <a:r>
              <a:rPr lang="cs-CZ" b="1" dirty="0"/>
              <a:t> strana</a:t>
            </a:r>
            <a:r>
              <a:rPr lang="es-ES" b="1" dirty="0"/>
              <a:t> 19, 1900.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167F72-FAE1-A956-4F51-F740A22F6856}"/>
              </a:ext>
            </a:extLst>
          </p:cNvPr>
          <p:cNvSpPr txBox="1"/>
          <p:nvPr/>
        </p:nvSpPr>
        <p:spPr>
          <a:xfrm>
            <a:off x="200805" y="2219709"/>
            <a:ext cx="67020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Rodiče</a:t>
            </a:r>
            <a:r>
              <a:rPr lang="es-ES" b="1" dirty="0"/>
              <a:t>... 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víc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děláte</a:t>
            </a:r>
            <a:r>
              <a:rPr lang="es-ES" b="1" dirty="0"/>
              <a:t>. S </a:t>
            </a:r>
            <a:r>
              <a:rPr lang="es-ES" b="1" dirty="0" err="1"/>
              <a:t>láskou</a:t>
            </a:r>
            <a:r>
              <a:rPr lang="es-ES" b="1" dirty="0"/>
              <a:t> a </a:t>
            </a:r>
            <a:r>
              <a:rPr lang="es-ES" b="1" dirty="0" err="1"/>
              <a:t>něhou</a:t>
            </a:r>
            <a:r>
              <a:rPr lang="es-ES" b="1" dirty="0"/>
              <a:t> </a:t>
            </a:r>
            <a:r>
              <a:rPr lang="es-ES" b="1" dirty="0" err="1"/>
              <a:t>učte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přicházely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nebeský</a:t>
            </a:r>
            <a:r>
              <a:rPr lang="es-ES" b="1" dirty="0"/>
              <a:t> </a:t>
            </a:r>
            <a:r>
              <a:rPr lang="es-ES" b="1" dirty="0" err="1"/>
              <a:t>Otec</a:t>
            </a:r>
            <a:r>
              <a:rPr lang="es-ES" b="1" dirty="0"/>
              <a:t>.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pří</a:t>
            </a:r>
            <a:r>
              <a:rPr lang="cs-CZ" b="1" dirty="0"/>
              <a:t>-</a:t>
            </a:r>
            <a:r>
              <a:rPr lang="es-ES" b="1" dirty="0" err="1"/>
              <a:t>kladem</a:t>
            </a:r>
            <a:r>
              <a:rPr lang="es-ES" b="1" dirty="0"/>
              <a:t> je </a:t>
            </a:r>
            <a:r>
              <a:rPr lang="es-ES" b="1" dirty="0" err="1"/>
              <a:t>nauč</a:t>
            </a:r>
            <a:r>
              <a:rPr lang="es-ES" b="1" dirty="0"/>
              <a:t> </a:t>
            </a:r>
            <a:r>
              <a:rPr lang="es-ES" b="1" dirty="0" err="1"/>
              <a:t>sebeovládání</a:t>
            </a:r>
            <a:r>
              <a:rPr lang="es-ES" b="1" dirty="0"/>
              <a:t> a </a:t>
            </a:r>
            <a:r>
              <a:rPr lang="es-ES" b="1" dirty="0" err="1"/>
              <a:t>vstřícnosti</a:t>
            </a:r>
            <a:r>
              <a:rPr lang="es-ES" b="1" dirty="0"/>
              <a:t>. </a:t>
            </a:r>
            <a:r>
              <a:rPr lang="es-ES" b="1" dirty="0" err="1"/>
              <a:t>Řekni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nežil</a:t>
            </a:r>
            <a:r>
              <a:rPr lang="es-ES" b="1" dirty="0"/>
              <a:t> proto,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zalíbil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</a:t>
            </a:r>
            <a:r>
              <a:rPr lang="es-ES" b="1" dirty="0" err="1"/>
              <a:t>sobě</a:t>
            </a:r>
            <a:r>
              <a:rPr lang="es-ES" b="1" dirty="0"/>
              <a:t>…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chopíte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pomáhat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sloužit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přijdou</a:t>
            </a:r>
            <a:r>
              <a:rPr lang="en-US" b="1" dirty="0">
                <a:solidFill>
                  <a:srgbClr val="C00000"/>
                </a:solidFill>
              </a:rPr>
              <a:t> ty </a:t>
            </a:r>
            <a:r>
              <a:rPr lang="en-US" b="1" dirty="0" err="1">
                <a:solidFill>
                  <a:srgbClr val="C00000"/>
                </a:solidFill>
              </a:rPr>
              <a:t>nejprovokativnější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zkoušky</a:t>
            </a:r>
            <a:r>
              <a:rPr lang="en-US" b="1" dirty="0">
                <a:solidFill>
                  <a:srgbClr val="C00000"/>
                </a:solidFill>
              </a:rPr>
              <a:t>; Ale ne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ztrácej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moc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Přimkněte</a:t>
            </a:r>
            <a:r>
              <a:rPr lang="en-US" b="1" dirty="0">
                <a:solidFill>
                  <a:srgbClr val="C00000"/>
                </a:solidFill>
              </a:rPr>
              <a:t> se k </a:t>
            </a:r>
            <a:r>
              <a:rPr lang="en-US" b="1" dirty="0" err="1">
                <a:solidFill>
                  <a:srgbClr val="C00000"/>
                </a:solidFill>
              </a:rPr>
              <a:t>Ježíši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Říká:</a:t>
            </a:r>
            <a:r>
              <a:rPr lang="en-US" b="1" dirty="0"/>
              <a:t> “</a:t>
            </a:r>
            <a:r>
              <a:rPr lang="en-US" b="1" dirty="0" err="1"/>
              <a:t>Ať</a:t>
            </a:r>
            <a:r>
              <a:rPr lang="en-US" b="1" dirty="0"/>
              <a:t> se </a:t>
            </a:r>
            <a:r>
              <a:rPr lang="en-US" b="1" dirty="0" err="1"/>
              <a:t>chopí</a:t>
            </a:r>
            <a:r>
              <a:rPr lang="en-US" b="1" dirty="0"/>
              <a:t> </a:t>
            </a:r>
            <a:r>
              <a:rPr lang="en-US" b="1" dirty="0" err="1"/>
              <a:t>mé</a:t>
            </a:r>
            <a:r>
              <a:rPr lang="en-US" b="1" dirty="0"/>
              <a:t> </a:t>
            </a:r>
            <a:r>
              <a:rPr lang="cs-CZ" b="1" dirty="0"/>
              <a:t>záštity</a:t>
            </a:r>
            <a:r>
              <a:rPr lang="en-US" b="1" dirty="0"/>
              <a:t> a</a:t>
            </a:r>
            <a:r>
              <a:rPr lang="cs-CZ" b="1" dirty="0"/>
              <a:t> uzavře sed mnou pokoj, ať se mnou uzavře pokoj</a:t>
            </a:r>
            <a:r>
              <a:rPr lang="en-US" b="1" dirty="0"/>
              <a:t>.” I</a:t>
            </a:r>
            <a:r>
              <a:rPr lang="cs-CZ" b="1" dirty="0" err="1"/>
              <a:t>zajáš</a:t>
            </a:r>
            <a:r>
              <a:rPr lang="en-US" b="1" dirty="0"/>
              <a:t> 27</a:t>
            </a:r>
            <a:r>
              <a:rPr lang="cs-CZ" b="1" dirty="0"/>
              <a:t>,</a:t>
            </a:r>
            <a:r>
              <a:rPr lang="en-US" b="1" dirty="0"/>
              <a:t>5</a:t>
            </a:r>
            <a:r>
              <a:rPr lang="es-ES" b="1" dirty="0"/>
              <a:t>. </a:t>
            </a:r>
            <a:r>
              <a:rPr lang="en-US" b="1" dirty="0" err="1">
                <a:solidFill>
                  <a:srgbClr val="C00000"/>
                </a:solidFill>
              </a:rPr>
              <a:t>Vzniknou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potíže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setkáte</a:t>
            </a:r>
            <a:r>
              <a:rPr lang="en-US" b="1" dirty="0">
                <a:solidFill>
                  <a:srgbClr val="C00000"/>
                </a:solidFill>
              </a:rPr>
              <a:t> se s </a:t>
            </a:r>
            <a:r>
              <a:rPr lang="en-US" b="1" dirty="0" err="1">
                <a:solidFill>
                  <a:srgbClr val="C00000"/>
                </a:solidFill>
              </a:rPr>
              <a:t>překážkami</a:t>
            </a:r>
            <a:r>
              <a:rPr lang="en-US" b="1" dirty="0">
                <a:solidFill>
                  <a:srgbClr val="C00000"/>
                </a:solidFill>
              </a:rPr>
              <a:t>; ale </a:t>
            </a:r>
            <a:r>
              <a:rPr lang="en-US" b="1" dirty="0" err="1">
                <a:solidFill>
                  <a:srgbClr val="C00000"/>
                </a:solidFill>
              </a:rPr>
              <a:t>neustále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hleděte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Ježíše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nastane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naléhavá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situace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ptej</a:t>
            </a:r>
            <a:r>
              <a:rPr lang="en-US" b="1" dirty="0">
                <a:solidFill>
                  <a:srgbClr val="C00000"/>
                </a:solidFill>
              </a:rPr>
              <a:t> se: Pane, co </a:t>
            </a:r>
            <a:r>
              <a:rPr lang="en-US" b="1" dirty="0" err="1">
                <a:solidFill>
                  <a:srgbClr val="C00000"/>
                </a:solidFill>
              </a:rPr>
              <a:t>mám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teď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dělat</a:t>
            </a:r>
            <a:r>
              <a:rPr lang="en-US" b="1" dirty="0">
                <a:solidFill>
                  <a:srgbClr val="C00000"/>
                </a:solidFill>
              </a:rPr>
              <a:t>? </a:t>
            </a:r>
            <a:r>
              <a:rPr lang="en-US" b="1" dirty="0" err="1">
                <a:solidFill>
                  <a:srgbClr val="C00000"/>
                </a:solidFill>
              </a:rPr>
              <a:t>Odmítne</a:t>
            </a:r>
            <a:r>
              <a:rPr lang="cs-CZ" b="1" dirty="0" err="1">
                <a:solidFill>
                  <a:srgbClr val="C00000"/>
                </a:solidFill>
              </a:rPr>
              <a:t>te</a:t>
            </a:r>
            <a:r>
              <a:rPr lang="en-US" b="1" dirty="0">
                <a:solidFill>
                  <a:srgbClr val="C00000"/>
                </a:solidFill>
              </a:rPr>
              <a:t>-li se </a:t>
            </a:r>
            <a:r>
              <a:rPr lang="en-US" b="1" dirty="0" err="1">
                <a:solidFill>
                  <a:srgbClr val="C00000"/>
                </a:solidFill>
              </a:rPr>
              <a:t>trápit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nadávat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vám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ukáže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cestu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Pomůže</a:t>
            </a:r>
            <a:r>
              <a:rPr lang="en-US" b="1" dirty="0"/>
              <a:t> </a:t>
            </a:r>
            <a:r>
              <a:rPr lang="en-US" b="1" dirty="0" err="1"/>
              <a:t>vám</a:t>
            </a:r>
            <a:r>
              <a:rPr lang="en-US" b="1" dirty="0"/>
              <a:t> </a:t>
            </a:r>
            <a:r>
              <a:rPr lang="en-US" b="1" dirty="0" err="1"/>
              <a:t>používat</a:t>
            </a:r>
            <a:r>
              <a:rPr lang="en-US" b="1" dirty="0"/>
              <a:t> talent </a:t>
            </a:r>
            <a:r>
              <a:rPr lang="en-US" b="1" dirty="0" err="1"/>
              <a:t>řeči</a:t>
            </a:r>
            <a:r>
              <a:rPr lang="en-US" b="1" dirty="0"/>
              <a:t> </a:t>
            </a:r>
            <a:r>
              <a:rPr lang="en-US" b="1" dirty="0" err="1"/>
              <a:t>tak</a:t>
            </a:r>
            <a:r>
              <a:rPr lang="en-US" b="1" dirty="0"/>
              <a:t>, aby v </a:t>
            </a:r>
            <a:r>
              <a:rPr lang="en-US" b="1" dirty="0" err="1"/>
              <a:t>domově</a:t>
            </a:r>
            <a:r>
              <a:rPr lang="en-US" b="1" dirty="0"/>
              <a:t> </a:t>
            </a:r>
            <a:r>
              <a:rPr lang="en-US" b="1" dirty="0" err="1"/>
              <a:t>zavládl</a:t>
            </a:r>
            <a:r>
              <a:rPr lang="en-US" b="1" dirty="0"/>
              <a:t> </a:t>
            </a:r>
            <a:r>
              <a:rPr lang="en-US" b="1" dirty="0" err="1"/>
              <a:t>pokoj</a:t>
            </a:r>
            <a:r>
              <a:rPr lang="en-US" b="1" dirty="0"/>
              <a:t> </a:t>
            </a:r>
            <a:r>
              <a:rPr lang="cs-CZ" b="1" dirty="0"/>
              <a:t>    </a:t>
            </a:r>
            <a:r>
              <a:rPr lang="en-US" b="1" dirty="0"/>
              <a:t>a </a:t>
            </a:r>
            <a:r>
              <a:rPr lang="en-US" b="1" dirty="0" err="1"/>
              <a:t>láska</a:t>
            </a:r>
            <a:r>
              <a:rPr lang="en-US" b="1" dirty="0"/>
              <a:t>. </a:t>
            </a:r>
            <a:r>
              <a:rPr lang="en-US" b="1" dirty="0" err="1"/>
              <a:t>Budete</a:t>
            </a:r>
            <a:r>
              <a:rPr lang="en-US" b="1" dirty="0"/>
              <a:t>-li </a:t>
            </a:r>
            <a:r>
              <a:rPr lang="en-US" b="1" dirty="0" err="1"/>
              <a:t>postupovat</a:t>
            </a:r>
            <a:r>
              <a:rPr lang="en-US" b="1" dirty="0"/>
              <a:t> </a:t>
            </a:r>
            <a:r>
              <a:rPr lang="en-US" b="1" dirty="0" err="1"/>
              <a:t>důsledně</a:t>
            </a:r>
            <a:r>
              <a:rPr lang="en-US" b="1" dirty="0"/>
              <a:t>, </a:t>
            </a:r>
            <a:r>
              <a:rPr lang="en-US" b="1" dirty="0" err="1"/>
              <a:t>můžete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evangelisty</a:t>
            </a:r>
            <a:r>
              <a:rPr lang="en-US" b="1" dirty="0"/>
              <a:t> </a:t>
            </a:r>
            <a:r>
              <a:rPr lang="cs-CZ" b="1" dirty="0"/>
              <a:t>           </a:t>
            </a:r>
            <a:r>
              <a:rPr lang="en-US" b="1" dirty="0"/>
              <a:t>v </a:t>
            </a:r>
            <a:r>
              <a:rPr lang="en-US" b="1" dirty="0" err="1"/>
              <a:t>rodině</a:t>
            </a:r>
            <a:r>
              <a:rPr lang="en-US" b="1" dirty="0"/>
              <a:t>, </a:t>
            </a:r>
            <a:r>
              <a:rPr lang="en-US" b="1" dirty="0" err="1"/>
              <a:t>služebníky</a:t>
            </a:r>
            <a:r>
              <a:rPr lang="en-US" b="1" dirty="0"/>
              <a:t> </a:t>
            </a:r>
            <a:r>
              <a:rPr lang="en-US" b="1" dirty="0" err="1"/>
              <a:t>milosti</a:t>
            </a:r>
            <a:r>
              <a:rPr lang="en-US" b="1" dirty="0"/>
              <a:t> pro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      EGW: </a:t>
            </a:r>
            <a:r>
              <a:rPr lang="es-ES" b="1" dirty="0" err="1"/>
              <a:t>Counsels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Parents</a:t>
            </a:r>
            <a:r>
              <a:rPr lang="es-ES" b="1" dirty="0"/>
              <a:t>, </a:t>
            </a:r>
            <a:r>
              <a:rPr lang="es-ES" b="1" dirty="0" err="1"/>
              <a:t>Teachers</a:t>
            </a:r>
            <a:r>
              <a:rPr lang="es-ES" b="1" dirty="0"/>
              <a:t>, and </a:t>
            </a:r>
            <a:r>
              <a:rPr lang="es-ES" b="1" dirty="0" err="1"/>
              <a:t>Students</a:t>
            </a:r>
            <a:r>
              <a:rPr lang="cs-CZ" b="1" dirty="0"/>
              <a:t> strany</a:t>
            </a:r>
            <a:r>
              <a:rPr lang="es-ES" b="1" dirty="0"/>
              <a:t> 156, 157.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8F269C-0F86-4CAE-32B9-406830268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9"/>
          <a:stretch/>
        </p:blipFill>
        <p:spPr>
          <a:xfrm>
            <a:off x="9190966" y="107723"/>
            <a:ext cx="2808378" cy="11874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C021D5C-F03E-A0E8-E43C-762C344E5AF6}"/>
              </a:ext>
            </a:extLst>
          </p:cNvPr>
          <p:cNvSpPr txBox="1"/>
          <p:nvPr/>
        </p:nvSpPr>
        <p:spPr>
          <a:xfrm>
            <a:off x="9268123" y="532997"/>
            <a:ext cx="2723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Zodpovědnost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věčné</a:t>
            </a:r>
            <a:r>
              <a:rPr lang="es-ES" sz="2000" b="1" dirty="0"/>
              <a:t> </a:t>
            </a:r>
            <a:r>
              <a:rPr lang="es-ES" sz="2000" b="1" dirty="0" err="1"/>
              <a:t>zájmy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6C2E93-1DB9-B7D6-D4F4-AD7ACE532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049" y="107723"/>
            <a:ext cx="548075" cy="11874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34BD775A-4844-A988-0B1A-EF836DCAB7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8" b="31588"/>
          <a:stretch/>
        </p:blipFill>
        <p:spPr>
          <a:xfrm>
            <a:off x="192657" y="256917"/>
            <a:ext cx="3856830" cy="189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mujer, pastel&#10;&#10;Descripción generada automáticamente">
            <a:extLst>
              <a:ext uri="{FF2B5EF4-FFF2-40B4-BE49-F238E27FC236}">
                <a16:creationId xmlns:a16="http://schemas.microsoft.com/office/drawing/2014/main" id="{CDA109A8-8711-EB32-A6B3-291A02C9A3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5094"/>
          <a:stretch/>
        </p:blipFill>
        <p:spPr>
          <a:xfrm>
            <a:off x="6799243" y="2151176"/>
            <a:ext cx="5200100" cy="452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9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F70264F-54C3-9DBE-E344-52E11CA43C31}"/>
              </a:ext>
            </a:extLst>
          </p:cNvPr>
          <p:cNvGrpSpPr/>
          <p:nvPr/>
        </p:nvGrpSpPr>
        <p:grpSpPr>
          <a:xfrm>
            <a:off x="8775302" y="138973"/>
            <a:ext cx="3256390" cy="1118678"/>
            <a:chOff x="8775302" y="138973"/>
            <a:chExt cx="3256390" cy="1118678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BBBA58AE-3D7B-67EA-E698-CC1C59FD15FA}"/>
                </a:ext>
              </a:extLst>
            </p:cNvPr>
            <p:cNvGrpSpPr/>
            <p:nvPr/>
          </p:nvGrpSpPr>
          <p:grpSpPr>
            <a:xfrm>
              <a:off x="9020753" y="165132"/>
              <a:ext cx="3010939" cy="1092519"/>
              <a:chOff x="9039225" y="109716"/>
              <a:chExt cx="3010939" cy="109251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9B700960-2E65-B1FB-2FB3-D4CF86CFB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099" y="109716"/>
                <a:ext cx="2868065" cy="1092519"/>
              </a:xfrm>
              <a:prstGeom prst="rect">
                <a:avLst/>
              </a:prstGeom>
            </p:spPr>
          </p:pic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DD8CB551-627F-8277-F9D4-C539DEB8700B}"/>
                  </a:ext>
                </a:extLst>
              </p:cNvPr>
              <p:cNvSpPr/>
              <p:nvPr/>
            </p:nvSpPr>
            <p:spPr>
              <a:xfrm>
                <a:off x="9039225" y="733425"/>
                <a:ext cx="384848" cy="348820"/>
              </a:xfrm>
              <a:prstGeom prst="rect">
                <a:avLst/>
              </a:prstGeom>
              <a:solidFill>
                <a:srgbClr val="F4D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19" name="Imagen 18" descr="Dibujo en fondo negro&#10;&#10;Descripción generada automáticamente con confianza media">
              <a:extLst>
                <a:ext uri="{FF2B5EF4-FFF2-40B4-BE49-F238E27FC236}">
                  <a16:creationId xmlns:a16="http://schemas.microsoft.com/office/drawing/2014/main" id="{E36F80F0-D1BE-4C9C-D860-637A6D3DB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5302" y="138973"/>
              <a:ext cx="630299" cy="109251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53ECB5B-471B-0BB2-A404-AE32B61285DF}"/>
              </a:ext>
            </a:extLst>
          </p:cNvPr>
          <p:cNvSpPr txBox="1"/>
          <p:nvPr/>
        </p:nvSpPr>
        <p:spPr>
          <a:xfrm>
            <a:off x="189531" y="132756"/>
            <a:ext cx="8455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paměti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místě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Božím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povzbuzovali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správnou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zásadu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potlačovali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špatnou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myšlenku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es-ES" b="1" dirty="0" err="1"/>
              <a:t>Letter</a:t>
            </a:r>
            <a:r>
              <a:rPr lang="es-ES" b="1" dirty="0"/>
              <a:t> 104, 1897.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144DC-2833-81D4-D85A-DA27FE9437BB}"/>
              </a:ext>
            </a:extLst>
          </p:cNvPr>
          <p:cNvSpPr txBox="1"/>
          <p:nvPr/>
        </p:nvSpPr>
        <p:spPr>
          <a:xfrm>
            <a:off x="189531" y="714094"/>
            <a:ext cx="8198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Poznání</a:t>
            </a:r>
            <a:r>
              <a:rPr lang="en-US" b="1" dirty="0"/>
              <a:t> </a:t>
            </a:r>
            <a:r>
              <a:rPr lang="en-US" b="1" dirty="0" err="1"/>
              <a:t>Božího</a:t>
            </a:r>
            <a:r>
              <a:rPr lang="en-US" b="1" dirty="0"/>
              <a:t> </a:t>
            </a:r>
            <a:r>
              <a:rPr lang="en-US" b="1" dirty="0" err="1"/>
              <a:t>charakteru</a:t>
            </a:r>
            <a:r>
              <a:rPr lang="en-US" b="1" dirty="0"/>
              <a:t> a </a:t>
            </a:r>
            <a:r>
              <a:rPr lang="en-US" b="1" dirty="0" err="1"/>
              <a:t>našich</a:t>
            </a:r>
            <a:r>
              <a:rPr lang="en-US" b="1" dirty="0"/>
              <a:t> </a:t>
            </a:r>
            <a:r>
              <a:rPr lang="en-US" b="1" dirty="0" err="1"/>
              <a:t>závazků</a:t>
            </a:r>
            <a:r>
              <a:rPr lang="en-US" b="1" dirty="0"/>
              <a:t> </a:t>
            </a:r>
            <a:r>
              <a:rPr lang="en-US" b="1" dirty="0" err="1"/>
              <a:t>vůči</a:t>
            </a:r>
            <a:r>
              <a:rPr lang="en-US" b="1" dirty="0"/>
              <a:t> </a:t>
            </a:r>
            <a:r>
              <a:rPr lang="en-US" b="1" dirty="0" err="1"/>
              <a:t>Němu</a:t>
            </a:r>
            <a:r>
              <a:rPr lang="en-US" b="1" dirty="0"/>
              <a:t> by </a:t>
            </a:r>
            <a:r>
              <a:rPr lang="en-US" b="1" dirty="0" err="1"/>
              <a:t>nemělo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považováno</a:t>
            </a:r>
            <a:r>
              <a:rPr lang="en-US" b="1" dirty="0"/>
              <a:t> za </a:t>
            </a:r>
            <a:r>
              <a:rPr lang="en-US" b="1" dirty="0" err="1"/>
              <a:t>záležitost</a:t>
            </a:r>
            <a:r>
              <a:rPr lang="en-US" b="1" dirty="0"/>
              <a:t> s </a:t>
            </a:r>
            <a:r>
              <a:rPr lang="en-US" b="1" dirty="0" err="1"/>
              <a:t>podružnými</a:t>
            </a:r>
            <a:r>
              <a:rPr lang="en-US" b="1" dirty="0"/>
              <a:t> </a:t>
            </a:r>
            <a:r>
              <a:rPr lang="en-US" b="1" dirty="0" err="1"/>
              <a:t>důsledky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Náboženství</a:t>
            </a:r>
            <a:r>
              <a:rPr lang="en-US" b="1" dirty="0">
                <a:solidFill>
                  <a:srgbClr val="C00000"/>
                </a:solidFill>
              </a:rPr>
              <a:t> Bible je </a:t>
            </a:r>
            <a:r>
              <a:rPr lang="en-US" b="1" dirty="0" err="1">
                <a:solidFill>
                  <a:srgbClr val="C00000"/>
                </a:solidFill>
              </a:rPr>
              <a:t>jedinou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ochranou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   </a:t>
            </a:r>
            <a:r>
              <a:rPr lang="en-US" b="1" dirty="0">
                <a:solidFill>
                  <a:srgbClr val="C00000"/>
                </a:solidFill>
              </a:rPr>
              <a:t>pro </a:t>
            </a:r>
            <a:r>
              <a:rPr lang="en-US" b="1" dirty="0" err="1">
                <a:solidFill>
                  <a:srgbClr val="C00000"/>
                </a:solidFill>
              </a:rPr>
              <a:t>mladé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24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805F29-829B-72A4-B554-5A74626256FD}"/>
              </a:ext>
            </a:extLst>
          </p:cNvPr>
          <p:cNvSpPr txBox="1"/>
          <p:nvPr/>
        </p:nvSpPr>
        <p:spPr>
          <a:xfrm>
            <a:off x="189531" y="1715368"/>
            <a:ext cx="770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Považujte</a:t>
            </a:r>
            <a:r>
              <a:rPr lang="en-US" b="1" dirty="0"/>
              <a:t> </a:t>
            </a:r>
            <a:r>
              <a:rPr lang="en-US" b="1" dirty="0" err="1"/>
              <a:t>rodinnou</a:t>
            </a:r>
            <a:r>
              <a:rPr lang="en-US" b="1" dirty="0"/>
              <a:t> </a:t>
            </a:r>
            <a:r>
              <a:rPr lang="en-US" b="1" dirty="0" err="1"/>
              <a:t>instituci</a:t>
            </a:r>
            <a:r>
              <a:rPr lang="en-US" b="1" dirty="0"/>
              <a:t> za </a:t>
            </a:r>
            <a:r>
              <a:rPr lang="en-US" b="1" dirty="0" err="1"/>
              <a:t>školu</a:t>
            </a:r>
            <a:r>
              <a:rPr lang="en-US" b="1" dirty="0"/>
              <a:t>, </a:t>
            </a:r>
            <a:r>
              <a:rPr lang="en-US" b="1" dirty="0" err="1"/>
              <a:t>která</a:t>
            </a:r>
            <a:r>
              <a:rPr lang="en-US" b="1" dirty="0"/>
              <a:t> se </a:t>
            </a:r>
            <a:r>
              <a:rPr lang="en-US" b="1" dirty="0" err="1"/>
              <a:t>připravuje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výkon</a:t>
            </a:r>
            <a:r>
              <a:rPr lang="en-US" b="1" dirty="0"/>
              <a:t> </a:t>
            </a:r>
            <a:r>
              <a:rPr lang="en-US" b="1" dirty="0" err="1"/>
              <a:t>náboženských</a:t>
            </a:r>
            <a:r>
              <a:rPr lang="en-US" b="1" dirty="0"/>
              <a:t> </a:t>
            </a:r>
            <a:r>
              <a:rPr lang="en-US" b="1" dirty="0" err="1"/>
              <a:t>povinností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působit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církvi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každá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každá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fyzická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schopnost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udržována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silná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činorodá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službu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EGW: </a:t>
            </a:r>
            <a:r>
              <a:rPr lang="es-ES" b="1" dirty="0"/>
              <a:t>M</a:t>
            </a:r>
            <a:r>
              <a:rPr lang="cs-CZ" b="1" dirty="0" err="1"/>
              <a:t>anuscript</a:t>
            </a:r>
            <a:r>
              <a:rPr lang="cs-CZ" b="1" dirty="0"/>
              <a:t> strana</a:t>
            </a:r>
            <a:r>
              <a:rPr lang="es-ES" b="1" dirty="0"/>
              <a:t> 12, 1898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3BAAC4-AECE-26D3-822B-9E4671DAFB77}"/>
              </a:ext>
            </a:extLst>
          </p:cNvPr>
          <p:cNvSpPr txBox="1"/>
          <p:nvPr/>
        </p:nvSpPr>
        <p:spPr>
          <a:xfrm>
            <a:off x="9171409" y="711391"/>
            <a:ext cx="3004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domov</a:t>
            </a:r>
            <a:r>
              <a:rPr lang="cs-CZ" sz="2000" b="1" dirty="0"/>
              <a:t> je</a:t>
            </a:r>
            <a:r>
              <a:rPr lang="es-ES" sz="2000" b="1" dirty="0"/>
              <a:t> </a:t>
            </a:r>
            <a:r>
              <a:rPr lang="cs-CZ" sz="2000" b="1" dirty="0"/>
              <a:t>chrámem</a:t>
            </a:r>
            <a:r>
              <a:rPr lang="es-ES" sz="2000" b="1" dirty="0"/>
              <a:t>
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DCE6AF-AA52-E914-7F5A-7FAD25169631}"/>
              </a:ext>
            </a:extLst>
          </p:cNvPr>
          <p:cNvSpPr txBox="1"/>
          <p:nvPr/>
        </p:nvSpPr>
        <p:spPr>
          <a:xfrm>
            <a:off x="189531" y="2967335"/>
            <a:ext cx="7564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Domov</a:t>
            </a:r>
            <a:r>
              <a:rPr lang="en-US" b="1" dirty="0"/>
              <a:t> je </a:t>
            </a:r>
            <a:r>
              <a:rPr lang="en-US" b="1" dirty="0" err="1"/>
              <a:t>třeba</a:t>
            </a:r>
            <a:r>
              <a:rPr lang="en-US" b="1" dirty="0"/>
              <a:t> </a:t>
            </a:r>
            <a:r>
              <a:rPr lang="en-US" b="1" dirty="0" err="1"/>
              <a:t>považovat</a:t>
            </a:r>
            <a:r>
              <a:rPr lang="en-US" b="1" dirty="0"/>
              <a:t> za </a:t>
            </a:r>
            <a:r>
              <a:rPr lang="en-US" b="1" dirty="0" err="1"/>
              <a:t>posvátné</a:t>
            </a:r>
            <a:r>
              <a:rPr lang="en-US" b="1" dirty="0"/>
              <a:t> </a:t>
            </a:r>
            <a:r>
              <a:rPr lang="en-US" b="1" dirty="0" err="1"/>
              <a:t>místo</a:t>
            </a:r>
            <a:r>
              <a:rPr lang="en-US" b="1" dirty="0"/>
              <a:t>... </a:t>
            </a:r>
            <a:r>
              <a:rPr lang="en-US" b="1" dirty="0" err="1"/>
              <a:t>Každé</a:t>
            </a:r>
            <a:r>
              <a:rPr lang="en-US" b="1" dirty="0"/>
              <a:t> </a:t>
            </a:r>
            <a:r>
              <a:rPr lang="en-US" b="1" dirty="0" err="1"/>
              <a:t>slovo</a:t>
            </a:r>
            <a:r>
              <a:rPr lang="en-US" b="1" dirty="0"/>
              <a:t> by </a:t>
            </a:r>
            <a:r>
              <a:rPr lang="en-US" b="1" dirty="0" err="1"/>
              <a:t>mělo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střeženo</a:t>
            </a:r>
            <a:r>
              <a:rPr lang="en-US" b="1" dirty="0"/>
              <a:t>, </a:t>
            </a:r>
            <a:r>
              <a:rPr lang="en-US" b="1" dirty="0" err="1"/>
              <a:t>neboť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odpovědni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životě</a:t>
            </a:r>
            <a:r>
              <a:rPr lang="en-US" b="1" dirty="0">
                <a:solidFill>
                  <a:srgbClr val="C00000"/>
                </a:solidFill>
              </a:rPr>
              <a:t> co </a:t>
            </a:r>
            <a:r>
              <a:rPr lang="en-US" b="1" dirty="0" err="1">
                <a:solidFill>
                  <a:srgbClr val="C00000"/>
                </a:solidFill>
              </a:rPr>
              <a:t>nejvíce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zastupovali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Kristův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M</a:t>
            </a:r>
            <a:r>
              <a:rPr lang="cs-CZ" b="1" dirty="0" err="1"/>
              <a:t>anuscript</a:t>
            </a:r>
            <a:r>
              <a:rPr lang="cs-CZ" b="1" dirty="0"/>
              <a:t> strana</a:t>
            </a:r>
            <a:r>
              <a:rPr lang="es-ES" b="1" dirty="0"/>
              <a:t> 140, 1897.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07630D-E43B-2AF2-90AB-2374CAAB6F65}"/>
              </a:ext>
            </a:extLst>
          </p:cNvPr>
          <p:cNvSpPr txBox="1"/>
          <p:nvPr/>
        </p:nvSpPr>
        <p:spPr>
          <a:xfrm>
            <a:off x="189531" y="3890665"/>
            <a:ext cx="73946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Nevíme</a:t>
            </a:r>
            <a:r>
              <a:rPr lang="en-US" b="1" dirty="0"/>
              <a:t>, </a:t>
            </a:r>
            <a:r>
              <a:rPr lang="cs-CZ" b="1" dirty="0"/>
              <a:t>na</a:t>
            </a:r>
            <a:r>
              <a:rPr lang="en-US" b="1" dirty="0"/>
              <a:t> </a:t>
            </a:r>
            <a:r>
              <a:rPr lang="en-US" b="1" dirty="0" err="1"/>
              <a:t>jaké</a:t>
            </a:r>
            <a:r>
              <a:rPr lang="cs-CZ" b="1" dirty="0"/>
              <a:t> </a:t>
            </a:r>
            <a:r>
              <a:rPr lang="en-US" b="1" dirty="0"/>
              <a:t>m</a:t>
            </a:r>
            <a:r>
              <a:rPr lang="cs-CZ" b="1" dirty="0" err="1"/>
              <a:t>ísto</a:t>
            </a:r>
            <a:r>
              <a:rPr lang="en-US" b="1" dirty="0"/>
              <a:t> b</a:t>
            </a:r>
            <a:r>
              <a:rPr lang="cs-CZ" b="1" dirty="0" err="1"/>
              <a:t>udou</a:t>
            </a:r>
            <a:r>
              <a:rPr lang="en-US" b="1" dirty="0"/>
              <a:t>t </a:t>
            </a:r>
            <a:r>
              <a:rPr lang="en-US" b="1" dirty="0" err="1"/>
              <a:t>naše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povolány</a:t>
            </a:r>
            <a:r>
              <a:rPr lang="cs-CZ" b="1" dirty="0"/>
              <a:t>, aby tam</a:t>
            </a:r>
            <a:r>
              <a:rPr lang="en-US" b="1" dirty="0"/>
              <a:t> </a:t>
            </a:r>
            <a:r>
              <a:rPr lang="en-US" b="1" dirty="0" err="1"/>
              <a:t>slouži</a:t>
            </a:r>
            <a:r>
              <a:rPr lang="cs-CZ" b="1" dirty="0" err="1"/>
              <a:t>ly</a:t>
            </a:r>
            <a:r>
              <a:rPr lang="en-US" b="1" dirty="0"/>
              <a:t>. Mo</a:t>
            </a:r>
            <a:r>
              <a:rPr lang="cs-CZ" b="1" dirty="0" err="1"/>
              <a:t>žná</a:t>
            </a:r>
            <a:r>
              <a:rPr lang="cs-CZ" b="1" dirty="0"/>
              <a:t>, že stráví svůj život v rodinném kruhu, možná, že budou celý život pracovat   v některém povolání anebo půjdou jako učitelé evangelia do pohanských zemí</a:t>
            </a:r>
            <a:r>
              <a:rPr lang="en-US" b="1" dirty="0"/>
              <a:t>,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všechny jsou stejně povolány k tomu, aby byly misionáři Božími a při-nesly světu milost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Proto mají dostat takové vychování, jež jim pomůže, aby mohly po boku Kristově vykonávat nezištnou službu.                                         </a:t>
            </a:r>
            <a:r>
              <a:rPr lang="cs-CZ" b="1" dirty="0"/>
              <a:t>EGW: </a:t>
            </a:r>
            <a:r>
              <a:rPr lang="es-ES" b="1" dirty="0"/>
              <a:t>Pro</a:t>
            </a:r>
            <a:r>
              <a:rPr lang="cs-CZ" b="1" dirty="0" err="1"/>
              <a:t>roci</a:t>
            </a:r>
            <a:r>
              <a:rPr lang="cs-CZ" b="1" dirty="0"/>
              <a:t> a králové strana 161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792C59-CBD8-897F-B363-90627DF15202}"/>
              </a:ext>
            </a:extLst>
          </p:cNvPr>
          <p:cNvSpPr txBox="1"/>
          <p:nvPr/>
        </p:nvSpPr>
        <p:spPr>
          <a:xfrm>
            <a:off x="189531" y="5809433"/>
            <a:ext cx="11812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Budou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poučeni</a:t>
            </a:r>
            <a:r>
              <a:rPr lang="en-US" b="1" dirty="0">
                <a:solidFill>
                  <a:srgbClr val="C00000"/>
                </a:solidFill>
              </a:rPr>
              <a:t>, aby se </a:t>
            </a:r>
            <a:r>
              <a:rPr lang="en-US" b="1" dirty="0" err="1">
                <a:solidFill>
                  <a:srgbClr val="C00000"/>
                </a:solidFill>
              </a:rPr>
              <a:t>spoléhali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božskou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pomoc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těžkostech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nebezpečích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chybět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potlačovat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vášně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zadržovat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vnitřní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pokušení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zlo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… </a:t>
            </a:r>
            <a:r>
              <a:rPr lang="en-US" b="1" dirty="0" err="1"/>
              <a:t>Ti</a:t>
            </a:r>
            <a:r>
              <a:rPr lang="en-US" b="1" dirty="0"/>
              <a:t>, k</a:t>
            </a:r>
            <a:r>
              <a:rPr lang="cs-CZ" b="1" dirty="0"/>
              <a:t>do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takto</a:t>
            </a:r>
            <a:r>
              <a:rPr lang="en-US" b="1" dirty="0"/>
              <a:t> </a:t>
            </a:r>
            <a:r>
              <a:rPr lang="en-US" b="1" dirty="0" err="1"/>
              <a:t>obdařeni</a:t>
            </a:r>
            <a:r>
              <a:rPr lang="en-US" b="1" dirty="0"/>
              <a:t>, se </a:t>
            </a:r>
            <a:r>
              <a:rPr lang="en-US" b="1" dirty="0" err="1"/>
              <a:t>stanou</a:t>
            </a:r>
            <a:r>
              <a:rPr lang="en-US" b="1" dirty="0"/>
              <a:t> </a:t>
            </a:r>
            <a:r>
              <a:rPr lang="en-US" b="1" dirty="0" err="1"/>
              <a:t>morálně</a:t>
            </a:r>
            <a:r>
              <a:rPr lang="en-US" b="1" dirty="0"/>
              <a:t> a </a:t>
            </a:r>
            <a:r>
              <a:rPr lang="en-US" b="1" dirty="0" err="1"/>
              <a:t>intelektuálně</a:t>
            </a:r>
            <a:r>
              <a:rPr lang="en-US" b="1" dirty="0"/>
              <a:t> </a:t>
            </a:r>
            <a:r>
              <a:rPr lang="en-US" b="1" dirty="0" err="1"/>
              <a:t>silnými</a:t>
            </a:r>
            <a:r>
              <a:rPr lang="en-US" b="1" dirty="0"/>
              <a:t> a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mít</a:t>
            </a:r>
            <a:r>
              <a:rPr lang="en-US" b="1" dirty="0"/>
              <a:t> </a:t>
            </a:r>
            <a:r>
              <a:rPr lang="en-US" b="1" dirty="0" err="1"/>
              <a:t>jasnější</a:t>
            </a:r>
            <a:r>
              <a:rPr lang="en-US" b="1" dirty="0"/>
              <a:t> </a:t>
            </a:r>
            <a:r>
              <a:rPr lang="en-US" b="1" dirty="0" err="1"/>
              <a:t>názory</a:t>
            </a:r>
            <a:r>
              <a:rPr lang="en-US" b="1" dirty="0"/>
              <a:t> a </a:t>
            </a:r>
            <a:r>
              <a:rPr lang="en-US" b="1" dirty="0" err="1"/>
              <a:t>lepší</a:t>
            </a:r>
            <a:r>
              <a:rPr lang="en-US" b="1" dirty="0"/>
              <a:t> </a:t>
            </a:r>
            <a:r>
              <a:rPr lang="en-US" b="1" dirty="0" err="1"/>
              <a:t>úsudek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v </a:t>
            </a:r>
            <a:r>
              <a:rPr lang="en-US" b="1" dirty="0" err="1"/>
              <a:t>časných</a:t>
            </a:r>
            <a:r>
              <a:rPr lang="en-US" b="1" dirty="0"/>
              <a:t> </a:t>
            </a:r>
            <a:r>
              <a:rPr lang="en-US" b="1" dirty="0" err="1"/>
              <a:t>záležitostech</a:t>
            </a:r>
            <a:r>
              <a:rPr lang="en-US" b="1" dirty="0"/>
              <a:t>.</a:t>
            </a:r>
            <a:r>
              <a:rPr lang="es-ES" b="1" dirty="0"/>
              <a:t>.—The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Reformer</a:t>
            </a:r>
            <a:r>
              <a:rPr lang="cs-CZ" b="1" dirty="0"/>
              <a:t> 1.listopadu</a:t>
            </a:r>
            <a:r>
              <a:rPr lang="es-ES" b="1" dirty="0"/>
              <a:t> 1878.</a:t>
            </a:r>
          </a:p>
        </p:txBody>
      </p:sp>
      <p:pic>
        <p:nvPicPr>
          <p:cNvPr id="8" name="Imagen 7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30E7F816-21A4-B944-0F2C-2DA244FCA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"/>
          <a:stretch/>
        </p:blipFill>
        <p:spPr>
          <a:xfrm>
            <a:off x="7955867" y="1463115"/>
            <a:ext cx="3968050" cy="4243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5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8" grpId="0"/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1636887-1695-ABAD-2C11-71CFACA62822}"/>
              </a:ext>
            </a:extLst>
          </p:cNvPr>
          <p:cNvGrpSpPr/>
          <p:nvPr/>
        </p:nvGrpSpPr>
        <p:grpSpPr>
          <a:xfrm>
            <a:off x="8636117" y="250968"/>
            <a:ext cx="3337947" cy="1188927"/>
            <a:chOff x="8636117" y="250968"/>
            <a:chExt cx="3337947" cy="118892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0FEA430-9CD7-FFBB-40E7-8F5C2888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3200" y="250968"/>
              <a:ext cx="2880864" cy="118892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229488A0-4398-F7DE-B6BD-6D3BAC2A4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117" y="250968"/>
              <a:ext cx="711324" cy="118892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C256AA6-361C-BB12-E8AA-57F2D1C81493}"/>
              </a:ext>
            </a:extLst>
          </p:cNvPr>
          <p:cNvSpPr txBox="1"/>
          <p:nvPr/>
        </p:nvSpPr>
        <p:spPr>
          <a:xfrm>
            <a:off x="9429632" y="732009"/>
            <a:ext cx="2443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Vedení</a:t>
            </a:r>
            <a:r>
              <a:rPr lang="es-ES" sz="2000" b="1" dirty="0"/>
              <a:t> </a:t>
            </a:r>
            <a:r>
              <a:rPr lang="es-ES" sz="2000" b="1" dirty="0" err="1"/>
              <a:t>malých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 ke </a:t>
            </a:r>
            <a:r>
              <a:rPr lang="es-ES" sz="2000" b="1" dirty="0" err="1"/>
              <a:t>Kristu</a:t>
            </a:r>
            <a:endParaRPr lang="es-ES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2338BC-7504-A516-E728-3DFDC10E0088}"/>
              </a:ext>
            </a:extLst>
          </p:cNvPr>
          <p:cNvSpPr txBox="1"/>
          <p:nvPr/>
        </p:nvSpPr>
        <p:spPr>
          <a:xfrm>
            <a:off x="4082444" y="536865"/>
            <a:ext cx="43251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Bůh</a:t>
            </a:r>
            <a:r>
              <a:rPr lang="en-US" b="1" dirty="0"/>
              <a:t> </a:t>
            </a:r>
            <a:r>
              <a:rPr lang="en-US" b="1" dirty="0" err="1"/>
              <a:t>chce</a:t>
            </a:r>
            <a:r>
              <a:rPr lang="en-US" b="1" dirty="0"/>
              <a:t>, aby </a:t>
            </a:r>
            <a:r>
              <a:rPr lang="en-US" b="1" dirty="0" err="1"/>
              <a:t>každé</a:t>
            </a:r>
            <a:r>
              <a:rPr lang="en-US" b="1" dirty="0"/>
              <a:t> </a:t>
            </a:r>
            <a:r>
              <a:rPr lang="en-US" b="1" dirty="0" err="1"/>
              <a:t>dítě</a:t>
            </a:r>
            <a:r>
              <a:rPr lang="en-US" b="1" dirty="0"/>
              <a:t> v </a:t>
            </a:r>
            <a:r>
              <a:rPr lang="en-US" b="1" dirty="0" err="1"/>
              <a:t>útlém</a:t>
            </a:r>
            <a:r>
              <a:rPr lang="en-US" b="1" dirty="0"/>
              <a:t> </a:t>
            </a:r>
            <a:r>
              <a:rPr lang="en-US" b="1" dirty="0" err="1"/>
              <a:t>věku</a:t>
            </a:r>
            <a:r>
              <a:rPr lang="en-US" b="1" dirty="0"/>
              <a:t>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dítětem</a:t>
            </a:r>
            <a:r>
              <a:rPr lang="en-US" b="1" dirty="0"/>
              <a:t>, aby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přijato</a:t>
            </a:r>
            <a:r>
              <a:rPr lang="en-US" b="1" dirty="0"/>
              <a:t> do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rodiny</a:t>
            </a:r>
            <a:r>
              <a:rPr lang="es-ES" b="1" dirty="0"/>
              <a:t>. </a:t>
            </a:r>
            <a:r>
              <a:rPr lang="en-US" b="1" dirty="0">
                <a:solidFill>
                  <a:srgbClr val="C00000"/>
                </a:solidFill>
              </a:rPr>
              <a:t>I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mladí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členy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domácnosti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víry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nanejvýš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drahocennou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zkušenost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něžné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připravené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přijímat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vnuknutí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trvalá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natažená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důvěrou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láskou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Ježíši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žít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Spasitele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Counsels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Parents</a:t>
            </a:r>
            <a:r>
              <a:rPr lang="es-ES" b="1" dirty="0"/>
              <a:t>, </a:t>
            </a:r>
            <a:r>
              <a:rPr lang="es-ES" b="1" dirty="0" err="1"/>
              <a:t>Teachers</a:t>
            </a:r>
            <a:r>
              <a:rPr lang="es-ES" b="1" dirty="0"/>
              <a:t>, and </a:t>
            </a:r>
            <a:r>
              <a:rPr lang="es-ES" b="1" dirty="0" err="1"/>
              <a:t>Students</a:t>
            </a:r>
            <a:r>
              <a:rPr lang="es-ES" b="1" dirty="0"/>
              <a:t>, 169.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E27A32-B76A-91C3-883E-A5366A6A2153}"/>
              </a:ext>
            </a:extLst>
          </p:cNvPr>
          <p:cNvSpPr txBox="1"/>
          <p:nvPr/>
        </p:nvSpPr>
        <p:spPr>
          <a:xfrm>
            <a:off x="4099143" y="230205"/>
            <a:ext cx="482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 JAKÉM VĚKU</a:t>
            </a:r>
            <a:r>
              <a:rPr lang="cs-C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ZAČÍT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VÉST DĚTI K JEŽÍŠI?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E9618C-CB8B-D8F4-6215-92C28601C9E3}"/>
              </a:ext>
            </a:extLst>
          </p:cNvPr>
          <p:cNvSpPr txBox="1"/>
          <p:nvPr/>
        </p:nvSpPr>
        <p:spPr>
          <a:xfrm>
            <a:off x="5488809" y="3795420"/>
            <a:ext cx="343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ČEMU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cs-C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M</a:t>
            </a:r>
            <a:r>
              <a:rPr lang="cs-C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ŮŽETE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NAUČIT?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6D52CA-9E62-ABF6-4638-6CEA789E72D5}"/>
              </a:ext>
            </a:extLst>
          </p:cNvPr>
          <p:cNvSpPr txBox="1"/>
          <p:nvPr/>
        </p:nvSpPr>
        <p:spPr>
          <a:xfrm>
            <a:off x="5488809" y="4218174"/>
            <a:ext cx="666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Bůh</a:t>
            </a:r>
            <a:r>
              <a:rPr lang="es-ES" b="1" dirty="0">
                <a:solidFill>
                  <a:srgbClr val="0070C0"/>
                </a:solidFill>
              </a:rPr>
              <a:t> je </a:t>
            </a:r>
            <a:r>
              <a:rPr lang="es-ES" b="1" dirty="0" err="1">
                <a:solidFill>
                  <a:srgbClr val="0070C0"/>
                </a:solidFill>
              </a:rPr>
              <a:t>láska</a:t>
            </a:r>
            <a:r>
              <a:rPr lang="es-ES" b="1" dirty="0">
                <a:solidFill>
                  <a:srgbClr val="0070C0"/>
                </a:solidFill>
              </a:rPr>
              <a:t>: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To, 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láska</a:t>
            </a:r>
            <a:r>
              <a:rPr lang="en-US" b="1" dirty="0">
                <a:solidFill>
                  <a:srgbClr val="C00000"/>
                </a:solidFill>
              </a:rPr>
              <a:t>, se </a:t>
            </a:r>
            <a:r>
              <a:rPr lang="en-US" b="1" dirty="0" err="1">
                <a:solidFill>
                  <a:srgbClr val="C00000"/>
                </a:solidFill>
              </a:rPr>
              <a:t>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učit</a:t>
            </a:r>
            <a:r>
              <a:rPr lang="cs-CZ" b="1" dirty="0">
                <a:solidFill>
                  <a:srgbClr val="C00000"/>
                </a:solidFill>
              </a:rPr>
              <a:t> 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</a:t>
            </a:r>
            <a:r>
              <a:rPr lang="cs-CZ" b="1" dirty="0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lekc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6</a:t>
            </a:r>
            <a:r>
              <a:rPr lang="cs-CZ" b="1" dirty="0"/>
              <a:t>. června</a:t>
            </a:r>
            <a:r>
              <a:rPr lang="es-ES" b="1" dirty="0"/>
              <a:t> 1899.</a:t>
            </a:r>
          </a:p>
          <a:p>
            <a:r>
              <a:rPr lang="en-US" b="1" dirty="0" err="1"/>
              <a:t>Otcové</a:t>
            </a:r>
            <a:r>
              <a:rPr lang="en-US" b="1" dirty="0"/>
              <a:t> a </a:t>
            </a:r>
            <a:r>
              <a:rPr lang="en-US" b="1" dirty="0" err="1"/>
              <a:t>matky</a:t>
            </a:r>
            <a:r>
              <a:rPr lang="en-US" b="1" dirty="0"/>
              <a:t> by </a:t>
            </a:r>
            <a:r>
              <a:rPr lang="en-US" b="1" dirty="0" err="1"/>
              <a:t>měli</a:t>
            </a:r>
            <a:r>
              <a:rPr lang="en-US" b="1" dirty="0"/>
              <a:t> </a:t>
            </a:r>
            <a:r>
              <a:rPr lang="en-US" b="1" dirty="0" err="1"/>
              <a:t>učit</a:t>
            </a:r>
            <a:r>
              <a:rPr lang="en-US" b="1" dirty="0"/>
              <a:t> </a:t>
            </a:r>
            <a:r>
              <a:rPr lang="en-US" b="1" dirty="0" err="1"/>
              <a:t>dět</a:t>
            </a:r>
            <a:r>
              <a:rPr lang="cs-CZ" b="1" dirty="0"/>
              <a:t>i</a:t>
            </a:r>
            <a:r>
              <a:rPr lang="en-US" b="1" dirty="0"/>
              <a:t> a </a:t>
            </a:r>
            <a:r>
              <a:rPr lang="en-US" b="1" dirty="0" err="1"/>
              <a:t>mládež</a:t>
            </a:r>
            <a:r>
              <a:rPr lang="en-US" b="1" dirty="0"/>
              <a:t> </a:t>
            </a:r>
            <a:r>
              <a:rPr lang="en-US" b="1" dirty="0" err="1"/>
              <a:t>Ježíšově</a:t>
            </a:r>
            <a:r>
              <a:rPr lang="en-US" b="1" dirty="0"/>
              <a:t> </a:t>
            </a:r>
            <a:r>
              <a:rPr lang="en-US" b="1" dirty="0" err="1"/>
              <a:t>lásce</a:t>
            </a:r>
            <a:r>
              <a:rPr lang="en-US" b="1" dirty="0"/>
              <a:t>. </a:t>
            </a:r>
            <a:r>
              <a:rPr lang="en-US" b="1" dirty="0" err="1"/>
              <a:t>Nechť</a:t>
            </a:r>
            <a:r>
              <a:rPr lang="en-US" b="1" dirty="0"/>
              <a:t> </a:t>
            </a:r>
            <a:r>
              <a:rPr lang="en-US" b="1" dirty="0" err="1"/>
              <a:t>první</a:t>
            </a:r>
            <a:r>
              <a:rPr lang="en-US" b="1" dirty="0"/>
              <a:t> </a:t>
            </a:r>
            <a:r>
              <a:rPr lang="en-US" b="1" dirty="0" err="1"/>
              <a:t>dítě</a:t>
            </a:r>
            <a:r>
              <a:rPr lang="en-US" b="1" dirty="0"/>
              <a:t> je od Krista.—The Review and Herald 9</a:t>
            </a:r>
            <a:r>
              <a:rPr lang="cs-CZ" b="1" dirty="0"/>
              <a:t>. října</a:t>
            </a:r>
            <a:r>
              <a:rPr lang="en-US" b="1" dirty="0"/>
              <a:t> 1900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C4281E-19D0-9AE2-EA75-8F31C2DF346A}"/>
              </a:ext>
            </a:extLst>
          </p:cNvPr>
          <p:cNvSpPr txBox="1"/>
          <p:nvPr/>
        </p:nvSpPr>
        <p:spPr>
          <a:xfrm>
            <a:off x="172016" y="5780733"/>
            <a:ext cx="117008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Jméno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Ježíš</a:t>
            </a:r>
            <a:r>
              <a:rPr lang="es-ES" b="1" dirty="0">
                <a:solidFill>
                  <a:srgbClr val="0070C0"/>
                </a:solidFill>
              </a:rPr>
              <a:t>: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Jedním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prvních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zvuků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upoutat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pozornost</a:t>
            </a:r>
            <a:r>
              <a:rPr lang="en-US" b="1" dirty="0">
                <a:solidFill>
                  <a:srgbClr val="C00000"/>
                </a:solidFill>
              </a:rPr>
              <a:t>, je </a:t>
            </a:r>
            <a:r>
              <a:rPr lang="en-US" b="1" dirty="0" err="1">
                <a:solidFill>
                  <a:srgbClr val="C00000"/>
                </a:solidFill>
              </a:rPr>
              <a:t>jméno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Ježíš</a:t>
            </a:r>
            <a:r>
              <a:rPr lang="en-US" b="1" dirty="0">
                <a:solidFill>
                  <a:srgbClr val="C00000"/>
                </a:solidFill>
              </a:rPr>
              <a:t>, a v </a:t>
            </a:r>
            <a:r>
              <a:rPr lang="en-US" b="1" dirty="0" err="1">
                <a:solidFill>
                  <a:srgbClr val="C00000"/>
                </a:solidFill>
              </a:rPr>
              <a:t>nejranějším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věku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vedeni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modlitb</a:t>
            </a:r>
            <a:r>
              <a:rPr lang="cs-CZ" b="1" dirty="0">
                <a:solidFill>
                  <a:srgbClr val="C00000"/>
                </a:solidFill>
              </a:rPr>
              <a:t>ě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mysl</a:t>
            </a:r>
            <a:r>
              <a:rPr lang="en-US" b="1" dirty="0"/>
              <a:t> by </a:t>
            </a:r>
            <a:r>
              <a:rPr lang="en-US" b="1" dirty="0" err="1"/>
              <a:t>měla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naplněna</a:t>
            </a:r>
            <a:r>
              <a:rPr lang="en-US" b="1" dirty="0"/>
              <a:t> </a:t>
            </a:r>
            <a:r>
              <a:rPr lang="en-US" b="1" dirty="0" err="1"/>
              <a:t>příběhy</a:t>
            </a:r>
            <a:r>
              <a:rPr lang="en-US" b="1" dirty="0"/>
              <a:t> o </a:t>
            </a:r>
            <a:r>
              <a:rPr lang="en-US" b="1" dirty="0" err="1"/>
              <a:t>životě</a:t>
            </a:r>
            <a:r>
              <a:rPr lang="en-US" b="1" dirty="0"/>
              <a:t> </a:t>
            </a:r>
            <a:r>
              <a:rPr lang="en-US" b="1" dirty="0" err="1"/>
              <a:t>Páně</a:t>
            </a:r>
            <a:r>
              <a:rPr lang="en-US" b="1" dirty="0"/>
              <a:t> a</a:t>
            </a:r>
            <a:r>
              <a:rPr lang="cs-CZ" b="1" dirty="0"/>
              <a:t> měla by se podporovat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představi</a:t>
            </a:r>
            <a:r>
              <a:rPr lang="cs-CZ" b="1" dirty="0"/>
              <a:t>-</a:t>
            </a:r>
            <a:r>
              <a:rPr lang="en-US" b="1" dirty="0" err="1"/>
              <a:t>vost</a:t>
            </a:r>
            <a:r>
              <a:rPr lang="en-US" b="1" dirty="0"/>
              <a:t> v </a:t>
            </a:r>
            <a:r>
              <a:rPr lang="en-US" b="1" dirty="0" err="1"/>
              <a:t>zobrazování</a:t>
            </a:r>
            <a:r>
              <a:rPr lang="en-US" b="1" dirty="0"/>
              <a:t> </a:t>
            </a:r>
            <a:r>
              <a:rPr lang="en-US" b="1" dirty="0" err="1"/>
              <a:t>slávy</a:t>
            </a:r>
            <a:r>
              <a:rPr lang="en-US" b="1" dirty="0"/>
              <a:t> </a:t>
            </a:r>
            <a:r>
              <a:rPr lang="en-US" b="1" dirty="0" err="1"/>
              <a:t>budoucího</a:t>
            </a:r>
            <a:r>
              <a:rPr lang="en-US" b="1" dirty="0"/>
              <a:t> </a:t>
            </a:r>
            <a:r>
              <a:rPr lang="en-US" b="1" dirty="0" err="1"/>
              <a:t>světa</a:t>
            </a:r>
            <a:r>
              <a:rPr lang="en-US" b="1" dirty="0"/>
              <a:t>.</a:t>
            </a:r>
            <a:r>
              <a:rPr lang="es-ES" b="1" dirty="0"/>
              <a:t>—The </a:t>
            </a:r>
            <a:r>
              <a:rPr lang="es-ES" b="1" dirty="0" err="1"/>
              <a:t>Review</a:t>
            </a:r>
            <a:r>
              <a:rPr lang="es-ES" b="1" dirty="0"/>
              <a:t> and Herald 18</a:t>
            </a:r>
            <a:r>
              <a:rPr lang="cs-CZ" b="1" dirty="0"/>
              <a:t>. února</a:t>
            </a:r>
            <a:r>
              <a:rPr lang="es-ES" b="1" dirty="0"/>
              <a:t> 1895.</a:t>
            </a:r>
          </a:p>
        </p:txBody>
      </p:sp>
      <p:pic>
        <p:nvPicPr>
          <p:cNvPr id="11" name="Imagen 10" descr="Imagen que contiene persona, niña, mujer, niño&#10;&#10;Descripción generada automáticamente">
            <a:extLst>
              <a:ext uri="{FF2B5EF4-FFF2-40B4-BE49-F238E27FC236}">
                <a16:creationId xmlns:a16="http://schemas.microsoft.com/office/drawing/2014/main" id="{D8C5D3E2-7CCC-2805-F7AE-F8FD8DFD3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"/>
          <a:stretch/>
        </p:blipFill>
        <p:spPr>
          <a:xfrm>
            <a:off x="216662" y="250968"/>
            <a:ext cx="3684124" cy="5444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4BA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persona, ropa, sostener, mujer&#10;&#10;Descripción generada automáticamente">
            <a:extLst>
              <a:ext uri="{FF2B5EF4-FFF2-40B4-BE49-F238E27FC236}">
                <a16:creationId xmlns:a16="http://schemas.microsoft.com/office/drawing/2014/main" id="{F0128F85-A2C8-E8EA-012E-82E035853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18" y="3760994"/>
            <a:ext cx="1450391" cy="19349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4BA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Un grupo de personas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50C47EB5-508A-CE3B-F4D1-B9D810C9C5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b="8420"/>
          <a:stretch/>
        </p:blipFill>
        <p:spPr>
          <a:xfrm>
            <a:off x="8407574" y="1612245"/>
            <a:ext cx="3566489" cy="23261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4BA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49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2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Imagen que contiene persona, hombre, mujer, sostener&#10;&#10;Descripción generada automáticamente">
            <a:extLst>
              <a:ext uri="{FF2B5EF4-FFF2-40B4-BE49-F238E27FC236}">
                <a16:creationId xmlns:a16="http://schemas.microsoft.com/office/drawing/2014/main" id="{DD378491-272B-253F-EDA8-4EB95404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r="20511"/>
          <a:stretch/>
        </p:blipFill>
        <p:spPr>
          <a:xfrm>
            <a:off x="8387755" y="1909830"/>
            <a:ext cx="3965048" cy="4393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Imagen que contiene persona, comiendo, niño, joven&#10;&#10;Descripción generada automáticamente">
            <a:extLst>
              <a:ext uri="{FF2B5EF4-FFF2-40B4-BE49-F238E27FC236}">
                <a16:creationId xmlns:a16="http://schemas.microsoft.com/office/drawing/2014/main" id="{FC000031-174B-5019-28A1-FC10B17EB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94" y="3601881"/>
            <a:ext cx="2540117" cy="28563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 descr="Imagen que contiene persona, exterior, hombre, parado&#10;&#10;Descripción generada automáticamente">
            <a:extLst>
              <a:ext uri="{FF2B5EF4-FFF2-40B4-BE49-F238E27FC236}">
                <a16:creationId xmlns:a16="http://schemas.microsoft.com/office/drawing/2014/main" id="{D6BF8D11-1E92-924F-CD4A-DA96D4720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" y="1532215"/>
            <a:ext cx="4413404" cy="2585323"/>
          </a:xfrm>
          <a:prstGeom prst="rect">
            <a:avLst/>
          </a:prstGeom>
          <a:ln>
            <a:noFill/>
          </a:ln>
          <a:effectLst>
            <a:reflection blurRad="12700" stA="30000" endPos="1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A61DE9-6ED8-DE62-9332-742B618766BC}"/>
              </a:ext>
            </a:extLst>
          </p:cNvPr>
          <p:cNvSpPr txBox="1"/>
          <p:nvPr/>
        </p:nvSpPr>
        <p:spPr>
          <a:xfrm>
            <a:off x="197929" y="157191"/>
            <a:ext cx="7693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Poslušnost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Bohu</a:t>
            </a:r>
            <a:r>
              <a:rPr lang="es-ES" b="1" dirty="0">
                <a:solidFill>
                  <a:srgbClr val="0070C0"/>
                </a:solidFill>
              </a:rPr>
              <a:t>:</a:t>
            </a:r>
            <a:r>
              <a:rPr lang="es-ES" b="1" dirty="0"/>
              <a:t>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s-ES" b="1" dirty="0">
                <a:solidFill>
                  <a:srgbClr val="C00000"/>
                </a:solidFill>
              </a:rPr>
              <a:t>č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t </a:t>
            </a:r>
            <a:r>
              <a:rPr lang="es-ES" b="1" dirty="0" err="1">
                <a:solidFill>
                  <a:srgbClr val="C00000"/>
                </a:solidFill>
              </a:rPr>
              <a:t>naše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/>
              <a:t>t</a:t>
            </a:r>
            <a:r>
              <a:rPr lang="cs-CZ" b="1" dirty="0" err="1"/>
              <a:t>omu</a:t>
            </a:r>
            <a:r>
              <a:rPr lang="cs-CZ" b="1" dirty="0"/>
              <a:t>, 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ochotná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poslušnost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vůli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dokazuje</a:t>
            </a:r>
            <a:r>
              <a:rPr lang="en-US" b="1" dirty="0"/>
              <a:t>, </a:t>
            </a:r>
            <a:r>
              <a:rPr lang="cs-CZ" b="1" dirty="0"/>
              <a:t>že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, </a:t>
            </a:r>
            <a:r>
              <a:rPr lang="cs-CZ" b="1" dirty="0"/>
              <a:t>co</a:t>
            </a:r>
            <a:r>
              <a:rPr lang="en-US" b="1" dirty="0"/>
              <a:t> se </a:t>
            </a:r>
            <a:r>
              <a:rPr lang="en-US" b="1" dirty="0" err="1"/>
              <a:t>prohlašují</a:t>
            </a:r>
            <a:r>
              <a:rPr lang="en-US" b="1" dirty="0"/>
              <a:t> za </a:t>
            </a:r>
            <a:r>
              <a:rPr lang="en-US" b="1" dirty="0" err="1"/>
              <a:t>křesťany</a:t>
            </a:r>
            <a:r>
              <a:rPr lang="en-US" b="1" dirty="0"/>
              <a:t>,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skutečně</a:t>
            </a:r>
            <a:r>
              <a:rPr lang="en-US" b="1" dirty="0"/>
              <a:t> </a:t>
            </a:r>
            <a:r>
              <a:rPr lang="en-US" b="1" dirty="0" err="1"/>
              <a:t>křesťany</a:t>
            </a:r>
            <a:r>
              <a:rPr lang="en-US" b="1" dirty="0"/>
              <a:t>? </a:t>
            </a:r>
            <a:r>
              <a:rPr lang="en-US" b="1" dirty="0" err="1"/>
              <a:t>Pán</a:t>
            </a:r>
            <a:r>
              <a:rPr lang="en-US" b="1" dirty="0"/>
              <a:t> m</a:t>
            </a:r>
            <a:r>
              <a:rPr lang="cs-CZ" b="1" dirty="0" err="1"/>
              <a:t>yslí</a:t>
            </a:r>
            <a:r>
              <a:rPr lang="cs-CZ" b="1" dirty="0"/>
              <a:t> vážně</a:t>
            </a:r>
            <a:r>
              <a:rPr lang="en-US" b="1" dirty="0"/>
              <a:t> </a:t>
            </a:r>
            <a:r>
              <a:rPr lang="en-US" b="1" dirty="0" err="1"/>
              <a:t>každé</a:t>
            </a:r>
            <a:r>
              <a:rPr lang="en-US" b="1" dirty="0"/>
              <a:t> </a:t>
            </a:r>
            <a:r>
              <a:rPr lang="en-US" b="1" dirty="0" err="1"/>
              <a:t>slovo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</a:t>
            </a:r>
            <a:r>
              <a:rPr lang="en-US" b="1" dirty="0" err="1"/>
              <a:t>říká</a:t>
            </a:r>
            <a:r>
              <a:rPr lang="en-US" b="1" dirty="0"/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M</a:t>
            </a:r>
            <a:r>
              <a:rPr lang="cs-CZ" b="1" dirty="0" err="1"/>
              <a:t>anuscript</a:t>
            </a:r>
            <a:r>
              <a:rPr lang="cs-CZ" b="1" dirty="0"/>
              <a:t> strana</a:t>
            </a:r>
            <a:r>
              <a:rPr lang="es-ES" b="1" dirty="0"/>
              <a:t> 64, 1899.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30539-4AAC-C190-D9C8-8D772AEFCA26}"/>
              </a:ext>
            </a:extLst>
          </p:cNvPr>
          <p:cNvSpPr txBox="1"/>
          <p:nvPr/>
        </p:nvSpPr>
        <p:spPr>
          <a:xfrm>
            <a:off x="4283888" y="1182826"/>
            <a:ext cx="42354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Boží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zákon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/>
              <a:t>Máme</a:t>
            </a:r>
            <a:r>
              <a:rPr lang="en-US" b="1" dirty="0"/>
              <a:t> </a:t>
            </a:r>
            <a:r>
              <a:rPr lang="en-US" b="1" dirty="0" err="1"/>
              <a:t>světu</a:t>
            </a:r>
            <a:r>
              <a:rPr lang="en-US" b="1" dirty="0"/>
              <a:t> v </a:t>
            </a:r>
            <a:r>
              <a:rPr lang="en-US" b="1" dirty="0" err="1"/>
              <a:t>jasných</a:t>
            </a:r>
            <a:r>
              <a:rPr lang="en-US" b="1" dirty="0"/>
              <a:t> a </a:t>
            </a:r>
            <a:r>
              <a:rPr lang="en-US" b="1" dirty="0" err="1"/>
              <a:t>zře</a:t>
            </a:r>
            <a:r>
              <a:rPr lang="cs-CZ" b="1" dirty="0"/>
              <a:t>-</a:t>
            </a:r>
            <a:r>
              <a:rPr lang="en-US" b="1" dirty="0" err="1"/>
              <a:t>telných</a:t>
            </a:r>
            <a:r>
              <a:rPr lang="en-US" b="1" dirty="0"/>
              <a:t> </a:t>
            </a:r>
            <a:r>
              <a:rPr lang="en-US" b="1" dirty="0" err="1"/>
              <a:t>rysech</a:t>
            </a:r>
            <a:r>
              <a:rPr lang="en-US" b="1" dirty="0"/>
              <a:t> </a:t>
            </a:r>
            <a:r>
              <a:rPr lang="en-US" b="1" dirty="0" err="1"/>
              <a:t>předkládat</a:t>
            </a:r>
            <a:r>
              <a:rPr lang="en-US" b="1" dirty="0"/>
              <a:t> </a:t>
            </a:r>
            <a:r>
              <a:rPr lang="en-US" b="1" dirty="0" err="1"/>
              <a:t>potřebu</a:t>
            </a:r>
            <a:r>
              <a:rPr lang="en-US" b="1" dirty="0"/>
              <a:t> </a:t>
            </a:r>
            <a:r>
              <a:rPr lang="en-US" b="1" dirty="0" err="1"/>
              <a:t>posluš</a:t>
            </a:r>
            <a:r>
              <a:rPr lang="cs-CZ" b="1" dirty="0"/>
              <a:t>-</a:t>
            </a:r>
            <a:r>
              <a:rPr lang="en-US" b="1" dirty="0" err="1"/>
              <a:t>nosti</a:t>
            </a:r>
            <a:r>
              <a:rPr lang="en-US" b="1" dirty="0"/>
              <a:t>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zákona</a:t>
            </a:r>
            <a:r>
              <a:rPr lang="en-US" b="1" dirty="0"/>
              <a:t>. </a:t>
            </a:r>
            <a:r>
              <a:rPr lang="en-US" b="1" dirty="0" err="1"/>
              <a:t>Velké</a:t>
            </a:r>
            <a:r>
              <a:rPr lang="en-US" b="1" dirty="0"/>
              <a:t> </a:t>
            </a:r>
            <a:r>
              <a:rPr lang="en-US" b="1" dirty="0" err="1"/>
              <a:t>reformační</a:t>
            </a:r>
            <a:r>
              <a:rPr lang="en-US" b="1" dirty="0"/>
              <a:t> </a:t>
            </a:r>
            <a:r>
              <a:rPr lang="en-US" b="1" dirty="0" err="1"/>
              <a:t>hnutí</a:t>
            </a:r>
            <a:r>
              <a:rPr lang="en-US" b="1" dirty="0"/>
              <a:t> </a:t>
            </a:r>
            <a:r>
              <a:rPr lang="en-US" b="1" dirty="0" err="1"/>
              <a:t>musí</a:t>
            </a:r>
            <a:r>
              <a:rPr lang="en-US" b="1" dirty="0"/>
              <a:t> </a:t>
            </a:r>
            <a:r>
              <a:rPr lang="en-US" b="1" dirty="0" err="1"/>
              <a:t>začít</a:t>
            </a:r>
            <a:r>
              <a:rPr lang="en-US" b="1" dirty="0"/>
              <a:t> </a:t>
            </a:r>
            <a:r>
              <a:rPr lang="en-US" b="1" dirty="0" err="1"/>
              <a:t>doma</a:t>
            </a:r>
            <a:r>
              <a:rPr lang="es-ES" b="1" dirty="0"/>
              <a:t>. </a:t>
            </a:r>
            <a:r>
              <a:rPr lang="en-US" b="1" dirty="0" err="1">
                <a:solidFill>
                  <a:srgbClr val="C00000"/>
                </a:solidFill>
              </a:rPr>
              <a:t>Poslušnost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záko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>
                <a:solidFill>
                  <a:srgbClr val="C00000"/>
                </a:solidFill>
              </a:rPr>
              <a:t>nu je </a:t>
            </a:r>
            <a:r>
              <a:rPr lang="en-US" b="1" dirty="0" err="1">
                <a:solidFill>
                  <a:srgbClr val="C00000"/>
                </a:solidFill>
              </a:rPr>
              <a:t>velkým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podnětem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pracovitosti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hospodárnosti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pravdivosti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spravedli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vému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mezi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člověkem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člově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kem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Letter</a:t>
            </a:r>
            <a:r>
              <a:rPr lang="cs-CZ" b="1" dirty="0"/>
              <a:t> strana</a:t>
            </a:r>
            <a:r>
              <a:rPr lang="es-ES" b="1" dirty="0"/>
              <a:t> 74, 1900.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B4BAF9-B3B1-5EA0-0107-D19638702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200" y="250968"/>
            <a:ext cx="2880864" cy="11889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B3B129-BBA6-77E0-38F3-291D94EBD62F}"/>
              </a:ext>
            </a:extLst>
          </p:cNvPr>
          <p:cNvSpPr txBox="1"/>
          <p:nvPr/>
        </p:nvSpPr>
        <p:spPr>
          <a:xfrm>
            <a:off x="9429632" y="732009"/>
            <a:ext cx="2443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Vedení</a:t>
            </a:r>
            <a:r>
              <a:rPr lang="es-ES" sz="2000" b="1" dirty="0"/>
              <a:t> </a:t>
            </a:r>
            <a:r>
              <a:rPr lang="es-ES" sz="2000" b="1" dirty="0" err="1"/>
              <a:t>malých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 ke </a:t>
            </a:r>
            <a:r>
              <a:rPr lang="es-ES" sz="2000" b="1" dirty="0" err="1"/>
              <a:t>Kristu</a:t>
            </a:r>
            <a:endParaRPr lang="es-ES" sz="2000" b="1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F25869D8-35C4-4F6B-4C1A-E7221EFA7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17" y="250968"/>
            <a:ext cx="711324" cy="11889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F2160A-9E86-0100-F3FB-28964F5C766D}"/>
              </a:ext>
            </a:extLst>
          </p:cNvPr>
          <p:cNvSpPr txBox="1"/>
          <p:nvPr/>
        </p:nvSpPr>
        <p:spPr>
          <a:xfrm>
            <a:off x="197929" y="4466927"/>
            <a:ext cx="57812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Osobní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náboženství</a:t>
            </a:r>
            <a:r>
              <a:rPr lang="es-ES" b="1" dirty="0">
                <a:solidFill>
                  <a:srgbClr val="0070C0"/>
                </a:solidFill>
              </a:rPr>
              <a:t>: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věku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osmi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deseti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dva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nácti</a:t>
            </a:r>
            <a:r>
              <a:rPr lang="en-US" b="1" dirty="0">
                <a:solidFill>
                  <a:srgbClr val="C00000"/>
                </a:solidFill>
              </a:rPr>
              <a:t> let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dost </a:t>
            </a:r>
            <a:r>
              <a:rPr lang="en-US" b="1" dirty="0" err="1">
                <a:solidFill>
                  <a:srgbClr val="C00000"/>
                </a:solidFill>
              </a:rPr>
              <a:t>staré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to, aby se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dalo </a:t>
            </a:r>
            <a:r>
              <a:rPr lang="en-US" b="1" dirty="0" err="1">
                <a:solidFill>
                  <a:srgbClr val="C00000"/>
                </a:solidFill>
              </a:rPr>
              <a:t>promluvit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téma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osobního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náboženství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Neučte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s </a:t>
            </a:r>
            <a:r>
              <a:rPr lang="en-US" b="1" dirty="0" err="1"/>
              <a:t>odkazem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nějaké</a:t>
            </a:r>
            <a:r>
              <a:rPr lang="en-US" b="1" dirty="0"/>
              <a:t> </a:t>
            </a:r>
            <a:r>
              <a:rPr lang="en-US" b="1" dirty="0" err="1"/>
              <a:t>budoucí</a:t>
            </a:r>
            <a:r>
              <a:rPr lang="en-US" b="1" dirty="0"/>
              <a:t> </a:t>
            </a:r>
            <a:r>
              <a:rPr lang="en-US" b="1" dirty="0" err="1"/>
              <a:t>období</a:t>
            </a:r>
            <a:r>
              <a:rPr lang="en-US" b="1" dirty="0"/>
              <a:t>, </a:t>
            </a:r>
            <a:r>
              <a:rPr lang="en-US" b="1" dirty="0" err="1"/>
              <a:t>kdy</a:t>
            </a:r>
            <a:r>
              <a:rPr lang="en-US" b="1" dirty="0"/>
              <a:t> </a:t>
            </a:r>
            <a:r>
              <a:rPr lang="en-US" b="1" dirty="0" err="1"/>
              <a:t>budou</a:t>
            </a:r>
            <a:r>
              <a:rPr lang="en-US" b="1" dirty="0"/>
              <a:t> dost </a:t>
            </a:r>
            <a:r>
              <a:rPr lang="en-US" b="1" dirty="0" err="1"/>
              <a:t>staré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to, aby </a:t>
            </a:r>
            <a:r>
              <a:rPr lang="en-US" b="1" dirty="0" err="1"/>
              <a:t>činily</a:t>
            </a:r>
            <a:r>
              <a:rPr lang="en-US" b="1" dirty="0"/>
              <a:t> </a:t>
            </a:r>
            <a:r>
              <a:rPr lang="en-US" b="1" dirty="0" err="1"/>
              <a:t>pokání</a:t>
            </a:r>
            <a:r>
              <a:rPr lang="en-US" b="1" dirty="0"/>
              <a:t> a </a:t>
            </a:r>
            <a:r>
              <a:rPr lang="en-US" b="1" dirty="0" err="1"/>
              <a:t>věřily</a:t>
            </a:r>
            <a:r>
              <a:rPr lang="en-US" b="1" dirty="0"/>
              <a:t> </a:t>
            </a:r>
            <a:r>
              <a:rPr lang="en-US" b="1" dirty="0" err="1"/>
              <a:t>pravdě</a:t>
            </a:r>
            <a:r>
              <a:rPr lang="en-US" b="1" dirty="0"/>
              <a:t>. J</a:t>
            </a:r>
            <a:r>
              <a:rPr lang="cs-CZ" b="1" dirty="0" err="1"/>
              <a:t>sou</a:t>
            </a:r>
            <a:r>
              <a:rPr lang="en-US" b="1" dirty="0"/>
              <a:t>-li k </a:t>
            </a:r>
            <a:r>
              <a:rPr lang="en-US" b="1" dirty="0" err="1"/>
              <a:t>tomu</a:t>
            </a:r>
            <a:r>
              <a:rPr lang="en-US" b="1" dirty="0"/>
              <a:t> </a:t>
            </a:r>
            <a:r>
              <a:rPr lang="en-US" b="1" dirty="0" err="1"/>
              <a:t>řádně</a:t>
            </a:r>
            <a:r>
              <a:rPr lang="en-US" b="1" dirty="0"/>
              <a:t> </a:t>
            </a:r>
            <a:r>
              <a:rPr lang="en-US" b="1" dirty="0" err="1"/>
              <a:t>poučen</a:t>
            </a:r>
            <a:r>
              <a:rPr lang="en-US" b="1" dirty="0"/>
              <a:t>,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cs-CZ" b="1" dirty="0">
                <a:solidFill>
                  <a:srgbClr val="C00000"/>
                </a:solidFill>
              </a:rPr>
              <a:t> m</a:t>
            </a:r>
            <a:r>
              <a:rPr lang="en-US" b="1" dirty="0" err="1">
                <a:solidFill>
                  <a:srgbClr val="C00000"/>
                </a:solidFill>
              </a:rPr>
              <a:t>alé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správný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názor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svůj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stav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hříšníků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n-US" b="1" dirty="0">
                <a:solidFill>
                  <a:srgbClr val="C00000"/>
                </a:solidFill>
              </a:rPr>
              <a:t>a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cestu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spasení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skrze</a:t>
            </a:r>
            <a:r>
              <a:rPr lang="en-US" b="1" dirty="0">
                <a:solidFill>
                  <a:srgbClr val="C00000"/>
                </a:solidFill>
              </a:rPr>
              <a:t> Krista.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1</a:t>
            </a:r>
            <a:r>
              <a:rPr lang="cs-CZ" b="1" dirty="0"/>
              <a:t> strana </a:t>
            </a:r>
            <a:r>
              <a:rPr lang="es-ES" b="1" dirty="0"/>
              <a:t>400.</a:t>
            </a:r>
          </a:p>
        </p:txBody>
      </p:sp>
    </p:spTree>
    <p:extLst>
      <p:ext uri="{BB962C8B-B14F-4D97-AF65-F5344CB8AC3E}">
        <p14:creationId xmlns:p14="http://schemas.microsoft.com/office/powerpoint/2010/main" val="9090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B4BAF9-B3B1-5EA0-0107-D19638702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200" y="250968"/>
            <a:ext cx="2880864" cy="11889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B3B129-BBA6-77E0-38F3-291D94EBD62F}"/>
              </a:ext>
            </a:extLst>
          </p:cNvPr>
          <p:cNvSpPr txBox="1"/>
          <p:nvPr/>
        </p:nvSpPr>
        <p:spPr>
          <a:xfrm>
            <a:off x="9429632" y="732009"/>
            <a:ext cx="2443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Vedení</a:t>
            </a:r>
            <a:r>
              <a:rPr lang="es-ES" sz="2000" b="1" dirty="0"/>
              <a:t> </a:t>
            </a:r>
            <a:r>
              <a:rPr lang="es-ES" sz="2000" b="1" dirty="0" err="1"/>
              <a:t>malých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 ke </a:t>
            </a:r>
            <a:r>
              <a:rPr lang="es-ES" sz="2000" b="1" dirty="0" err="1"/>
              <a:t>Kristu</a:t>
            </a:r>
            <a:endParaRPr lang="es-ES" sz="2000" b="1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F25869D8-35C4-4F6B-4C1A-E7221EFA7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17" y="250968"/>
            <a:ext cx="711324" cy="11889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92AEA60-F210-C359-E09C-76815F1817BE}"/>
              </a:ext>
            </a:extLst>
          </p:cNvPr>
          <p:cNvSpPr txBox="1"/>
          <p:nvPr/>
        </p:nvSpPr>
        <p:spPr>
          <a:xfrm>
            <a:off x="217936" y="261109"/>
            <a:ext cx="55929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Aby byly posíleny pro budoucí zkoušky:</a:t>
            </a:r>
            <a:r>
              <a:rPr lang="es-ES" b="1" dirty="0"/>
              <a:t> </a:t>
            </a:r>
            <a:r>
              <a:rPr lang="en-US" b="1" dirty="0" err="1"/>
              <a:t>Věřící</a:t>
            </a:r>
            <a:r>
              <a:rPr lang="en-US" b="1" dirty="0"/>
              <a:t> </a:t>
            </a:r>
            <a:r>
              <a:rPr lang="en-US" b="1" dirty="0" err="1"/>
              <a:t>rodiče</a:t>
            </a:r>
            <a:r>
              <a:rPr lang="en-US" b="1" dirty="0"/>
              <a:t>, </a:t>
            </a:r>
            <a:r>
              <a:rPr lang="en-US" b="1" dirty="0" err="1"/>
              <a:t>vaše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muset</a:t>
            </a:r>
            <a:r>
              <a:rPr lang="en-US" b="1" dirty="0"/>
              <a:t> </a:t>
            </a:r>
            <a:r>
              <a:rPr lang="en-US" b="1" dirty="0" err="1"/>
              <a:t>bojovat</a:t>
            </a:r>
            <a:r>
              <a:rPr lang="en-US" b="1" dirty="0"/>
              <a:t> </a:t>
            </a:r>
            <a:r>
              <a:rPr lang="en-US" b="1" dirty="0" err="1"/>
              <a:t>rozhodující</a:t>
            </a:r>
            <a:r>
              <a:rPr lang="en-US" b="1" dirty="0"/>
              <a:t> </a:t>
            </a:r>
            <a:r>
              <a:rPr lang="en-US" b="1" dirty="0" err="1"/>
              <a:t>bitvy</a:t>
            </a:r>
            <a:r>
              <a:rPr lang="en-US" b="1" dirty="0"/>
              <a:t> pro </a:t>
            </a:r>
            <a:r>
              <a:rPr lang="en-US" b="1" dirty="0" err="1"/>
              <a:t>Pána</a:t>
            </a:r>
            <a:r>
              <a:rPr lang="en-US" b="1" dirty="0"/>
              <a:t> v den </a:t>
            </a:r>
            <a:r>
              <a:rPr lang="en-US" b="1" dirty="0" err="1"/>
              <a:t>konfliktu</a:t>
            </a:r>
            <a:r>
              <a:rPr lang="en-US" b="1" dirty="0"/>
              <a:t>; a </a:t>
            </a:r>
            <a:r>
              <a:rPr lang="en-US" b="1" dirty="0" err="1"/>
              <a:t>zatímco</a:t>
            </a:r>
            <a:r>
              <a:rPr lang="en-US" b="1" dirty="0"/>
              <a:t> </a:t>
            </a:r>
            <a:r>
              <a:rPr lang="en-US" b="1" dirty="0" err="1"/>
              <a:t>vyhrávají</a:t>
            </a:r>
            <a:r>
              <a:rPr lang="en-US" b="1" dirty="0"/>
              <a:t> </a:t>
            </a:r>
            <a:r>
              <a:rPr lang="en-US" b="1" dirty="0" err="1"/>
              <a:t>vítězství</a:t>
            </a:r>
            <a:r>
              <a:rPr lang="en-US" b="1" dirty="0"/>
              <a:t> pro </a:t>
            </a:r>
            <a:r>
              <a:rPr lang="en-US" b="1" dirty="0" err="1"/>
              <a:t>Knížete</a:t>
            </a:r>
            <a:r>
              <a:rPr lang="en-US" b="1" dirty="0"/>
              <a:t> </a:t>
            </a:r>
            <a:r>
              <a:rPr lang="en-US" b="1" dirty="0" err="1"/>
              <a:t>pokoje</a:t>
            </a:r>
            <a:r>
              <a:rPr lang="en-US" b="1" dirty="0"/>
              <a:t>, </a:t>
            </a:r>
            <a:r>
              <a:rPr lang="en-US" b="1" dirty="0" err="1"/>
              <a:t>mohou</a:t>
            </a:r>
            <a:r>
              <a:rPr lang="en-US" b="1" dirty="0"/>
              <a:t> </a:t>
            </a:r>
            <a:r>
              <a:rPr lang="en-US" b="1" dirty="0" err="1"/>
              <a:t>získávat</a:t>
            </a:r>
            <a:r>
              <a:rPr lang="en-US" b="1" dirty="0"/>
              <a:t> </a:t>
            </a:r>
            <a:r>
              <a:rPr lang="en-US" b="1" dirty="0" err="1"/>
              <a:t>triumfy</a:t>
            </a:r>
            <a:r>
              <a:rPr lang="en-US" b="1" dirty="0"/>
              <a:t> pro </a:t>
            </a:r>
            <a:r>
              <a:rPr lang="en-US" b="1" dirty="0" err="1"/>
              <a:t>sebe</a:t>
            </a:r>
            <a:r>
              <a:rPr lang="en-US" b="1" dirty="0"/>
              <a:t>. Ale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pokud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nebyli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vychováni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bázni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nemají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žádné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poznání</a:t>
            </a:r>
            <a:r>
              <a:rPr lang="en-US" b="1" dirty="0">
                <a:solidFill>
                  <a:srgbClr val="C00000"/>
                </a:solidFill>
              </a:rPr>
              <a:t> Krista, </a:t>
            </a:r>
            <a:r>
              <a:rPr lang="en-US" b="1" dirty="0" err="1">
                <a:solidFill>
                  <a:srgbClr val="C00000"/>
                </a:solidFill>
              </a:rPr>
              <a:t>žádné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spojení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nebem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nebudou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žádnou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morální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moc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poddají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pozemským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potentátům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23</a:t>
            </a:r>
            <a:r>
              <a:rPr lang="cs-CZ" b="1" dirty="0"/>
              <a:t>.dubna</a:t>
            </a:r>
            <a:r>
              <a:rPr lang="es-ES" b="1" dirty="0"/>
              <a:t> 1889.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C6F30D-E7E2-5799-6020-3A43D367DED3}"/>
              </a:ext>
            </a:extLst>
          </p:cNvPr>
          <p:cNvSpPr txBox="1"/>
          <p:nvPr/>
        </p:nvSpPr>
        <p:spPr>
          <a:xfrm>
            <a:off x="4108292" y="3601616"/>
            <a:ext cx="79761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Náboženství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vám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pomáhá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při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studiu</a:t>
            </a:r>
            <a:r>
              <a:rPr lang="es-ES" b="1" dirty="0">
                <a:solidFill>
                  <a:srgbClr val="0070C0"/>
                </a:solidFill>
              </a:rPr>
              <a:t> a </a:t>
            </a:r>
            <a:r>
              <a:rPr lang="es-ES" b="1" dirty="0" err="1">
                <a:solidFill>
                  <a:srgbClr val="0070C0"/>
                </a:solidFill>
              </a:rPr>
              <a:t>práci</a:t>
            </a:r>
            <a:r>
              <a:rPr lang="es-ES" b="1" dirty="0">
                <a:solidFill>
                  <a:srgbClr val="0070C0"/>
                </a:solidFill>
              </a:rPr>
              <a:t>: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Náboženství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pomáhá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lépe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studovat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konat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věrnější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práci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Dvanáctiletá</a:t>
            </a:r>
            <a:r>
              <a:rPr lang="en-US" b="1" dirty="0"/>
              <a:t> </a:t>
            </a:r>
            <a:r>
              <a:rPr lang="cs-CZ" b="1" dirty="0" err="1"/>
              <a:t>dív</a:t>
            </a:r>
            <a:r>
              <a:rPr lang="en-US" b="1" dirty="0"/>
              <a:t>ka </a:t>
            </a:r>
            <a:r>
              <a:rPr lang="en-US" b="1" dirty="0" err="1"/>
              <a:t>vyprávěla</a:t>
            </a:r>
            <a:r>
              <a:rPr lang="en-US" b="1" dirty="0"/>
              <a:t> </a:t>
            </a:r>
            <a:r>
              <a:rPr lang="en-US" b="1" dirty="0" err="1"/>
              <a:t>jednoduchým</a:t>
            </a:r>
            <a:r>
              <a:rPr lang="en-US" b="1" dirty="0"/>
              <a:t> </a:t>
            </a:r>
            <a:r>
              <a:rPr lang="en-US" b="1" dirty="0" err="1"/>
              <a:t>způ</a:t>
            </a:r>
            <a:r>
              <a:rPr lang="cs-CZ" b="1" dirty="0"/>
              <a:t>-</a:t>
            </a:r>
            <a:r>
              <a:rPr lang="en-US" b="1" dirty="0" err="1"/>
              <a:t>sobem</a:t>
            </a:r>
            <a:r>
              <a:rPr lang="en-US" b="1" dirty="0"/>
              <a:t> </a:t>
            </a:r>
            <a:r>
              <a:rPr lang="en-US" b="1" dirty="0" err="1"/>
              <a:t>důkaz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je </a:t>
            </a:r>
            <a:r>
              <a:rPr lang="en-US" b="1" dirty="0" err="1"/>
              <a:t>křesťanka</a:t>
            </a:r>
            <a:r>
              <a:rPr lang="en-US" b="1" dirty="0"/>
              <a:t>. "</a:t>
            </a:r>
            <a:r>
              <a:rPr lang="en-US" b="1" dirty="0" err="1"/>
              <a:t>Nerad</a:t>
            </a:r>
            <a:r>
              <a:rPr lang="cs-CZ" b="1" dirty="0"/>
              <a:t>a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s</a:t>
            </a:r>
            <a:r>
              <a:rPr lang="cs-CZ" b="1" dirty="0"/>
              <a:t>e učila</a:t>
            </a:r>
            <a:r>
              <a:rPr lang="en-US" b="1" dirty="0"/>
              <a:t>, </a:t>
            </a:r>
            <a:r>
              <a:rPr lang="cs-CZ" b="1" dirty="0"/>
              <a:t>raději jsem si </a:t>
            </a:r>
            <a:r>
              <a:rPr lang="en-US" b="1" dirty="0"/>
              <a:t> </a:t>
            </a:r>
            <a:r>
              <a:rPr lang="en-US" b="1" dirty="0" err="1"/>
              <a:t>hrál</a:t>
            </a:r>
            <a:r>
              <a:rPr lang="cs-CZ" b="1" dirty="0"/>
              <a:t>a</a:t>
            </a:r>
            <a:r>
              <a:rPr lang="en-US" b="1" dirty="0"/>
              <a:t>.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škole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zahálela</a:t>
            </a:r>
            <a:r>
              <a:rPr lang="en-US" b="1" dirty="0"/>
              <a:t> a </a:t>
            </a:r>
            <a:r>
              <a:rPr lang="en-US" b="1" dirty="0" err="1"/>
              <a:t>často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zmeškala</a:t>
            </a:r>
            <a:r>
              <a:rPr lang="en-US" b="1" dirty="0"/>
              <a:t> </a:t>
            </a:r>
            <a:r>
              <a:rPr lang="en-US" b="1" dirty="0" err="1"/>
              <a:t>vyučování</a:t>
            </a:r>
            <a:r>
              <a:rPr lang="en-US" b="1" dirty="0"/>
              <a:t>. </a:t>
            </a:r>
            <a:r>
              <a:rPr lang="en-US" b="1" dirty="0" err="1"/>
              <a:t>Nyní</a:t>
            </a:r>
            <a:r>
              <a:rPr lang="en-US" b="1" dirty="0"/>
              <a:t> se </a:t>
            </a:r>
            <a:r>
              <a:rPr lang="en-US" b="1" dirty="0" err="1"/>
              <a:t>dobře</a:t>
            </a:r>
            <a:r>
              <a:rPr lang="en-US" b="1" dirty="0"/>
              <a:t> </a:t>
            </a:r>
            <a:r>
              <a:rPr lang="en-US" b="1" dirty="0" err="1"/>
              <a:t>učím</a:t>
            </a:r>
            <a:r>
              <a:rPr lang="en-US" b="1" dirty="0"/>
              <a:t> </a:t>
            </a:r>
            <a:r>
              <a:rPr lang="en-US" b="1" dirty="0" err="1"/>
              <a:t>každ</a:t>
            </a:r>
            <a:r>
              <a:rPr lang="cs-CZ" b="1" dirty="0"/>
              <a:t>ý před-</a:t>
            </a:r>
            <a:r>
              <a:rPr lang="cs-CZ" b="1" dirty="0" err="1"/>
              <a:t>mět</a:t>
            </a:r>
            <a:r>
              <a:rPr lang="en-US" b="1" dirty="0"/>
              <a:t>, </a:t>
            </a:r>
            <a:r>
              <a:rPr lang="en-US" b="1" dirty="0" err="1"/>
              <a:t>abych</a:t>
            </a:r>
            <a:r>
              <a:rPr lang="en-US" b="1" dirty="0"/>
              <a:t> </a:t>
            </a:r>
            <a:r>
              <a:rPr lang="en-US" b="1" dirty="0" err="1"/>
              <a:t>potěšil</a:t>
            </a:r>
            <a:r>
              <a:rPr lang="en-US" b="1" dirty="0"/>
              <a:t> </a:t>
            </a:r>
            <a:r>
              <a:rPr lang="en-US" b="1" dirty="0" err="1"/>
              <a:t>Boha</a:t>
            </a:r>
            <a:r>
              <a:rPr lang="en-US" b="1" dirty="0"/>
              <a:t>. </a:t>
            </a:r>
            <a:r>
              <a:rPr lang="cs-CZ" b="1" dirty="0"/>
              <a:t>Dřív jsem v</a:t>
            </a:r>
            <a:r>
              <a:rPr lang="en-US" b="1" dirty="0"/>
              <a:t>e </a:t>
            </a:r>
            <a:r>
              <a:rPr lang="en-US" b="1" dirty="0" err="1"/>
              <a:t>škole</a:t>
            </a:r>
            <a:r>
              <a:rPr lang="cs-CZ" b="1" dirty="0"/>
              <a:t> byla</a:t>
            </a:r>
            <a:r>
              <a:rPr lang="en-US" b="1" dirty="0"/>
              <a:t> </a:t>
            </a:r>
            <a:r>
              <a:rPr lang="en-US" b="1" dirty="0" err="1"/>
              <a:t>zlomysln</a:t>
            </a:r>
            <a:r>
              <a:rPr lang="cs-CZ" b="1" dirty="0"/>
              <a:t>á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se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mě</a:t>
            </a:r>
            <a:r>
              <a:rPr lang="en-US" b="1" dirty="0"/>
              <a:t> </a:t>
            </a:r>
            <a:r>
              <a:rPr lang="en-US" b="1" dirty="0" err="1"/>
              <a:t>učitelé</a:t>
            </a:r>
            <a:r>
              <a:rPr lang="en-US" b="1" dirty="0"/>
              <a:t> </a:t>
            </a:r>
            <a:r>
              <a:rPr lang="en-US" b="1" dirty="0" err="1"/>
              <a:t>nedívali</a:t>
            </a:r>
            <a:r>
              <a:rPr lang="en-US" b="1" dirty="0"/>
              <a:t> a </a:t>
            </a:r>
            <a:r>
              <a:rPr lang="en-US" b="1" dirty="0" err="1"/>
              <a:t>dělal</a:t>
            </a:r>
            <a:r>
              <a:rPr lang="cs-CZ" b="1" dirty="0"/>
              <a:t>a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legraci</a:t>
            </a:r>
            <a:r>
              <a:rPr lang="en-US" b="1" dirty="0"/>
              <a:t>, aby se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mě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dívaly</a:t>
            </a:r>
            <a:r>
              <a:rPr lang="en-US" b="1" dirty="0"/>
              <a:t>. </a:t>
            </a:r>
            <a:r>
              <a:rPr lang="en-US" b="1" dirty="0" err="1"/>
              <a:t>Nyní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přeji</a:t>
            </a:r>
            <a:r>
              <a:rPr lang="en-US" b="1" dirty="0"/>
              <a:t> </a:t>
            </a:r>
            <a:r>
              <a:rPr lang="en-US" b="1" dirty="0" err="1"/>
              <a:t>potěšit</a:t>
            </a:r>
            <a:r>
              <a:rPr lang="en-US" b="1" dirty="0"/>
              <a:t> </a:t>
            </a:r>
            <a:r>
              <a:rPr lang="en-US" b="1" dirty="0" err="1"/>
              <a:t>Boha</a:t>
            </a:r>
            <a:r>
              <a:rPr lang="en-US" b="1" dirty="0"/>
              <a:t> 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se </a:t>
            </a:r>
            <a:r>
              <a:rPr lang="en-US" b="1" dirty="0" err="1"/>
              <a:t>budu</a:t>
            </a:r>
            <a:r>
              <a:rPr lang="en-US" b="1" dirty="0"/>
              <a:t> </a:t>
            </a:r>
            <a:r>
              <a:rPr lang="en-US" b="1" dirty="0" err="1"/>
              <a:t>chovat</a:t>
            </a:r>
            <a:r>
              <a:rPr lang="en-US" b="1" dirty="0"/>
              <a:t> </a:t>
            </a:r>
            <a:r>
              <a:rPr lang="en-US" b="1" dirty="0" err="1"/>
              <a:t>slušně</a:t>
            </a:r>
            <a:r>
              <a:rPr lang="en-US" b="1" dirty="0"/>
              <a:t> a </a:t>
            </a:r>
            <a:r>
              <a:rPr lang="en-US" b="1" dirty="0" err="1"/>
              <a:t>dodržovat</a:t>
            </a:r>
            <a:r>
              <a:rPr lang="en-US" b="1" dirty="0"/>
              <a:t> </a:t>
            </a:r>
            <a:r>
              <a:rPr lang="en-US" b="1" dirty="0" err="1"/>
              <a:t>školní</a:t>
            </a:r>
            <a:r>
              <a:rPr lang="en-US" b="1" dirty="0"/>
              <a:t> </a:t>
            </a:r>
            <a:r>
              <a:rPr lang="en-US" b="1" dirty="0" err="1"/>
              <a:t>zákony</a:t>
            </a:r>
            <a:r>
              <a:rPr lang="en-US" b="1" dirty="0"/>
              <a:t>. </a:t>
            </a:r>
            <a:r>
              <a:rPr lang="en-US" b="1" dirty="0" err="1"/>
              <a:t>Doma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byla</a:t>
            </a:r>
            <a:r>
              <a:rPr lang="en-US" b="1" dirty="0"/>
              <a:t> </a:t>
            </a:r>
            <a:r>
              <a:rPr lang="en-US" b="1" dirty="0" err="1"/>
              <a:t>sobecká</a:t>
            </a:r>
            <a:r>
              <a:rPr lang="en-US" b="1" dirty="0"/>
              <a:t>, ne</a:t>
            </a:r>
            <a:r>
              <a:rPr lang="cs-CZ" b="1" dirty="0"/>
              <a:t>-</a:t>
            </a:r>
            <a:r>
              <a:rPr lang="en-US" b="1" dirty="0" err="1"/>
              <a:t>rada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vyřizovala</a:t>
            </a:r>
            <a:r>
              <a:rPr lang="en-US" b="1" dirty="0"/>
              <a:t> </a:t>
            </a:r>
            <a:r>
              <a:rPr lang="en-US" b="1" dirty="0" err="1"/>
              <a:t>pochůzky</a:t>
            </a:r>
            <a:r>
              <a:rPr lang="en-US" b="1" dirty="0"/>
              <a:t> a </a:t>
            </a:r>
            <a:r>
              <a:rPr lang="en-US" b="1" dirty="0" err="1"/>
              <a:t>byla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mrzutá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mi </a:t>
            </a:r>
            <a:r>
              <a:rPr lang="en-US" b="1" dirty="0" err="1"/>
              <a:t>maminka</a:t>
            </a:r>
            <a:r>
              <a:rPr lang="en-US" b="1" dirty="0"/>
              <a:t> </a:t>
            </a:r>
            <a:r>
              <a:rPr lang="en-US" b="1" dirty="0" err="1"/>
              <a:t>volala</a:t>
            </a:r>
            <a:r>
              <a:rPr lang="en-US" b="1" dirty="0"/>
              <a:t> ze </a:t>
            </a:r>
            <a:r>
              <a:rPr lang="en-US" b="1" dirty="0" err="1"/>
              <a:t>hry</a:t>
            </a:r>
            <a:r>
              <a:rPr lang="en-US" b="1" dirty="0"/>
              <a:t>, </a:t>
            </a:r>
            <a:r>
              <a:rPr lang="en-US" b="1" dirty="0" err="1"/>
              <a:t>abych</a:t>
            </a:r>
            <a:r>
              <a:rPr lang="en-US" b="1" dirty="0"/>
              <a:t> </a:t>
            </a:r>
            <a:r>
              <a:rPr lang="en-US" b="1" dirty="0" err="1"/>
              <a:t>jí</a:t>
            </a:r>
            <a:r>
              <a:rPr lang="en-US" b="1" dirty="0"/>
              <a:t> </a:t>
            </a:r>
            <a:r>
              <a:rPr lang="en-US" b="1" dirty="0" err="1"/>
              <a:t>pomohla</a:t>
            </a:r>
            <a:r>
              <a:rPr lang="en-US" b="1" dirty="0"/>
              <a:t> v </a:t>
            </a:r>
            <a:r>
              <a:rPr lang="en-US" b="1" dirty="0" err="1"/>
              <a:t>práci</a:t>
            </a:r>
            <a:r>
              <a:rPr lang="en-US" b="1" dirty="0"/>
              <a:t>. </a:t>
            </a:r>
            <a:r>
              <a:rPr lang="en-US" b="1" dirty="0" err="1"/>
              <a:t>Teď</a:t>
            </a:r>
            <a:r>
              <a:rPr lang="en-US" b="1" dirty="0"/>
              <a:t> je pro </a:t>
            </a:r>
            <a:r>
              <a:rPr lang="en-US" b="1" dirty="0" err="1"/>
              <a:t>mě</a:t>
            </a:r>
            <a:r>
              <a:rPr lang="en-US" b="1" dirty="0"/>
              <a:t> </a:t>
            </a:r>
            <a:r>
              <a:rPr lang="en-US" b="1" dirty="0" err="1"/>
              <a:t>opravdovou</a:t>
            </a:r>
            <a:r>
              <a:rPr lang="en-US" b="1" dirty="0"/>
              <a:t> </a:t>
            </a:r>
            <a:r>
              <a:rPr lang="en-US" b="1" dirty="0" err="1"/>
              <a:t>radostí</a:t>
            </a:r>
            <a:r>
              <a:rPr lang="en-US" b="1" dirty="0"/>
              <a:t> </a:t>
            </a:r>
            <a:r>
              <a:rPr lang="en-US" b="1" dirty="0" err="1"/>
              <a:t>jakkoliv</a:t>
            </a:r>
            <a:r>
              <a:rPr lang="cs-CZ" b="1" dirty="0"/>
              <a:t> jí</a:t>
            </a:r>
            <a:r>
              <a:rPr lang="en-US" b="1" dirty="0"/>
              <a:t> </a:t>
            </a:r>
            <a:r>
              <a:rPr lang="en-US" b="1" dirty="0" err="1"/>
              <a:t>pomáhat</a:t>
            </a:r>
            <a:r>
              <a:rPr lang="en-US" b="1" dirty="0"/>
              <a:t> a </a:t>
            </a:r>
            <a:r>
              <a:rPr lang="en-US" b="1" dirty="0" err="1"/>
              <a:t>ukázat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ji </a:t>
            </a:r>
            <a:r>
              <a:rPr lang="en-US" b="1" dirty="0" err="1"/>
              <a:t>miluji</a:t>
            </a:r>
            <a:r>
              <a:rPr lang="en-US" b="1" dirty="0"/>
              <a:t>.</a:t>
            </a:r>
            <a:r>
              <a:rPr lang="cs-CZ" b="1" dirty="0"/>
              <a:t>“                                                                                                                     EGW: </a:t>
            </a:r>
            <a:r>
              <a:rPr lang="es-ES" b="1" dirty="0" err="1"/>
              <a:t>Counsels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Sabbath </a:t>
            </a:r>
            <a:r>
              <a:rPr lang="es-ES" b="1" dirty="0" err="1"/>
              <a:t>School</a:t>
            </a:r>
            <a:r>
              <a:rPr lang="es-ES" b="1" dirty="0"/>
              <a:t> </a:t>
            </a:r>
            <a:r>
              <a:rPr lang="es-ES" b="1" dirty="0" err="1"/>
              <a:t>Work</a:t>
            </a:r>
            <a:r>
              <a:rPr lang="cs-CZ" b="1" dirty="0"/>
              <a:t> strana</a:t>
            </a:r>
            <a:r>
              <a:rPr lang="es-ES" b="1" dirty="0"/>
              <a:t> 79.</a:t>
            </a:r>
          </a:p>
        </p:txBody>
      </p:sp>
      <p:pic>
        <p:nvPicPr>
          <p:cNvPr id="15" name="Imagen 14" descr="Niña sentada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63DFFF48-E971-C45F-98BC-BA179CD954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r="11748"/>
          <a:stretch/>
        </p:blipFill>
        <p:spPr>
          <a:xfrm>
            <a:off x="155275" y="3113290"/>
            <a:ext cx="3822504" cy="3493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Un atardecer en el mar&#10;&#10;Descripción generada automáticamente con confianza media">
            <a:extLst>
              <a:ext uri="{FF2B5EF4-FFF2-40B4-BE49-F238E27FC236}">
                <a16:creationId xmlns:a16="http://schemas.microsoft.com/office/drawing/2014/main" id="{4D0FCE7A-5B86-8620-96E1-4D15059BF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41" y="207975"/>
            <a:ext cx="2037257" cy="311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Imagen 20" descr="Imagen que contiene ropa, cama&#10;&#10;Descripción generada automáticamente">
            <a:extLst>
              <a:ext uri="{FF2B5EF4-FFF2-40B4-BE49-F238E27FC236}">
                <a16:creationId xmlns:a16="http://schemas.microsoft.com/office/drawing/2014/main" id="{39AC89D3-DB51-A3E0-E013-2D1FE7FA3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04" y="1581763"/>
            <a:ext cx="2648603" cy="1674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29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69FC627-DD33-0E4C-D4C9-8F4392B0FAFC}"/>
              </a:ext>
            </a:extLst>
          </p:cNvPr>
          <p:cNvSpPr txBox="1"/>
          <p:nvPr/>
        </p:nvSpPr>
        <p:spPr>
          <a:xfrm>
            <a:off x="-44136" y="1547681"/>
            <a:ext cx="30464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002060"/>
                </a:solidFill>
              </a:rPr>
              <a:t>“</a:t>
            </a:r>
            <a:r>
              <a:rPr lang="cs-CZ" sz="2200" b="1" dirty="0">
                <a:solidFill>
                  <a:srgbClr val="002060"/>
                </a:solidFill>
              </a:rPr>
              <a:t>Tato má slova si vložte do srdce a do své duše, přivažte si je jako znamení na ruku a ať jsou jako pásek na čele mezi vašima očima. Budete jim vyučovat  své syny a rozmlouvat   o nich, ať budeš sedět doma nebo půjdeš cestou, ať budeš uléhat nebo vstávat. Napíšeš je na veřeje svého domu a na své brány.</a:t>
            </a:r>
            <a:r>
              <a:rPr lang="es-ES" sz="2200" b="1" dirty="0">
                <a:solidFill>
                  <a:srgbClr val="002060"/>
                </a:solidFill>
              </a:rPr>
              <a:t>”</a:t>
            </a:r>
            <a:br>
              <a:rPr lang="es-ES" sz="2200" b="1" dirty="0">
                <a:solidFill>
                  <a:srgbClr val="002060"/>
                </a:solidFill>
              </a:rPr>
            </a:br>
            <a:r>
              <a:rPr lang="es-ES" sz="2200" b="1" dirty="0">
                <a:solidFill>
                  <a:srgbClr val="002060"/>
                </a:solidFill>
              </a:rPr>
              <a:t>(</a:t>
            </a:r>
            <a:r>
              <a:rPr lang="cs-CZ" sz="2200" b="1" dirty="0">
                <a:solidFill>
                  <a:srgbClr val="002060"/>
                </a:solidFill>
              </a:rPr>
              <a:t>5</a:t>
            </a:r>
            <a:r>
              <a:rPr lang="es-ES" sz="2200" b="1" dirty="0">
                <a:solidFill>
                  <a:srgbClr val="002060"/>
                </a:solidFill>
              </a:rPr>
              <a:t>.</a:t>
            </a:r>
            <a:r>
              <a:rPr lang="cs-CZ" sz="2200" b="1" dirty="0">
                <a:solidFill>
                  <a:srgbClr val="002060"/>
                </a:solidFill>
              </a:rPr>
              <a:t> Mojžíšova</a:t>
            </a:r>
            <a:r>
              <a:rPr lang="es-ES" sz="2200" b="1" dirty="0">
                <a:solidFill>
                  <a:srgbClr val="002060"/>
                </a:solidFill>
              </a:rPr>
              <a:t> 11</a:t>
            </a:r>
            <a:r>
              <a:rPr lang="cs-CZ" sz="2200" b="1" dirty="0">
                <a:solidFill>
                  <a:srgbClr val="002060"/>
                </a:solidFill>
              </a:rPr>
              <a:t>,</a:t>
            </a:r>
            <a:r>
              <a:rPr lang="es-ES" sz="2200" b="1" dirty="0">
                <a:solidFill>
                  <a:srgbClr val="002060"/>
                </a:solidFill>
              </a:rPr>
              <a:t>18-20)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1107C8-C5AB-9995-EB71-A79BAEB39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6"/>
          <a:stretch/>
        </p:blipFill>
        <p:spPr bwMode="auto">
          <a:xfrm>
            <a:off x="3256384" y="1622452"/>
            <a:ext cx="8696132" cy="5095875"/>
          </a:xfrm>
          <a:prstGeom prst="rect">
            <a:avLst/>
          </a:prstGeom>
          <a:ln w="38100" cap="sq" cmpd="thickThin">
            <a:solidFill>
              <a:srgbClr val="1980A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18F507-0C19-A1C9-AE6F-0D284C395BF6}"/>
              </a:ext>
            </a:extLst>
          </p:cNvPr>
          <p:cNvSpPr txBox="1"/>
          <p:nvPr/>
        </p:nvSpPr>
        <p:spPr>
          <a:xfrm>
            <a:off x="3155793" y="222044"/>
            <a:ext cx="9036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poslední</a:t>
            </a:r>
            <a:r>
              <a:rPr lang="es-ES" b="1" dirty="0"/>
              <a:t> </a:t>
            </a:r>
            <a:r>
              <a:rPr lang="es-ES" b="1" dirty="0" err="1"/>
              <a:t>části</a:t>
            </a:r>
            <a:r>
              <a:rPr lang="es-ES" b="1" dirty="0"/>
              <a:t> se </a:t>
            </a:r>
            <a:r>
              <a:rPr lang="es-ES" b="1" dirty="0" err="1"/>
              <a:t>dozvíme</a:t>
            </a:r>
            <a:r>
              <a:rPr lang="es-ES" b="1" dirty="0"/>
              <a:t> o </a:t>
            </a:r>
            <a:r>
              <a:rPr lang="es-ES" b="1" dirty="0" err="1"/>
              <a:t>neřestech</a:t>
            </a:r>
            <a:r>
              <a:rPr lang="es-ES" b="1" dirty="0"/>
              <a:t> a </a:t>
            </a:r>
            <a:r>
              <a:rPr lang="es-ES" b="1" dirty="0" err="1"/>
              <a:t>škodlivých</a:t>
            </a:r>
            <a:r>
              <a:rPr lang="es-ES" b="1" dirty="0"/>
              <a:t> </a:t>
            </a:r>
            <a:r>
              <a:rPr lang="es-ES" b="1" dirty="0" err="1"/>
              <a:t>praktikách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ovlivnit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a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pomoci</a:t>
            </a:r>
            <a:r>
              <a:rPr lang="es-ES" b="1" dirty="0"/>
              <a:t> </a:t>
            </a:r>
            <a:r>
              <a:rPr lang="es-ES" b="1" dirty="0" err="1"/>
              <a:t>změnit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a </a:t>
            </a:r>
            <a:r>
              <a:rPr lang="es-ES" b="1" dirty="0" err="1"/>
              <a:t>charakter</a:t>
            </a:r>
            <a:r>
              <a:rPr lang="es-ES" b="1" dirty="0"/>
              <a:t>. </a:t>
            </a:r>
            <a:r>
              <a:rPr lang="es-ES" b="1" dirty="0" err="1"/>
              <a:t>Uvidíme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domácí</a:t>
            </a:r>
            <a:r>
              <a:rPr lang="es-ES" b="1" dirty="0"/>
              <a:t> </a:t>
            </a:r>
            <a:r>
              <a:rPr lang="es-ES" b="1" dirty="0" err="1"/>
              <a:t>vzdělávání</a:t>
            </a:r>
            <a:r>
              <a:rPr lang="es-ES" b="1" dirty="0"/>
              <a:t> </a:t>
            </a:r>
            <a:r>
              <a:rPr lang="es-ES" b="1" dirty="0" err="1"/>
              <a:t>ovlivní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.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studovat</a:t>
            </a:r>
            <a:r>
              <a:rPr lang="es-ES" b="1" dirty="0"/>
              <a:t> </a:t>
            </a:r>
            <a:r>
              <a:rPr lang="es-ES" b="1" dirty="0" err="1"/>
              <a:t>důležitost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, </a:t>
            </a:r>
            <a:r>
              <a:rPr lang="es-ES" b="1" dirty="0" err="1"/>
              <a:t>modlitby</a:t>
            </a:r>
            <a:r>
              <a:rPr lang="es-ES" b="1" dirty="0"/>
              <a:t> a </a:t>
            </a:r>
            <a:r>
              <a:rPr lang="es-ES" b="1" dirty="0" err="1"/>
              <a:t>úcty</a:t>
            </a:r>
            <a:r>
              <a:rPr lang="es-ES" b="1" dirty="0"/>
              <a:t>.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poznáme</a:t>
            </a:r>
            <a:r>
              <a:rPr lang="es-ES" b="1" dirty="0"/>
              <a:t> </a:t>
            </a:r>
            <a:r>
              <a:rPr lang="es-ES" b="1" dirty="0" err="1"/>
              <a:t>důsledky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zanedbání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odměny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32672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DF1E516-E541-7D3C-7679-D80C13DFF682}"/>
              </a:ext>
            </a:extLst>
          </p:cNvPr>
          <p:cNvGrpSpPr/>
          <p:nvPr/>
        </p:nvGrpSpPr>
        <p:grpSpPr>
          <a:xfrm>
            <a:off x="8734425" y="141154"/>
            <a:ext cx="3301731" cy="1200329"/>
            <a:chOff x="8734425" y="141154"/>
            <a:chExt cx="3301731" cy="120032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6CC4934-FC31-B0C5-C89D-147589548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5388" y="141154"/>
              <a:ext cx="2800768" cy="120032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n 6" descr="Forma&#10;&#10;Descripción generada automáticamente">
              <a:extLst>
                <a:ext uri="{FF2B5EF4-FFF2-40B4-BE49-F238E27FC236}">
                  <a16:creationId xmlns:a16="http://schemas.microsoft.com/office/drawing/2014/main" id="{C19A5AAF-2A5E-C31F-E7E8-32FB620F6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425" y="150679"/>
              <a:ext cx="733979" cy="116254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02BDD1-14F8-5A26-CEB6-489D040C5AFD}"/>
              </a:ext>
            </a:extLst>
          </p:cNvPr>
          <p:cNvSpPr txBox="1"/>
          <p:nvPr/>
        </p:nvSpPr>
        <p:spPr>
          <a:xfrm>
            <a:off x="209477" y="530584"/>
            <a:ext cx="813705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/>
              <a:t>O </a:t>
            </a:r>
            <a:r>
              <a:rPr lang="es-ES" b="1" dirty="0" err="1"/>
              <a:t>Ježíši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 a </a:t>
            </a:r>
            <a:r>
              <a:rPr lang="es-ES" b="1" dirty="0" err="1"/>
              <a:t>službě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pl-PL" b="1" dirty="0"/>
              <a:t>Že poznání Boha je věčný život.</a:t>
            </a:r>
            <a:endParaRPr lang="es-ES" b="1" dirty="0"/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pl-PL" b="1" dirty="0"/>
              <a:t>Denně prosit o odpuštění za chyby, kterých se dopustili, a jak jim Ježíš odpustí.</a:t>
            </a:r>
            <a:endParaRPr lang="es-ES" b="1" dirty="0"/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cs-CZ" b="1" dirty="0"/>
              <a:t>Základy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a </a:t>
            </a:r>
            <a:r>
              <a:rPr lang="es-ES" b="1" dirty="0" err="1"/>
              <a:t>důvody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adventisty</a:t>
            </a:r>
            <a:r>
              <a:rPr lang="es-ES" b="1" dirty="0"/>
              <a:t> </a:t>
            </a:r>
            <a:r>
              <a:rPr lang="es-ES" b="1" dirty="0" err="1"/>
              <a:t>sedmého</a:t>
            </a:r>
            <a:r>
              <a:rPr lang="es-ES" b="1" dirty="0"/>
              <a:t> </a:t>
            </a:r>
            <a:r>
              <a:rPr lang="es-ES" b="1" dirty="0" err="1"/>
              <a:t>dne</a:t>
            </a:r>
            <a:r>
              <a:rPr lang="es-ES" b="1" dirty="0"/>
              <a:t>. </a:t>
            </a: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povoláni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zvláštním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, </a:t>
            </a:r>
            <a:r>
              <a:rPr lang="es-ES" b="1" dirty="0" err="1"/>
              <a:t>svatým</a:t>
            </a:r>
            <a:r>
              <a:rPr lang="es-ES" b="1" dirty="0"/>
              <a:t> </a:t>
            </a:r>
            <a:r>
              <a:rPr lang="es-ES" b="1" dirty="0" err="1"/>
              <a:t>národem</a:t>
            </a:r>
            <a:r>
              <a:rPr lang="es-ES" b="1" dirty="0"/>
              <a:t>, </a:t>
            </a:r>
            <a:r>
              <a:rPr lang="es-ES" b="1" dirty="0" err="1"/>
              <a:t>odděleným</a:t>
            </a:r>
            <a:r>
              <a:rPr lang="es-ES" b="1" dirty="0"/>
              <a:t> a </a:t>
            </a:r>
            <a:r>
              <a:rPr lang="es-ES" b="1" dirty="0" err="1"/>
              <a:t>odlišným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ostatních</a:t>
            </a:r>
            <a:r>
              <a:rPr lang="es-ES" b="1" dirty="0"/>
              <a:t> </a:t>
            </a:r>
            <a:r>
              <a:rPr lang="es-ES" b="1" dirty="0" err="1"/>
              <a:t>národů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tváři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vyučované</a:t>
            </a:r>
            <a:r>
              <a:rPr lang="es-ES" b="1" dirty="0"/>
              <a:t> </a:t>
            </a:r>
            <a:r>
              <a:rPr lang="es-ES" b="1" dirty="0" err="1"/>
              <a:t>krátce</a:t>
            </a:r>
            <a:r>
              <a:rPr lang="es-ES" b="1" dirty="0"/>
              <a:t>, ale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opakované</a:t>
            </a:r>
            <a:r>
              <a:rPr lang="es-ES" b="1" dirty="0"/>
              <a:t>, a </a:t>
            </a:r>
            <a:r>
              <a:rPr lang="es-ES" b="1" dirty="0" err="1"/>
              <a:t>ne</a:t>
            </a:r>
            <a:r>
              <a:rPr lang="es-ES" b="1" dirty="0"/>
              <a:t> s </a:t>
            </a:r>
            <a:r>
              <a:rPr lang="es-ES" b="1" dirty="0" err="1"/>
              <a:t>dlouhými</a:t>
            </a:r>
            <a:r>
              <a:rPr lang="es-ES" b="1" dirty="0"/>
              <a:t> </a:t>
            </a:r>
            <a:r>
              <a:rPr lang="es-ES" b="1" dirty="0" err="1"/>
              <a:t>proslovy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unaví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 err="1"/>
              <a:t>Cest</a:t>
            </a:r>
            <a:r>
              <a:rPr lang="cs-CZ" b="1" dirty="0"/>
              <a:t>ě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, </a:t>
            </a:r>
            <a:r>
              <a:rPr lang="es-ES" b="1" dirty="0" err="1"/>
              <a:t>zvláště</a:t>
            </a:r>
            <a:r>
              <a:rPr lang="es-ES" b="1" dirty="0"/>
              <a:t> v </a:t>
            </a:r>
            <a:r>
              <a:rPr lang="es-ES" b="1" dirty="0" err="1"/>
              <a:t>časných</a:t>
            </a:r>
            <a:r>
              <a:rPr lang="es-ES" b="1" dirty="0"/>
              <a:t> </a:t>
            </a:r>
            <a:r>
              <a:rPr lang="es-ES" b="1" dirty="0" err="1"/>
              <a:t>nočních</a:t>
            </a:r>
            <a:r>
              <a:rPr lang="es-ES" b="1" dirty="0"/>
              <a:t> </a:t>
            </a:r>
            <a:r>
              <a:rPr lang="es-ES" b="1" dirty="0" err="1"/>
              <a:t>hodinách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cs-CZ" b="1" dirty="0"/>
              <a:t>Zaslíbením</a:t>
            </a:r>
            <a:r>
              <a:rPr lang="es-ES" b="1" dirty="0"/>
              <a:t> </a:t>
            </a:r>
            <a:r>
              <a:rPr lang="es-ES" b="1" dirty="0" err="1"/>
              <a:t>velkého</a:t>
            </a:r>
            <a:r>
              <a:rPr lang="es-ES" b="1" dirty="0"/>
              <a:t> </a:t>
            </a:r>
            <a:r>
              <a:rPr lang="es-ES" b="1" dirty="0" err="1"/>
              <a:t>Učitele</a:t>
            </a:r>
            <a:r>
              <a:rPr lang="es-ES" b="1" dirty="0"/>
              <a:t>. </a:t>
            </a:r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svatý</a:t>
            </a:r>
            <a:r>
              <a:rPr lang="es-ES" b="1" dirty="0"/>
              <a:t> </a:t>
            </a:r>
            <a:r>
              <a:rPr lang="es-ES" b="1" dirty="0" err="1"/>
              <a:t>povede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objeví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poklady</a:t>
            </a:r>
            <a:r>
              <a:rPr lang="es-ES" b="1" dirty="0"/>
              <a:t> a </a:t>
            </a:r>
            <a:r>
              <a:rPr lang="es-ES" b="1" dirty="0" err="1"/>
              <a:t>krásy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/>
              <a:t>Co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 </a:t>
            </a:r>
            <a:r>
              <a:rPr lang="es-ES" b="1" dirty="0" err="1"/>
              <a:t>dítětem</a:t>
            </a:r>
            <a:r>
              <a:rPr lang="es-ES" b="1" dirty="0"/>
              <a:t> a </a:t>
            </a:r>
            <a:r>
              <a:rPr lang="es-ES" b="1" dirty="0" err="1"/>
              <a:t>odevzdat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 v </a:t>
            </a:r>
            <a:r>
              <a:rPr lang="es-ES" b="1" dirty="0" err="1"/>
              <a:t>poslušnosti</a:t>
            </a:r>
            <a:r>
              <a:rPr lang="es-ES" b="1" dirty="0"/>
              <a:t> </a:t>
            </a:r>
            <a:r>
              <a:rPr lang="es-ES" b="1" dirty="0" err="1"/>
              <a:t>Jemu</a:t>
            </a:r>
            <a:r>
              <a:rPr lang="es-ES" b="1" dirty="0"/>
              <a:t>.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 z </a:t>
            </a:r>
            <a:r>
              <a:rPr lang="es-ES" b="1" dirty="0" err="1"/>
              <a:t>domácích</a:t>
            </a:r>
            <a:r>
              <a:rPr lang="es-ES" b="1" dirty="0"/>
              <a:t> </a:t>
            </a:r>
            <a:r>
              <a:rPr lang="es-ES" b="1" dirty="0" err="1"/>
              <a:t>prací</a:t>
            </a:r>
            <a:r>
              <a:rPr lang="es-ES" b="1" dirty="0"/>
              <a:t>. </a:t>
            </a:r>
            <a:r>
              <a:rPr lang="es-ES" b="1" dirty="0" err="1"/>
              <a:t>Například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zametáte</a:t>
            </a:r>
            <a:r>
              <a:rPr lang="es-ES" b="1" dirty="0"/>
              <a:t> </a:t>
            </a:r>
            <a:r>
              <a:rPr lang="es-ES" b="1" dirty="0" err="1"/>
              <a:t>místnost</a:t>
            </a:r>
            <a:r>
              <a:rPr lang="es-ES" b="1" dirty="0"/>
              <a:t>, </a:t>
            </a:r>
            <a:r>
              <a:rPr lang="cs-CZ" b="1" dirty="0"/>
              <a:t>                     </a:t>
            </a:r>
            <a:r>
              <a:rPr lang="es-ES" b="1" dirty="0"/>
              <a:t>se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očišťuje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</a:t>
            </a:r>
            <a:endParaRPr lang="es-ES" sz="1800" b="1" i="0" u="none" strike="noStrike" baseline="0" dirty="0">
              <a:latin typeface="NimbusRomNo9L-Regu"/>
            </a:endParaRP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 err="1">
                <a:latin typeface="NimbusRomNo9L-Regu"/>
              </a:rPr>
              <a:t>Že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jsou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dětmi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Božími</a:t>
            </a:r>
            <a:r>
              <a:rPr lang="es-ES" b="1" dirty="0">
                <a:latin typeface="NimbusRomNo9L-Regu"/>
              </a:rPr>
              <a:t>, </a:t>
            </a:r>
            <a:r>
              <a:rPr lang="cs-CZ" b="1" dirty="0">
                <a:latin typeface="NimbusRomNo9L-Regu"/>
              </a:rPr>
              <a:t>i když dosud nebyli</a:t>
            </a:r>
            <a:r>
              <a:rPr lang="es-ES" b="1" dirty="0">
                <a:latin typeface="NimbusRomNo9L-Regu"/>
              </a:rPr>
              <a:t> </a:t>
            </a:r>
            <a:r>
              <a:rPr lang="es-ES" b="1" dirty="0" err="1">
                <a:latin typeface="NimbusRomNo9L-Regu"/>
              </a:rPr>
              <a:t>pokřtěni</a:t>
            </a:r>
            <a:r>
              <a:rPr lang="es-ES" b="1" dirty="0">
                <a:latin typeface="NimbusRomNo9L-Regu"/>
              </a:rPr>
              <a:t>. </a:t>
            </a:r>
            <a:endParaRPr lang="es-ES" sz="1800" b="1" i="0" u="none" strike="noStrike" baseline="0" dirty="0">
              <a:latin typeface="NimbusRomNo9L-Regu"/>
            </a:endParaRPr>
          </a:p>
          <a:p>
            <a:pPr marL="342900" indent="-342900">
              <a:spcBef>
                <a:spcPts val="600"/>
              </a:spcBef>
              <a:buClr>
                <a:srgbClr val="EF207B"/>
              </a:buClr>
              <a:buFont typeface="+mj-lt"/>
              <a:buAutoNum type="arabicPeriod"/>
            </a:pP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jdou</a:t>
            </a:r>
            <a:r>
              <a:rPr lang="es-ES" b="1" dirty="0"/>
              <a:t> do </a:t>
            </a:r>
            <a:r>
              <a:rPr lang="cs-CZ" b="1" dirty="0"/>
              <a:t>sboru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představili</a:t>
            </a:r>
            <a:r>
              <a:rPr lang="es-ES" b="1" dirty="0"/>
              <a:t> v </a:t>
            </a:r>
            <a:r>
              <a:rPr lang="es-ES" b="1" dirty="0" err="1"/>
              <a:t>pěkných</a:t>
            </a:r>
            <a:r>
              <a:rPr lang="es-ES" b="1" dirty="0"/>
              <a:t> </a:t>
            </a:r>
            <a:r>
              <a:rPr lang="es-ES" b="1" dirty="0" err="1"/>
              <a:t>šatech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předstoupily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</a:t>
            </a:r>
            <a:r>
              <a:rPr lang="cs-CZ" b="1" dirty="0"/>
              <a:t>a</a:t>
            </a:r>
            <a:r>
              <a:rPr lang="es-ES" b="1" dirty="0"/>
              <a:t> s </a:t>
            </a:r>
            <a:r>
              <a:rPr lang="es-ES" b="1" dirty="0" err="1"/>
              <a:t>čistýma</a:t>
            </a:r>
            <a:r>
              <a:rPr lang="es-ES" b="1" dirty="0"/>
              <a:t> </a:t>
            </a:r>
            <a:r>
              <a:rPr lang="es-ES" b="1" dirty="0" err="1"/>
              <a:t>rukama</a:t>
            </a:r>
            <a:r>
              <a:rPr lang="es-ES" b="1" dirty="0"/>
              <a:t> a </a:t>
            </a:r>
            <a:r>
              <a:rPr lang="es-ES" b="1" dirty="0" err="1"/>
              <a:t>čistým</a:t>
            </a:r>
            <a:r>
              <a:rPr lang="es-ES" b="1" dirty="0"/>
              <a:t> </a:t>
            </a:r>
            <a:r>
              <a:rPr lang="es-ES" b="1" dirty="0" err="1"/>
              <a:t>srdcem</a:t>
            </a:r>
            <a:r>
              <a:rPr lang="es-ES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80BDCA-43D7-2E6C-5D14-0E0D57B8D1C2}"/>
              </a:ext>
            </a:extLst>
          </p:cNvPr>
          <p:cNvSpPr txBox="1"/>
          <p:nvPr/>
        </p:nvSpPr>
        <p:spPr>
          <a:xfrm>
            <a:off x="317171" y="161252"/>
            <a:ext cx="79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462A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ČEMU MÁME UČIT SVÉ DĚTI, ABY SE STALY ČLENY CÍRKVE?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CB3AE59-3D44-863B-0164-079746AA424A}"/>
              </a:ext>
            </a:extLst>
          </p:cNvPr>
          <p:cNvSpPr txBox="1"/>
          <p:nvPr/>
        </p:nvSpPr>
        <p:spPr>
          <a:xfrm>
            <a:off x="9369696" y="556712"/>
            <a:ext cx="2666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 err="1"/>
              <a:t>Příprava</a:t>
            </a:r>
            <a:r>
              <a:rPr lang="pt-BR" sz="2000" b="1" dirty="0"/>
              <a:t> na </a:t>
            </a:r>
            <a:r>
              <a:rPr lang="pt-BR" sz="2000" b="1" dirty="0" err="1"/>
              <a:t>členství</a:t>
            </a:r>
            <a:r>
              <a:rPr lang="pt-BR" sz="2000" b="1" dirty="0"/>
              <a:t> </a:t>
            </a:r>
            <a:r>
              <a:rPr lang="cs-CZ" sz="2000" b="1" dirty="0"/>
              <a:t>     </a:t>
            </a:r>
            <a:r>
              <a:rPr lang="pt-BR" sz="2000" b="1" dirty="0"/>
              <a:t>v </a:t>
            </a:r>
            <a:r>
              <a:rPr lang="cs-CZ" sz="2000" b="1" dirty="0"/>
              <a:t>c</a:t>
            </a:r>
            <a:r>
              <a:rPr lang="pt-BR" sz="2000" b="1" dirty="0" err="1"/>
              <a:t>írkvi</a:t>
            </a:r>
            <a:endParaRPr lang="es-ES" sz="2000" b="1" dirty="0"/>
          </a:p>
        </p:txBody>
      </p:sp>
      <p:pic>
        <p:nvPicPr>
          <p:cNvPr id="6" name="Imagen 5" descr="Un grupo de personas con traje formal&#10;&#10;Descripción generada automáticamente">
            <a:extLst>
              <a:ext uri="{FF2B5EF4-FFF2-40B4-BE49-F238E27FC236}">
                <a16:creationId xmlns:a16="http://schemas.microsoft.com/office/drawing/2014/main" id="{BA481062-2012-A80B-501C-404E2BF6F8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3088" r="4002" b="3984"/>
          <a:stretch/>
        </p:blipFill>
        <p:spPr>
          <a:xfrm>
            <a:off x="8467776" y="1681931"/>
            <a:ext cx="3568380" cy="4536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D1E79"/>
            </a:solidFill>
            <a:miter lim="800000"/>
          </a:ln>
          <a:effectLst>
            <a:reflection blurRad="6350" stA="50000" endA="300" endPos="14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71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1A5C6B-56A1-7CBE-3E3E-9A2832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r="4325"/>
          <a:stretch/>
        </p:blipFill>
        <p:spPr>
          <a:xfrm>
            <a:off x="205274" y="625059"/>
            <a:ext cx="4534678" cy="56078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0B1ED0-7E10-6E89-2D4B-E6FF88E8BDBC}"/>
              </a:ext>
            </a:extLst>
          </p:cNvPr>
          <p:cNvSpPr txBox="1"/>
          <p:nvPr/>
        </p:nvSpPr>
        <p:spPr>
          <a:xfrm>
            <a:off x="5241163" y="1138327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Udržování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náboženské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zkušenosti</a:t>
            </a:r>
            <a:endParaRPr kumimoji="0" lang="es-ES" sz="6000" b="1" i="0" u="none" strike="noStrike" kern="1200" cap="none" spc="0" normalizeH="0" baseline="0" noProof="0" dirty="0">
              <a:ln w="6600">
                <a:solidFill>
                  <a:srgbClr val="E13B44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85185E-6 L 1.666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F53BC34-E899-5EE9-03E8-F818C1A97557}"/>
              </a:ext>
            </a:extLst>
          </p:cNvPr>
          <p:cNvGrpSpPr/>
          <p:nvPr/>
        </p:nvGrpSpPr>
        <p:grpSpPr>
          <a:xfrm>
            <a:off x="9811372" y="162508"/>
            <a:ext cx="2665455" cy="1019940"/>
            <a:chOff x="9811372" y="162508"/>
            <a:chExt cx="2665455" cy="101994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CC46ABA-F6FA-0BAE-8680-6AF48DBA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1372" y="162508"/>
              <a:ext cx="2229100" cy="10199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3993675-0498-5A2C-B491-EA8778A5EB66}"/>
                </a:ext>
              </a:extLst>
            </p:cNvPr>
            <p:cNvSpPr txBox="1"/>
            <p:nvPr/>
          </p:nvSpPr>
          <p:spPr>
            <a:xfrm>
              <a:off x="10377733" y="487812"/>
              <a:ext cx="2099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Bible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doma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15AE2E6-DB7E-E8C7-0621-EB1D85D15B4F}"/>
              </a:ext>
            </a:extLst>
          </p:cNvPr>
          <p:cNvSpPr txBox="1"/>
          <p:nvPr/>
        </p:nvSpPr>
        <p:spPr>
          <a:xfrm>
            <a:off x="326663" y="19073"/>
            <a:ext cx="826253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Bible je </a:t>
            </a:r>
            <a:r>
              <a:rPr lang="en-US" b="1" dirty="0" err="1">
                <a:solidFill>
                  <a:srgbClr val="0070C0"/>
                </a:solidFill>
              </a:rPr>
              <a:t>všestranná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kniha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cs-CZ" b="1" dirty="0"/>
              <a:t>Díky šíři témat a stylů může Bible zaujmout každou mysl     a zapůsobit na každé srdce. Na jejích stránkách jsou zaznamenány nejstarší </a:t>
            </a:r>
            <a:r>
              <a:rPr lang="cs-CZ" b="1" dirty="0">
                <a:solidFill>
                  <a:srgbClr val="C00000"/>
                </a:solidFill>
              </a:rPr>
              <a:t>dějiny</a:t>
            </a:r>
            <a:r>
              <a:rPr lang="cs-CZ" b="1" dirty="0"/>
              <a:t>, pravdivé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ž</a:t>
            </a:r>
            <a:r>
              <a:rPr lang="es-ES" b="1" dirty="0">
                <a:solidFill>
                  <a:srgbClr val="C00000"/>
                </a:solidFill>
              </a:rPr>
              <a:t>i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s-ES" b="1" dirty="0">
                <a:solidFill>
                  <a:srgbClr val="C00000"/>
                </a:solidFill>
              </a:rPr>
              <a:t>o</a:t>
            </a:r>
            <a:r>
              <a:rPr lang="cs-CZ" b="1" dirty="0" err="1">
                <a:solidFill>
                  <a:srgbClr val="C00000"/>
                </a:solidFill>
              </a:rPr>
              <a:t>topis</a:t>
            </a:r>
            <a:r>
              <a:rPr lang="es-ES" b="1" dirty="0">
                <a:solidFill>
                  <a:srgbClr val="C00000"/>
                </a:solidFill>
              </a:rPr>
              <a:t>y</a:t>
            </a:r>
            <a:r>
              <a:rPr lang="cs-CZ" b="1" dirty="0">
                <a:solidFill>
                  <a:srgbClr val="C00000"/>
                </a:solidFill>
              </a:rPr>
              <a:t>, zásady</a:t>
            </a:r>
            <a:r>
              <a:rPr lang="cs-CZ" b="1" dirty="0"/>
              <a:t>, kterým se lidská moudrost nikdy nevyrovná. řízení státu i pravidla vedení domácnosti</a:t>
            </a:r>
            <a:r>
              <a:rPr lang="en-US" b="1" dirty="0"/>
              <a:t>—</a:t>
            </a:r>
            <a:r>
              <a:rPr lang="cs-CZ" b="1" dirty="0"/>
              <a:t>zásady, kterým se lidská moudrost nikdy nevyrovná. Bible obsahuje nejhlubší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f</a:t>
            </a:r>
            <a:r>
              <a:rPr lang="es-ES" b="1" dirty="0" err="1">
                <a:solidFill>
                  <a:srgbClr val="C00000"/>
                </a:solidFill>
              </a:rPr>
              <a:t>ilo</a:t>
            </a:r>
            <a:r>
              <a:rPr lang="cs-CZ" b="1" dirty="0">
                <a:solidFill>
                  <a:srgbClr val="C00000"/>
                </a:solidFill>
              </a:rPr>
              <a:t>z</a:t>
            </a:r>
            <a:r>
              <a:rPr lang="es-ES" b="1" dirty="0">
                <a:solidFill>
                  <a:srgbClr val="C00000"/>
                </a:solidFill>
              </a:rPr>
              <a:t>o</a:t>
            </a:r>
            <a:r>
              <a:rPr lang="cs-CZ" b="1" dirty="0" err="1">
                <a:solidFill>
                  <a:srgbClr val="C00000"/>
                </a:solidFill>
              </a:rPr>
              <a:t>fii</a:t>
            </a:r>
            <a:r>
              <a:rPr lang="es-ES" b="1" dirty="0"/>
              <a:t> </a:t>
            </a:r>
            <a:r>
              <a:rPr lang="cs-CZ" b="1" dirty="0"/>
              <a:t>i krásnou a povznášející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poe</a:t>
            </a:r>
            <a:r>
              <a:rPr lang="cs-CZ" b="1" dirty="0" err="1">
                <a:solidFill>
                  <a:srgbClr val="C00000"/>
                </a:solidFill>
              </a:rPr>
              <a:t>zii</a:t>
            </a:r>
            <a:r>
              <a:rPr lang="cs-CZ" b="1" dirty="0"/>
              <a:t>. Biblické spisy tak převyšují svou hodnotou všechna literární díla všech spisovatelů</a:t>
            </a:r>
            <a:r>
              <a:rPr lang="es-ES" b="1" dirty="0"/>
              <a:t>… </a:t>
            </a:r>
            <a:r>
              <a:rPr lang="cs-CZ" b="1" dirty="0"/>
              <a:t>Vnímáme-li kaž-</a:t>
            </a:r>
            <a:r>
              <a:rPr lang="cs-CZ" b="1" dirty="0" err="1"/>
              <a:t>dou</a:t>
            </a:r>
            <a:r>
              <a:rPr lang="cs-CZ" b="1" dirty="0"/>
              <a:t> část Písma v souvislosti s ústředním námětem celé Bible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dostává najednou nový a hlubší význam.</a:t>
            </a:r>
            <a:r>
              <a:rPr lang="es-ES" b="1" dirty="0"/>
              <a:t> </a:t>
            </a:r>
            <a:r>
              <a:rPr lang="en-US" b="1" dirty="0"/>
              <a:t>I</a:t>
            </a:r>
            <a:r>
              <a:rPr lang="cs-CZ" b="1" dirty="0"/>
              <a:t> v těch nejjednodušeji podaných pravdách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jsou obsaženy principy, které se týkají nebes a zahrnují věčnost</a:t>
            </a:r>
            <a:r>
              <a:rPr lang="es-ES" b="1" dirty="0"/>
              <a:t>.—</a:t>
            </a:r>
            <a:r>
              <a:rPr lang="cs-CZ" b="1" dirty="0"/>
              <a:t>EGW: Výchova strana 7</a:t>
            </a:r>
            <a:r>
              <a:rPr lang="es-ES" b="1" dirty="0"/>
              <a:t>5.</a:t>
            </a:r>
          </a:p>
          <a:p>
            <a:pPr>
              <a:spcBef>
                <a:spcPts val="600"/>
              </a:spcBef>
            </a:pPr>
            <a:r>
              <a:rPr lang="cs-CZ" b="1" dirty="0">
                <a:solidFill>
                  <a:srgbClr val="0070C0"/>
                </a:solidFill>
              </a:rPr>
              <a:t>Požehnání z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čtení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Naše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duchovní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síla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zvětšuje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Rosteme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milosti</a:t>
            </a:r>
            <a:r>
              <a:rPr lang="en-US" b="1" dirty="0">
                <a:solidFill>
                  <a:srgbClr val="C00000"/>
                </a:solidFill>
              </a:rPr>
              <a:t> a v </a:t>
            </a:r>
            <a:r>
              <a:rPr lang="en-US" b="1" dirty="0" err="1">
                <a:solidFill>
                  <a:srgbClr val="C00000"/>
                </a:solidFill>
              </a:rPr>
              <a:t>poznání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pravdy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Návyky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sebeovládání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tvořeny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posilovány</a:t>
            </a:r>
            <a:r>
              <a:rPr lang="en-US" b="1" dirty="0">
                <a:solidFill>
                  <a:srgbClr val="C00000"/>
                </a:solidFill>
              </a:rPr>
              <a:t>. Ty</a:t>
            </a:r>
            <a:r>
              <a:rPr lang="cs-CZ" b="1" dirty="0">
                <a:solidFill>
                  <a:srgbClr val="C00000"/>
                </a:solidFill>
              </a:rPr>
              <a:t>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neduhy</a:t>
            </a:r>
            <a:r>
              <a:rPr lang="en-US" b="1" dirty="0">
                <a:solidFill>
                  <a:srgbClr val="C00000"/>
                </a:solidFill>
              </a:rPr>
              <a:t>... </a:t>
            </a:r>
            <a:r>
              <a:rPr lang="en-US" b="1" dirty="0" err="1">
                <a:solidFill>
                  <a:srgbClr val="C00000"/>
                </a:solidFill>
              </a:rPr>
              <a:t>zmiz</a:t>
            </a:r>
            <a:r>
              <a:rPr lang="cs-CZ" b="1" dirty="0">
                <a:solidFill>
                  <a:srgbClr val="C00000"/>
                </a:solidFill>
              </a:rPr>
              <a:t>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EGW: </a:t>
            </a:r>
            <a:r>
              <a:rPr lang="es-ES" b="1" dirty="0" err="1"/>
              <a:t>Counsels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Parents</a:t>
            </a:r>
            <a:r>
              <a:rPr lang="es-ES" b="1" dirty="0"/>
              <a:t>, </a:t>
            </a:r>
            <a:r>
              <a:rPr lang="es-ES" b="1" dirty="0" err="1"/>
              <a:t>Teachers</a:t>
            </a:r>
            <a:r>
              <a:rPr lang="es-ES" b="1" dirty="0"/>
              <a:t>, and </a:t>
            </a:r>
            <a:r>
              <a:rPr lang="es-ES" b="1" dirty="0" err="1"/>
              <a:t>Students</a:t>
            </a:r>
            <a:r>
              <a:rPr lang="cs-CZ" b="1" dirty="0"/>
              <a:t> strana</a:t>
            </a:r>
            <a:r>
              <a:rPr lang="es-ES" b="1" dirty="0"/>
              <a:t> 207.</a:t>
            </a:r>
          </a:p>
          <a:p>
            <a:pPr>
              <a:spcBef>
                <a:spcPts val="600"/>
              </a:spcBef>
            </a:pP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 je </a:t>
            </a:r>
            <a:r>
              <a:rPr lang="es-ES" b="1" dirty="0" err="1">
                <a:solidFill>
                  <a:srgbClr val="0070C0"/>
                </a:solidFill>
              </a:rPr>
              <a:t>měřítkem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spravedlnosti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/>
              <a:t>Svatý</a:t>
            </a:r>
            <a:r>
              <a:rPr lang="en-US" b="1" dirty="0"/>
              <a:t> </a:t>
            </a:r>
            <a:r>
              <a:rPr lang="en-US" b="1" dirty="0" err="1"/>
              <a:t>Izraele</a:t>
            </a:r>
            <a:r>
              <a:rPr lang="en-US" b="1" dirty="0"/>
              <a:t> </a:t>
            </a:r>
            <a:r>
              <a:rPr lang="en-US" b="1" dirty="0" err="1"/>
              <a:t>nám</a:t>
            </a:r>
            <a:r>
              <a:rPr lang="en-US" b="1" dirty="0"/>
              <a:t> dal </a:t>
            </a:r>
            <a:r>
              <a:rPr lang="en-US" b="1" dirty="0" err="1"/>
              <a:t>poznat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stanovy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zákony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řídit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všechny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lidské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inteligence</a:t>
            </a:r>
            <a:r>
              <a:rPr lang="en-US" b="1" dirty="0">
                <a:solidFill>
                  <a:srgbClr val="C00000"/>
                </a:solidFill>
              </a:rPr>
              <a:t>. Tato </a:t>
            </a:r>
            <a:r>
              <a:rPr lang="en-US" b="1" dirty="0" err="1">
                <a:solidFill>
                  <a:srgbClr val="C00000"/>
                </a:solidFill>
              </a:rPr>
              <a:t>přikázání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prohlášena</a:t>
            </a:r>
            <a:r>
              <a:rPr lang="en-US" b="1" dirty="0">
                <a:solidFill>
                  <a:srgbClr val="C00000"/>
                </a:solidFill>
              </a:rPr>
              <a:t> za "</a:t>
            </a:r>
            <a:r>
              <a:rPr lang="en-US" b="1" dirty="0" err="1">
                <a:solidFill>
                  <a:srgbClr val="C00000"/>
                </a:solidFill>
              </a:rPr>
              <a:t>sva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tá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spravedlivá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dobrá</a:t>
            </a:r>
            <a:r>
              <a:rPr lang="en-US" b="1" dirty="0">
                <a:solidFill>
                  <a:srgbClr val="C00000"/>
                </a:solidFill>
              </a:rPr>
              <a:t>", </a:t>
            </a:r>
            <a:r>
              <a:rPr lang="en-US" b="1" dirty="0" err="1">
                <a:solidFill>
                  <a:srgbClr val="C00000"/>
                </a:solidFill>
              </a:rPr>
              <a:t>mají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tvořit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měřítko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jednání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rodině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13</a:t>
            </a:r>
            <a:r>
              <a:rPr lang="cs-CZ" b="1" dirty="0"/>
              <a:t>. listopadu</a:t>
            </a:r>
            <a:r>
              <a:rPr lang="es-ES" b="1" dirty="0"/>
              <a:t> 1888.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2BF029-A3BF-D2F5-3197-1567EBE03025}"/>
              </a:ext>
            </a:extLst>
          </p:cNvPr>
          <p:cNvSpPr txBox="1"/>
          <p:nvPr/>
        </p:nvSpPr>
        <p:spPr>
          <a:xfrm>
            <a:off x="2980648" y="4472732"/>
            <a:ext cx="9185330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posiluje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intelekt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Kdyby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více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četla</a:t>
            </a:r>
            <a:r>
              <a:rPr lang="en-US" b="1" dirty="0">
                <a:solidFill>
                  <a:srgbClr val="C00000"/>
                </a:solidFill>
              </a:rPr>
              <a:t> Bible, </a:t>
            </a:r>
            <a:r>
              <a:rPr lang="en-US" b="1" dirty="0" err="1">
                <a:solidFill>
                  <a:srgbClr val="C00000"/>
                </a:solidFill>
              </a:rPr>
              <a:t>kdyby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pravdy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lépe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pochopeny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byli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mnohem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osvícenějšími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inteligentnějšími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lidmi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Zkoumáním Bible se její energie předává duši. </a:t>
            </a:r>
            <a:r>
              <a:rPr lang="cs-CZ" b="1" dirty="0"/>
              <a:t>Zkoumáním stránek Bible se její energie předává do duše.                                         EGW: </a:t>
            </a:r>
            <a:r>
              <a:rPr lang="es-ES" b="1" dirty="0"/>
              <a:t>Christian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cs-CZ" b="1" dirty="0"/>
              <a:t> strana</a:t>
            </a:r>
            <a:r>
              <a:rPr lang="es-ES" b="1" dirty="0"/>
              <a:t> 126.</a:t>
            </a:r>
          </a:p>
          <a:p>
            <a:pPr lvl="0">
              <a:spcBef>
                <a:spcPts val="600"/>
              </a:spcBef>
              <a:defRPr/>
            </a:pP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 je </a:t>
            </a:r>
            <a:r>
              <a:rPr lang="es-ES" b="1" dirty="0" err="1">
                <a:solidFill>
                  <a:srgbClr val="0070C0"/>
                </a:solidFill>
              </a:rPr>
              <a:t>základem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prosperity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>
                <a:solidFill>
                  <a:prstClr val="black"/>
                </a:solidFill>
              </a:rPr>
              <a:t>[Bible] </a:t>
            </a:r>
            <a:r>
              <a:rPr lang="cs-CZ" b="1" dirty="0">
                <a:solidFill>
                  <a:prstClr val="black"/>
                </a:solidFill>
              </a:rPr>
              <a:t>vysvětluje zásady, jež jsou úhelným kamenem zdaru národa</a:t>
            </a:r>
            <a:r>
              <a:rPr lang="en-US" b="1" dirty="0">
                <a:solidFill>
                  <a:prstClr val="black"/>
                </a:solidFill>
              </a:rPr>
              <a:t>—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zásady, bez nichž nemůže být nikdo světu užitečný, bez nemůže dosáhnout štěstí        a cti, v tomto pozemském světě a ani si nemůže zajistit příští, věčný život.                                              </a:t>
            </a:r>
            <a:r>
              <a:rPr lang="cs-CZ" b="1" dirty="0">
                <a:solidFill>
                  <a:prstClr val="black"/>
                </a:solidFill>
              </a:rPr>
              <a:t>EGW: </a:t>
            </a:r>
            <a:r>
              <a:rPr lang="es-ES" b="1" dirty="0" err="1">
                <a:solidFill>
                  <a:prstClr val="black"/>
                </a:solidFill>
              </a:rPr>
              <a:t>Patriarch</a:t>
            </a:r>
            <a:r>
              <a:rPr lang="cs-CZ" b="1" dirty="0" err="1">
                <a:solidFill>
                  <a:prstClr val="black"/>
                </a:solidFill>
              </a:rPr>
              <a:t>ové</a:t>
            </a:r>
            <a:r>
              <a:rPr lang="es-ES" b="1" dirty="0">
                <a:solidFill>
                  <a:prstClr val="black"/>
                </a:solidFill>
              </a:rPr>
              <a:t> a Pro</a:t>
            </a:r>
            <a:r>
              <a:rPr lang="cs-CZ" b="1" dirty="0" err="1">
                <a:solidFill>
                  <a:prstClr val="black"/>
                </a:solidFill>
              </a:rPr>
              <a:t>roci</a:t>
            </a:r>
            <a:r>
              <a:rPr lang="cs-CZ" b="1" dirty="0">
                <a:solidFill>
                  <a:prstClr val="black"/>
                </a:solidFill>
              </a:rPr>
              <a:t> strana 449</a:t>
            </a:r>
            <a:r>
              <a:rPr lang="es-ES" b="1" dirty="0">
                <a:solidFill>
                  <a:prstClr val="black"/>
                </a:solidFill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Imagen que contiene foto, posando, hombre, sostener&#10;&#10;Descripción generada automáticamente">
            <a:extLst>
              <a:ext uri="{FF2B5EF4-FFF2-40B4-BE49-F238E27FC236}">
                <a16:creationId xmlns:a16="http://schemas.microsoft.com/office/drawing/2014/main" id="{241AEB80-D67B-8E0F-5A86-4DC369E17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6" b="18403"/>
          <a:stretch/>
        </p:blipFill>
        <p:spPr>
          <a:xfrm>
            <a:off x="8499843" y="1355832"/>
            <a:ext cx="3540629" cy="2870936"/>
          </a:xfrm>
          <a:prstGeom prst="rect">
            <a:avLst/>
          </a:prstGeom>
          <a:ln w="38100" cap="sq">
            <a:solidFill>
              <a:srgbClr val="00A99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70B19B08-880D-2A88-95B8-27C8762E0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3" y="4750783"/>
            <a:ext cx="2556021" cy="1917016"/>
          </a:xfrm>
          <a:prstGeom prst="rect">
            <a:avLst/>
          </a:prstGeom>
          <a:ln w="38100" cap="sq">
            <a:solidFill>
              <a:srgbClr val="00A99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7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5332FBF-A9DA-361A-AB1D-47E2A545ACC8}"/>
              </a:ext>
            </a:extLst>
          </p:cNvPr>
          <p:cNvSpPr txBox="1"/>
          <p:nvPr/>
        </p:nvSpPr>
        <p:spPr>
          <a:xfrm>
            <a:off x="52904" y="2114673"/>
            <a:ext cx="90885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b="1" dirty="0">
                <a:solidFill>
                  <a:srgbClr val="0070C0"/>
                </a:solidFill>
              </a:rPr>
              <a:t>Studujte Bibli pilně a systematicky: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Je </a:t>
            </a:r>
            <a:r>
              <a:rPr lang="en-US" b="1" dirty="0" err="1">
                <a:solidFill>
                  <a:srgbClr val="C00000"/>
                </a:solidFill>
              </a:rPr>
              <a:t>nemožné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odhadnout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dobré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výsledky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pouhé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půlhodin</a:t>
            </a:r>
            <a:r>
              <a:rPr lang="cs-CZ" b="1" dirty="0">
                <a:solidFill>
                  <a:srgbClr val="C00000"/>
                </a:solidFill>
              </a:rPr>
              <a:t>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denně,věnované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radostným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způsobem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společen</a:t>
            </a:r>
            <a:r>
              <a:rPr lang="cs-CZ" b="1" dirty="0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cs-CZ" b="1" dirty="0">
                <a:solidFill>
                  <a:srgbClr val="C00000"/>
                </a:solidFill>
              </a:rPr>
              <a:t>u čtení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cs-CZ" b="1" dirty="0">
                <a:solidFill>
                  <a:srgbClr val="C00000"/>
                </a:solidFill>
              </a:rPr>
              <a:t>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Slov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Review</a:t>
            </a:r>
            <a:r>
              <a:rPr lang="es-ES" b="1" dirty="0">
                <a:solidFill>
                  <a:prstClr val="black"/>
                </a:solidFill>
              </a:rPr>
              <a:t> and Herald 9</a:t>
            </a:r>
            <a:r>
              <a:rPr lang="cs-CZ" b="1" dirty="0">
                <a:solidFill>
                  <a:prstClr val="black"/>
                </a:solidFill>
              </a:rPr>
              <a:t>. října</a:t>
            </a:r>
            <a:r>
              <a:rPr lang="es-ES" b="1" dirty="0">
                <a:solidFill>
                  <a:prstClr val="black"/>
                </a:solidFill>
              </a:rPr>
              <a:t> 1883.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spcBef>
                <a:spcPts val="600"/>
              </a:spcBef>
              <a:defRPr/>
            </a:pPr>
            <a:r>
              <a:rPr lang="es-ES" b="1" dirty="0" err="1">
                <a:solidFill>
                  <a:srgbClr val="0070C0"/>
                </a:solidFill>
              </a:rPr>
              <a:t>Znalost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písem</a:t>
            </a:r>
            <a:r>
              <a:rPr lang="es-ES" b="1" dirty="0">
                <a:solidFill>
                  <a:srgbClr val="0070C0"/>
                </a:solidFill>
              </a:rPr>
              <a:t> je </a:t>
            </a:r>
            <a:r>
              <a:rPr lang="es-ES" b="1" dirty="0" err="1">
                <a:solidFill>
                  <a:srgbClr val="0070C0"/>
                </a:solidFill>
              </a:rPr>
              <a:t>zárukou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Timoteus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znal</a:t>
            </a:r>
            <a:r>
              <a:rPr lang="en-US" b="1" dirty="0">
                <a:solidFill>
                  <a:srgbClr val="C00000"/>
                </a:solidFill>
              </a:rPr>
              <a:t> od </a:t>
            </a:r>
            <a:r>
              <a:rPr lang="en-US" b="1" dirty="0" err="1">
                <a:solidFill>
                  <a:srgbClr val="C00000"/>
                </a:solidFill>
              </a:rPr>
              <a:t>dětství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Písmo</a:t>
            </a:r>
            <a:r>
              <a:rPr lang="en-US" b="1" dirty="0">
                <a:solidFill>
                  <a:srgbClr val="C00000"/>
                </a:solidFill>
              </a:rPr>
              <a:t>; a toto </a:t>
            </a:r>
            <a:r>
              <a:rPr lang="en-US" b="1" dirty="0" err="1">
                <a:solidFill>
                  <a:srgbClr val="C00000"/>
                </a:solidFill>
              </a:rPr>
              <a:t>poznání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něj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ochra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zlými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vlivy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ho </a:t>
            </a:r>
            <a:r>
              <a:rPr lang="en-US" b="1" dirty="0" err="1">
                <a:solidFill>
                  <a:srgbClr val="C00000"/>
                </a:solidFill>
              </a:rPr>
              <a:t>obklopovaly</a:t>
            </a:r>
            <a:r>
              <a:rPr lang="en-US" b="1" dirty="0">
                <a:solidFill>
                  <a:srgbClr val="C00000"/>
                </a:solidFill>
              </a:rPr>
              <a:t>, a </a:t>
            </a:r>
            <a:r>
              <a:rPr lang="en-US" b="1" dirty="0" err="1">
                <a:solidFill>
                  <a:srgbClr val="C00000"/>
                </a:solidFill>
              </a:rPr>
              <a:t>pokušením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potěšení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sobeckému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uspokojení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povinností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Takovou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ochranu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potřebují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všechny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naše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děti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mělo</a:t>
            </a:r>
            <a:r>
              <a:rPr lang="en-US" b="1" dirty="0">
                <a:solidFill>
                  <a:prstClr val="black"/>
                </a:solidFill>
              </a:rPr>
              <a:t> by </a:t>
            </a:r>
            <a:r>
              <a:rPr lang="en-US" b="1" dirty="0" err="1">
                <a:solidFill>
                  <a:prstClr val="black"/>
                </a:solidFill>
              </a:rPr>
              <a:t>být</a:t>
            </a:r>
            <a:r>
              <a:rPr lang="en-US" b="1" dirty="0">
                <a:solidFill>
                  <a:prstClr val="black"/>
                </a:solidFill>
              </a:rPr>
              <a:t> sou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n-US" b="1" dirty="0" err="1">
                <a:solidFill>
                  <a:prstClr val="black"/>
                </a:solidFill>
              </a:rPr>
              <a:t>částí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práce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rodičů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Kristových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vyslanců</a:t>
            </a:r>
            <a:r>
              <a:rPr lang="en-US" b="1" dirty="0">
                <a:solidFill>
                  <a:prstClr val="black"/>
                </a:solidFill>
              </a:rPr>
              <a:t>, aby </a:t>
            </a:r>
            <a:r>
              <a:rPr lang="en-US" b="1" dirty="0" err="1">
                <a:solidFill>
                  <a:prstClr val="black"/>
                </a:solidFill>
              </a:rPr>
              <a:t>dohlíželi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to, aby </a:t>
            </a:r>
            <a:r>
              <a:rPr lang="en-US" b="1" dirty="0" err="1">
                <a:solidFill>
                  <a:prstClr val="black"/>
                </a:solidFill>
              </a:rPr>
              <a:t>děti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byly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náležitě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poučeny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     </a:t>
            </a:r>
            <a:r>
              <a:rPr lang="en-US" b="1" dirty="0">
                <a:solidFill>
                  <a:prstClr val="black"/>
                </a:solidFill>
              </a:rPr>
              <a:t>o </a:t>
            </a:r>
            <a:r>
              <a:rPr lang="en-US" b="1" dirty="0" err="1">
                <a:solidFill>
                  <a:prstClr val="black"/>
                </a:solidFill>
              </a:rPr>
              <a:t>Božím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slově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es-ES" b="1" dirty="0">
                <a:solidFill>
                  <a:prstClr val="black"/>
                </a:solidFill>
              </a:rPr>
              <a:t>—</a:t>
            </a:r>
            <a:r>
              <a:rPr lang="cs-CZ" b="1" dirty="0">
                <a:solidFill>
                  <a:prstClr val="black"/>
                </a:solidFill>
              </a:rPr>
              <a:t> EGW: </a:t>
            </a:r>
            <a:r>
              <a:rPr lang="es-ES" b="1" dirty="0">
                <a:solidFill>
                  <a:prstClr val="black"/>
                </a:solidFill>
              </a:rPr>
              <a:t>Testimonies </a:t>
            </a:r>
            <a:r>
              <a:rPr lang="es-ES" b="1" dirty="0" err="1">
                <a:solidFill>
                  <a:prstClr val="black"/>
                </a:solidFill>
              </a:rPr>
              <a:t>for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Church</a:t>
            </a:r>
            <a:r>
              <a:rPr lang="cs-CZ" b="1" dirty="0">
                <a:solidFill>
                  <a:prstClr val="black"/>
                </a:solidFill>
              </a:rPr>
              <a:t> svazek</a:t>
            </a:r>
            <a:r>
              <a:rPr lang="es-ES" b="1" dirty="0">
                <a:solidFill>
                  <a:prstClr val="black"/>
                </a:solidFill>
              </a:rPr>
              <a:t> 4</a:t>
            </a:r>
            <a:r>
              <a:rPr lang="cs-CZ" b="1" dirty="0">
                <a:solidFill>
                  <a:prstClr val="black"/>
                </a:solidFill>
              </a:rPr>
              <a:t> strana </a:t>
            </a:r>
            <a:r>
              <a:rPr lang="es-ES" b="1" dirty="0">
                <a:solidFill>
                  <a:prstClr val="black"/>
                </a:solidFill>
              </a:rPr>
              <a:t>398.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spcBef>
                <a:spcPts val="600"/>
              </a:spcBef>
              <a:defRPr/>
            </a:pPr>
            <a:r>
              <a:rPr lang="es-ES" b="1" dirty="0" err="1">
                <a:solidFill>
                  <a:srgbClr val="0070C0"/>
                </a:solidFill>
              </a:rPr>
              <a:t>Učení</a:t>
            </a:r>
            <a:r>
              <a:rPr lang="es-ES" b="1" dirty="0">
                <a:solidFill>
                  <a:srgbClr val="0070C0"/>
                </a:solidFill>
              </a:rPr>
              <a:t> se </a:t>
            </a:r>
            <a:r>
              <a:rPr lang="es-ES" b="1" dirty="0" err="1">
                <a:solidFill>
                  <a:srgbClr val="0070C0"/>
                </a:solidFill>
              </a:rPr>
              <a:t>nazpaměť</a:t>
            </a:r>
            <a:r>
              <a:rPr lang="es-ES" b="1" dirty="0">
                <a:solidFill>
                  <a:srgbClr val="0070C0"/>
                </a:solidFill>
              </a:rPr>
              <a:t> a </a:t>
            </a:r>
            <a:r>
              <a:rPr lang="es-ES" b="1" dirty="0" err="1">
                <a:solidFill>
                  <a:srgbClr val="0070C0"/>
                </a:solidFill>
              </a:rPr>
              <a:t>studium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sobotní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školy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vyhraďte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každý</a:t>
            </a:r>
            <a:r>
              <a:rPr lang="en-US" b="1" dirty="0">
                <a:solidFill>
                  <a:srgbClr val="C00000"/>
                </a:solidFill>
              </a:rPr>
              <a:t> den </a:t>
            </a:r>
            <a:r>
              <a:rPr lang="en-US" b="1" dirty="0" err="1">
                <a:solidFill>
                  <a:srgbClr val="C00000"/>
                </a:solidFill>
              </a:rPr>
              <a:t>trochu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stu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dium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lekce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sabatní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školy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svými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dětmi</a:t>
            </a:r>
            <a:r>
              <a:rPr lang="es-ES" b="1" dirty="0">
                <a:solidFill>
                  <a:prstClr val="black"/>
                </a:solidFill>
              </a:rPr>
              <a:t>… </a:t>
            </a:r>
            <a:r>
              <a:rPr lang="en-US" b="1" dirty="0">
                <a:solidFill>
                  <a:prstClr val="black"/>
                </a:solidFill>
              </a:rPr>
              <a:t>Z </a:t>
            </a:r>
            <a:r>
              <a:rPr lang="cs-CZ" b="1" dirty="0" err="1">
                <a:solidFill>
                  <a:prstClr val="black"/>
                </a:solidFill>
              </a:rPr>
              <a:t>takov</a:t>
            </a:r>
            <a:r>
              <a:rPr lang="en-US" b="1" dirty="0">
                <a:solidFill>
                  <a:prstClr val="black"/>
                </a:solidFill>
              </a:rPr>
              <a:t>é</a:t>
            </a:r>
            <a:r>
              <a:rPr lang="cs-CZ" b="1" dirty="0">
                <a:solidFill>
                  <a:prstClr val="black"/>
                </a:solidFill>
              </a:rPr>
              <a:t>h</a:t>
            </a:r>
            <a:r>
              <a:rPr lang="en-US" b="1" dirty="0">
                <a:solidFill>
                  <a:prstClr val="black"/>
                </a:solidFill>
              </a:rPr>
              <a:t>o </a:t>
            </a:r>
            <a:r>
              <a:rPr lang="en-US" b="1" dirty="0" err="1">
                <a:solidFill>
                  <a:prstClr val="black"/>
                </a:solidFill>
              </a:rPr>
              <a:t>studi</a:t>
            </a:r>
            <a:r>
              <a:rPr lang="cs-CZ" b="1" dirty="0">
                <a:solidFill>
                  <a:prstClr val="black"/>
                </a:solidFill>
              </a:rPr>
              <a:t>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budou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mít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prospěch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rodiče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děti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důležitější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pasáže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Písma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spojené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lekcí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uloženy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paměti</a:t>
            </a:r>
            <a:r>
              <a:rPr lang="en-US" b="1" dirty="0">
                <a:solidFill>
                  <a:srgbClr val="C00000"/>
                </a:solidFill>
              </a:rPr>
              <a:t>, ne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úkol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výsada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I </a:t>
            </a:r>
            <a:r>
              <a:rPr lang="en-US" b="1" dirty="0" err="1">
                <a:solidFill>
                  <a:prstClr val="black"/>
                </a:solidFill>
              </a:rPr>
              <a:t>když</a:t>
            </a:r>
            <a:r>
              <a:rPr lang="en-US" b="1" dirty="0">
                <a:solidFill>
                  <a:prstClr val="black"/>
                </a:solidFill>
              </a:rPr>
              <a:t> je </a:t>
            </a:r>
            <a:r>
              <a:rPr lang="en-US" b="1" dirty="0" err="1">
                <a:solidFill>
                  <a:prstClr val="black"/>
                </a:solidFill>
              </a:rPr>
              <a:t>paměť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zpočátku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slabá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cvičením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získá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sílu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takže</a:t>
            </a:r>
            <a:r>
              <a:rPr lang="en-US" b="1" dirty="0">
                <a:solidFill>
                  <a:prstClr val="black"/>
                </a:solidFill>
              </a:rPr>
              <a:t> po </a:t>
            </a:r>
            <a:r>
              <a:rPr lang="en-US" b="1" dirty="0" err="1">
                <a:solidFill>
                  <a:prstClr val="black"/>
                </a:solidFill>
              </a:rPr>
              <a:t>čase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budete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mít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radost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    </a:t>
            </a:r>
            <a:r>
              <a:rPr lang="en-US" b="1" dirty="0">
                <a:solidFill>
                  <a:prstClr val="black"/>
                </a:solidFill>
              </a:rPr>
              <a:t>z toho, </a:t>
            </a:r>
            <a:r>
              <a:rPr lang="en-US" b="1" dirty="0" err="1">
                <a:solidFill>
                  <a:prstClr val="black"/>
                </a:solidFill>
              </a:rPr>
              <a:t>že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takto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uchováváte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slova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pravdy</a:t>
            </a:r>
            <a:r>
              <a:rPr lang="en-US" b="1" dirty="0">
                <a:solidFill>
                  <a:prstClr val="black"/>
                </a:solidFill>
              </a:rPr>
              <a:t>. A </a:t>
            </a:r>
            <a:r>
              <a:rPr lang="en-US" b="1" dirty="0" err="1">
                <a:solidFill>
                  <a:prstClr val="black"/>
                </a:solidFill>
              </a:rPr>
              <a:t>tento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zvyk</a:t>
            </a:r>
            <a:r>
              <a:rPr lang="en-US" b="1" dirty="0">
                <a:solidFill>
                  <a:prstClr val="black"/>
                </a:solidFill>
              </a:rPr>
              <a:t> se </a:t>
            </a:r>
            <a:r>
              <a:rPr lang="en-US" b="1" dirty="0" err="1">
                <a:solidFill>
                  <a:prstClr val="black"/>
                </a:solidFill>
              </a:rPr>
              <a:t>ukáže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jako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nejcennější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pomoc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   </a:t>
            </a:r>
            <a:r>
              <a:rPr lang="en-US" b="1" dirty="0">
                <a:solidFill>
                  <a:prstClr val="black"/>
                </a:solidFill>
              </a:rPr>
              <a:t>pro </a:t>
            </a:r>
            <a:r>
              <a:rPr lang="en-US" b="1" dirty="0" err="1">
                <a:solidFill>
                  <a:prstClr val="black"/>
                </a:solidFill>
              </a:rPr>
              <a:t>duchovní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růst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cs-CZ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EGW: </a:t>
            </a:r>
            <a:r>
              <a:rPr lang="es-ES" b="1" dirty="0" err="1">
                <a:solidFill>
                  <a:prstClr val="black"/>
                </a:solidFill>
              </a:rPr>
              <a:t>Counsels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to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Parents</a:t>
            </a:r>
            <a:r>
              <a:rPr lang="es-ES" b="1" dirty="0">
                <a:solidFill>
                  <a:prstClr val="black"/>
                </a:solidFill>
              </a:rPr>
              <a:t>, </a:t>
            </a:r>
            <a:r>
              <a:rPr lang="es-ES" b="1" dirty="0" err="1">
                <a:solidFill>
                  <a:prstClr val="black"/>
                </a:solidFill>
              </a:rPr>
              <a:t>Teachers</a:t>
            </a:r>
            <a:r>
              <a:rPr lang="es-ES" b="1" dirty="0">
                <a:solidFill>
                  <a:prstClr val="black"/>
                </a:solidFill>
              </a:rPr>
              <a:t>, and </a:t>
            </a:r>
            <a:r>
              <a:rPr lang="es-ES" b="1" dirty="0" err="1">
                <a:solidFill>
                  <a:prstClr val="black"/>
                </a:solidFill>
              </a:rPr>
              <a:t>Students</a:t>
            </a:r>
            <a:r>
              <a:rPr lang="cs-CZ" b="1" dirty="0">
                <a:solidFill>
                  <a:prstClr val="black"/>
                </a:solidFill>
              </a:rPr>
              <a:t> strany</a:t>
            </a:r>
            <a:r>
              <a:rPr lang="es-ES" b="1" dirty="0">
                <a:solidFill>
                  <a:prstClr val="black"/>
                </a:solidFill>
              </a:rPr>
              <a:t> 137, 138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4AB27B-1327-C0F9-8BA0-0818B4F7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47" y="162507"/>
            <a:ext cx="2229100" cy="1019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9CB141-F172-659F-00BC-0546F9AAAB87}"/>
              </a:ext>
            </a:extLst>
          </p:cNvPr>
          <p:cNvSpPr txBox="1"/>
          <p:nvPr/>
        </p:nvSpPr>
        <p:spPr>
          <a:xfrm>
            <a:off x="10291208" y="487811"/>
            <a:ext cx="20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A415C6-D9D8-2B1A-3614-3D3E05F058DF}"/>
              </a:ext>
            </a:extLst>
          </p:cNvPr>
          <p:cNvSpPr txBox="1"/>
          <p:nvPr/>
        </p:nvSpPr>
        <p:spPr>
          <a:xfrm>
            <a:off x="133054" y="105509"/>
            <a:ext cx="8880318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solidFill>
                  <a:srgbClr val="0070C0"/>
                </a:solidFill>
              </a:rPr>
              <a:t>Nezanedbávejte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studium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Mladé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selhávají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dosažení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nejušlechtilejšího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vývoje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zanedbávají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nejvyšší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zdroj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moudrosti</a:t>
            </a:r>
            <a:r>
              <a:rPr lang="en-US" b="1" dirty="0">
                <a:solidFill>
                  <a:srgbClr val="C00000"/>
                </a:solidFill>
              </a:rPr>
              <a:t> – </a:t>
            </a:r>
            <a:r>
              <a:rPr lang="en-US" b="1" dirty="0" err="1">
                <a:solidFill>
                  <a:srgbClr val="C00000"/>
                </a:solidFill>
              </a:rPr>
              <a:t>Slovo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EGW: </a:t>
            </a:r>
            <a:r>
              <a:rPr lang="es-ES" b="1" dirty="0" err="1"/>
              <a:t>Counsels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Parents</a:t>
            </a:r>
            <a:r>
              <a:rPr lang="es-ES" b="1" dirty="0"/>
              <a:t>, </a:t>
            </a:r>
            <a:r>
              <a:rPr lang="es-ES" b="1" dirty="0" err="1"/>
              <a:t>Teachers</a:t>
            </a:r>
            <a:r>
              <a:rPr lang="es-ES" b="1" dirty="0"/>
              <a:t>, and </a:t>
            </a:r>
            <a:r>
              <a:rPr lang="es-ES" b="1" dirty="0" err="1"/>
              <a:t>Students</a:t>
            </a:r>
            <a:r>
              <a:rPr lang="cs-CZ" b="1" dirty="0"/>
              <a:t> strana</a:t>
            </a:r>
            <a:r>
              <a:rPr lang="es-ES" b="1" dirty="0"/>
              <a:t> 138.</a:t>
            </a:r>
          </a:p>
          <a:p>
            <a:pPr lvl="0">
              <a:spcBef>
                <a:spcPts val="600"/>
              </a:spcBef>
              <a:defRPr/>
            </a:pPr>
            <a:r>
              <a:rPr lang="es-ES" b="1" dirty="0" err="1">
                <a:solidFill>
                  <a:srgbClr val="0070C0"/>
                </a:solidFill>
              </a:rPr>
              <a:t>Domácí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učebnice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prstClr val="black"/>
                </a:solidFill>
              </a:rPr>
              <a:t>Rodiče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chcete</a:t>
            </a:r>
            <a:r>
              <a:rPr lang="en-US" b="1" dirty="0">
                <a:solidFill>
                  <a:prstClr val="black"/>
                </a:solidFill>
              </a:rPr>
              <a:t>-li </a:t>
            </a:r>
            <a:r>
              <a:rPr lang="en-US" b="1" dirty="0" err="1">
                <a:solidFill>
                  <a:prstClr val="black"/>
                </a:solidFill>
              </a:rPr>
              <a:t>vychovávat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své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děti</a:t>
            </a:r>
            <a:r>
              <a:rPr lang="en-US" b="1" dirty="0">
                <a:solidFill>
                  <a:prstClr val="black"/>
                </a:solidFill>
              </a:rPr>
              <a:t>, aby </a:t>
            </a:r>
            <a:r>
              <a:rPr lang="en-US" b="1" dirty="0" err="1">
                <a:solidFill>
                  <a:prstClr val="black"/>
                </a:solidFill>
              </a:rPr>
              <a:t>sloužily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Bohu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činily</a:t>
            </a:r>
            <a:r>
              <a:rPr lang="en-US" b="1" dirty="0">
                <a:solidFill>
                  <a:prstClr val="black"/>
                </a:solidFill>
              </a:rPr>
              <a:t> dobro </a:t>
            </a:r>
            <a:r>
              <a:rPr lang="cs-CZ" b="1" dirty="0">
                <a:solidFill>
                  <a:prstClr val="black"/>
                </a:solidFill>
              </a:rPr>
              <a:t>    </a:t>
            </a:r>
            <a:r>
              <a:rPr lang="en-US" b="1" dirty="0" err="1">
                <a:solidFill>
                  <a:prstClr val="black"/>
                </a:solidFill>
              </a:rPr>
              <a:t>ve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světě</a:t>
            </a:r>
            <a:r>
              <a:rPr lang="en-US" b="1" dirty="0">
                <a:solidFill>
                  <a:prstClr val="black"/>
                </a:solidFill>
              </a:rPr>
              <a:t>,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ud</a:t>
            </a:r>
            <a:r>
              <a:rPr lang="en-US" b="1" dirty="0" err="1">
                <a:solidFill>
                  <a:srgbClr val="C00000"/>
                </a:solidFill>
              </a:rPr>
              <a:t>ělejte</a:t>
            </a:r>
            <a:r>
              <a:rPr lang="en-US" b="1" dirty="0">
                <a:solidFill>
                  <a:srgbClr val="C00000"/>
                </a:solidFill>
              </a:rPr>
              <a:t> z Bible </a:t>
            </a:r>
            <a:r>
              <a:rPr lang="en-US" b="1" dirty="0" err="1">
                <a:solidFill>
                  <a:srgbClr val="C00000"/>
                </a:solidFill>
              </a:rPr>
              <a:t>svou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učebnici</a:t>
            </a:r>
            <a:r>
              <a:rPr lang="cs-CZ" b="1" dirty="0">
                <a:solidFill>
                  <a:prstClr val="black"/>
                </a:solidFill>
              </a:rPr>
              <a:t>. O</a:t>
            </a:r>
            <a:r>
              <a:rPr lang="en-US" b="1" dirty="0" err="1">
                <a:solidFill>
                  <a:prstClr val="black"/>
                </a:solidFill>
              </a:rPr>
              <a:t>dhaluje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nástrahy</a:t>
            </a:r>
            <a:r>
              <a:rPr lang="en-US" b="1" dirty="0">
                <a:solidFill>
                  <a:prstClr val="black"/>
                </a:solidFill>
              </a:rPr>
              <a:t> Satana. Je to </a:t>
            </a:r>
            <a:r>
              <a:rPr lang="en-US" b="1" dirty="0" err="1">
                <a:solidFill>
                  <a:prstClr val="black"/>
                </a:solidFill>
              </a:rPr>
              <a:t>velký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výtah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rasy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pokořovatel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napravovatel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morálních</a:t>
            </a:r>
            <a:r>
              <a:rPr lang="en-US" b="1" dirty="0">
                <a:solidFill>
                  <a:prstClr val="black"/>
                </a:solidFill>
              </a:rPr>
              <a:t> zel, </a:t>
            </a:r>
            <a:r>
              <a:rPr lang="en-US" b="1" dirty="0" err="1">
                <a:solidFill>
                  <a:prstClr val="black"/>
                </a:solidFill>
              </a:rPr>
              <a:t>detektor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který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nám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umožňuje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rozlišovat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mezi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pravdou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lží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Un par de hombres sentados en un sofá&#10;&#10;Descripción generada automáticamente con confianza media">
            <a:extLst>
              <a:ext uri="{FF2B5EF4-FFF2-40B4-BE49-F238E27FC236}">
                <a16:creationId xmlns:a16="http://schemas.microsoft.com/office/drawing/2014/main" id="{85B93418-8582-4810-A3AA-3AC9FE997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3" r="4676"/>
          <a:stretch/>
        </p:blipFill>
        <p:spPr>
          <a:xfrm>
            <a:off x="9221637" y="1288699"/>
            <a:ext cx="2779271" cy="295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10" name="Imagen 9" descr="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976A90E0-452B-74A6-561A-C2B633E41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39" y="4343220"/>
            <a:ext cx="2346915" cy="2352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83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B6CC4C0-9C35-2F83-3B3C-E3D658C5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206" y="1410584"/>
            <a:ext cx="2121803" cy="2121803"/>
          </a:xfrm>
          <a:prstGeom prst="rect">
            <a:avLst/>
          </a:prstGeom>
          <a:ln w="190500" cap="sq">
            <a:solidFill>
              <a:srgbClr val="D5FFF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EBB00A-2D93-800C-7E1E-49BCA5549ADA}"/>
              </a:ext>
            </a:extLst>
          </p:cNvPr>
          <p:cNvSpPr txBox="1"/>
          <p:nvPr/>
        </p:nvSpPr>
        <p:spPr>
          <a:xfrm>
            <a:off x="161374" y="3623373"/>
            <a:ext cx="72141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 je </a:t>
            </a:r>
            <a:r>
              <a:rPr lang="es-ES" b="1" dirty="0" err="1">
                <a:solidFill>
                  <a:srgbClr val="0070C0"/>
                </a:solidFill>
              </a:rPr>
              <a:t>průvodce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cs-CZ" b="1" dirty="0">
                <a:solidFill>
                  <a:srgbClr val="C00000"/>
                </a:solidFill>
              </a:rPr>
              <a:t>C</a:t>
            </a:r>
            <a:r>
              <a:rPr lang="en-US" b="1" dirty="0" err="1">
                <a:solidFill>
                  <a:srgbClr val="C00000"/>
                </a:solidFill>
              </a:rPr>
              <a:t>hcete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vychovávat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péči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napomínání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Páně</a:t>
            </a:r>
            <a:r>
              <a:rPr lang="cs-CZ" b="1" dirty="0">
                <a:solidFill>
                  <a:srgbClr val="C00000"/>
                </a:solidFill>
              </a:rPr>
              <a:t>, m</a:t>
            </a:r>
            <a:r>
              <a:rPr lang="en-US" b="1" dirty="0" err="1">
                <a:solidFill>
                  <a:srgbClr val="C00000"/>
                </a:solidFill>
              </a:rPr>
              <a:t>usíte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učinit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Bibli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průvodcem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Kristův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charak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ter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představeny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vzor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napodobování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Pokud</a:t>
            </a:r>
            <a:r>
              <a:rPr lang="en-US" b="1" dirty="0">
                <a:solidFill>
                  <a:prstClr val="black"/>
                </a:solidFill>
              </a:rPr>
              <a:t> se </a:t>
            </a:r>
            <a:r>
              <a:rPr lang="en-US" b="1" dirty="0" err="1">
                <a:solidFill>
                  <a:prstClr val="black"/>
                </a:solidFill>
              </a:rPr>
              <a:t>mýlí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přečtěte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jim</a:t>
            </a:r>
            <a:r>
              <a:rPr lang="en-US" b="1" dirty="0">
                <a:solidFill>
                  <a:prstClr val="black"/>
                </a:solidFill>
              </a:rPr>
              <a:t>, co </a:t>
            </a:r>
            <a:r>
              <a:rPr lang="en-US" b="1" dirty="0" err="1">
                <a:solidFill>
                  <a:prstClr val="black"/>
                </a:solidFill>
              </a:rPr>
              <a:t>Pán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řekl</a:t>
            </a:r>
            <a:r>
              <a:rPr lang="en-US" b="1" dirty="0">
                <a:solidFill>
                  <a:prstClr val="black"/>
                </a:solidFill>
              </a:rPr>
              <a:t> o </a:t>
            </a:r>
            <a:r>
              <a:rPr lang="en-US" b="1" dirty="0" err="1">
                <a:solidFill>
                  <a:prstClr val="black"/>
                </a:solidFill>
              </a:rPr>
              <a:t>podobných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hříších</a:t>
            </a:r>
            <a:r>
              <a:rPr lang="en-US" b="1" dirty="0">
                <a:solidFill>
                  <a:prstClr val="black"/>
                </a:solidFill>
              </a:rPr>
              <a:t>. V </a:t>
            </a:r>
            <a:r>
              <a:rPr lang="en-US" b="1" dirty="0" err="1">
                <a:solidFill>
                  <a:prstClr val="black"/>
                </a:solidFill>
              </a:rPr>
              <a:t>této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práci</a:t>
            </a:r>
            <a:r>
              <a:rPr lang="en-US" b="1" dirty="0">
                <a:solidFill>
                  <a:prstClr val="black"/>
                </a:solidFill>
              </a:rPr>
              <a:t> je </a:t>
            </a:r>
            <a:r>
              <a:rPr lang="en-US" b="1" dirty="0" err="1">
                <a:solidFill>
                  <a:prstClr val="black"/>
                </a:solidFill>
              </a:rPr>
              <a:t>zapotřebí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neustálé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péče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usi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n-US" b="1" dirty="0" err="1">
                <a:solidFill>
                  <a:prstClr val="black"/>
                </a:solidFill>
              </a:rPr>
              <a:t>lovnosti</a:t>
            </a:r>
            <a:r>
              <a:rPr lang="en-US" b="1" dirty="0">
                <a:solidFill>
                  <a:prstClr val="black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Jedna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špatná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vlastnost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kterou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tolerují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rodiče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kterou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učitelé</a:t>
            </a:r>
            <a:r>
              <a:rPr lang="en-US" b="1" dirty="0">
                <a:solidFill>
                  <a:prstClr val="black"/>
                </a:solidFill>
              </a:rPr>
              <a:t> ne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n-US" b="1" dirty="0" err="1">
                <a:solidFill>
                  <a:prstClr val="black"/>
                </a:solidFill>
              </a:rPr>
              <a:t>korigují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může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způsobit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že</a:t>
            </a:r>
            <a:r>
              <a:rPr lang="en-US" b="1" dirty="0">
                <a:solidFill>
                  <a:prstClr val="black"/>
                </a:solidFill>
              </a:rPr>
              <a:t> se </a:t>
            </a:r>
            <a:r>
              <a:rPr lang="en-US" b="1" dirty="0" err="1">
                <a:solidFill>
                  <a:prstClr val="black"/>
                </a:solidFill>
              </a:rPr>
              <a:t>celá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postava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zdeformuje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vyvede</a:t>
            </a:r>
            <a:r>
              <a:rPr lang="en-US" b="1" dirty="0">
                <a:solidFill>
                  <a:prstClr val="black"/>
                </a:solidFill>
              </a:rPr>
              <a:t> z </a:t>
            </a:r>
            <a:r>
              <a:rPr lang="en-US" b="1" dirty="0" err="1">
                <a:solidFill>
                  <a:prstClr val="black"/>
                </a:solidFill>
              </a:rPr>
              <a:t>rovno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n-US" b="1" dirty="0" err="1">
                <a:solidFill>
                  <a:prstClr val="black"/>
                </a:solidFill>
              </a:rPr>
              <a:t>váhy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musí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nové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třeba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vytvářet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nové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chutě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inspirovat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nové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motivy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Musí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pomoc</a:t>
            </a:r>
            <a:r>
              <a:rPr lang="en-US" b="1" dirty="0">
                <a:solidFill>
                  <a:srgbClr val="C00000"/>
                </a:solidFill>
              </a:rPr>
              <a:t> od Krista; </a:t>
            </a:r>
            <a:r>
              <a:rPr lang="en-US" b="1" dirty="0" err="1">
                <a:solidFill>
                  <a:srgbClr val="C00000"/>
                </a:solidFill>
              </a:rPr>
              <a:t>musí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obeznámit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</a:t>
            </a:r>
            <a:r>
              <a:rPr lang="en-US" b="1" dirty="0">
                <a:solidFill>
                  <a:srgbClr val="C00000"/>
                </a:solidFill>
              </a:rPr>
              <a:t>s </a:t>
            </a:r>
            <a:r>
              <a:rPr lang="en-US" b="1" dirty="0" err="1">
                <a:solidFill>
                  <a:srgbClr val="C00000"/>
                </a:solidFill>
              </a:rPr>
              <a:t>Božím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charakterem</a:t>
            </a:r>
            <a:r>
              <a:rPr lang="en-US" b="1" dirty="0">
                <a:solidFill>
                  <a:srgbClr val="C00000"/>
                </a:solidFill>
              </a:rPr>
              <a:t>, jak je </a:t>
            </a:r>
            <a:r>
              <a:rPr lang="en-US" b="1" dirty="0" err="1">
                <a:solidFill>
                  <a:srgbClr val="C00000"/>
                </a:solidFill>
              </a:rPr>
              <a:t>zjeven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Slově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Signs</a:t>
            </a:r>
            <a:r>
              <a:rPr lang="es-ES" b="1" dirty="0">
                <a:solidFill>
                  <a:prstClr val="black"/>
                </a:solidFill>
              </a:rPr>
              <a:t> of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Times 25</a:t>
            </a:r>
            <a:r>
              <a:rPr lang="cs-CZ" b="1" dirty="0">
                <a:solidFill>
                  <a:prstClr val="black"/>
                </a:solidFill>
              </a:rPr>
              <a:t>. května</a:t>
            </a:r>
            <a:r>
              <a:rPr lang="es-ES" b="1" dirty="0">
                <a:solidFill>
                  <a:prstClr val="black"/>
                </a:solidFill>
              </a:rPr>
              <a:t> 1882.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24B52E-98E2-7C9A-FF52-8E54515F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900" y="162507"/>
            <a:ext cx="2229100" cy="1019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409C0D-B3AC-9B9B-5095-069CE76DA8A7}"/>
              </a:ext>
            </a:extLst>
          </p:cNvPr>
          <p:cNvSpPr txBox="1"/>
          <p:nvPr/>
        </p:nvSpPr>
        <p:spPr>
          <a:xfrm>
            <a:off x="10352872" y="487811"/>
            <a:ext cx="20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CDC598-2444-8E59-24E7-D4523A520B99}"/>
              </a:ext>
            </a:extLst>
          </p:cNvPr>
          <p:cNvSpPr txBox="1"/>
          <p:nvPr/>
        </p:nvSpPr>
        <p:spPr>
          <a:xfrm>
            <a:off x="3424443" y="122417"/>
            <a:ext cx="643777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>
                <a:solidFill>
                  <a:srgbClr val="0070C0"/>
                </a:solidFill>
              </a:rPr>
              <a:t>Bible</a:t>
            </a:r>
            <a:r>
              <a:rPr lang="es-ES" b="1" dirty="0">
                <a:solidFill>
                  <a:srgbClr val="0070C0"/>
                </a:solidFill>
              </a:rPr>
              <a:t> je </a:t>
            </a:r>
            <a:r>
              <a:rPr lang="es-ES" b="1" dirty="0" err="1">
                <a:solidFill>
                  <a:srgbClr val="0070C0"/>
                </a:solidFill>
              </a:rPr>
              <a:t>nejlepší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rádce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en-US" b="1" dirty="0" err="1"/>
              <a:t>Dejte</a:t>
            </a:r>
            <a:r>
              <a:rPr lang="en-US" b="1" dirty="0"/>
              <a:t> </a:t>
            </a:r>
            <a:r>
              <a:rPr lang="en-US" b="1" dirty="0" err="1"/>
              <a:t>Slovu</a:t>
            </a:r>
            <a:r>
              <a:rPr lang="en-US" b="1" dirty="0"/>
              <a:t>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čestné</a:t>
            </a:r>
            <a:r>
              <a:rPr lang="en-US" b="1" dirty="0"/>
              <a:t> </a:t>
            </a:r>
            <a:r>
              <a:rPr lang="en-US" b="1" dirty="0" err="1"/>
              <a:t>postavení</a:t>
            </a:r>
            <a:r>
              <a:rPr lang="en-US" b="1" dirty="0"/>
              <a:t>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průvodce</a:t>
            </a:r>
            <a:r>
              <a:rPr lang="en-US" b="1" dirty="0"/>
              <a:t> v </a:t>
            </a:r>
            <a:r>
              <a:rPr lang="en-US" b="1" dirty="0" err="1"/>
              <a:t>domově</a:t>
            </a:r>
            <a:r>
              <a:rPr lang="en-US" b="1" dirty="0"/>
              <a:t>. </a:t>
            </a:r>
            <a:r>
              <a:rPr lang="en-US" b="1" dirty="0" err="1"/>
              <a:t>Nechť</a:t>
            </a:r>
            <a:r>
              <a:rPr lang="en-US" b="1" dirty="0"/>
              <a:t> je </a:t>
            </a:r>
            <a:r>
              <a:rPr lang="en-US" b="1" dirty="0" err="1"/>
              <a:t>považován</a:t>
            </a:r>
            <a:r>
              <a:rPr lang="cs-CZ" b="1" dirty="0"/>
              <a:t>o</a:t>
            </a:r>
            <a:r>
              <a:rPr lang="en-US" b="1" dirty="0"/>
              <a:t> za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Rádce</a:t>
            </a:r>
            <a:r>
              <a:rPr lang="en-US" b="1" dirty="0">
                <a:solidFill>
                  <a:srgbClr val="C00000"/>
                </a:solidFill>
              </a:rPr>
              <a:t> v</a:t>
            </a:r>
            <a:r>
              <a:rPr lang="cs-CZ" b="1" dirty="0">
                <a:solidFill>
                  <a:srgbClr val="C00000"/>
                </a:solidFill>
              </a:rPr>
              <a:t>e všech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nesnázích</a:t>
            </a:r>
            <a:r>
              <a:rPr lang="cs-CZ" b="1" dirty="0">
                <a:solidFill>
                  <a:srgbClr val="C00000"/>
                </a:solidFill>
              </a:rPr>
              <a:t> 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měřítk</a:t>
            </a:r>
            <a:r>
              <a:rPr lang="cs-CZ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každé</a:t>
            </a:r>
            <a:r>
              <a:rPr lang="en-US" b="1" dirty="0">
                <a:solidFill>
                  <a:srgbClr val="C00000"/>
                </a:solidFill>
              </a:rPr>
              <a:t> pr</a:t>
            </a:r>
            <a:r>
              <a:rPr lang="cs-CZ" b="1" dirty="0" err="1">
                <a:solidFill>
                  <a:srgbClr val="C00000"/>
                </a:solidFill>
              </a:rPr>
              <a:t>ác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cs-CZ" b="1" dirty="0">
                <a:solidFill>
                  <a:srgbClr val="C00000"/>
                </a:solidFill>
              </a:rPr>
              <a:t>.                                                                 </a:t>
            </a:r>
            <a:r>
              <a:rPr lang="cs-CZ" b="1" dirty="0"/>
              <a:t>EGW: </a:t>
            </a:r>
            <a:r>
              <a:rPr lang="es-ES" b="1" dirty="0" err="1"/>
              <a:t>Letter</a:t>
            </a:r>
            <a:r>
              <a:rPr lang="cs-CZ" b="1" dirty="0"/>
              <a:t> strana</a:t>
            </a:r>
            <a:r>
              <a:rPr lang="es-ES" b="1" dirty="0"/>
              <a:t> 107, 1898.</a:t>
            </a:r>
          </a:p>
          <a:p>
            <a:pPr lvl="0">
              <a:spcBef>
                <a:spcPts val="1200"/>
              </a:spcBef>
              <a:defRPr/>
            </a:pPr>
            <a:r>
              <a:rPr lang="es-ES" b="1" dirty="0" err="1">
                <a:solidFill>
                  <a:srgbClr val="0070C0"/>
                </a:solidFill>
              </a:rPr>
              <a:t>Používejte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jednoduché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metody</a:t>
            </a:r>
            <a:r>
              <a:rPr lang="es-ES" b="1" dirty="0">
                <a:solidFill>
                  <a:srgbClr val="0070C0"/>
                </a:solidFill>
              </a:rPr>
              <a:t> a </a:t>
            </a:r>
            <a:r>
              <a:rPr lang="es-ES" b="1" dirty="0" err="1">
                <a:solidFill>
                  <a:srgbClr val="0070C0"/>
                </a:solidFill>
              </a:rPr>
              <a:t>objektivní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lekce</a:t>
            </a:r>
            <a:r>
              <a:rPr lang="es-ES" b="1" dirty="0">
                <a:solidFill>
                  <a:srgbClr val="0070C0"/>
                </a:solidFill>
              </a:rPr>
              <a:t>: </a:t>
            </a:r>
            <a:r>
              <a:rPr lang="cs-CZ" b="1" dirty="0">
                <a:solidFill>
                  <a:srgbClr val="C00000"/>
                </a:solidFill>
              </a:rPr>
              <a:t>Tyto </a:t>
            </a:r>
            <a:r>
              <a:rPr lang="cs-CZ" b="1" dirty="0" err="1">
                <a:solidFill>
                  <a:srgbClr val="C00000"/>
                </a:solidFill>
              </a:rPr>
              <a:t>jednodu-ché</a:t>
            </a:r>
            <a:r>
              <a:rPr lang="cs-CZ" b="1" dirty="0">
                <a:solidFill>
                  <a:srgbClr val="C00000"/>
                </a:solidFill>
              </a:rPr>
              <a:t> příběhy jasně vysvětlují velké zásady Božího zákona</a:t>
            </a:r>
            <a:r>
              <a:rPr lang="es-ES" b="1" dirty="0">
                <a:solidFill>
                  <a:srgbClr val="C00000"/>
                </a:solidFill>
              </a:rPr>
              <a:t>… </a:t>
            </a:r>
            <a:r>
              <a:rPr lang="cs-CZ" b="1" dirty="0" err="1">
                <a:solidFill>
                  <a:srgbClr val="C00000"/>
                </a:solidFill>
              </a:rPr>
              <a:t>Pou-žívání</a:t>
            </a:r>
            <a:r>
              <a:rPr lang="cs-CZ" b="1" dirty="0">
                <a:solidFill>
                  <a:srgbClr val="C00000"/>
                </a:solidFill>
              </a:rPr>
              <a:t> názorných pomůcek, tabulí,</a:t>
            </a:r>
            <a:r>
              <a:rPr lang="en-US" b="1" dirty="0">
                <a:solidFill>
                  <a:srgbClr val="C00000"/>
                </a:solidFill>
              </a:rPr>
              <a:t> map</a:t>
            </a:r>
            <a:r>
              <a:rPr lang="cs-CZ" b="1" dirty="0">
                <a:solidFill>
                  <a:srgbClr val="C00000"/>
                </a:solidFill>
              </a:rPr>
              <a:t> a obrázků pomůže nejen při vysvětlování, ale hlavně k lepšímu zapamatování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/>
              <a:t>Rodiče a učitelé by se měli neustále snažit vylepšovat své metody výuky. Zapojme do učení dští z Bible všechnu svou snahu, nejlepší </a:t>
            </a:r>
            <a:r>
              <a:rPr lang="cs-CZ" b="1" dirty="0" err="1"/>
              <a:t>me-tody</a:t>
            </a:r>
            <a:r>
              <a:rPr lang="cs-CZ" b="1" dirty="0"/>
              <a:t> a nejhorlivější úsilí</a:t>
            </a:r>
            <a:r>
              <a:rPr lang="es-ES" b="1" dirty="0">
                <a:solidFill>
                  <a:prstClr val="black"/>
                </a:solidFill>
              </a:rPr>
              <a:t>.</a:t>
            </a:r>
            <a:r>
              <a:rPr lang="cs-CZ" b="1" dirty="0">
                <a:solidFill>
                  <a:prstClr val="black"/>
                </a:solidFill>
              </a:rPr>
              <a:t>                                                                                     EGW: Výchova strana 110</a:t>
            </a:r>
            <a:r>
              <a:rPr lang="es-ES" b="1" dirty="0">
                <a:solidFill>
                  <a:prstClr val="black"/>
                </a:solidFill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9416664B-CD94-F503-D5F3-0F90028CF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61" y="3721824"/>
            <a:ext cx="4414848" cy="2943232"/>
          </a:xfrm>
          <a:prstGeom prst="rect">
            <a:avLst/>
          </a:prstGeom>
          <a:ln w="190500" cap="sq">
            <a:solidFill>
              <a:srgbClr val="D5FFF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Imagen 17" descr="Persona parada en la arena&#10;&#10;Descripción generada automáticamente">
            <a:extLst>
              <a:ext uri="{FF2B5EF4-FFF2-40B4-BE49-F238E27FC236}">
                <a16:creationId xmlns:a16="http://schemas.microsoft.com/office/drawing/2014/main" id="{4D602D8B-57A6-7231-F451-4C79C3E6FD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/>
          <a:stretch/>
        </p:blipFill>
        <p:spPr>
          <a:xfrm>
            <a:off x="208677" y="179284"/>
            <a:ext cx="3146450" cy="3353103"/>
          </a:xfrm>
          <a:prstGeom prst="rect">
            <a:avLst/>
          </a:prstGeom>
          <a:ln w="190500" cap="sq">
            <a:solidFill>
              <a:srgbClr val="D5FFF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0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02DC09-4099-DCA1-5334-46A21B89424A}"/>
              </a:ext>
            </a:extLst>
          </p:cNvPr>
          <p:cNvSpPr txBox="1"/>
          <p:nvPr/>
        </p:nvSpPr>
        <p:spPr>
          <a:xfrm>
            <a:off x="217286" y="259180"/>
            <a:ext cx="78103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Otcové</a:t>
            </a:r>
            <a:r>
              <a:rPr lang="es-ES" b="1" dirty="0"/>
              <a:t>, </a:t>
            </a:r>
            <a:r>
              <a:rPr lang="es-ES" b="1" dirty="0" err="1"/>
              <a:t>matky</a:t>
            </a:r>
            <a:r>
              <a:rPr lang="es-ES" b="1" dirty="0"/>
              <a:t>, </a:t>
            </a:r>
            <a:r>
              <a:rPr lang="es-ES" b="1" dirty="0" err="1"/>
              <a:t>potřebujete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hledat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ráno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večer</a:t>
            </a:r>
            <a:r>
              <a:rPr lang="en-US" b="1" dirty="0">
                <a:solidFill>
                  <a:srgbClr val="C00000"/>
                </a:solidFill>
              </a:rPr>
              <a:t> u </a:t>
            </a:r>
            <a:r>
              <a:rPr lang="en-US" b="1" dirty="0" err="1">
                <a:solidFill>
                  <a:srgbClr val="C00000"/>
                </a:solidFill>
              </a:rPr>
              <a:t>rodinného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oltáře</a:t>
            </a:r>
            <a:r>
              <a:rPr lang="es-ES" b="1" dirty="0"/>
              <a:t>, </a:t>
            </a:r>
            <a:r>
              <a:rPr lang="en-US" b="1" dirty="0" err="1"/>
              <a:t>abyste</a:t>
            </a:r>
            <a:r>
              <a:rPr lang="en-US" b="1" dirty="0"/>
              <a:t> se </a:t>
            </a:r>
            <a:r>
              <a:rPr lang="en-US" b="1" dirty="0" err="1"/>
              <a:t>naučili</a:t>
            </a:r>
            <a:r>
              <a:rPr lang="en-US" b="1" dirty="0"/>
              <a:t>, jak </a:t>
            </a:r>
            <a:r>
              <a:rPr lang="en-US" b="1" dirty="0" err="1"/>
              <a:t>učit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moudře</a:t>
            </a:r>
            <a:r>
              <a:rPr lang="en-US" b="1" dirty="0"/>
              <a:t>, </a:t>
            </a:r>
            <a:r>
              <a:rPr lang="en-US" b="1" dirty="0" err="1"/>
              <a:t>něžně</a:t>
            </a:r>
            <a:r>
              <a:rPr lang="en-US" b="1" dirty="0"/>
              <a:t> a </a:t>
            </a:r>
            <a:r>
              <a:rPr lang="en-US" b="1" dirty="0" err="1"/>
              <a:t>láskyplně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27</a:t>
            </a:r>
            <a:r>
              <a:rPr lang="cs-CZ" b="1" dirty="0"/>
              <a:t>. června</a:t>
            </a:r>
            <a:r>
              <a:rPr lang="es-ES" b="1" dirty="0"/>
              <a:t> 1899.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4CA2099-95F0-9406-0E97-AE204169E6FE}"/>
              </a:ext>
            </a:extLst>
          </p:cNvPr>
          <p:cNvSpPr txBox="1"/>
          <p:nvPr/>
        </p:nvSpPr>
        <p:spPr>
          <a:xfrm>
            <a:off x="4178464" y="3087431"/>
            <a:ext cx="78103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Otcové a matky by měli často pozvednout svá srdce k Bohu</a:t>
            </a:r>
            <a:r>
              <a:rPr lang="en-US" b="1" dirty="0"/>
              <a:t> </a:t>
            </a:r>
            <a:r>
              <a:rPr lang="cs-CZ" b="1" dirty="0"/>
              <a:t>v pokorné prosbě za sebe a za své děti</a:t>
            </a:r>
            <a:r>
              <a:rPr lang="es-ES" b="1" dirty="0"/>
              <a:t>. </a:t>
            </a:r>
            <a:r>
              <a:rPr lang="cs-CZ" b="1" dirty="0">
                <a:solidFill>
                  <a:srgbClr val="C00000"/>
                </a:solidFill>
              </a:rPr>
              <a:t>Otec – jako kněz rodiny - měl by pokládat svou ranní a večerní oběť </a:t>
            </a:r>
            <a:r>
              <a:rPr lang="cs-CZ" b="1" dirty="0" err="1">
                <a:solidFill>
                  <a:srgbClr val="C00000"/>
                </a:solidFill>
              </a:rPr>
              <a:t>nas</a:t>
            </a:r>
            <a:r>
              <a:rPr lang="cs-CZ" b="1" dirty="0">
                <a:solidFill>
                  <a:srgbClr val="C00000"/>
                </a:solidFill>
              </a:rPr>
              <a:t> oltář Boží a jeho žena a děti by se měly společně pomodlit a vzdát Bohu díky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V takové domácnosti bude Ježíš rád prodlévat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EGW: </a:t>
            </a:r>
            <a:r>
              <a:rPr lang="es-ES" b="1" dirty="0" err="1"/>
              <a:t>Patriarch</a:t>
            </a:r>
            <a:r>
              <a:rPr lang="cs-CZ" b="1" dirty="0" err="1"/>
              <a:t>ové</a:t>
            </a:r>
            <a:r>
              <a:rPr lang="cs-CZ" b="1" dirty="0"/>
              <a:t> </a:t>
            </a:r>
            <a:r>
              <a:rPr lang="es-ES" b="1" dirty="0"/>
              <a:t>a Pro</a:t>
            </a:r>
            <a:r>
              <a:rPr lang="cs-CZ" b="1" dirty="0" err="1"/>
              <a:t>roci</a:t>
            </a:r>
            <a:r>
              <a:rPr lang="cs-CZ" b="1" dirty="0"/>
              <a:t> strana</a:t>
            </a:r>
            <a:r>
              <a:rPr lang="es-ES" b="1" dirty="0"/>
              <a:t> </a:t>
            </a:r>
            <a:r>
              <a:rPr lang="cs-CZ" b="1" dirty="0"/>
              <a:t>98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06060F-3F2D-F699-787C-83E86C5D7924}"/>
              </a:ext>
            </a:extLst>
          </p:cNvPr>
          <p:cNvSpPr txBox="1"/>
          <p:nvPr/>
        </p:nvSpPr>
        <p:spPr>
          <a:xfrm>
            <a:off x="4178463" y="4564759"/>
            <a:ext cx="78103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Před</a:t>
            </a:r>
            <a:r>
              <a:rPr lang="en-US" b="1" dirty="0"/>
              <a:t> </a:t>
            </a:r>
            <a:r>
              <a:rPr lang="en-US" b="1" dirty="0" err="1"/>
              <a:t>odchodem</a:t>
            </a:r>
            <a:r>
              <a:rPr lang="en-US" b="1" dirty="0"/>
              <a:t> z </a:t>
            </a:r>
            <a:r>
              <a:rPr lang="en-US" b="1" dirty="0" err="1"/>
              <a:t>domu</a:t>
            </a:r>
            <a:r>
              <a:rPr lang="en-US" b="1" dirty="0"/>
              <a:t> do </a:t>
            </a:r>
            <a:r>
              <a:rPr lang="en-US" b="1" dirty="0" err="1"/>
              <a:t>práce</a:t>
            </a:r>
            <a:r>
              <a:rPr lang="en-US" b="1" dirty="0"/>
              <a:t> by </a:t>
            </a:r>
            <a:r>
              <a:rPr lang="en-US" b="1" dirty="0" err="1"/>
              <a:t>měla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svolána</a:t>
            </a:r>
            <a:r>
              <a:rPr lang="en-US" b="1" dirty="0"/>
              <a:t> </a:t>
            </a:r>
            <a:r>
              <a:rPr lang="en-US" b="1" dirty="0" err="1"/>
              <a:t>celá</a:t>
            </a:r>
            <a:r>
              <a:rPr lang="en-US" b="1" dirty="0"/>
              <a:t> </a:t>
            </a:r>
            <a:r>
              <a:rPr lang="en-US" b="1" dirty="0" err="1"/>
              <a:t>rodina</a:t>
            </a:r>
            <a:r>
              <a:rPr lang="en-US" b="1" dirty="0"/>
              <a:t>; a </a:t>
            </a:r>
            <a:r>
              <a:rPr lang="en-US" b="1" dirty="0" err="1"/>
              <a:t>otec</a:t>
            </a:r>
            <a:r>
              <a:rPr lang="en-US" b="1" dirty="0"/>
              <a:t>,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matka</a:t>
            </a:r>
            <a:r>
              <a:rPr lang="en-US" b="1" dirty="0"/>
              <a:t> v </a:t>
            </a:r>
            <a:r>
              <a:rPr lang="en-US" b="1" dirty="0" err="1"/>
              <a:t>otcově</a:t>
            </a:r>
            <a:r>
              <a:rPr lang="en-US" b="1" dirty="0"/>
              <a:t> </a:t>
            </a:r>
            <a:r>
              <a:rPr lang="en-US" b="1" dirty="0" err="1"/>
              <a:t>nepřítomnosti</a:t>
            </a:r>
            <a:r>
              <a:rPr lang="en-US" b="1" dirty="0"/>
              <a:t>, by </a:t>
            </a:r>
            <a:r>
              <a:rPr lang="en-US" b="1" dirty="0" err="1"/>
              <a:t>měla</a:t>
            </a:r>
            <a:r>
              <a:rPr lang="en-US" b="1" dirty="0"/>
              <a:t> </a:t>
            </a:r>
            <a:r>
              <a:rPr lang="en-US" b="1" dirty="0" err="1"/>
              <a:t>vroucně</a:t>
            </a:r>
            <a:r>
              <a:rPr lang="en-US" b="1" dirty="0"/>
              <a:t> </a:t>
            </a:r>
            <a:r>
              <a:rPr lang="en-US" b="1" dirty="0" err="1"/>
              <a:t>prosit</a:t>
            </a:r>
            <a:r>
              <a:rPr lang="en-US" b="1" dirty="0"/>
              <a:t> </a:t>
            </a:r>
            <a:r>
              <a:rPr lang="en-US" b="1" dirty="0" err="1"/>
              <a:t>Boha</a:t>
            </a:r>
            <a:r>
              <a:rPr lang="en-US" b="1" dirty="0"/>
              <a:t>, aby je </a:t>
            </a:r>
            <a:r>
              <a:rPr lang="en-US" b="1" dirty="0" err="1"/>
              <a:t>zachoval</a:t>
            </a:r>
            <a:r>
              <a:rPr lang="en-US" b="1" dirty="0"/>
              <a:t> po </a:t>
            </a:r>
            <a:r>
              <a:rPr lang="en-US" b="1" dirty="0" err="1"/>
              <a:t>celý</a:t>
            </a:r>
            <a:r>
              <a:rPr lang="en-US" b="1" dirty="0"/>
              <a:t> den.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Přicházejte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pokoře</a:t>
            </a:r>
            <a:r>
              <a:rPr lang="en-US" b="1" dirty="0">
                <a:solidFill>
                  <a:srgbClr val="C00000"/>
                </a:solidFill>
              </a:rPr>
              <a:t>, se </a:t>
            </a:r>
            <a:r>
              <a:rPr lang="en-US" b="1" dirty="0" err="1">
                <a:solidFill>
                  <a:srgbClr val="C00000"/>
                </a:solidFill>
              </a:rPr>
              <a:t>srdcem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plným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něhy</a:t>
            </a:r>
            <a:r>
              <a:rPr lang="en-US" b="1" dirty="0">
                <a:solidFill>
                  <a:srgbClr val="C00000"/>
                </a:solidFill>
              </a:rPr>
              <a:t> a s </a:t>
            </a:r>
            <a:r>
              <a:rPr lang="en-US" b="1" dirty="0" err="1">
                <a:solidFill>
                  <a:srgbClr val="C00000"/>
                </a:solidFill>
              </a:rPr>
              <a:t>vědomím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pokušení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nebezpečí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vámi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vašimi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stojí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vírou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připoutat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oltáři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vy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prošovat</a:t>
            </a:r>
            <a:r>
              <a:rPr lang="en-US" b="1" dirty="0">
                <a:solidFill>
                  <a:srgbClr val="C00000"/>
                </a:solidFill>
              </a:rPr>
              <a:t> za </a:t>
            </a:r>
            <a:r>
              <a:rPr lang="en-US" b="1" dirty="0" err="1">
                <a:solidFill>
                  <a:srgbClr val="C00000"/>
                </a:solidFill>
              </a:rPr>
              <a:t>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péči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Páně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Sloužící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andělé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střežit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zasvěceny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       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1</a:t>
            </a:r>
            <a:r>
              <a:rPr lang="cs-CZ" b="1" dirty="0"/>
              <a:t> strany </a:t>
            </a:r>
            <a:r>
              <a:rPr lang="es-ES" b="1" dirty="0"/>
              <a:t>397, 398.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478B95-A141-DB7D-9D4E-9B7894592EC7}"/>
              </a:ext>
            </a:extLst>
          </p:cNvPr>
          <p:cNvSpPr txBox="1"/>
          <p:nvPr/>
        </p:nvSpPr>
        <p:spPr>
          <a:xfrm>
            <a:off x="217285" y="1246273"/>
            <a:ext cx="7739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Večer</a:t>
            </a:r>
            <a:r>
              <a:rPr lang="en-US" b="1" dirty="0"/>
              <a:t> a </a:t>
            </a:r>
            <a:r>
              <a:rPr lang="en-US" b="1" dirty="0" err="1"/>
              <a:t>ráno</a:t>
            </a:r>
            <a:r>
              <a:rPr lang="en-US" b="1" dirty="0"/>
              <a:t> se </a:t>
            </a:r>
            <a:r>
              <a:rPr lang="en-US" b="1" dirty="0" err="1"/>
              <a:t>připojte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svým</a:t>
            </a:r>
            <a:r>
              <a:rPr lang="en-US" b="1" dirty="0"/>
              <a:t> </a:t>
            </a:r>
            <a:r>
              <a:rPr lang="en-US" b="1" dirty="0" err="1"/>
              <a:t>dětem</a:t>
            </a:r>
            <a:r>
              <a:rPr lang="en-US" b="1" dirty="0"/>
              <a:t> v </a:t>
            </a:r>
            <a:r>
              <a:rPr lang="en-US" b="1" dirty="0" err="1"/>
              <a:t>uctívání</a:t>
            </a:r>
            <a:r>
              <a:rPr lang="en-US" b="1" dirty="0"/>
              <a:t> </a:t>
            </a:r>
            <a:r>
              <a:rPr lang="en-US" b="1" dirty="0" err="1"/>
              <a:t>Boha</a:t>
            </a:r>
            <a:r>
              <a:rPr lang="es-ES" b="1" dirty="0"/>
              <a:t>, </a:t>
            </a:r>
            <a:r>
              <a:rPr lang="en-US" b="1" dirty="0" err="1">
                <a:solidFill>
                  <a:srgbClr val="C00000"/>
                </a:solidFill>
              </a:rPr>
              <a:t>čt</a:t>
            </a:r>
            <a:r>
              <a:rPr lang="cs-CZ" b="1" dirty="0" err="1">
                <a:solidFill>
                  <a:srgbClr val="C00000"/>
                </a:solidFill>
              </a:rPr>
              <a:t>ěte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Slovo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zpí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>
                <a:solidFill>
                  <a:srgbClr val="C00000"/>
                </a:solidFill>
              </a:rPr>
              <a:t>v</a:t>
            </a:r>
            <a:r>
              <a:rPr lang="cs-CZ" b="1" dirty="0" err="1">
                <a:solidFill>
                  <a:srgbClr val="C00000"/>
                </a:solidFill>
              </a:rPr>
              <a:t>ejte</a:t>
            </a:r>
            <a:r>
              <a:rPr lang="cs-CZ" b="1" dirty="0">
                <a:solidFill>
                  <a:srgbClr val="C00000"/>
                </a:solidFill>
              </a:rPr>
              <a:t> 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chvál</a:t>
            </a:r>
            <a:r>
              <a:rPr lang="cs-CZ" b="1" dirty="0">
                <a:solidFill>
                  <a:srgbClr val="C00000"/>
                </a:solidFill>
              </a:rPr>
              <a:t>e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Učte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opakovat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zákon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EGW: </a:t>
            </a:r>
            <a:r>
              <a:rPr lang="es-ES" b="1" dirty="0" err="1"/>
              <a:t>Evangelism</a:t>
            </a:r>
            <a:r>
              <a:rPr lang="es-ES" b="1" dirty="0"/>
              <a:t>, 499.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98274E3-B99B-515C-463F-5848572CCB19}"/>
              </a:ext>
            </a:extLst>
          </p:cNvPr>
          <p:cNvGrpSpPr/>
          <p:nvPr/>
        </p:nvGrpSpPr>
        <p:grpSpPr>
          <a:xfrm>
            <a:off x="9775103" y="107156"/>
            <a:ext cx="2722098" cy="1044845"/>
            <a:chOff x="9775103" y="107156"/>
            <a:chExt cx="2722098" cy="104484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D9C0E60-3936-4D89-A981-7AB939972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75103" y="107156"/>
              <a:ext cx="2283844" cy="10448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2AC068C-B1D0-0A33-7F1F-A1CE2F37E264}"/>
                </a:ext>
              </a:extLst>
            </p:cNvPr>
            <p:cNvSpPr txBox="1"/>
            <p:nvPr/>
          </p:nvSpPr>
          <p:spPr>
            <a:xfrm>
              <a:off x="10259475" y="444912"/>
              <a:ext cx="2237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Síla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modlitby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794AACE5-1FB9-41EA-DB16-E5777E1333CF}"/>
              </a:ext>
            </a:extLst>
          </p:cNvPr>
          <p:cNvSpPr txBox="1"/>
          <p:nvPr/>
        </p:nvSpPr>
        <p:spPr>
          <a:xfrm>
            <a:off x="4178463" y="2164101"/>
            <a:ext cx="7810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bychom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učit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respektovali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hodinu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modlitby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Mělo</a:t>
            </a:r>
            <a:r>
              <a:rPr lang="en-US" b="1" dirty="0">
                <a:solidFill>
                  <a:srgbClr val="C00000"/>
                </a:solidFill>
              </a:rPr>
              <a:t> by se od </a:t>
            </a:r>
            <a:r>
              <a:rPr lang="en-US" b="1" dirty="0" err="1">
                <a:solidFill>
                  <a:srgbClr val="C00000"/>
                </a:solidFill>
              </a:rPr>
              <a:t>nich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vyža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dovat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ráno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vstávali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byli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přítomni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bohoslužbě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</a:t>
            </a:r>
            <a:r>
              <a:rPr lang="cs-CZ" b="1" dirty="0"/>
              <a:t>EGW: </a:t>
            </a:r>
            <a:r>
              <a:rPr lang="es-ES" b="1" dirty="0"/>
              <a:t>Testimonios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424.</a:t>
            </a:r>
          </a:p>
        </p:txBody>
      </p:sp>
      <p:pic>
        <p:nvPicPr>
          <p:cNvPr id="5" name="Imagen 4" descr="Imagen que contiene persona, niña, joven, niño&#10;&#10;Descripción generada automáticamente">
            <a:extLst>
              <a:ext uri="{FF2B5EF4-FFF2-40B4-BE49-F238E27FC236}">
                <a16:creationId xmlns:a16="http://schemas.microsoft.com/office/drawing/2014/main" id="{2174578D-4119-0553-C94C-D9807CFC4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5889"/>
          <a:stretch/>
        </p:blipFill>
        <p:spPr>
          <a:xfrm>
            <a:off x="338583" y="2164101"/>
            <a:ext cx="3725177" cy="21926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47E1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94DF2CE7-6A92-6452-B117-0F751788B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t="7673" r="21858"/>
          <a:stretch/>
        </p:blipFill>
        <p:spPr>
          <a:xfrm>
            <a:off x="7956464" y="163523"/>
            <a:ext cx="1680556" cy="18060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47E1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EE763E7-24D0-513A-85C6-38CBCAFAD5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8" b="6728"/>
          <a:stretch/>
        </p:blipFill>
        <p:spPr>
          <a:xfrm>
            <a:off x="487877" y="4524834"/>
            <a:ext cx="3575884" cy="21456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47E1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20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3640DD-CEE4-02F7-0B97-0BF3C7575222}"/>
              </a:ext>
            </a:extLst>
          </p:cNvPr>
          <p:cNvSpPr txBox="1"/>
          <p:nvPr/>
        </p:nvSpPr>
        <p:spPr>
          <a:xfrm>
            <a:off x="47810" y="2232803"/>
            <a:ext cx="9310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Při společných bohoslužbách je zpěv projevem úcty ke Stvořiteli stejně jako modlitba. Mnohé písně jsou vlastně modlitbami.</a:t>
            </a:r>
            <a:r>
              <a:rPr lang="es-ES" b="1" dirty="0"/>
              <a:t> </a:t>
            </a:r>
            <a:r>
              <a:rPr lang="cs-CZ" b="1" dirty="0"/>
              <a:t>Když povedeme děti k tomu, aby si to uvědomily, budou více přemýšlet o významu slov, která zpívají, a budou je pak lépe vnímat.</a:t>
            </a:r>
            <a:r>
              <a:rPr lang="es-ES" b="1" dirty="0"/>
              <a:t>—E</a:t>
            </a:r>
            <a:r>
              <a:rPr lang="cs-CZ" b="1" dirty="0"/>
              <a:t>GW: Výchova strana 100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FBCBDC-E052-8F8A-74BA-F1E290DEF107}"/>
              </a:ext>
            </a:extLst>
          </p:cNvPr>
          <p:cNvSpPr txBox="1"/>
          <p:nvPr/>
        </p:nvSpPr>
        <p:spPr>
          <a:xfrm>
            <a:off x="47810" y="3077135"/>
            <a:ext cx="94106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Ze </a:t>
            </a:r>
            <a:r>
              <a:rPr lang="en-US" b="1" dirty="0" err="1"/>
              <a:t>společné</a:t>
            </a:r>
            <a:r>
              <a:rPr lang="en-US" b="1" dirty="0"/>
              <a:t> </a:t>
            </a:r>
            <a:r>
              <a:rPr lang="en-US" b="1" dirty="0" err="1"/>
              <a:t>modlitby</a:t>
            </a:r>
            <a:r>
              <a:rPr lang="en-US" b="1" dirty="0"/>
              <a:t> v </a:t>
            </a:r>
            <a:r>
              <a:rPr lang="en-US" b="1" dirty="0" err="1"/>
              <a:t>rodině</a:t>
            </a:r>
            <a:r>
              <a:rPr lang="en-US" b="1" dirty="0"/>
              <a:t>, s </a:t>
            </a:r>
            <a:r>
              <a:rPr lang="en-US" b="1" dirty="0" err="1"/>
              <a:t>dětmi</a:t>
            </a:r>
            <a:r>
              <a:rPr lang="en-US" b="1" dirty="0"/>
              <a:t> a za </a:t>
            </a:r>
            <a:r>
              <a:rPr lang="en-US" b="1" dirty="0" err="1"/>
              <a:t>ně</a:t>
            </a:r>
            <a:r>
              <a:rPr lang="en-US" b="1" dirty="0"/>
              <a:t> a za </a:t>
            </a:r>
            <a:r>
              <a:rPr lang="en-US" b="1" dirty="0" err="1"/>
              <a:t>ně</a:t>
            </a:r>
            <a:r>
              <a:rPr lang="en-US" b="1" dirty="0"/>
              <a:t> </a:t>
            </a:r>
            <a:r>
              <a:rPr lang="en-US" b="1" dirty="0" err="1"/>
              <a:t>máme</a:t>
            </a:r>
            <a:r>
              <a:rPr lang="en-US" b="1" dirty="0"/>
              <a:t> </a:t>
            </a:r>
            <a:r>
              <a:rPr lang="en-US" b="1" dirty="0" err="1"/>
              <a:t>velkou</a:t>
            </a:r>
            <a:r>
              <a:rPr lang="en-US" b="1" dirty="0"/>
              <a:t> </a:t>
            </a:r>
            <a:r>
              <a:rPr lang="en-US" b="1" dirty="0" err="1"/>
              <a:t>sílu</a:t>
            </a:r>
            <a:r>
              <a:rPr lang="en-US" b="1" dirty="0"/>
              <a:t> a </a:t>
            </a:r>
            <a:r>
              <a:rPr lang="en-US" b="1" dirty="0" err="1"/>
              <a:t>požehnání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n-US" b="1" dirty="0" err="1">
                <a:solidFill>
                  <a:srgbClr val="C00000"/>
                </a:solidFill>
              </a:rPr>
              <a:t>mé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dopustily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něčeho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špatného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já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jsem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nimi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laskavě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mluvil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pak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jsem</a:t>
            </a:r>
            <a:r>
              <a:rPr lang="en-US" b="1" dirty="0">
                <a:solidFill>
                  <a:srgbClr val="C00000"/>
                </a:solidFill>
              </a:rPr>
              <a:t> se s </a:t>
            </a:r>
            <a:r>
              <a:rPr lang="en-US" b="1" dirty="0" err="1">
                <a:solidFill>
                  <a:srgbClr val="C00000"/>
                </a:solidFill>
              </a:rPr>
              <a:t>nimi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modlil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nikdy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nepovažoval</a:t>
            </a:r>
            <a:r>
              <a:rPr lang="en-US" b="1" dirty="0">
                <a:solidFill>
                  <a:srgbClr val="C00000"/>
                </a:solidFill>
              </a:rPr>
              <a:t> za </a:t>
            </a:r>
            <a:r>
              <a:rPr lang="en-US" b="1" dirty="0" err="1">
                <a:solidFill>
                  <a:srgbClr val="C00000"/>
                </a:solidFill>
              </a:rPr>
              <a:t>nutné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potom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trestat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rozplývala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něžnosti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Duchem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svatým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přišel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odpověď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modlitbu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EGW: </a:t>
            </a:r>
            <a:r>
              <a:rPr lang="es-ES" b="1" dirty="0"/>
              <a:t> M</a:t>
            </a:r>
            <a:r>
              <a:rPr lang="cs-CZ" b="1" dirty="0"/>
              <a:t>anu</a:t>
            </a:r>
            <a:r>
              <a:rPr lang="es-ES" b="1" dirty="0"/>
              <a:t>s</a:t>
            </a:r>
            <a:r>
              <a:rPr lang="cs-CZ" b="1" dirty="0" err="1"/>
              <a:t>cript</a:t>
            </a:r>
            <a:r>
              <a:rPr lang="cs-CZ" b="1" dirty="0"/>
              <a:t> strana</a:t>
            </a:r>
            <a:r>
              <a:rPr lang="es-ES" b="1" dirty="0"/>
              <a:t> 47, 1908.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82788C-688A-AB76-F08C-CD59C7EC306F}"/>
              </a:ext>
            </a:extLst>
          </p:cNvPr>
          <p:cNvSpPr txBox="1"/>
          <p:nvPr/>
        </p:nvSpPr>
        <p:spPr>
          <a:xfrm>
            <a:off x="3881887" y="4147852"/>
            <a:ext cx="8310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Pán Ježíš čerpal během svého pozemského života moudrost a sílu hodin strávených  na modlitbách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Mladí lidé by se měli řídit Jeho příkladem. Ráno i večer by si měli   najít tichou chvilku pro setkání se svým nebeským Otcem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Výchova strana 153</a:t>
            </a:r>
            <a:r>
              <a:rPr lang="es-ES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729DF3-DE64-9ECB-158C-7828492B1955}"/>
              </a:ext>
            </a:extLst>
          </p:cNvPr>
          <p:cNvSpPr txBox="1"/>
          <p:nvPr/>
        </p:nvSpPr>
        <p:spPr>
          <a:xfrm>
            <a:off x="3881887" y="5262805"/>
            <a:ext cx="82029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Modlitby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křesťanských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matek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ignorovány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Otcem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všech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Syna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zem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vykoupil</a:t>
            </a:r>
            <a:r>
              <a:rPr lang="en-US" b="1" dirty="0">
                <a:solidFill>
                  <a:srgbClr val="C00000"/>
                </a:solidFill>
              </a:rPr>
              <a:t> lid pro </a:t>
            </a:r>
            <a:r>
              <a:rPr lang="en-US" b="1" dirty="0" err="1">
                <a:solidFill>
                  <a:srgbClr val="C00000"/>
                </a:solidFill>
              </a:rPr>
              <a:t>sebe</a:t>
            </a:r>
            <a:r>
              <a:rPr lang="en-US" b="1" dirty="0">
                <a:solidFill>
                  <a:srgbClr val="C00000"/>
                </a:solidFill>
              </a:rPr>
              <a:t>. On </a:t>
            </a:r>
            <a:r>
              <a:rPr lang="en-US" b="1" dirty="0" err="1">
                <a:solidFill>
                  <a:srgbClr val="C00000"/>
                </a:solidFill>
              </a:rPr>
              <a:t>neodvrátí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prosby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nenechá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</a:t>
            </a:r>
            <a:r>
              <a:rPr lang="en-US" b="1" dirty="0">
                <a:solidFill>
                  <a:srgbClr val="C00000"/>
                </a:solidFill>
              </a:rPr>
              <a:t>a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napospas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satanovým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úderům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velký</a:t>
            </a:r>
            <a:r>
              <a:rPr lang="en-US" b="1" dirty="0">
                <a:solidFill>
                  <a:srgbClr val="C00000"/>
                </a:solidFill>
              </a:rPr>
              <a:t> den </a:t>
            </a:r>
            <a:r>
              <a:rPr lang="en-US" b="1" dirty="0" err="1">
                <a:solidFill>
                  <a:srgbClr val="C00000"/>
                </a:solidFill>
              </a:rPr>
              <a:t>posledního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konfliktu</a:t>
            </a:r>
            <a:r>
              <a:rPr lang="en-US" b="1" dirty="0">
                <a:solidFill>
                  <a:srgbClr val="C00000"/>
                </a:solidFill>
              </a:rPr>
              <a:t>. Je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pracovali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jednoduše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věrně</a:t>
            </a:r>
            <a:r>
              <a:rPr lang="en-US" b="1" dirty="0">
                <a:solidFill>
                  <a:srgbClr val="C00000"/>
                </a:solidFill>
              </a:rPr>
              <a:t>, a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ustanoví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práci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rukou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23</a:t>
            </a:r>
            <a:r>
              <a:rPr lang="cs-CZ" b="1" dirty="0"/>
              <a:t>. dubna</a:t>
            </a:r>
            <a:r>
              <a:rPr lang="es-ES" b="1" dirty="0"/>
              <a:t> 1889.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773A09-61AE-43C0-C626-B21D17AF5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5103" y="107156"/>
            <a:ext cx="2283844" cy="1044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A9BB3E-10D2-1875-5F03-A0132537F77A}"/>
              </a:ext>
            </a:extLst>
          </p:cNvPr>
          <p:cNvSpPr txBox="1"/>
          <p:nvPr/>
        </p:nvSpPr>
        <p:spPr>
          <a:xfrm>
            <a:off x="10259476" y="444912"/>
            <a:ext cx="223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modlitby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B4A1DF-029B-9DF6-2A77-22C1BD1F24EB}"/>
              </a:ext>
            </a:extLst>
          </p:cNvPr>
          <p:cNvSpPr txBox="1"/>
          <p:nvPr/>
        </p:nvSpPr>
        <p:spPr>
          <a:xfrm>
            <a:off x="4497347" y="64865"/>
            <a:ext cx="52777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Nemáte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modlit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příležitostně</a:t>
            </a:r>
            <a:r>
              <a:rPr lang="en-US" b="1" dirty="0">
                <a:solidFill>
                  <a:srgbClr val="C00000"/>
                </a:solidFill>
              </a:rPr>
              <a:t>, a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vykonat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velký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pracovní</a:t>
            </a:r>
            <a:r>
              <a:rPr lang="en-US" b="1" dirty="0">
                <a:solidFill>
                  <a:srgbClr val="C00000"/>
                </a:solidFill>
              </a:rPr>
              <a:t> den, </a:t>
            </a:r>
            <a:r>
              <a:rPr lang="en-US" b="1" dirty="0" err="1">
                <a:solidFill>
                  <a:srgbClr val="C00000"/>
                </a:solidFill>
              </a:rPr>
              <a:t>zanedbávat</a:t>
            </a:r>
            <a:r>
              <a:rPr lang="en-US" b="1" dirty="0">
                <a:solidFill>
                  <a:srgbClr val="C00000"/>
                </a:solidFill>
              </a:rPr>
              <a:t> ji. </a:t>
            </a:r>
            <a:r>
              <a:rPr lang="en-US" b="1" dirty="0" err="1">
                <a:solidFill>
                  <a:srgbClr val="C00000"/>
                </a:solidFill>
              </a:rPr>
              <a:t>Tímto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způsobem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vedete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tomu</a:t>
            </a:r>
            <a:r>
              <a:rPr lang="en-US" b="1" dirty="0">
                <a:solidFill>
                  <a:srgbClr val="C00000"/>
                </a:solidFill>
              </a:rPr>
              <a:t>, aby se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modlitbu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dívaly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něco</a:t>
            </a:r>
            <a:r>
              <a:rPr lang="en-US" b="1" dirty="0">
                <a:solidFill>
                  <a:srgbClr val="C00000"/>
                </a:solidFill>
              </a:rPr>
              <a:t>, co </a:t>
            </a:r>
            <a:r>
              <a:rPr lang="en-US" b="1" dirty="0" err="1">
                <a:solidFill>
                  <a:srgbClr val="C00000"/>
                </a:solidFill>
              </a:rPr>
              <a:t>nemá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žádný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zvláštní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význam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</a:t>
            </a:r>
            <a:r>
              <a:rPr lang="cs-CZ" b="1" dirty="0"/>
              <a:t>EGW: </a:t>
            </a:r>
            <a:r>
              <a:rPr lang="es-ES" b="1" dirty="0"/>
              <a:t>M</a:t>
            </a:r>
            <a:r>
              <a:rPr lang="cs-CZ" b="1" dirty="0" err="1"/>
              <a:t>aanuscript</a:t>
            </a:r>
            <a:r>
              <a:rPr lang="cs-CZ" b="1" dirty="0"/>
              <a:t> strana</a:t>
            </a:r>
            <a:r>
              <a:rPr lang="es-ES" b="1" dirty="0"/>
              <a:t> 12, 1898.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6E26F4-6742-2B56-2B4E-9F6B9355E97D}"/>
              </a:ext>
            </a:extLst>
          </p:cNvPr>
          <p:cNvSpPr txBox="1"/>
          <p:nvPr/>
        </p:nvSpPr>
        <p:spPr>
          <a:xfrm>
            <a:off x="4476152" y="1390999"/>
            <a:ext cx="7458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vlastním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příkladem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modlit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jasným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zřetelným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hlasem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Naučte</a:t>
            </a:r>
            <a:r>
              <a:rPr lang="en-US" b="1" dirty="0"/>
              <a:t> je, aby </a:t>
            </a:r>
            <a:r>
              <a:rPr lang="en-US" b="1" dirty="0" err="1"/>
              <a:t>zvedali</a:t>
            </a:r>
            <a:r>
              <a:rPr lang="en-US" b="1" dirty="0"/>
              <a:t> </a:t>
            </a:r>
            <a:r>
              <a:rPr lang="en-US" b="1" dirty="0" err="1"/>
              <a:t>hlavu</a:t>
            </a:r>
            <a:r>
              <a:rPr lang="en-US" b="1" dirty="0"/>
              <a:t> ze </a:t>
            </a:r>
            <a:r>
              <a:rPr lang="en-US" b="1" dirty="0" err="1"/>
              <a:t>židle</a:t>
            </a:r>
            <a:r>
              <a:rPr lang="en-US" b="1" dirty="0"/>
              <a:t> a </a:t>
            </a:r>
            <a:r>
              <a:rPr lang="en-US" b="1" dirty="0" err="1"/>
              <a:t>nikdy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nezakrývali</a:t>
            </a:r>
            <a:r>
              <a:rPr lang="en-US" b="1" dirty="0"/>
              <a:t> </a:t>
            </a:r>
            <a:r>
              <a:rPr lang="en-US" b="1" dirty="0" err="1"/>
              <a:t>tváře</a:t>
            </a:r>
            <a:r>
              <a:rPr lang="en-US" b="1" dirty="0"/>
              <a:t> </a:t>
            </a:r>
            <a:r>
              <a:rPr lang="en-US" b="1" dirty="0" err="1"/>
              <a:t>rukama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M</a:t>
            </a:r>
            <a:r>
              <a:rPr lang="cs-CZ" b="1" dirty="0" err="1"/>
              <a:t>anuscript</a:t>
            </a:r>
            <a:r>
              <a:rPr lang="cs-CZ" b="1" dirty="0"/>
              <a:t> strana</a:t>
            </a:r>
            <a:r>
              <a:rPr lang="es-ES" b="1" dirty="0"/>
              <a:t> 12, 1898.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6126E9D-BA7E-ED65-279D-949CC1065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5"/>
          <a:stretch/>
        </p:blipFill>
        <p:spPr>
          <a:xfrm>
            <a:off x="280892" y="157552"/>
            <a:ext cx="4078686" cy="2065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B67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34E1BD9B-8D8E-0BAD-4C90-8B0429560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/>
          <a:stretch/>
        </p:blipFill>
        <p:spPr>
          <a:xfrm>
            <a:off x="9355967" y="2038715"/>
            <a:ext cx="2716082" cy="2076840"/>
          </a:xfrm>
          <a:prstGeom prst="snip2DiagRect">
            <a:avLst>
              <a:gd name="adj1" fmla="val 1527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E7B67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Mujer en un campo&#10;&#10;Descripción generada automáticamente con confianza media">
            <a:extLst>
              <a:ext uri="{FF2B5EF4-FFF2-40B4-BE49-F238E27FC236}">
                <a16:creationId xmlns:a16="http://schemas.microsoft.com/office/drawing/2014/main" id="{8D3397ED-E636-5C1E-1226-B9E24C7C9D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815" r="24265" b="-815"/>
          <a:stretch/>
        </p:blipFill>
        <p:spPr>
          <a:xfrm flipH="1">
            <a:off x="2189800" y="4260603"/>
            <a:ext cx="1647742" cy="2426246"/>
          </a:xfrm>
          <a:prstGeom prst="snip2DiagRect">
            <a:avLst>
              <a:gd name="adj1" fmla="val 0"/>
              <a:gd name="adj2" fmla="val 20631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E7B67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87B8B5-D5D8-5BFB-7B72-750BA4BF01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5" y="4251977"/>
            <a:ext cx="1980507" cy="2426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B67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9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16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49D2599-D35B-D90D-CDE9-C2143AD9307C}"/>
              </a:ext>
            </a:extLst>
          </p:cNvPr>
          <p:cNvSpPr txBox="1"/>
          <p:nvPr/>
        </p:nvSpPr>
        <p:spPr>
          <a:xfrm>
            <a:off x="110455" y="143485"/>
            <a:ext cx="78430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musíte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dbá</a:t>
            </a:r>
            <a:r>
              <a:rPr lang="en-US" b="1" dirty="0">
                <a:solidFill>
                  <a:srgbClr val="C00000"/>
                </a:solidFill>
              </a:rPr>
              <a:t>t </a:t>
            </a:r>
            <a:r>
              <a:rPr lang="cs-CZ" b="1" dirty="0">
                <a:solidFill>
                  <a:srgbClr val="C00000"/>
                </a:solidFill>
              </a:rPr>
              <a:t>na svěcení soboty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A </a:t>
            </a:r>
            <a:r>
              <a:rPr lang="en-US" b="1" dirty="0" err="1"/>
              <a:t>pokud</a:t>
            </a:r>
            <a:r>
              <a:rPr lang="en-US" b="1" dirty="0"/>
              <a:t> to </a:t>
            </a:r>
            <a:r>
              <a:rPr lang="en-US" b="1" dirty="0" err="1"/>
              <a:t>uděláte</a:t>
            </a:r>
            <a:r>
              <a:rPr lang="en-US" b="1" dirty="0"/>
              <a:t>, </a:t>
            </a:r>
            <a:r>
              <a:rPr lang="en-US" b="1" dirty="0" err="1"/>
              <a:t>dáváte</a:t>
            </a:r>
            <a:r>
              <a:rPr lang="en-US" b="1" dirty="0"/>
              <a:t> </a:t>
            </a:r>
            <a:r>
              <a:rPr lang="cs-CZ" b="1" dirty="0"/>
              <a:t> </a:t>
            </a:r>
            <a:r>
              <a:rPr lang="en-US" b="1" dirty="0" err="1"/>
              <a:t>svým</a:t>
            </a:r>
            <a:r>
              <a:rPr lang="en-US" b="1" dirty="0"/>
              <a:t> </a:t>
            </a:r>
            <a:r>
              <a:rPr lang="en-US" b="1" dirty="0" err="1"/>
              <a:t>dětem</a:t>
            </a:r>
            <a:r>
              <a:rPr lang="en-US" b="1" dirty="0"/>
              <a:t> </a:t>
            </a:r>
            <a:r>
              <a:rPr lang="en-US" b="1" dirty="0" err="1"/>
              <a:t>správn</a:t>
            </a:r>
            <a:r>
              <a:rPr lang="cs-CZ" b="1" dirty="0"/>
              <a:t>ý</a:t>
            </a:r>
            <a:r>
              <a:rPr lang="en-US" b="1" dirty="0"/>
              <a:t> p</a:t>
            </a:r>
            <a:r>
              <a:rPr lang="cs-CZ" b="1" dirty="0" err="1"/>
              <a:t>říklad</a:t>
            </a:r>
            <a:r>
              <a:rPr lang="en-US" b="1" dirty="0"/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M</a:t>
            </a:r>
            <a:r>
              <a:rPr lang="cs-CZ" b="1" dirty="0"/>
              <a:t>anu</a:t>
            </a:r>
            <a:r>
              <a:rPr lang="es-ES" b="1" dirty="0"/>
              <a:t>s</a:t>
            </a:r>
            <a:r>
              <a:rPr lang="cs-CZ" b="1" dirty="0" err="1"/>
              <a:t>cript</a:t>
            </a:r>
            <a:r>
              <a:rPr lang="cs-CZ" b="1" dirty="0"/>
              <a:t> strana</a:t>
            </a:r>
            <a:r>
              <a:rPr lang="es-ES" b="1" dirty="0"/>
              <a:t> 57, 1897.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Na </a:t>
            </a:r>
            <a:r>
              <a:rPr lang="en-US" b="1" dirty="0" err="1">
                <a:solidFill>
                  <a:srgbClr val="C00000"/>
                </a:solidFill>
              </a:rPr>
              <a:t>sobotu</a:t>
            </a:r>
            <a:r>
              <a:rPr lang="en-US" b="1" dirty="0">
                <a:solidFill>
                  <a:srgbClr val="C00000"/>
                </a:solidFill>
              </a:rPr>
              <a:t> ne</a:t>
            </a:r>
            <a:r>
              <a:rPr lang="cs-CZ" b="1" dirty="0">
                <a:solidFill>
                  <a:srgbClr val="C00000"/>
                </a:solidFill>
              </a:rPr>
              <a:t>nechávejte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žádn</a:t>
            </a:r>
            <a:r>
              <a:rPr lang="cs-CZ" b="1" dirty="0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povinnost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týkající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šesti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pracovních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dn</a:t>
            </a:r>
            <a:r>
              <a:rPr lang="cs-CZ" b="1" dirty="0">
                <a:solidFill>
                  <a:srgbClr val="C00000"/>
                </a:solidFill>
              </a:rPr>
              <a:t>ů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cs-CZ" b="1" dirty="0"/>
              <a:t>EGW: </a:t>
            </a:r>
            <a:r>
              <a:rPr lang="en-US" b="1" dirty="0"/>
              <a:t>Testimonies for the Church</a:t>
            </a:r>
            <a:r>
              <a:rPr lang="cs-CZ" b="1" dirty="0"/>
              <a:t> svazek</a:t>
            </a:r>
            <a:r>
              <a:rPr lang="en-US" b="1" dirty="0"/>
              <a:t> 6</a:t>
            </a:r>
            <a:r>
              <a:rPr lang="cs-CZ" b="1" dirty="0"/>
              <a:t> strana </a:t>
            </a:r>
            <a:r>
              <a:rPr lang="en-US" b="1" dirty="0"/>
              <a:t>354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C00000"/>
                </a:solidFill>
              </a:rPr>
              <a:t>Během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týdne</a:t>
            </a:r>
            <a:r>
              <a:rPr lang="cs-CZ" b="1" dirty="0">
                <a:solidFill>
                  <a:srgbClr val="C00000"/>
                </a:solidFill>
              </a:rPr>
              <a:t> se neunavíme natolik</a:t>
            </a:r>
            <a:r>
              <a:rPr lang="en-US" b="1" dirty="0"/>
              <a:t>, </a:t>
            </a:r>
            <a:r>
              <a:rPr lang="en-US" b="1" dirty="0" err="1"/>
              <a:t>abychom</a:t>
            </a:r>
            <a:r>
              <a:rPr lang="en-US" b="1" dirty="0"/>
              <a:t> v den, </a:t>
            </a:r>
            <a:r>
              <a:rPr lang="en-US" b="1" dirty="0" err="1"/>
              <a:t>kdy</a:t>
            </a:r>
            <a:r>
              <a:rPr lang="en-US" b="1" dirty="0"/>
              <a:t> </a:t>
            </a:r>
            <a:r>
              <a:rPr lang="en-US" b="1" dirty="0" err="1"/>
              <a:t>Pán</a:t>
            </a:r>
            <a:r>
              <a:rPr lang="en-US" b="1" dirty="0"/>
              <a:t> </a:t>
            </a:r>
            <a:r>
              <a:rPr lang="en-US" b="1" dirty="0" err="1"/>
              <a:t>odpočíval</a:t>
            </a:r>
            <a:r>
              <a:rPr lang="en-US" b="1" dirty="0"/>
              <a:t> a </a:t>
            </a:r>
            <a:r>
              <a:rPr lang="en-US" b="1" dirty="0" err="1"/>
              <a:t>byl</a:t>
            </a:r>
            <a:r>
              <a:rPr lang="en-US" b="1" dirty="0"/>
              <a:t> </a:t>
            </a:r>
            <a:r>
              <a:rPr lang="en-US" b="1" dirty="0" err="1"/>
              <a:t>občerstven</a:t>
            </a:r>
            <a:r>
              <a:rPr lang="en-US" b="1" dirty="0"/>
              <a:t>, </a:t>
            </a:r>
            <a:r>
              <a:rPr lang="en-US" b="1" dirty="0" err="1"/>
              <a:t>byli</a:t>
            </a:r>
            <a:r>
              <a:rPr lang="en-US" b="1" dirty="0"/>
              <a:t> </a:t>
            </a:r>
            <a:r>
              <a:rPr lang="en-US" b="1" dirty="0" err="1"/>
              <a:t>příliš</a:t>
            </a:r>
            <a:r>
              <a:rPr lang="en-US" b="1" dirty="0"/>
              <a:t> </a:t>
            </a:r>
            <a:r>
              <a:rPr lang="en-US" b="1" dirty="0" err="1"/>
              <a:t>unaveni</a:t>
            </a:r>
            <a:r>
              <a:rPr lang="cs-CZ" b="1" dirty="0"/>
              <a:t> na to</a:t>
            </a:r>
            <a:r>
              <a:rPr lang="en-US" b="1" dirty="0"/>
              <a:t>, </a:t>
            </a:r>
            <a:r>
              <a:rPr lang="en-US" b="1" dirty="0" err="1"/>
              <a:t>abychom</a:t>
            </a:r>
            <a:r>
              <a:rPr lang="en-US" b="1" dirty="0"/>
              <a:t> se </a:t>
            </a:r>
            <a:r>
              <a:rPr lang="en-US" b="1" dirty="0" err="1"/>
              <a:t>zapojili</a:t>
            </a:r>
            <a:r>
              <a:rPr lang="en-US" b="1" dirty="0"/>
              <a:t> do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služby</a:t>
            </a:r>
            <a:r>
              <a:rPr lang="en-US" b="1" dirty="0"/>
              <a:t>.</a:t>
            </a:r>
            <a:r>
              <a:rPr lang="cs-CZ" b="1" dirty="0"/>
              <a:t>       EGW: </a:t>
            </a:r>
            <a:r>
              <a:rPr lang="en-US" b="1" dirty="0"/>
              <a:t>Testimonies for the Church</a:t>
            </a:r>
            <a:r>
              <a:rPr lang="cs-CZ" b="1" dirty="0"/>
              <a:t> svazek</a:t>
            </a:r>
            <a:r>
              <a:rPr lang="en-US" b="1" dirty="0"/>
              <a:t> 6</a:t>
            </a:r>
            <a:r>
              <a:rPr lang="cs-CZ" b="1" dirty="0"/>
              <a:t> strana </a:t>
            </a:r>
            <a:r>
              <a:rPr lang="en-US" b="1" dirty="0"/>
              <a:t>354</a:t>
            </a:r>
            <a:r>
              <a:rPr lang="cs-CZ" b="1" dirty="0"/>
              <a:t>; svazek</a:t>
            </a:r>
            <a:r>
              <a:rPr lang="en-US" b="1" dirty="0"/>
              <a:t> </a:t>
            </a:r>
            <a:r>
              <a:rPr lang="es-ES" b="1" dirty="0"/>
              <a:t>3</a:t>
            </a:r>
            <a:r>
              <a:rPr lang="cs-CZ" b="1" dirty="0"/>
              <a:t>, strana </a:t>
            </a:r>
            <a:r>
              <a:rPr lang="es-ES" b="1" dirty="0"/>
              <a:t>21.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163A22A-6453-EA94-8519-6E45F0C399A4}"/>
              </a:ext>
            </a:extLst>
          </p:cNvPr>
          <p:cNvGrpSpPr/>
          <p:nvPr/>
        </p:nvGrpSpPr>
        <p:grpSpPr>
          <a:xfrm>
            <a:off x="9375084" y="116392"/>
            <a:ext cx="2925801" cy="1243756"/>
            <a:chOff x="9375084" y="116392"/>
            <a:chExt cx="2925801" cy="124375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37FDA5C-89EE-3098-4671-5CEB1F4F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5084" y="116392"/>
              <a:ext cx="2706460" cy="12437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AFE6435-414E-95C9-2440-189C22155992}"/>
                </a:ext>
              </a:extLst>
            </p:cNvPr>
            <p:cNvSpPr txBox="1"/>
            <p:nvPr/>
          </p:nvSpPr>
          <p:spPr>
            <a:xfrm>
              <a:off x="9659299" y="553604"/>
              <a:ext cx="2641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Sobota, den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potěšení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Imagen 7" descr="Imagen que contiene persona, interior, sostener, mujer&#10;&#10;Descripción generada automáticamente">
            <a:extLst>
              <a:ext uri="{FF2B5EF4-FFF2-40B4-BE49-F238E27FC236}">
                <a16:creationId xmlns:a16="http://schemas.microsoft.com/office/drawing/2014/main" id="{BA2B9A04-CF69-DCD7-881A-1D24DAFD0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4" y="4414437"/>
            <a:ext cx="3264212" cy="228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1BC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2E7ED3-AD80-E536-8BDA-B8FA9DF97D1A}"/>
              </a:ext>
            </a:extLst>
          </p:cNvPr>
          <p:cNvSpPr txBox="1"/>
          <p:nvPr/>
        </p:nvSpPr>
        <p:spPr>
          <a:xfrm>
            <a:off x="3515855" y="2400809"/>
            <a:ext cx="867614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4"/>
            </a:pPr>
            <a:r>
              <a:rPr lang="es-ES" b="1" dirty="0" err="1">
                <a:solidFill>
                  <a:srgbClr val="C00000"/>
                </a:solidFill>
              </a:rPr>
              <a:t>Během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týdne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zařízeno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dětmi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vedením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matky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V </a:t>
            </a:r>
            <a:r>
              <a:rPr lang="en-US" b="1" dirty="0" err="1"/>
              <a:t>pátek</a:t>
            </a:r>
            <a:r>
              <a:rPr lang="en-US" b="1" dirty="0"/>
              <a:t> </a:t>
            </a:r>
            <a:r>
              <a:rPr lang="en-US" b="1" dirty="0" err="1"/>
              <a:t>ať</a:t>
            </a:r>
            <a:r>
              <a:rPr lang="en-US" b="1" dirty="0"/>
              <a:t> je </a:t>
            </a:r>
            <a:r>
              <a:rPr lang="en-US" b="1" dirty="0" err="1"/>
              <a:t>dokon</a:t>
            </a:r>
            <a:r>
              <a:rPr lang="cs-CZ" b="1" dirty="0"/>
              <a:t>-</a:t>
            </a:r>
            <a:r>
              <a:rPr lang="en-US" b="1" dirty="0" err="1"/>
              <a:t>čena</a:t>
            </a:r>
            <a:r>
              <a:rPr lang="en-US" b="1" dirty="0"/>
              <a:t> </a:t>
            </a:r>
            <a:r>
              <a:rPr lang="en-US" b="1" dirty="0" err="1"/>
              <a:t>příprava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sobotu</a:t>
            </a:r>
            <a:r>
              <a:rPr lang="en-US" b="1" dirty="0"/>
              <a:t>. </a:t>
            </a:r>
            <a:r>
              <a:rPr lang="en-US" b="1" dirty="0" err="1"/>
              <a:t>Dbejte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to, aby </a:t>
            </a:r>
            <a:r>
              <a:rPr lang="en-US" b="1" dirty="0" err="1"/>
              <a:t>všechno</a:t>
            </a:r>
            <a:r>
              <a:rPr lang="en-US" b="1" dirty="0"/>
              <a:t> </a:t>
            </a:r>
            <a:r>
              <a:rPr lang="en-US" b="1" dirty="0" err="1"/>
              <a:t>oblečení</a:t>
            </a:r>
            <a:r>
              <a:rPr lang="en-US" b="1" dirty="0"/>
              <a:t>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připraveno</a:t>
            </a:r>
            <a:r>
              <a:rPr lang="en-US" b="1" dirty="0"/>
              <a:t> a aby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všechno</a:t>
            </a:r>
            <a:r>
              <a:rPr lang="en-US" b="1" dirty="0"/>
              <a:t> </a:t>
            </a:r>
            <a:r>
              <a:rPr lang="en-US" b="1" dirty="0" err="1"/>
              <a:t>vaření</a:t>
            </a:r>
            <a:r>
              <a:rPr lang="en-US" b="1" dirty="0"/>
              <a:t> </a:t>
            </a:r>
            <a:r>
              <a:rPr lang="en-US" b="1" dirty="0" err="1"/>
              <a:t>hotové</a:t>
            </a:r>
            <a:r>
              <a:rPr lang="en-US" b="1" dirty="0"/>
              <a:t>. </a:t>
            </a:r>
            <a:r>
              <a:rPr lang="en-US" b="1" dirty="0" err="1"/>
              <a:t>Nechť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boty</a:t>
            </a:r>
            <a:r>
              <a:rPr lang="en-US" b="1" dirty="0"/>
              <a:t> </a:t>
            </a:r>
            <a:r>
              <a:rPr lang="en-US" b="1" dirty="0" err="1"/>
              <a:t>černěny</a:t>
            </a:r>
            <a:r>
              <a:rPr lang="en-US" b="1" dirty="0"/>
              <a:t> [</a:t>
            </a:r>
            <a:r>
              <a:rPr lang="en-US" b="1" dirty="0" err="1"/>
              <a:t>atd</a:t>
            </a:r>
            <a:r>
              <a:rPr lang="en-US" b="1" dirty="0"/>
              <a:t>.]. Je to </a:t>
            </a:r>
            <a:r>
              <a:rPr lang="en-US" b="1" dirty="0" err="1"/>
              <a:t>možné</a:t>
            </a:r>
            <a:r>
              <a:rPr lang="en-US" b="1" dirty="0"/>
              <a:t>. </a:t>
            </a:r>
            <a:r>
              <a:rPr lang="en-US" b="1" dirty="0" err="1"/>
              <a:t>Pokud</a:t>
            </a:r>
            <a:r>
              <a:rPr lang="en-US" b="1" dirty="0"/>
              <a:t> z to</a:t>
            </a:r>
            <a:r>
              <a:rPr lang="cs-CZ" b="1" dirty="0"/>
              <a:t>-</a:t>
            </a:r>
            <a:r>
              <a:rPr lang="en-US" b="1" dirty="0"/>
              <a:t>ho </a:t>
            </a:r>
            <a:r>
              <a:rPr lang="en-US" b="1" dirty="0" err="1"/>
              <a:t>uděláte</a:t>
            </a:r>
            <a:r>
              <a:rPr lang="en-US" b="1" dirty="0"/>
              <a:t> </a:t>
            </a:r>
            <a:r>
              <a:rPr lang="en-US" b="1" dirty="0" err="1"/>
              <a:t>pravidlo</a:t>
            </a:r>
            <a:r>
              <a:rPr lang="en-US" b="1" dirty="0"/>
              <a:t>, </a:t>
            </a:r>
            <a:r>
              <a:rPr lang="en-US" b="1" dirty="0" err="1"/>
              <a:t>můžete</a:t>
            </a:r>
            <a:r>
              <a:rPr lang="en-US" b="1" dirty="0"/>
              <a:t> to </a:t>
            </a:r>
            <a:r>
              <a:rPr lang="en-US" b="1" dirty="0" err="1"/>
              <a:t>udělat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strany </a:t>
            </a:r>
            <a:r>
              <a:rPr lang="es-ES" b="1" dirty="0"/>
              <a:t>355, 356.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+mj-lt"/>
              <a:buAutoNum type="arabicPeriod" startAt="4"/>
            </a:pPr>
            <a:r>
              <a:rPr lang="en-US" b="1" dirty="0" err="1"/>
              <a:t>Existuje</a:t>
            </a:r>
            <a:r>
              <a:rPr lang="en-US" b="1" dirty="0"/>
              <a:t> </a:t>
            </a:r>
            <a:r>
              <a:rPr lang="en-US" b="1" dirty="0" err="1"/>
              <a:t>další</a:t>
            </a:r>
            <a:r>
              <a:rPr lang="en-US" b="1" dirty="0"/>
              <a:t> </a:t>
            </a:r>
            <a:r>
              <a:rPr lang="en-US" b="1" dirty="0" err="1"/>
              <a:t>práce</a:t>
            </a:r>
            <a:r>
              <a:rPr lang="en-US" b="1" dirty="0"/>
              <a:t>, </a:t>
            </a:r>
            <a:r>
              <a:rPr lang="en-US" b="1" dirty="0" err="1"/>
              <a:t>která</a:t>
            </a:r>
            <a:r>
              <a:rPr lang="en-US" b="1" dirty="0"/>
              <a:t> by </a:t>
            </a:r>
            <a:r>
              <a:rPr lang="en-US" b="1" dirty="0" err="1"/>
              <a:t>měla</a:t>
            </a:r>
            <a:r>
              <a:rPr lang="en-US" b="1" dirty="0"/>
              <a:t> </a:t>
            </a:r>
            <a:r>
              <a:rPr lang="en-US" b="1" dirty="0" err="1"/>
              <a:t>získat</a:t>
            </a:r>
            <a:r>
              <a:rPr lang="en-US" b="1" dirty="0"/>
              <a:t> </a:t>
            </a:r>
            <a:r>
              <a:rPr lang="en-US" b="1" dirty="0" err="1"/>
              <a:t>pozornost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v den </a:t>
            </a:r>
            <a:r>
              <a:rPr lang="es-ES" b="1" dirty="0" err="1">
                <a:solidFill>
                  <a:srgbClr val="C00000"/>
                </a:solidFill>
              </a:rPr>
              <a:t>přípravy</a:t>
            </a:r>
            <a:r>
              <a:rPr lang="es-ES" b="1" dirty="0"/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V tento den </a:t>
            </a:r>
            <a:r>
              <a:rPr lang="cs-CZ" b="1" dirty="0">
                <a:solidFill>
                  <a:srgbClr val="C00000"/>
                </a:solidFill>
              </a:rPr>
              <a:t>by se měly setřít v</a:t>
            </a:r>
            <a:r>
              <a:rPr lang="en-US" b="1" dirty="0" err="1">
                <a:solidFill>
                  <a:srgbClr val="C00000"/>
                </a:solidFill>
              </a:rPr>
              <a:t>šechny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rozdíly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mezi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bratřími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ať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už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rodině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církvi</a:t>
            </a:r>
            <a:r>
              <a:rPr lang="cs-CZ" b="1" dirty="0">
                <a:solidFill>
                  <a:srgbClr val="C00000"/>
                </a:solidFill>
              </a:rPr>
              <a:t>.                                  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strana </a:t>
            </a:r>
            <a:r>
              <a:rPr lang="es-ES" b="1" dirty="0"/>
              <a:t>356.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4"/>
            </a:pP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západem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slunce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ať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členové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shromáždí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četli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slovo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zpívali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</a:t>
            </a:r>
            <a:r>
              <a:rPr lang="en-US" b="1" dirty="0">
                <a:solidFill>
                  <a:srgbClr val="C00000"/>
                </a:solidFill>
              </a:rPr>
              <a:t>a </a:t>
            </a:r>
            <a:r>
              <a:rPr lang="en-US" b="1" dirty="0" err="1">
                <a:solidFill>
                  <a:srgbClr val="C00000"/>
                </a:solidFill>
              </a:rPr>
              <a:t>modlili</a:t>
            </a:r>
            <a:r>
              <a:rPr lang="en-US" b="1" dirty="0">
                <a:solidFill>
                  <a:srgbClr val="C00000"/>
                </a:solidFill>
              </a:rPr>
              <a:t> se.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the </a:t>
            </a:r>
            <a:r>
              <a:rPr lang="es-ES" b="1" dirty="0" err="1"/>
              <a:t>Church</a:t>
            </a:r>
            <a:r>
              <a:rPr lang="es-ES" b="1" dirty="0"/>
              <a:t> </a:t>
            </a:r>
            <a:r>
              <a:rPr lang="cs-CZ" b="1" dirty="0"/>
              <a:t>svazek </a:t>
            </a:r>
            <a:r>
              <a:rPr lang="es-ES" b="1" dirty="0"/>
              <a:t>6</a:t>
            </a:r>
            <a:r>
              <a:rPr lang="cs-CZ" b="1" dirty="0"/>
              <a:t> strana </a:t>
            </a:r>
            <a:r>
              <a:rPr lang="es-ES" b="1" dirty="0"/>
              <a:t>356.</a:t>
            </a:r>
          </a:p>
          <a:p>
            <a:pPr marL="342900" lvl="0" indent="-342900">
              <a:buFont typeface="+mj-lt"/>
              <a:buAutoNum type="arabicPeriod" startAt="4"/>
              <a:defRPr/>
            </a:pP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požaduje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nejen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se v </a:t>
            </a:r>
            <a:r>
              <a:rPr lang="en-US" b="1" dirty="0" err="1">
                <a:solidFill>
                  <a:srgbClr val="C00000"/>
                </a:solidFill>
              </a:rPr>
              <a:t>sobotu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zdrželi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fyzické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práce</a:t>
            </a:r>
            <a:r>
              <a:rPr lang="en-US" b="1" dirty="0">
                <a:solidFill>
                  <a:srgbClr val="C00000"/>
                </a:solidFill>
              </a:rPr>
              <a:t>, ale aby </a:t>
            </a:r>
            <a:r>
              <a:rPr lang="en-US" b="1" dirty="0" err="1">
                <a:solidFill>
                  <a:srgbClr val="C00000"/>
                </a:solidFill>
              </a:rPr>
              <a:t>naše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ukázněná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zabývala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posvátnými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tématy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Čtvrté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přikázání</a:t>
            </a:r>
            <a:r>
              <a:rPr lang="cs-CZ" b="1" dirty="0">
                <a:solidFill>
                  <a:prstClr val="black"/>
                </a:solidFill>
              </a:rPr>
              <a:t>s</a:t>
            </a:r>
            <a:r>
              <a:rPr lang="en-US" b="1" dirty="0">
                <a:solidFill>
                  <a:prstClr val="black"/>
                </a:solidFill>
              </a:rPr>
              <a:t>je </a:t>
            </a:r>
            <a:r>
              <a:rPr lang="en-US" b="1" dirty="0" err="1">
                <a:solidFill>
                  <a:prstClr val="black"/>
                </a:solidFill>
              </a:rPr>
              <a:t>prakticky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přestup</a:t>
            </a:r>
            <a:r>
              <a:rPr lang="cs-CZ" b="1" dirty="0" err="1">
                <a:solidFill>
                  <a:prstClr val="black"/>
                </a:solidFill>
              </a:rPr>
              <a:t>uje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rozmlouváním</a:t>
            </a:r>
            <a:r>
              <a:rPr lang="en-US" b="1" dirty="0">
                <a:solidFill>
                  <a:prstClr val="black"/>
                </a:solidFill>
              </a:rPr>
              <a:t> o </a:t>
            </a:r>
            <a:r>
              <a:rPr lang="en-US" b="1" dirty="0" err="1">
                <a:solidFill>
                  <a:prstClr val="black"/>
                </a:solidFill>
              </a:rPr>
              <a:t>světských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věcech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nebo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lehkým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bezvýznamným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rozhovorem</a:t>
            </a:r>
            <a:r>
              <a:rPr lang="en-US" b="1" dirty="0">
                <a:solidFill>
                  <a:prstClr val="black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Mluvit</a:t>
            </a:r>
            <a:r>
              <a:rPr lang="en-US" b="1" dirty="0">
                <a:solidFill>
                  <a:prstClr val="black"/>
                </a:solidFill>
              </a:rPr>
              <a:t> o </a:t>
            </a:r>
            <a:r>
              <a:rPr lang="en-US" b="1" dirty="0" err="1">
                <a:solidFill>
                  <a:prstClr val="black"/>
                </a:solidFill>
              </a:rPr>
              <a:t>čemkoli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nebo</a:t>
            </a:r>
            <a:r>
              <a:rPr lang="en-US" b="1" dirty="0">
                <a:solidFill>
                  <a:prstClr val="black"/>
                </a:solidFill>
              </a:rPr>
              <a:t> o </a:t>
            </a:r>
            <a:r>
              <a:rPr lang="en-US" b="1" dirty="0" err="1">
                <a:solidFill>
                  <a:prstClr val="black"/>
                </a:solidFill>
              </a:rPr>
              <a:t>všem</a:t>
            </a:r>
            <a:r>
              <a:rPr lang="en-US" b="1" dirty="0">
                <a:solidFill>
                  <a:prstClr val="black"/>
                </a:solidFill>
              </a:rPr>
              <a:t>, co </a:t>
            </a:r>
            <a:r>
              <a:rPr lang="en-US" b="1" dirty="0" err="1">
                <a:solidFill>
                  <a:prstClr val="black"/>
                </a:solidFill>
              </a:rPr>
              <a:t>nás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napadne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znamená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říkat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svá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vlastní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slova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cs-CZ" b="1" dirty="0">
                <a:solidFill>
                  <a:prstClr val="black"/>
                </a:solidFill>
              </a:rPr>
              <a:t>                          EGW: </a:t>
            </a:r>
            <a:r>
              <a:rPr lang="es-ES" b="1" dirty="0">
                <a:solidFill>
                  <a:prstClr val="black"/>
                </a:solidFill>
              </a:rPr>
              <a:t>Testimonies </a:t>
            </a:r>
            <a:r>
              <a:rPr lang="es-ES" b="1" dirty="0" err="1">
                <a:solidFill>
                  <a:prstClr val="black"/>
                </a:solidFill>
              </a:rPr>
              <a:t>for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Church</a:t>
            </a:r>
            <a:r>
              <a:rPr lang="cs-CZ" b="1" dirty="0">
                <a:solidFill>
                  <a:prstClr val="black"/>
                </a:solidFill>
              </a:rPr>
              <a:t> svazek</a:t>
            </a:r>
            <a:r>
              <a:rPr lang="es-ES" b="1" dirty="0">
                <a:solidFill>
                  <a:prstClr val="black"/>
                </a:solidFill>
              </a:rPr>
              <a:t> 2</a:t>
            </a:r>
            <a:r>
              <a:rPr lang="cs-CZ" b="1" dirty="0">
                <a:solidFill>
                  <a:prstClr val="black"/>
                </a:solidFill>
              </a:rPr>
              <a:t> strany </a:t>
            </a:r>
            <a:r>
              <a:rPr lang="es-ES" b="1" dirty="0">
                <a:solidFill>
                  <a:prstClr val="black"/>
                </a:solidFill>
              </a:rPr>
              <a:t>702, 703.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Imagen que contiene interior, persona, ventana, tabla&#10;&#10;Descripción generada automáticamente">
            <a:extLst>
              <a:ext uri="{FF2B5EF4-FFF2-40B4-BE49-F238E27FC236}">
                <a16:creationId xmlns:a16="http://schemas.microsoft.com/office/drawing/2014/main" id="{FE9D34F3-E1C2-239B-85FC-BE86785B91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r="16615"/>
          <a:stretch/>
        </p:blipFill>
        <p:spPr>
          <a:xfrm>
            <a:off x="139460" y="2597331"/>
            <a:ext cx="1941470" cy="1646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1BC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24DC69A-49CE-806D-CBD0-AD2E822733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r="8848"/>
          <a:stretch/>
        </p:blipFill>
        <p:spPr>
          <a:xfrm>
            <a:off x="2168683" y="2605959"/>
            <a:ext cx="1352729" cy="164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1BC"/>
            </a:contourClr>
          </a:sp3d>
        </p:spPr>
      </p:pic>
      <p:pic>
        <p:nvPicPr>
          <p:cNvPr id="19" name="Imagen 18" descr="Un grupo de personas caminando hacia un edificio&#10;&#10;Descripción generada automáticamente">
            <a:extLst>
              <a:ext uri="{FF2B5EF4-FFF2-40B4-BE49-F238E27FC236}">
                <a16:creationId xmlns:a16="http://schemas.microsoft.com/office/drawing/2014/main" id="{1C7AA419-C0C1-BB2E-6C97-80DE56D4FD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6" r="20981"/>
          <a:stretch/>
        </p:blipFill>
        <p:spPr>
          <a:xfrm>
            <a:off x="7863186" y="236381"/>
            <a:ext cx="1434471" cy="2164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1BC"/>
            </a:contourClr>
          </a:sp3d>
        </p:spPr>
      </p:pic>
    </p:spTree>
    <p:extLst>
      <p:ext uri="{BB962C8B-B14F-4D97-AF65-F5344CB8AC3E}">
        <p14:creationId xmlns:p14="http://schemas.microsoft.com/office/powerpoint/2010/main" val="34671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6216AD-715A-FFAA-00AA-593148DE3E65}"/>
              </a:ext>
            </a:extLst>
          </p:cNvPr>
          <p:cNvSpPr txBox="1"/>
          <p:nvPr/>
        </p:nvSpPr>
        <p:spPr>
          <a:xfrm>
            <a:off x="160541" y="116392"/>
            <a:ext cx="90610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8"/>
            </a:pPr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drahocenné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hodiny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soboty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promarněny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posteli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V </a:t>
            </a:r>
            <a:r>
              <a:rPr lang="en-US" b="1" dirty="0" err="1"/>
              <a:t>sobotu</a:t>
            </a:r>
            <a:r>
              <a:rPr lang="en-US" b="1" dirty="0"/>
              <a:t> </a:t>
            </a:r>
            <a:r>
              <a:rPr lang="en-US" b="1" dirty="0" err="1"/>
              <a:t>ráno</a:t>
            </a:r>
            <a:r>
              <a:rPr lang="en-US" b="1" dirty="0"/>
              <a:t> by </a:t>
            </a:r>
            <a:r>
              <a:rPr lang="en-US" b="1" dirty="0" err="1"/>
              <a:t>měla</a:t>
            </a:r>
            <a:r>
              <a:rPr lang="en-US" b="1" dirty="0"/>
              <a:t> </a:t>
            </a:r>
            <a:r>
              <a:rPr lang="en-US" b="1" dirty="0" err="1"/>
              <a:t>rodina</a:t>
            </a:r>
            <a:r>
              <a:rPr lang="en-US" b="1" dirty="0"/>
              <a:t> </a:t>
            </a:r>
            <a:r>
              <a:rPr lang="en-US" b="1" dirty="0" err="1"/>
              <a:t>vstát</a:t>
            </a:r>
            <a:r>
              <a:rPr lang="en-US" b="1" dirty="0"/>
              <a:t> </a:t>
            </a:r>
            <a:r>
              <a:rPr lang="en-US" b="1" dirty="0" err="1"/>
              <a:t>brzy</a:t>
            </a:r>
            <a:r>
              <a:rPr lang="en-US" b="1" dirty="0"/>
              <a:t>. </a:t>
            </a:r>
            <a:r>
              <a:rPr lang="en-US" b="1" dirty="0" err="1"/>
              <a:t>Pokud</a:t>
            </a:r>
            <a:r>
              <a:rPr lang="en-US" b="1" dirty="0"/>
              <a:t> </a:t>
            </a:r>
            <a:r>
              <a:rPr lang="en-US" b="1" dirty="0" err="1"/>
              <a:t>vstávají</a:t>
            </a:r>
            <a:r>
              <a:rPr lang="en-US" b="1" dirty="0"/>
              <a:t> </a:t>
            </a:r>
            <a:r>
              <a:rPr lang="en-US" b="1" dirty="0" err="1"/>
              <a:t>pozdě</a:t>
            </a:r>
            <a:r>
              <a:rPr lang="en-US" b="1" dirty="0"/>
              <a:t>, je </a:t>
            </a:r>
            <a:r>
              <a:rPr lang="en-US" b="1" dirty="0" err="1"/>
              <a:t>zmatek</a:t>
            </a:r>
            <a:r>
              <a:rPr lang="en-US" b="1" dirty="0"/>
              <a:t> a </a:t>
            </a:r>
            <a:r>
              <a:rPr lang="en-US" b="1" dirty="0" err="1"/>
              <a:t>shon</a:t>
            </a:r>
            <a:r>
              <a:rPr lang="en-US" b="1" dirty="0"/>
              <a:t> </a:t>
            </a:r>
            <a:r>
              <a:rPr lang="en-US" b="1" dirty="0" err="1"/>
              <a:t>při</a:t>
            </a:r>
            <a:r>
              <a:rPr lang="en-US" b="1" dirty="0"/>
              <a:t> </a:t>
            </a:r>
            <a:r>
              <a:rPr lang="en-US" b="1" dirty="0" err="1"/>
              <a:t>přípravě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snídani</a:t>
            </a:r>
            <a:r>
              <a:rPr lang="en-US" b="1" dirty="0"/>
              <a:t> a </a:t>
            </a:r>
            <a:r>
              <a:rPr lang="en-US" b="1" dirty="0" err="1"/>
              <a:t>sobotní</a:t>
            </a:r>
            <a:r>
              <a:rPr lang="en-US" b="1" dirty="0"/>
              <a:t> </a:t>
            </a:r>
            <a:r>
              <a:rPr lang="en-US" b="1" dirty="0" err="1"/>
              <a:t>školu</a:t>
            </a:r>
            <a:r>
              <a:rPr lang="en-US" b="1" dirty="0"/>
              <a:t>. Je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spěch</a:t>
            </a:r>
            <a:r>
              <a:rPr lang="en-US" b="1" dirty="0"/>
              <a:t>, </a:t>
            </a:r>
            <a:r>
              <a:rPr lang="en-US" b="1" dirty="0" err="1"/>
              <a:t>strkání</a:t>
            </a:r>
            <a:r>
              <a:rPr lang="en-US" b="1" dirty="0"/>
              <a:t> a </a:t>
            </a:r>
            <a:r>
              <a:rPr lang="en-US" b="1" dirty="0" err="1"/>
              <a:t>netrpělivost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strana </a:t>
            </a:r>
            <a:r>
              <a:rPr lang="es-ES" b="1" dirty="0"/>
              <a:t>357.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DF0654-0D24-E9A8-B634-DEA42373D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084" y="116392"/>
            <a:ext cx="2706460" cy="124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49CD9B6-39C5-FECC-F2CB-F036E6795FF2}"/>
              </a:ext>
            </a:extLst>
          </p:cNvPr>
          <p:cNvSpPr txBox="1"/>
          <p:nvPr/>
        </p:nvSpPr>
        <p:spPr>
          <a:xfrm>
            <a:off x="9717044" y="553604"/>
            <a:ext cx="264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Sobota, den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potěšení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2261217E-35ED-8591-3A27-9FE08047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r="10766"/>
          <a:stretch/>
        </p:blipFill>
        <p:spPr>
          <a:xfrm>
            <a:off x="160542" y="1360148"/>
            <a:ext cx="3189856" cy="2029232"/>
          </a:xfrm>
          <a:prstGeom prst="rect">
            <a:avLst/>
          </a:prstGeom>
          <a:ln w="38100" cap="sq">
            <a:solidFill>
              <a:srgbClr val="0071B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 descr="Grupo de personas en una montaña de pasto&#10;&#10;Descripción generada automáticamente con confianza media">
            <a:extLst>
              <a:ext uri="{FF2B5EF4-FFF2-40B4-BE49-F238E27FC236}">
                <a16:creationId xmlns:a16="http://schemas.microsoft.com/office/drawing/2014/main" id="{CB455AC7-2F87-E08B-99F2-934AE87B6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/>
          <a:stretch/>
        </p:blipFill>
        <p:spPr>
          <a:xfrm>
            <a:off x="9106678" y="4886420"/>
            <a:ext cx="2924780" cy="1747294"/>
          </a:xfrm>
          <a:prstGeom prst="rect">
            <a:avLst/>
          </a:prstGeom>
          <a:ln w="38100" cap="sq">
            <a:solidFill>
              <a:srgbClr val="0071B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C60FFD-72A5-E7AB-9515-7DCEDD23F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9732" y="3389380"/>
            <a:ext cx="1976211" cy="1316947"/>
          </a:xfrm>
          <a:prstGeom prst="rect">
            <a:avLst/>
          </a:prstGeom>
          <a:ln w="38100" cap="sq">
            <a:solidFill>
              <a:srgbClr val="0071B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 descr="Un par de hombres sentados en un sofá&#10;&#10;Descripción generada automáticamente con confianza baja">
            <a:extLst>
              <a:ext uri="{FF2B5EF4-FFF2-40B4-BE49-F238E27FC236}">
                <a16:creationId xmlns:a16="http://schemas.microsoft.com/office/drawing/2014/main" id="{87300706-D5DB-EBF4-F837-05D0A28218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 b="8408"/>
          <a:stretch/>
        </p:blipFill>
        <p:spPr>
          <a:xfrm>
            <a:off x="8854728" y="3399462"/>
            <a:ext cx="1057023" cy="1317801"/>
          </a:xfrm>
          <a:prstGeom prst="rect">
            <a:avLst/>
          </a:prstGeom>
          <a:ln w="38100" cap="sq">
            <a:solidFill>
              <a:srgbClr val="0071B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9C8867-B951-AFDC-9F18-66B885824BB4}"/>
              </a:ext>
            </a:extLst>
          </p:cNvPr>
          <p:cNvSpPr txBox="1"/>
          <p:nvPr/>
        </p:nvSpPr>
        <p:spPr>
          <a:xfrm>
            <a:off x="3337273" y="1227721"/>
            <a:ext cx="8701471" cy="2379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b="1" dirty="0" err="1">
                <a:solidFill>
                  <a:srgbClr val="C00000"/>
                </a:solidFill>
              </a:rPr>
              <a:t>Otcové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matky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stanovit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pravidlo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budou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sobotu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navštěvovat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veřejné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bohoslužby</a:t>
            </a:r>
            <a:r>
              <a:rPr lang="es-ES" b="1" dirty="0"/>
              <a:t> </a:t>
            </a:r>
            <a:r>
              <a:rPr lang="en-US" b="1" dirty="0"/>
              <a:t>a </a:t>
            </a:r>
            <a:r>
              <a:rPr lang="en-US" b="1" dirty="0" err="1"/>
              <a:t>měli</a:t>
            </a:r>
            <a:r>
              <a:rPr lang="en-US" b="1" dirty="0"/>
              <a:t> by </a:t>
            </a:r>
            <a:r>
              <a:rPr lang="cs-CZ" b="1" dirty="0"/>
              <a:t>je</a:t>
            </a:r>
            <a:r>
              <a:rPr lang="en-US" b="1" dirty="0"/>
              <a:t> </a:t>
            </a:r>
            <a:r>
              <a:rPr lang="en-US" b="1" dirty="0" err="1"/>
              <a:t>prosazovat</a:t>
            </a:r>
            <a:r>
              <a:rPr lang="en-US" b="1" dirty="0"/>
              <a:t> </a:t>
            </a:r>
            <a:r>
              <a:rPr lang="en-US" b="1" dirty="0" err="1"/>
              <a:t>svým</a:t>
            </a:r>
            <a:r>
              <a:rPr lang="en-US" b="1" dirty="0"/>
              <a:t> </a:t>
            </a:r>
            <a:r>
              <a:rPr lang="en-US" b="1" dirty="0" err="1"/>
              <a:t>vlastním</a:t>
            </a:r>
            <a:r>
              <a:rPr lang="en-US" b="1" dirty="0"/>
              <a:t> </a:t>
            </a:r>
            <a:r>
              <a:rPr lang="en-US" b="1" dirty="0" err="1"/>
              <a:t>příkladem</a:t>
            </a:r>
            <a:r>
              <a:rPr lang="en-US" b="1" dirty="0"/>
              <a:t>.</a:t>
            </a:r>
            <a:r>
              <a:rPr lang="cs-CZ" b="1" dirty="0"/>
              <a:t>                                        </a:t>
            </a:r>
            <a:r>
              <a:rPr lang="en-US" b="1" dirty="0"/>
              <a:t>The Review and Herald 13</a:t>
            </a:r>
            <a:r>
              <a:rPr lang="cs-CZ" b="1" dirty="0"/>
              <a:t>. června</a:t>
            </a:r>
            <a:r>
              <a:rPr lang="en-US" b="1" dirty="0"/>
              <a:t> 1882.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b="1" dirty="0" err="1">
                <a:solidFill>
                  <a:srgbClr val="C00000"/>
                </a:solidFill>
              </a:rPr>
              <a:t>Všichni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zvláštní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sobotní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oblek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nosit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navštěvují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bohoslužbu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Božím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domě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I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bychom</a:t>
            </a:r>
            <a:r>
              <a:rPr lang="en-US" b="1" dirty="0"/>
              <a:t> se </a:t>
            </a:r>
            <a:r>
              <a:rPr lang="en-US" b="1" dirty="0" err="1"/>
              <a:t>neměli</a:t>
            </a:r>
            <a:r>
              <a:rPr lang="en-US" b="1" dirty="0"/>
              <a:t> </a:t>
            </a:r>
            <a:r>
              <a:rPr lang="en-US" b="1" dirty="0" err="1"/>
              <a:t>přizpůsobovat</a:t>
            </a:r>
            <a:r>
              <a:rPr lang="en-US" b="1" dirty="0"/>
              <a:t> </a:t>
            </a:r>
            <a:r>
              <a:rPr lang="en-US" b="1" dirty="0" err="1"/>
              <a:t>světským</a:t>
            </a:r>
            <a:r>
              <a:rPr lang="en-US" b="1" dirty="0"/>
              <a:t> </a:t>
            </a:r>
            <a:r>
              <a:rPr lang="en-US" b="1" dirty="0" err="1"/>
              <a:t>módám</a:t>
            </a:r>
            <a:r>
              <a:rPr lang="en-US" b="1" dirty="0"/>
              <a:t>, </a:t>
            </a:r>
            <a:r>
              <a:rPr lang="en-US" b="1" dirty="0" err="1"/>
              <a:t>nemáme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lhostejní</a:t>
            </a:r>
            <a:r>
              <a:rPr lang="en-US" b="1" dirty="0"/>
              <a:t>, </a:t>
            </a:r>
            <a:r>
              <a:rPr lang="en-US" b="1" dirty="0" err="1"/>
              <a:t>pokud</a:t>
            </a:r>
            <a:r>
              <a:rPr lang="en-US" b="1" dirty="0"/>
              <a:t> </a:t>
            </a:r>
            <a:r>
              <a:rPr lang="en-US" b="1" dirty="0" err="1"/>
              <a:t>jde</a:t>
            </a:r>
            <a:r>
              <a:rPr lang="en-US" b="1" dirty="0"/>
              <a:t> o </a:t>
            </a:r>
            <a:r>
              <a:rPr lang="en-US" b="1" dirty="0" err="1"/>
              <a:t>náš</a:t>
            </a:r>
            <a:r>
              <a:rPr lang="en-US" b="1" dirty="0"/>
              <a:t> </a:t>
            </a:r>
            <a:r>
              <a:rPr lang="en-US" b="1" dirty="0" err="1"/>
              <a:t>vnější</a:t>
            </a:r>
            <a:r>
              <a:rPr lang="en-US" b="1" dirty="0"/>
              <a:t> </a:t>
            </a:r>
            <a:r>
              <a:rPr lang="en-US" b="1" dirty="0" err="1"/>
              <a:t>vzhled</a:t>
            </a:r>
            <a:r>
              <a:rPr lang="en-US" b="1" dirty="0"/>
              <a:t>. </a:t>
            </a:r>
            <a:r>
              <a:rPr lang="en-US" b="1" dirty="0" err="1"/>
              <a:t>Máme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upraveni</a:t>
            </a:r>
            <a:r>
              <a:rPr lang="en-US" b="1" dirty="0"/>
              <a:t> a </a:t>
            </a:r>
            <a:r>
              <a:rPr lang="en-US" b="1" dirty="0" err="1"/>
              <a:t>upraveni</a:t>
            </a:r>
            <a:r>
              <a:rPr lang="en-US" b="1" dirty="0"/>
              <a:t>, </a:t>
            </a:r>
            <a:r>
              <a:rPr lang="cs-CZ" b="1" dirty="0"/>
              <a:t> 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když</a:t>
            </a:r>
            <a:r>
              <a:rPr lang="en-US" b="1" dirty="0"/>
              <a:t> bez </a:t>
            </a:r>
            <a:r>
              <a:rPr lang="en-US" b="1" dirty="0" err="1"/>
              <a:t>ozdob</a:t>
            </a:r>
            <a:r>
              <a:rPr lang="en-US" b="1" dirty="0"/>
              <a:t>.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Boží</a:t>
            </a:r>
            <a:r>
              <a:rPr lang="en-US" b="1" dirty="0"/>
              <a:t> </a:t>
            </a:r>
            <a:r>
              <a:rPr lang="en-US" b="1" dirty="0" err="1"/>
              <a:t>mají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čisté</a:t>
            </a:r>
            <a:r>
              <a:rPr lang="en-US" b="1" dirty="0"/>
              <a:t> </a:t>
            </a:r>
            <a:r>
              <a:rPr lang="en-US" b="1" dirty="0" err="1"/>
              <a:t>uvnitř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vně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strana </a:t>
            </a:r>
            <a:r>
              <a:rPr lang="es-ES" b="1" dirty="0"/>
              <a:t>355.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40243A-D5E1-5D3E-3ED5-80BCB3A95946}"/>
              </a:ext>
            </a:extLst>
          </p:cNvPr>
          <p:cNvSpPr txBox="1"/>
          <p:nvPr/>
        </p:nvSpPr>
        <p:spPr>
          <a:xfrm>
            <a:off x="97066" y="3454675"/>
            <a:ext cx="8757662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11"/>
            </a:pP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vysvětlovat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slova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pronášená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kazatelny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mohly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tomuto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poznání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rozumět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je.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Manuscript</a:t>
            </a:r>
            <a:r>
              <a:rPr lang="cs-CZ" b="1" dirty="0"/>
              <a:t> strana</a:t>
            </a:r>
            <a:r>
              <a:rPr lang="es-ES" b="1" dirty="0"/>
              <a:t> 41, 1903.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 startAt="11"/>
              <a:defRPr/>
            </a:pPr>
            <a:r>
              <a:rPr lang="es-ES" b="1" dirty="0" err="1">
                <a:solidFill>
                  <a:srgbClr val="C00000"/>
                </a:solidFill>
              </a:rPr>
              <a:t>Jídlo</a:t>
            </a:r>
            <a:r>
              <a:rPr lang="es-ES" b="1" dirty="0">
                <a:solidFill>
                  <a:srgbClr val="C00000"/>
                </a:solidFill>
              </a:rPr>
              <a:t> [</a:t>
            </a:r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>
                <a:solidFill>
                  <a:srgbClr val="C00000"/>
                </a:solidFill>
              </a:rPr>
              <a:t>o</a:t>
            </a:r>
            <a:r>
              <a:rPr lang="cs-CZ" b="1" dirty="0">
                <a:solidFill>
                  <a:srgbClr val="C00000"/>
                </a:solidFill>
              </a:rPr>
              <a:t>botní</a:t>
            </a:r>
            <a:r>
              <a:rPr lang="es-ES" b="1" dirty="0">
                <a:solidFill>
                  <a:srgbClr val="C00000"/>
                </a:solidFill>
              </a:rPr>
              <a:t>]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jednodušší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méně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jíst</a:t>
            </a:r>
            <a:r>
              <a:rPr lang="es-ES" b="1" dirty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prstClr val="black"/>
                </a:solidFill>
              </a:rPr>
              <a:t>aby</a:t>
            </a:r>
            <a:r>
              <a:rPr lang="cs-CZ" b="1" dirty="0" err="1">
                <a:solidFill>
                  <a:prstClr val="black"/>
                </a:solidFill>
              </a:rPr>
              <a:t>ste</a:t>
            </a:r>
            <a:r>
              <a:rPr lang="cs-CZ" b="1" dirty="0">
                <a:solidFill>
                  <a:prstClr val="black"/>
                </a:solidFill>
              </a:rPr>
              <a:t> měli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jasn</a:t>
            </a:r>
            <a:r>
              <a:rPr lang="cs-CZ" b="1" dirty="0">
                <a:solidFill>
                  <a:prstClr val="black"/>
                </a:solidFill>
              </a:rPr>
              <a:t>ou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mysl</a:t>
            </a:r>
            <a:r>
              <a:rPr lang="en-US" b="1" dirty="0">
                <a:solidFill>
                  <a:prstClr val="black"/>
                </a:solidFill>
              </a:rPr>
              <a:t> k </a:t>
            </a:r>
            <a:r>
              <a:rPr lang="en-US" b="1" dirty="0" err="1">
                <a:solidFill>
                  <a:prstClr val="black"/>
                </a:solidFill>
              </a:rPr>
              <a:t>pochopení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duchovních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věcí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cs-CZ" b="1" dirty="0">
                <a:solidFill>
                  <a:prstClr val="black"/>
                </a:solidFill>
              </a:rPr>
              <a:t>                                     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strana </a:t>
            </a:r>
            <a:r>
              <a:rPr lang="es-ES" b="1" dirty="0"/>
              <a:t>357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 startAt="11"/>
              <a:defRPr/>
            </a:pPr>
            <a:r>
              <a:rPr lang="en-US" b="1" dirty="0" err="1">
                <a:solidFill>
                  <a:srgbClr val="C00000"/>
                </a:solidFill>
              </a:rPr>
              <a:t>Poskytněte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něco</a:t>
            </a:r>
            <a:r>
              <a:rPr lang="cs-CZ" b="1" dirty="0">
                <a:solidFill>
                  <a:srgbClr val="C00000"/>
                </a:solidFill>
              </a:rPr>
              <a:t> svátečního</a:t>
            </a:r>
            <a:r>
              <a:rPr lang="es-E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něco</a:t>
            </a:r>
            <a:r>
              <a:rPr lang="en-US" b="1" dirty="0">
                <a:solidFill>
                  <a:prstClr val="black"/>
                </a:solidFill>
              </a:rPr>
              <a:t>, co </a:t>
            </a:r>
            <a:r>
              <a:rPr lang="en-US" b="1" dirty="0" err="1">
                <a:solidFill>
                  <a:prstClr val="black"/>
                </a:solidFill>
              </a:rPr>
              <a:t>rodina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nemá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každý</a:t>
            </a:r>
            <a:r>
              <a:rPr lang="en-US" b="1" dirty="0">
                <a:solidFill>
                  <a:prstClr val="black"/>
                </a:solidFill>
              </a:rPr>
              <a:t> den.</a:t>
            </a:r>
            <a:r>
              <a:rPr lang="cs-CZ" b="1" dirty="0">
                <a:solidFill>
                  <a:prstClr val="black"/>
                </a:solidFill>
              </a:rPr>
              <a:t>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strana </a:t>
            </a:r>
            <a:r>
              <a:rPr lang="es-ES" b="1" dirty="0"/>
              <a:t>357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lvl="0" indent="-342900">
              <a:spcBef>
                <a:spcPts val="600"/>
              </a:spcBef>
              <a:buClr>
                <a:srgbClr val="C00000"/>
              </a:buClr>
              <a:buFont typeface="+mj-lt"/>
              <a:buAutoNum type="arabicPeriod" startAt="11"/>
              <a:defRPr/>
            </a:pPr>
            <a:r>
              <a:rPr lang="en-US" b="1" dirty="0" err="1">
                <a:solidFill>
                  <a:prstClr val="black"/>
                </a:solidFill>
              </a:rPr>
              <a:t>Sobotní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škola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bohoslužebná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shromáždění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zabírají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pouze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část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soboty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Část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zbývá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učiněna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nejposvátnějším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nejvzácnějším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obdobím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všech</a:t>
            </a:r>
            <a:r>
              <a:rPr lang="en-US" b="1" dirty="0">
                <a:solidFill>
                  <a:srgbClr val="C00000"/>
                </a:solidFill>
              </a:rPr>
              <a:t> s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n-US" b="1" dirty="0">
                <a:solidFill>
                  <a:srgbClr val="C00000"/>
                </a:solidFill>
              </a:rPr>
              <a:t>b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n-US" b="1" dirty="0">
                <a:solidFill>
                  <a:srgbClr val="C00000"/>
                </a:solidFill>
              </a:rPr>
              <a:t>t</a:t>
            </a:r>
            <a:r>
              <a:rPr lang="cs-CZ" b="1" dirty="0" err="1">
                <a:solidFill>
                  <a:srgbClr val="C00000"/>
                </a:solidFill>
              </a:rPr>
              <a:t>ních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hodin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Většinu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tohoto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času</a:t>
            </a:r>
            <a:r>
              <a:rPr lang="en-US" b="1" dirty="0">
                <a:solidFill>
                  <a:prstClr val="black"/>
                </a:solidFill>
              </a:rPr>
              <a:t> by </a:t>
            </a:r>
            <a:r>
              <a:rPr lang="en-US" b="1" dirty="0" err="1">
                <a:solidFill>
                  <a:prstClr val="black"/>
                </a:solidFill>
              </a:rPr>
              <a:t>rodiče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měli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trávit</a:t>
            </a:r>
            <a:r>
              <a:rPr lang="en-US" b="1" dirty="0">
                <a:solidFill>
                  <a:prstClr val="black"/>
                </a:solidFill>
              </a:rPr>
              <a:t> se </a:t>
            </a:r>
            <a:r>
              <a:rPr lang="en-US" b="1" dirty="0" err="1">
                <a:solidFill>
                  <a:prstClr val="black"/>
                </a:solidFill>
              </a:rPr>
              <a:t>svými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dětmi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cs-CZ" b="1" dirty="0">
                <a:solidFill>
                  <a:prstClr val="black"/>
                </a:solidFill>
              </a:rPr>
              <a:t>                           EGW: </a:t>
            </a:r>
            <a:r>
              <a:rPr lang="es-ES" b="1" dirty="0">
                <a:solidFill>
                  <a:prstClr val="black"/>
                </a:solidFill>
              </a:rPr>
              <a:t>Testimonies </a:t>
            </a:r>
            <a:r>
              <a:rPr lang="es-ES" b="1" dirty="0" err="1">
                <a:solidFill>
                  <a:prstClr val="black"/>
                </a:solidFill>
              </a:rPr>
              <a:t>for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Church</a:t>
            </a:r>
            <a:r>
              <a:rPr lang="cs-CZ" b="1" dirty="0">
                <a:solidFill>
                  <a:prstClr val="black"/>
                </a:solidFill>
              </a:rPr>
              <a:t> svazek</a:t>
            </a:r>
            <a:r>
              <a:rPr lang="es-ES" b="1" dirty="0">
                <a:solidFill>
                  <a:prstClr val="black"/>
                </a:solidFill>
              </a:rPr>
              <a:t> 6</a:t>
            </a:r>
            <a:r>
              <a:rPr lang="cs-CZ" b="1" dirty="0">
                <a:solidFill>
                  <a:prstClr val="black"/>
                </a:solidFill>
              </a:rPr>
              <a:t> strana </a:t>
            </a:r>
            <a:r>
              <a:rPr lang="es-ES" b="1" dirty="0">
                <a:solidFill>
                  <a:prstClr val="black"/>
                </a:solidFill>
              </a:rPr>
              <a:t>358.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5464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1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6205A6-D888-A938-E8D3-142CB9747C26}"/>
              </a:ext>
            </a:extLst>
          </p:cNvPr>
          <p:cNvSpPr txBox="1"/>
          <p:nvPr/>
        </p:nvSpPr>
        <p:spPr>
          <a:xfrm>
            <a:off x="66704" y="123831"/>
            <a:ext cx="850386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15"/>
            </a:pP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věnovat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pozornost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... </a:t>
            </a:r>
            <a:r>
              <a:rPr lang="en-US" b="1" dirty="0" err="1">
                <a:solidFill>
                  <a:srgbClr val="C00000"/>
                </a:solidFill>
              </a:rPr>
              <a:t>vychovávat</a:t>
            </a:r>
            <a:r>
              <a:rPr lang="en-US" b="1" dirty="0">
                <a:solidFill>
                  <a:srgbClr val="C00000"/>
                </a:solidFill>
              </a:rPr>
              <a:t> je k </a:t>
            </a:r>
            <a:r>
              <a:rPr lang="en-US" b="1" dirty="0" err="1">
                <a:solidFill>
                  <a:srgbClr val="C00000"/>
                </a:solidFill>
              </a:rPr>
              <a:t>úctě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</a:t>
            </a:r>
            <a:r>
              <a:rPr lang="en-US" b="1" dirty="0">
                <a:solidFill>
                  <a:srgbClr val="C00000"/>
                </a:solidFill>
              </a:rPr>
              <a:t>k </a:t>
            </a:r>
            <a:r>
              <a:rPr lang="en-US" b="1" dirty="0" err="1">
                <a:solidFill>
                  <a:srgbClr val="C00000"/>
                </a:solidFill>
              </a:rPr>
              <a:t>sobotnímu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dni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zachovávat</a:t>
            </a:r>
            <a:r>
              <a:rPr lang="en-US" b="1" dirty="0">
                <a:solidFill>
                  <a:srgbClr val="C00000"/>
                </a:solidFill>
              </a:rPr>
              <a:t> ho </a:t>
            </a:r>
            <a:r>
              <a:rPr lang="en-US" b="1" dirty="0" err="1">
                <a:solidFill>
                  <a:srgbClr val="C00000"/>
                </a:solidFill>
              </a:rPr>
              <a:t>podle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přikázání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</a:t>
            </a:r>
            <a:r>
              <a:rPr lang="en-US" b="1" dirty="0"/>
              <a:t>The Review and Herald 14</a:t>
            </a:r>
            <a:r>
              <a:rPr lang="cs-CZ" b="1" dirty="0"/>
              <a:t>. dubna</a:t>
            </a:r>
            <a:r>
              <a:rPr lang="en-US" b="1" dirty="0"/>
              <a:t> 1885.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+mj-lt"/>
              <a:buAutoNum type="arabicPeriod" startAt="15"/>
            </a:pPr>
            <a:r>
              <a:rPr lang="en-US" b="1" dirty="0" err="1"/>
              <a:t>Můžete</a:t>
            </a:r>
            <a:r>
              <a:rPr lang="en-US" b="1" dirty="0"/>
              <a:t> </a:t>
            </a:r>
            <a:r>
              <a:rPr lang="en-US" b="1" dirty="0" err="1"/>
              <a:t>právě</a:t>
            </a:r>
            <a:r>
              <a:rPr lang="en-US" b="1" dirty="0"/>
              <a:t>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en-US" b="1" dirty="0" err="1"/>
              <a:t>dobře</a:t>
            </a:r>
            <a:r>
              <a:rPr lang="en-US" b="1" dirty="0"/>
              <a:t> </a:t>
            </a:r>
            <a:r>
              <a:rPr lang="en-US" b="1" dirty="0" err="1"/>
              <a:t>porušovat</a:t>
            </a:r>
            <a:r>
              <a:rPr lang="en-US" b="1" dirty="0"/>
              <a:t> </a:t>
            </a:r>
            <a:r>
              <a:rPr lang="en-US" b="1" dirty="0" err="1"/>
              <a:t>sobotu</a:t>
            </a:r>
            <a:r>
              <a:rPr lang="en-US" b="1" dirty="0"/>
              <a:t> </a:t>
            </a:r>
            <a:r>
              <a:rPr lang="en-US" b="1" dirty="0" err="1"/>
              <a:t>sami</a:t>
            </a:r>
            <a:r>
              <a:rPr lang="en-US" b="1" dirty="0"/>
              <a:t>,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nechat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, aby to </a:t>
            </a:r>
            <a:r>
              <a:rPr lang="en-US" b="1" dirty="0" err="1"/>
              <a:t>dělaly</a:t>
            </a:r>
            <a:r>
              <a:rPr lang="en-US" b="1" dirty="0"/>
              <a:t>, a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k</a:t>
            </a:r>
            <a:r>
              <a:rPr lang="en-US" b="1" dirty="0" err="1">
                <a:solidFill>
                  <a:srgbClr val="C00000"/>
                </a:solidFill>
              </a:rPr>
              <a:t>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dovolíte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bloudily</a:t>
            </a:r>
            <a:r>
              <a:rPr lang="en-US" b="1" dirty="0">
                <a:solidFill>
                  <a:srgbClr val="C00000"/>
                </a:solidFill>
              </a:rPr>
              <a:t> a aby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hrály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sobot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dívá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porušovatele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soboty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—The </a:t>
            </a:r>
            <a:r>
              <a:rPr lang="es-ES" b="1" dirty="0" err="1"/>
              <a:t>Review</a:t>
            </a:r>
            <a:r>
              <a:rPr lang="es-ES" b="1" dirty="0"/>
              <a:t> and Herald 19</a:t>
            </a:r>
            <a:r>
              <a:rPr lang="cs-CZ" b="1" dirty="0"/>
              <a:t>. září</a:t>
            </a:r>
            <a:r>
              <a:rPr lang="es-ES" b="1" dirty="0"/>
              <a:t> 1854.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43266D-710B-4261-A872-264C36295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084" y="116392"/>
            <a:ext cx="2706460" cy="124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81C0F4-B5B9-89AC-9169-2878F307FF5B}"/>
              </a:ext>
            </a:extLst>
          </p:cNvPr>
          <p:cNvSpPr txBox="1"/>
          <p:nvPr/>
        </p:nvSpPr>
        <p:spPr>
          <a:xfrm>
            <a:off x="9483711" y="548827"/>
            <a:ext cx="264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Sobota, den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potěšení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573F22-5B33-E008-9031-A67C3EE50B31}"/>
              </a:ext>
            </a:extLst>
          </p:cNvPr>
          <p:cNvSpPr txBox="1"/>
          <p:nvPr/>
        </p:nvSpPr>
        <p:spPr>
          <a:xfrm>
            <a:off x="5410918" y="1953363"/>
            <a:ext cx="6579798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17"/>
            </a:pP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mohou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vzít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ven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viděli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Boha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přírodě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EGW: </a:t>
            </a:r>
            <a:r>
              <a:rPr lang="es-ES" b="1" dirty="0" err="1">
                <a:solidFill>
                  <a:prstClr val="black"/>
                </a:solidFill>
              </a:rPr>
              <a:t>Manuscript</a:t>
            </a:r>
            <a:r>
              <a:rPr lang="cs-CZ" b="1" dirty="0">
                <a:solidFill>
                  <a:prstClr val="black"/>
                </a:solidFill>
              </a:rPr>
              <a:t> svazek</a:t>
            </a:r>
            <a:r>
              <a:rPr lang="es-ES" b="1" dirty="0">
                <a:solidFill>
                  <a:prstClr val="black"/>
                </a:solidFill>
              </a:rPr>
              <a:t> 3</a:t>
            </a:r>
            <a:r>
              <a:rPr lang="cs-CZ" b="1" dirty="0">
                <a:solidFill>
                  <a:prstClr val="black"/>
                </a:solidFill>
              </a:rPr>
              <a:t>,</a:t>
            </a:r>
            <a:r>
              <a:rPr lang="es-ES" b="1" dirty="0">
                <a:solidFill>
                  <a:prstClr val="black"/>
                </a:solidFill>
              </a:rPr>
              <a:t>1879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+mj-lt"/>
              <a:buAutoNum type="arabicPeriod" startAt="17"/>
            </a:pPr>
            <a:r>
              <a:rPr lang="en-US" b="1" dirty="0" err="1">
                <a:solidFill>
                  <a:prstClr val="black"/>
                </a:solidFill>
              </a:rPr>
              <a:t>Rodiče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nemohou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vyvyšovat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ctít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sabat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žádným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lepším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způs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n-US" b="1" dirty="0" err="1">
                <a:solidFill>
                  <a:prstClr val="black"/>
                </a:solidFill>
              </a:rPr>
              <a:t>obem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než t</a:t>
            </a:r>
            <a:r>
              <a:rPr lang="en-US" b="1" dirty="0" err="1">
                <a:solidFill>
                  <a:srgbClr val="C00000"/>
                </a:solidFill>
              </a:rPr>
              <a:t>ím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vymýšlí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prostředky</a:t>
            </a:r>
            <a:r>
              <a:rPr lang="en-US" b="1" dirty="0">
                <a:solidFill>
                  <a:srgbClr val="C00000"/>
                </a:solidFill>
              </a:rPr>
              <a:t>, jak </a:t>
            </a:r>
            <a:r>
              <a:rPr lang="en-US" b="1" dirty="0" err="1">
                <a:solidFill>
                  <a:srgbClr val="C00000"/>
                </a:solidFill>
              </a:rPr>
              <a:t>náležitě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poučit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zajímat</a:t>
            </a:r>
            <a:r>
              <a:rPr lang="en-US" b="1" dirty="0">
                <a:solidFill>
                  <a:srgbClr val="C00000"/>
                </a:solidFill>
              </a:rPr>
              <a:t> je o </a:t>
            </a:r>
            <a:r>
              <a:rPr lang="en-US" b="1" dirty="0" err="1">
                <a:solidFill>
                  <a:srgbClr val="C00000"/>
                </a:solidFill>
              </a:rPr>
              <a:t>duchovní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věci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dávat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správný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pohled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to, co od </a:t>
            </a:r>
            <a:r>
              <a:rPr lang="en-US" b="1" dirty="0" err="1">
                <a:solidFill>
                  <a:srgbClr val="C00000"/>
                </a:solidFill>
              </a:rPr>
              <a:t>nás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vyžaduje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aby </a:t>
            </a:r>
            <a:r>
              <a:rPr lang="en-US" b="1" dirty="0" err="1">
                <a:solidFill>
                  <a:prstClr val="black"/>
                </a:solidFill>
              </a:rPr>
              <a:t>zdokonalili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křesťanský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charakter</a:t>
            </a:r>
            <a:r>
              <a:rPr lang="en-US" b="1" dirty="0">
                <a:solidFill>
                  <a:prstClr val="black"/>
                </a:solidFill>
              </a:rPr>
              <a:t> a </a:t>
            </a:r>
            <a:r>
              <a:rPr lang="en-US" b="1" dirty="0" err="1">
                <a:solidFill>
                  <a:prstClr val="black"/>
                </a:solidFill>
              </a:rPr>
              <a:t>dosáhli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věčného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života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r>
              <a:rPr lang="cs-CZ" b="1" dirty="0">
                <a:solidFill>
                  <a:prstClr val="black"/>
                </a:solidFill>
              </a:rPr>
              <a:t>                      EGW: </a:t>
            </a:r>
            <a:r>
              <a:rPr lang="es-ES" b="1" dirty="0">
                <a:solidFill>
                  <a:prstClr val="black"/>
                </a:solidFill>
              </a:rPr>
              <a:t>Testimonies </a:t>
            </a:r>
            <a:r>
              <a:rPr lang="es-ES" b="1" dirty="0" err="1">
                <a:solidFill>
                  <a:prstClr val="black"/>
                </a:solidFill>
              </a:rPr>
              <a:t>for</a:t>
            </a:r>
            <a:r>
              <a:rPr lang="es-ES" b="1" dirty="0">
                <a:solidFill>
                  <a:prstClr val="black"/>
                </a:solidFill>
              </a:rPr>
              <a:t> the </a:t>
            </a:r>
            <a:r>
              <a:rPr lang="es-ES" b="1" dirty="0" err="1">
                <a:solidFill>
                  <a:prstClr val="black"/>
                </a:solidFill>
              </a:rPr>
              <a:t>Church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svazek </a:t>
            </a:r>
            <a:r>
              <a:rPr lang="es-ES" b="1" dirty="0">
                <a:solidFill>
                  <a:prstClr val="black"/>
                </a:solidFill>
              </a:rPr>
              <a:t>2</a:t>
            </a:r>
            <a:r>
              <a:rPr lang="cs-CZ" b="1" dirty="0">
                <a:solidFill>
                  <a:prstClr val="black"/>
                </a:solidFill>
              </a:rPr>
              <a:t> strany </a:t>
            </a:r>
            <a:r>
              <a:rPr lang="es-ES" b="1" dirty="0">
                <a:solidFill>
                  <a:prstClr val="black"/>
                </a:solidFill>
              </a:rPr>
              <a:t>584, 585.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caminando en una montaña&#10;&#10;Descripción generada automáticamente">
            <a:extLst>
              <a:ext uri="{FF2B5EF4-FFF2-40B4-BE49-F238E27FC236}">
                <a16:creationId xmlns:a16="http://schemas.microsoft.com/office/drawing/2014/main" id="{AF0601BF-1529-CFDA-161E-3EB499D62B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r="8562"/>
          <a:stretch/>
        </p:blipFill>
        <p:spPr>
          <a:xfrm>
            <a:off x="2997983" y="2232099"/>
            <a:ext cx="2458885" cy="2239073"/>
          </a:xfrm>
          <a:prstGeom prst="ellipse">
            <a:avLst/>
          </a:prstGeom>
          <a:ln w="63500" cap="rnd">
            <a:solidFill>
              <a:srgbClr val="0071B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 descr="Un niño sentado en una silla&#10;&#10;Descripción generada automáticamente con confianza baja">
            <a:extLst>
              <a:ext uri="{FF2B5EF4-FFF2-40B4-BE49-F238E27FC236}">
                <a16:creationId xmlns:a16="http://schemas.microsoft.com/office/drawing/2014/main" id="{EB76AFE9-3620-D3D9-7AD5-8D020D4FD0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8004" r="28179" b="16477"/>
          <a:stretch/>
        </p:blipFill>
        <p:spPr>
          <a:xfrm>
            <a:off x="8864876" y="4312296"/>
            <a:ext cx="3142325" cy="2369880"/>
          </a:xfrm>
          <a:prstGeom prst="ellipse">
            <a:avLst/>
          </a:prstGeom>
          <a:ln w="63500" cap="rnd">
            <a:solidFill>
              <a:srgbClr val="0071B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 grupo de personas en una playa con el sol de fondo&#10;&#10;Descripción generada automáticamente">
            <a:extLst>
              <a:ext uri="{FF2B5EF4-FFF2-40B4-BE49-F238E27FC236}">
                <a16:creationId xmlns:a16="http://schemas.microsoft.com/office/drawing/2014/main" id="{7BB2AD8B-B496-90A4-0498-6C6B79972D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7060" r="7060" b="10460"/>
          <a:stretch/>
        </p:blipFill>
        <p:spPr>
          <a:xfrm>
            <a:off x="165370" y="2232100"/>
            <a:ext cx="2709614" cy="2239074"/>
          </a:xfrm>
          <a:prstGeom prst="ellipse">
            <a:avLst/>
          </a:prstGeom>
          <a:ln w="63500" cap="rnd">
            <a:solidFill>
              <a:srgbClr val="0071B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2A22436-1E58-B12E-8829-6986A0659788}"/>
              </a:ext>
            </a:extLst>
          </p:cNvPr>
          <p:cNvSpPr txBox="1"/>
          <p:nvPr/>
        </p:nvSpPr>
        <p:spPr>
          <a:xfrm>
            <a:off x="253042" y="4517668"/>
            <a:ext cx="6094562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17"/>
            </a:pP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udělejte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sobotu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radostnou</a:t>
            </a:r>
            <a:r>
              <a:rPr lang="en-US" b="1" dirty="0">
                <a:solidFill>
                  <a:srgbClr val="C00000"/>
                </a:solidFill>
              </a:rPr>
              <a:t>, aby se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těšily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měly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ni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srdci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přijetí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</a:t>
            </a:r>
            <a:r>
              <a:rPr lang="cs-CZ" b="1" dirty="0">
                <a:solidFill>
                  <a:prstClr val="black"/>
                </a:solidFill>
              </a:rPr>
              <a:t>EGW: </a:t>
            </a:r>
            <a:r>
              <a:rPr lang="es-ES" b="1" dirty="0">
                <a:solidFill>
                  <a:prstClr val="black"/>
                </a:solidFill>
              </a:rPr>
              <a:t>Testimonies </a:t>
            </a:r>
            <a:r>
              <a:rPr lang="es-ES" b="1" dirty="0" err="1">
                <a:solidFill>
                  <a:prstClr val="black"/>
                </a:solidFill>
              </a:rPr>
              <a:t>for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Church</a:t>
            </a:r>
            <a:r>
              <a:rPr lang="cs-CZ" b="1" dirty="0">
                <a:solidFill>
                  <a:prstClr val="black"/>
                </a:solidFill>
              </a:rPr>
              <a:t> svazek</a:t>
            </a:r>
            <a:r>
              <a:rPr lang="es-ES" b="1" dirty="0">
                <a:solidFill>
                  <a:prstClr val="black"/>
                </a:solidFill>
              </a:rPr>
              <a:t> 2</a:t>
            </a:r>
            <a:r>
              <a:rPr lang="cs-CZ" b="1" dirty="0">
                <a:solidFill>
                  <a:prstClr val="black"/>
                </a:solidFill>
              </a:rPr>
              <a:t> strana </a:t>
            </a:r>
            <a:r>
              <a:rPr lang="es-ES" b="1" dirty="0">
                <a:solidFill>
                  <a:prstClr val="black"/>
                </a:solidFill>
              </a:rPr>
              <a:t>585.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 startAt="17"/>
            </a:pP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slunce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zapadá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hlas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modlitby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chvalozpěv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označují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konec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posvátných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hodin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přítomnost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skrze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starosti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týdne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práce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</a:t>
            </a:r>
            <a:r>
              <a:rPr lang="cs-CZ" b="1" dirty="0">
                <a:solidFill>
                  <a:prstClr val="black"/>
                </a:solidFill>
              </a:rPr>
              <a:t>EGW: </a:t>
            </a:r>
            <a:r>
              <a:rPr lang="es-ES" b="1" dirty="0">
                <a:solidFill>
                  <a:prstClr val="black"/>
                </a:solidFill>
              </a:rPr>
              <a:t>Testimonies </a:t>
            </a:r>
            <a:r>
              <a:rPr lang="es-ES" b="1" dirty="0" err="1">
                <a:solidFill>
                  <a:prstClr val="black"/>
                </a:solidFill>
              </a:rPr>
              <a:t>for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the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Church</a:t>
            </a:r>
            <a:r>
              <a:rPr lang="cs-CZ" b="1" dirty="0">
                <a:solidFill>
                  <a:prstClr val="black"/>
                </a:solidFill>
              </a:rPr>
              <a:t> svazek</a:t>
            </a:r>
            <a:r>
              <a:rPr lang="es-ES" b="1" dirty="0">
                <a:solidFill>
                  <a:prstClr val="black"/>
                </a:solidFill>
              </a:rPr>
              <a:t> 6</a:t>
            </a:r>
            <a:r>
              <a:rPr lang="cs-CZ" b="1" dirty="0">
                <a:solidFill>
                  <a:prstClr val="black"/>
                </a:solidFill>
              </a:rPr>
              <a:t> strana </a:t>
            </a:r>
            <a:r>
              <a:rPr lang="es-ES" b="1" dirty="0">
                <a:solidFill>
                  <a:prstClr val="black"/>
                </a:solidFill>
              </a:rPr>
              <a:t>359.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n 21" descr="Texto, Carta&#10;&#10;Descripción generada automáticamente">
            <a:extLst>
              <a:ext uri="{FF2B5EF4-FFF2-40B4-BE49-F238E27FC236}">
                <a16:creationId xmlns:a16="http://schemas.microsoft.com/office/drawing/2014/main" id="{2DAA5E9F-4FBA-B1A5-C0B8-50AEDEE7A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49" y="4555488"/>
            <a:ext cx="2521968" cy="2022217"/>
          </a:xfrm>
          <a:prstGeom prst="ellipse">
            <a:avLst/>
          </a:prstGeom>
          <a:ln w="63500" cap="rnd">
            <a:solidFill>
              <a:srgbClr val="0071B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6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1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1A5C6B-56A1-7CBE-3E3E-9A2832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r="20259"/>
          <a:stretch/>
        </p:blipFill>
        <p:spPr>
          <a:xfrm>
            <a:off x="205274" y="625059"/>
            <a:ext cx="4534678" cy="56078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0B1ED0-7E10-6E89-2D4B-E6FF88E8BDBC}"/>
              </a:ext>
            </a:extLst>
          </p:cNvPr>
          <p:cNvSpPr txBox="1"/>
          <p:nvPr/>
        </p:nvSpPr>
        <p:spPr>
          <a:xfrm>
            <a:off x="5241163" y="1138327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Zachování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morální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integrity</a:t>
            </a:r>
            <a:endParaRPr lang="es-ES" sz="6000" b="1" dirty="0">
              <a:ln w="6600">
                <a:solidFill>
                  <a:srgbClr val="E13B44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5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85185E-6 L 1.666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F6E1377-8412-851E-09FF-422DC82DDCCE}"/>
              </a:ext>
            </a:extLst>
          </p:cNvPr>
          <p:cNvSpPr txBox="1"/>
          <p:nvPr/>
        </p:nvSpPr>
        <p:spPr>
          <a:xfrm>
            <a:off x="347213" y="125885"/>
            <a:ext cx="5941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Výchova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mládeže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charakter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vyvyšoval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posvátné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věci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povzbuzoval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čistou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oddanost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</a:t>
            </a:r>
            <a:r>
              <a:rPr lang="cs-CZ" b="1" dirty="0"/>
              <a:t>EGW: T</a:t>
            </a:r>
            <a:r>
              <a:rPr lang="es-ES" b="1" dirty="0" err="1"/>
              <a:t>estimonies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496.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A8227B-25F7-79F9-1B74-78EA45F99186}"/>
              </a:ext>
            </a:extLst>
          </p:cNvPr>
          <p:cNvSpPr txBox="1"/>
          <p:nvPr/>
        </p:nvSpPr>
        <p:spPr>
          <a:xfrm>
            <a:off x="347213" y="1035704"/>
            <a:ext cx="6467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Pravá úcta k Bohu je důsledkem toho, že si uvědomujeme jeho nekonečnou velikost a stálou přítomnost v našem životě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Vědomí </a:t>
            </a:r>
            <a:r>
              <a:rPr lang="cs-CZ" b="1" dirty="0" err="1">
                <a:solidFill>
                  <a:srgbClr val="C00000"/>
                </a:solidFill>
              </a:rPr>
              <a:t>pžítomnosti</a:t>
            </a:r>
            <a:r>
              <a:rPr lang="cs-CZ" b="1" dirty="0">
                <a:solidFill>
                  <a:srgbClr val="C00000"/>
                </a:solidFill>
              </a:rPr>
              <a:t> neviditelného Boha bychom měli také vštípit do srdcí našich dětí.</a:t>
            </a:r>
            <a:r>
              <a:rPr lang="es-ES" b="1" dirty="0"/>
              <a:t>—E</a:t>
            </a:r>
            <a:r>
              <a:rPr lang="cs-CZ" b="1" dirty="0"/>
              <a:t>GW: Výchova strana 1</a:t>
            </a:r>
            <a:r>
              <a:rPr lang="es-ES" b="1" dirty="0"/>
              <a:t>42.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4FF777-6DBD-E6A1-B887-3D1DAB838966}"/>
              </a:ext>
            </a:extLst>
          </p:cNvPr>
          <p:cNvSpPr txBox="1"/>
          <p:nvPr/>
        </p:nvSpPr>
        <p:spPr>
          <a:xfrm>
            <a:off x="2666660" y="2362816"/>
            <a:ext cx="68513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Úctu musíme projevovat i k Božímu jménu. Nikdy je neměli </a:t>
            </a:r>
            <a:r>
              <a:rPr lang="cs-CZ" b="1" dirty="0" err="1">
                <a:solidFill>
                  <a:srgbClr val="C00000"/>
                </a:solidFill>
              </a:rPr>
              <a:t>vyslovt</a:t>
            </a:r>
            <a:r>
              <a:rPr lang="cs-CZ" b="1" dirty="0">
                <a:solidFill>
                  <a:srgbClr val="C00000"/>
                </a:solidFill>
              </a:rPr>
              <a:t> lehkovážně a bezdůvodně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/>
              <a:t>Častému a zbytečnému opakování Božího jména bychom se měli vyhýbat i v modlitbách</a:t>
            </a:r>
            <a:r>
              <a:rPr lang="en-US" b="1" dirty="0"/>
              <a:t>. “</a:t>
            </a:r>
            <a:r>
              <a:rPr lang="cs-CZ" b="1" dirty="0"/>
              <a:t>Bázeň budící je jeho jméno</a:t>
            </a:r>
            <a:r>
              <a:rPr lang="en-US" b="1" dirty="0"/>
              <a:t>.” </a:t>
            </a:r>
            <a:r>
              <a:rPr lang="cs-CZ" b="1" dirty="0"/>
              <a:t>Ž</a:t>
            </a:r>
            <a:r>
              <a:rPr lang="en-US" b="1" dirty="0" err="1"/>
              <a:t>alm</a:t>
            </a:r>
            <a:r>
              <a:rPr lang="en-US" b="1" dirty="0"/>
              <a:t> 111</a:t>
            </a:r>
            <a:r>
              <a:rPr lang="cs-CZ" b="1" dirty="0"/>
              <a:t>,</a:t>
            </a:r>
            <a:r>
              <a:rPr lang="en-US" b="1" dirty="0"/>
              <a:t>9. </a:t>
            </a:r>
            <a:r>
              <a:rPr lang="cs-CZ" b="1" dirty="0"/>
              <a:t>Když Boží jméno vyslovují andělé, zahalují si tvář</a:t>
            </a:r>
            <a:r>
              <a:rPr lang="en-US" b="1" dirty="0"/>
              <a:t>. </a:t>
            </a:r>
            <a:r>
              <a:rPr lang="cs-CZ" b="1" dirty="0"/>
              <a:t>S jakou úctou bychom je pak měli vyslovovat my, hříšní lidé</a:t>
            </a:r>
            <a:r>
              <a:rPr lang="es-ES" b="1" dirty="0"/>
              <a:t>!</a:t>
            </a:r>
            <a:r>
              <a:rPr lang="cs-CZ" b="1" dirty="0"/>
              <a:t>                </a:t>
            </a:r>
            <a:r>
              <a:rPr lang="es-ES" b="1" dirty="0"/>
              <a:t>E</a:t>
            </a:r>
            <a:r>
              <a:rPr lang="cs-CZ" b="1" dirty="0"/>
              <a:t>GW: Výchova strana 1</a:t>
            </a:r>
            <a:r>
              <a:rPr lang="es-ES" b="1" dirty="0"/>
              <a:t>43.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7D86AA-8435-D3D1-28A4-3D4D533714EE}"/>
              </a:ext>
            </a:extLst>
          </p:cNvPr>
          <p:cNvSpPr txBox="1"/>
          <p:nvPr/>
        </p:nvSpPr>
        <p:spPr>
          <a:xfrm>
            <a:off x="2666660" y="4227020"/>
            <a:ext cx="69859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Podobnou úctu bychom měli projevovat také k Bibli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Měli bychom mít  k této knize úctu, nepoužívat ji nikdy pro běžné účely, ani s ní zacházet neopatrně</a:t>
            </a:r>
            <a:r>
              <a:rPr lang="es-ES" b="1" dirty="0"/>
              <a:t>. </a:t>
            </a:r>
            <a:r>
              <a:rPr lang="cs-CZ" b="1" dirty="0">
                <a:solidFill>
                  <a:srgbClr val="C00000"/>
                </a:solidFill>
              </a:rPr>
              <a:t>Boží slovo by nikdy nemělo být vyslovováno jako žert anebo překrouceno do podoby vtipu.                           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Výchova strana</a:t>
            </a:r>
            <a:r>
              <a:rPr lang="es-ES" b="1" dirty="0"/>
              <a:t> </a:t>
            </a:r>
            <a:r>
              <a:rPr lang="cs-CZ" b="1" dirty="0"/>
              <a:t>1</a:t>
            </a:r>
            <a:r>
              <a:rPr lang="es-ES" b="1" dirty="0"/>
              <a:t>4</a:t>
            </a:r>
            <a:r>
              <a:rPr lang="cs-CZ" b="1" dirty="0"/>
              <a:t>3</a:t>
            </a:r>
            <a:r>
              <a:rPr lang="es-ES" b="1" dirty="0"/>
              <a:t>. 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55BDA40-D29D-3BBA-BCC4-3CF227D39772}"/>
              </a:ext>
            </a:extLst>
          </p:cNvPr>
          <p:cNvGrpSpPr/>
          <p:nvPr/>
        </p:nvGrpSpPr>
        <p:grpSpPr>
          <a:xfrm>
            <a:off x="9518024" y="125628"/>
            <a:ext cx="2554284" cy="1173822"/>
            <a:chOff x="9518024" y="125628"/>
            <a:chExt cx="2554284" cy="117382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D739DE1-212A-3A14-5D8A-8B6D0A43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518024" y="125628"/>
              <a:ext cx="2554284" cy="1173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0F2F679-03CA-2F03-14B5-388069D221FA}"/>
                </a:ext>
              </a:extLst>
            </p:cNvPr>
            <p:cNvSpPr txBox="1"/>
            <p:nvPr/>
          </p:nvSpPr>
          <p:spPr>
            <a:xfrm>
              <a:off x="9933078" y="389373"/>
              <a:ext cx="1992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Úcta k tomu,             co je svaté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9388C5D-2C66-F615-8EB8-488016119C4A}"/>
              </a:ext>
            </a:extLst>
          </p:cNvPr>
          <p:cNvSpPr txBox="1"/>
          <p:nvPr/>
        </p:nvSpPr>
        <p:spPr>
          <a:xfrm>
            <a:off x="2666660" y="5537228"/>
            <a:ext cx="6985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Veďme je k tomu, aby vnímaly čas a místo modlitby a veřejných </a:t>
            </a:r>
            <a:r>
              <a:rPr lang="cs-CZ" b="1" dirty="0" err="1">
                <a:solidFill>
                  <a:srgbClr val="C00000"/>
                </a:solidFill>
              </a:rPr>
              <a:t>boho</a:t>
            </a:r>
            <a:r>
              <a:rPr lang="cs-CZ" b="1" dirty="0">
                <a:solidFill>
                  <a:srgbClr val="C00000"/>
                </a:solidFill>
              </a:rPr>
              <a:t>-služeb jako svaté</a:t>
            </a:r>
            <a:r>
              <a:rPr lang="cs-CZ" b="1" dirty="0"/>
              <a:t>, protože tam je přítomen Bůh.</a:t>
            </a:r>
            <a:r>
              <a:rPr lang="es-ES" b="1" dirty="0"/>
              <a:t> </a:t>
            </a:r>
            <a:r>
              <a:rPr lang="cs-CZ" b="1" dirty="0"/>
              <a:t>Pokud svoji úctu k Bohu projevíme postojem a chováním, posílí se tak i její vnitřní prožívání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E</a:t>
            </a:r>
            <a:r>
              <a:rPr lang="cs-CZ" b="1" dirty="0"/>
              <a:t>GW: Výchova strana 1</a:t>
            </a:r>
            <a:r>
              <a:rPr lang="es-ES" b="1" dirty="0"/>
              <a:t>42.</a:t>
            </a:r>
          </a:p>
        </p:txBody>
      </p:sp>
      <p:pic>
        <p:nvPicPr>
          <p:cNvPr id="4" name="Imagen 3" descr="Un par de personas sentad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A629AD2C-A493-3339-70F1-0DE0123A9E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/>
          <a:stretch/>
        </p:blipFill>
        <p:spPr>
          <a:xfrm>
            <a:off x="6853249" y="197819"/>
            <a:ext cx="2443252" cy="2121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6DB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Un joven con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44162E75-6F35-FAB2-007A-9A9F5C820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/>
        </p:blipFill>
        <p:spPr>
          <a:xfrm>
            <a:off x="223904" y="5353860"/>
            <a:ext cx="2377440" cy="13332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6DB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Imagen que contiene persona, alimentos&#10;&#10;Descripción generada automáticamente">
            <a:extLst>
              <a:ext uri="{FF2B5EF4-FFF2-40B4-BE49-F238E27FC236}">
                <a16:creationId xmlns:a16="http://schemas.microsoft.com/office/drawing/2014/main" id="{8F4F883D-8D53-9B3F-F916-DE1ED51A8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6" y="1468945"/>
            <a:ext cx="2299173" cy="3448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6DB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n 16" descr="Pintura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03F2EC7-7782-A9D2-5FF1-FB7C89599F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/>
          <a:stretch/>
        </p:blipFill>
        <p:spPr>
          <a:xfrm>
            <a:off x="240658" y="2269136"/>
            <a:ext cx="2377440" cy="2933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6DB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n 18" descr="Un grupo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id="{2B9B5F9F-7B02-3024-0E2A-6E0A84DFE8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38" y="5069182"/>
            <a:ext cx="2169667" cy="1627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6DB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77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B03D10E-FAB8-E237-B257-B28E30CE1DF8}"/>
              </a:ext>
            </a:extLst>
          </p:cNvPr>
          <p:cNvSpPr txBox="1"/>
          <p:nvPr/>
        </p:nvSpPr>
        <p:spPr>
          <a:xfrm>
            <a:off x="158150" y="99121"/>
            <a:ext cx="8044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Mnoho</a:t>
            </a:r>
            <a:r>
              <a:rPr lang="cs-CZ" b="1" dirty="0"/>
              <a:t> věřících</a:t>
            </a:r>
            <a:r>
              <a:rPr lang="en-US" b="1" dirty="0"/>
              <a:t>... </a:t>
            </a:r>
            <a:r>
              <a:rPr lang="en-US" b="1" dirty="0" err="1"/>
              <a:t>nem</a:t>
            </a:r>
            <a:r>
              <a:rPr lang="cs-CZ" b="1" dirty="0"/>
              <a:t>á</a:t>
            </a:r>
            <a:r>
              <a:rPr lang="en-US" b="1" dirty="0"/>
              <a:t> </a:t>
            </a:r>
            <a:r>
              <a:rPr lang="en-US" b="1" dirty="0" err="1"/>
              <a:t>žádné</a:t>
            </a:r>
            <a:r>
              <a:rPr lang="en-US" b="1" dirty="0"/>
              <a:t> </a:t>
            </a:r>
            <a:r>
              <a:rPr lang="en-US" b="1" dirty="0" err="1"/>
              <a:t>opravdové</a:t>
            </a:r>
            <a:r>
              <a:rPr lang="en-US" b="1" dirty="0"/>
              <a:t> </a:t>
            </a:r>
            <a:r>
              <a:rPr lang="cs-CZ" b="1" dirty="0"/>
              <a:t>chápání</a:t>
            </a:r>
            <a:r>
              <a:rPr lang="en-US" b="1" dirty="0"/>
              <a:t> </a:t>
            </a:r>
            <a:r>
              <a:rPr lang="en-US" b="1" dirty="0" err="1"/>
              <a:t>posvátnosti</a:t>
            </a:r>
            <a:r>
              <a:rPr lang="en-US" b="1" dirty="0"/>
              <a:t> </a:t>
            </a:r>
            <a:r>
              <a:rPr lang="en-US" b="1" dirty="0" err="1"/>
              <a:t>věčných</a:t>
            </a:r>
            <a:r>
              <a:rPr lang="en-US" b="1" dirty="0"/>
              <a:t> </a:t>
            </a:r>
            <a:r>
              <a:rPr lang="en-US" b="1" dirty="0" err="1"/>
              <a:t>věcí</a:t>
            </a:r>
            <a:r>
              <a:rPr lang="en-US" b="1" dirty="0"/>
              <a:t>. </a:t>
            </a:r>
            <a:r>
              <a:rPr lang="en-US" b="1" dirty="0" err="1"/>
              <a:t>Téměř</a:t>
            </a:r>
            <a:r>
              <a:rPr lang="en-US" b="1" dirty="0"/>
              <a:t> </a:t>
            </a:r>
            <a:r>
              <a:rPr lang="en-US" b="1" dirty="0" err="1"/>
              <a:t>všichni</a:t>
            </a:r>
            <a:r>
              <a:rPr lang="en-US" b="1" dirty="0"/>
              <a:t> </a:t>
            </a:r>
            <a:r>
              <a:rPr lang="en-US" b="1" dirty="0" err="1"/>
              <a:t>potřebují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učeni</a:t>
            </a:r>
            <a:r>
              <a:rPr lang="en-US" b="1" dirty="0"/>
              <a:t>, jak se </a:t>
            </a:r>
            <a:r>
              <a:rPr lang="en-US" b="1" dirty="0" err="1"/>
              <a:t>chovat</a:t>
            </a:r>
            <a:r>
              <a:rPr lang="en-US" b="1" dirty="0"/>
              <a:t> v </a:t>
            </a:r>
            <a:r>
              <a:rPr lang="en-US" b="1" dirty="0" err="1"/>
              <a:t>domě</a:t>
            </a:r>
            <a:r>
              <a:rPr lang="en-US" b="1" dirty="0"/>
              <a:t> </a:t>
            </a:r>
            <a:r>
              <a:rPr lang="en-US" b="1" dirty="0" err="1"/>
              <a:t>Božím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učit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také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přikazovat</a:t>
            </a:r>
            <a:r>
              <a:rPr lang="en-US" b="1" dirty="0">
                <a:solidFill>
                  <a:srgbClr val="C00000"/>
                </a:solidFill>
              </a:rPr>
              <a:t>, aby do </a:t>
            </a:r>
            <a:r>
              <a:rPr lang="en-US" b="1" dirty="0" err="1">
                <a:solidFill>
                  <a:srgbClr val="C00000"/>
                </a:solidFill>
              </a:rPr>
              <a:t>svatyně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vstoupily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střízlivostí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úctou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496.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066B0A-C85B-D7AF-5156-BA236A430E8D}"/>
              </a:ext>
            </a:extLst>
          </p:cNvPr>
          <p:cNvSpPr txBox="1"/>
          <p:nvPr/>
        </p:nvSpPr>
        <p:spPr>
          <a:xfrm>
            <a:off x="158150" y="1210428"/>
            <a:ext cx="119141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</a:t>
            </a:r>
            <a:r>
              <a:rPr lang="en-US" b="1" dirty="0" err="1"/>
              <a:t>ěti</a:t>
            </a:r>
            <a:r>
              <a:rPr lang="en-US" b="1" dirty="0"/>
              <a:t> </a:t>
            </a:r>
            <a:r>
              <a:rPr lang="en-US" b="1" dirty="0" err="1"/>
              <a:t>věřících</a:t>
            </a:r>
            <a:r>
              <a:rPr lang="cs-CZ" b="1" dirty="0"/>
              <a:t> často</a:t>
            </a:r>
            <a:r>
              <a:rPr lang="en-US" b="1" dirty="0"/>
              <a:t> v </a:t>
            </a:r>
            <a:r>
              <a:rPr lang="en-US" b="1" dirty="0" err="1"/>
              <a:t>sobotu</a:t>
            </a:r>
            <a:r>
              <a:rPr lang="cs-CZ" b="1" dirty="0"/>
              <a:t> znesvěcují</a:t>
            </a:r>
            <a:r>
              <a:rPr lang="en-US" b="1" dirty="0"/>
              <a:t> </a:t>
            </a:r>
            <a:r>
              <a:rPr lang="en-US" b="1" dirty="0" err="1"/>
              <a:t>Boží</a:t>
            </a:r>
            <a:r>
              <a:rPr lang="en-US" b="1" dirty="0"/>
              <a:t> </a:t>
            </a:r>
            <a:r>
              <a:rPr lang="en-US" b="1" dirty="0" err="1"/>
              <a:t>dům</a:t>
            </a:r>
            <a:r>
              <a:rPr lang="en-US" b="1" dirty="0"/>
              <a:t> </a:t>
            </a:r>
            <a:r>
              <a:rPr lang="cs-CZ" b="1" dirty="0"/>
              <a:t>a porušují</a:t>
            </a:r>
            <a:r>
              <a:rPr lang="en-US" b="1" dirty="0"/>
              <a:t> </a:t>
            </a:r>
            <a:r>
              <a:rPr lang="en-US" b="1" dirty="0" err="1"/>
              <a:t>sobotu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V </a:t>
            </a:r>
            <a:r>
              <a:rPr lang="en-US" b="1" dirty="0" err="1">
                <a:solidFill>
                  <a:srgbClr val="C00000"/>
                </a:solidFill>
              </a:rPr>
              <a:t>některých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případech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dokonce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dovoleno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běhat</a:t>
            </a:r>
            <a:r>
              <a:rPr lang="en-US" b="1" dirty="0">
                <a:solidFill>
                  <a:srgbClr val="C00000"/>
                </a:solidFill>
              </a:rPr>
              <a:t> po </a:t>
            </a:r>
            <a:r>
              <a:rPr lang="en-US" b="1" dirty="0" err="1">
                <a:solidFill>
                  <a:srgbClr val="C00000"/>
                </a:solidFill>
              </a:rPr>
              <a:t>domě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hrát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mluvit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projevovat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zlou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povahu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právě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shromážděních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svatí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uctívat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Boha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kráse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svatosti</a:t>
            </a:r>
            <a:r>
              <a:rPr lang="en-US" b="1" dirty="0">
                <a:solidFill>
                  <a:srgbClr val="C00000"/>
                </a:solidFill>
              </a:rPr>
              <a:t>. A </a:t>
            </a:r>
            <a:r>
              <a:rPr lang="en-US" b="1" dirty="0" err="1">
                <a:solidFill>
                  <a:srgbClr val="C00000"/>
                </a:solidFill>
              </a:rPr>
              <a:t>místo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svaté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kde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vládnout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svatý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klid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kde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měl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dokonalý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řád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čistota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pokora</a:t>
            </a:r>
            <a:r>
              <a:rPr lang="en-US" b="1" dirty="0">
                <a:solidFill>
                  <a:srgbClr val="C00000"/>
                </a:solidFill>
              </a:rPr>
              <a:t>, je </a:t>
            </a:r>
            <a:r>
              <a:rPr lang="en-US" b="1" dirty="0" err="1">
                <a:solidFill>
                  <a:srgbClr val="C00000"/>
                </a:solidFill>
              </a:rPr>
              <a:t>učiněno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dokonalým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Babylonem</a:t>
            </a:r>
            <a:r>
              <a:rPr lang="en-US" b="1" dirty="0">
                <a:solidFill>
                  <a:srgbClr val="C00000"/>
                </a:solidFill>
              </a:rPr>
              <a:t>, "</a:t>
            </a:r>
            <a:r>
              <a:rPr lang="en-US" b="1" dirty="0" err="1">
                <a:solidFill>
                  <a:srgbClr val="C00000"/>
                </a:solidFill>
              </a:rPr>
              <a:t>zmatkem</a:t>
            </a:r>
            <a:r>
              <a:rPr lang="en-US" b="1" dirty="0">
                <a:solidFill>
                  <a:srgbClr val="C00000"/>
                </a:solidFill>
              </a:rPr>
              <a:t>". To </a:t>
            </a:r>
            <a:r>
              <a:rPr lang="en-US" b="1" dirty="0" err="1">
                <a:solidFill>
                  <a:srgbClr val="C00000"/>
                </a:solidFill>
              </a:rPr>
              <a:t>stačí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tomu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přinesli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nelibost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uzavřeli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přítomnost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našimi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shromážděními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19</a:t>
            </a:r>
            <a:r>
              <a:rPr lang="cs-CZ" b="1" dirty="0"/>
              <a:t>. září</a:t>
            </a:r>
            <a:r>
              <a:rPr lang="es-ES" b="1" dirty="0"/>
              <a:t> 1854.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13F46B-FF91-3C79-B4E7-2F02E1D99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18024" y="99750"/>
            <a:ext cx="2554284" cy="1173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BF2CC8-E820-054A-40AB-D270E1CEBE95}"/>
              </a:ext>
            </a:extLst>
          </p:cNvPr>
          <p:cNvSpPr txBox="1"/>
          <p:nvPr/>
        </p:nvSpPr>
        <p:spPr>
          <a:xfrm>
            <a:off x="9961071" y="363495"/>
            <a:ext cx="199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Úcta k tomu,        co je svaté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7C8DCF-3D4C-5970-4A23-042BA0F001A2}"/>
              </a:ext>
            </a:extLst>
          </p:cNvPr>
          <p:cNvSpPr txBox="1"/>
          <p:nvPr/>
        </p:nvSpPr>
        <p:spPr>
          <a:xfrm>
            <a:off x="130081" y="4205692"/>
            <a:ext cx="72030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[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],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rozuměly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tomu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vstupují</a:t>
            </a:r>
            <a:r>
              <a:rPr lang="es-ES" b="1" dirty="0">
                <a:solidFill>
                  <a:srgbClr val="C00000"/>
                </a:solidFill>
              </a:rPr>
              <a:t> do </a:t>
            </a:r>
            <a:r>
              <a:rPr lang="es-ES" b="1" dirty="0" err="1">
                <a:solidFill>
                  <a:srgbClr val="C00000"/>
                </a:solidFill>
              </a:rPr>
              <a:t>domu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srdcem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obměkčeno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potlačeno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takovými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myšlenka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>
                <a:solidFill>
                  <a:srgbClr val="C00000"/>
                </a:solidFill>
              </a:rPr>
              <a:t>mi, </a:t>
            </a:r>
            <a:r>
              <a:rPr lang="es-ES" b="1" dirty="0" err="1">
                <a:solidFill>
                  <a:srgbClr val="C00000"/>
                </a:solidFill>
              </a:rPr>
              <a:t>jako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tyto</a:t>
            </a:r>
            <a:r>
              <a:rPr lang="es-ES" b="1" dirty="0">
                <a:solidFill>
                  <a:srgbClr val="C00000"/>
                </a:solidFill>
              </a:rPr>
              <a:t>: "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zde</a:t>
            </a:r>
            <a:r>
              <a:rPr lang="es-ES" b="1" dirty="0">
                <a:solidFill>
                  <a:srgbClr val="C00000"/>
                </a:solidFill>
              </a:rPr>
              <a:t>; toto je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dům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Musím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čisté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myšlen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ky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nejsvětější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motivy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Nesmím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mít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svém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srdci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žádnou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pýchu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závist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žárlivost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zlé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domněnky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nenávist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klam</a:t>
            </a:r>
            <a:r>
              <a:rPr lang="es-ES" b="1" dirty="0">
                <a:solidFill>
                  <a:srgbClr val="C00000"/>
                </a:solidFill>
              </a:rPr>
              <a:t>; </a:t>
            </a:r>
            <a:r>
              <a:rPr lang="es-ES" b="1" dirty="0" err="1">
                <a:solidFill>
                  <a:srgbClr val="C00000"/>
                </a:solidFill>
              </a:rPr>
              <a:t>neboť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přicházím</a:t>
            </a:r>
            <a:r>
              <a:rPr lang="es-ES" b="1" dirty="0">
                <a:solidFill>
                  <a:srgbClr val="C00000"/>
                </a:solidFill>
              </a:rPr>
              <a:t> do </a:t>
            </a:r>
            <a:r>
              <a:rPr lang="es-ES" b="1" dirty="0" err="1">
                <a:solidFill>
                  <a:srgbClr val="C00000"/>
                </a:solidFill>
              </a:rPr>
              <a:t>přítom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svatého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es-ES" b="1" dirty="0">
                <a:solidFill>
                  <a:srgbClr val="C00000"/>
                </a:solidFill>
              </a:rPr>
              <a:t>. Toto je </a:t>
            </a:r>
            <a:r>
              <a:rPr lang="es-ES" b="1" dirty="0" err="1">
                <a:solidFill>
                  <a:srgbClr val="C00000"/>
                </a:solidFill>
              </a:rPr>
              <a:t>místo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setkává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lidem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žehná</a:t>
            </a:r>
            <a:r>
              <a:rPr lang="es-ES" b="1" dirty="0">
                <a:solidFill>
                  <a:srgbClr val="C00000"/>
                </a:solidFill>
              </a:rPr>
              <a:t> mu. </a:t>
            </a:r>
            <a:r>
              <a:rPr lang="es-ES" b="1" dirty="0" err="1">
                <a:solidFill>
                  <a:srgbClr val="C00000"/>
                </a:solidFill>
              </a:rPr>
              <a:t>Vznešený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svatý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přebývá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věčnosti</a:t>
            </a:r>
            <a:r>
              <a:rPr lang="es-ES" b="1" dirty="0">
                <a:solidFill>
                  <a:srgbClr val="C00000"/>
                </a:solidFill>
              </a:rPr>
              <a:t>, se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mne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dívá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zkoumá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srdce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nejtajnější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myšlenky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skutky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.„</a:t>
            </a:r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494.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364903-7E78-8913-3D05-6C368875C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649" y="2717623"/>
            <a:ext cx="4551053" cy="3941990"/>
          </a:xfrm>
          <a:prstGeom prst="rect">
            <a:avLst/>
          </a:prstGeom>
          <a:ln w="57150" cap="sq" cmpd="thickThin">
            <a:solidFill>
              <a:srgbClr val="C06DB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2139A73-7A45-0834-439D-E24C2E8E001A}"/>
              </a:ext>
            </a:extLst>
          </p:cNvPr>
          <p:cNvSpPr txBox="1"/>
          <p:nvPr/>
        </p:nvSpPr>
        <p:spPr>
          <a:xfrm>
            <a:off x="158150" y="2652308"/>
            <a:ext cx="73031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Dět</a:t>
            </a:r>
            <a:r>
              <a:rPr lang="cs-CZ" b="1" dirty="0">
                <a:solidFill>
                  <a:srgbClr val="C00000"/>
                </a:solidFill>
              </a:rPr>
              <a:t>i z</a:t>
            </a:r>
            <a:r>
              <a:rPr lang="es-ES" b="1" dirty="0" err="1">
                <a:solidFill>
                  <a:srgbClr val="C00000"/>
                </a:solidFill>
              </a:rPr>
              <a:t>ůstávají</a:t>
            </a:r>
            <a:r>
              <a:rPr lang="cs-CZ" b="1" dirty="0">
                <a:solidFill>
                  <a:srgbClr val="C00000"/>
                </a:solidFill>
              </a:rPr>
              <a:t> ve </a:t>
            </a:r>
            <a:r>
              <a:rPr lang="cs-CZ" b="1" dirty="0" err="1">
                <a:solidFill>
                  <a:srgbClr val="C00000"/>
                </a:solidFill>
              </a:rPr>
              <a:t>sboře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svými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Příliš</a:t>
            </a:r>
            <a:r>
              <a:rPr lang="en-US" b="1" dirty="0"/>
              <a:t> </a:t>
            </a:r>
            <a:r>
              <a:rPr lang="en-US" b="1" dirty="0" err="1"/>
              <a:t>často</a:t>
            </a:r>
            <a:r>
              <a:rPr lang="en-US" b="1" dirty="0"/>
              <a:t> se </a:t>
            </a:r>
            <a:r>
              <a:rPr lang="en-US" b="1" dirty="0" err="1"/>
              <a:t>vyskytují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skupi</a:t>
            </a:r>
            <a:r>
              <a:rPr lang="cs-CZ" b="1" dirty="0"/>
              <a:t>-</a:t>
            </a:r>
            <a:r>
              <a:rPr lang="en-US" b="1" dirty="0" err="1"/>
              <a:t>nách</a:t>
            </a:r>
            <a:r>
              <a:rPr lang="en-US" b="1" dirty="0"/>
              <a:t>, </a:t>
            </a:r>
            <a:r>
              <a:rPr lang="en-US" b="1" dirty="0" err="1"/>
              <a:t>daleko</a:t>
            </a:r>
            <a:r>
              <a:rPr lang="en-US" b="1" dirty="0"/>
              <a:t> od </a:t>
            </a:r>
            <a:r>
              <a:rPr lang="en-US" b="1" dirty="0" err="1"/>
              <a:t>rodičů</a:t>
            </a:r>
            <a:r>
              <a:rPr lang="en-US" b="1" dirty="0"/>
              <a:t>, </a:t>
            </a:r>
            <a:r>
              <a:rPr lang="en-US" b="1" dirty="0" err="1"/>
              <a:t>kteří</a:t>
            </a:r>
            <a:r>
              <a:rPr lang="en-US" b="1" dirty="0"/>
              <a:t> by je </a:t>
            </a:r>
            <a:r>
              <a:rPr lang="en-US" b="1" dirty="0" err="1"/>
              <a:t>měli</a:t>
            </a:r>
            <a:r>
              <a:rPr lang="en-US" b="1" dirty="0"/>
              <a:t> </a:t>
            </a:r>
            <a:r>
              <a:rPr lang="en-US" b="1" dirty="0" err="1"/>
              <a:t>mít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starosti</a:t>
            </a:r>
            <a:r>
              <a:rPr lang="en-US" b="1" dirty="0"/>
              <a:t>. </a:t>
            </a:r>
            <a:r>
              <a:rPr lang="en-US" b="1" dirty="0" err="1"/>
              <a:t>Nehledě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to,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v </a:t>
            </a:r>
            <a:r>
              <a:rPr lang="en-US" b="1" dirty="0" err="1"/>
              <a:t>přítomnosti</a:t>
            </a:r>
            <a:r>
              <a:rPr lang="en-US" b="1" dirty="0"/>
              <a:t> </a:t>
            </a:r>
            <a:r>
              <a:rPr lang="en-US" b="1" dirty="0" err="1"/>
              <a:t>Boží</a:t>
            </a:r>
            <a:r>
              <a:rPr lang="en-US" b="1" dirty="0"/>
              <a:t> a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oko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ně</a:t>
            </a:r>
            <a:r>
              <a:rPr lang="en-US" b="1" dirty="0"/>
              <a:t> </a:t>
            </a:r>
            <a:r>
              <a:rPr lang="en-US" b="1" dirty="0" err="1"/>
              <a:t>hledí</a:t>
            </a:r>
            <a:r>
              <a:rPr lang="en-US" b="1" dirty="0"/>
              <a:t>;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lehké</a:t>
            </a:r>
            <a:r>
              <a:rPr lang="en-US" b="1" dirty="0"/>
              <a:t> a </a:t>
            </a:r>
            <a:r>
              <a:rPr lang="en-US" b="1" dirty="0" err="1"/>
              <a:t>malicherné</a:t>
            </a:r>
            <a:r>
              <a:rPr lang="en-US" b="1" dirty="0"/>
              <a:t>; </a:t>
            </a:r>
            <a:r>
              <a:rPr lang="en-US" b="1" dirty="0" err="1"/>
              <a:t>Šeptají</a:t>
            </a:r>
            <a:r>
              <a:rPr lang="en-US" b="1" dirty="0"/>
              <a:t> a </a:t>
            </a:r>
            <a:r>
              <a:rPr lang="en-US" b="1" dirty="0" err="1"/>
              <a:t>smějí</a:t>
            </a:r>
            <a:r>
              <a:rPr lang="en-US" b="1" dirty="0"/>
              <a:t> se,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nedbalí</a:t>
            </a:r>
            <a:r>
              <a:rPr lang="en-US" b="1" dirty="0"/>
              <a:t>, </a:t>
            </a:r>
            <a:r>
              <a:rPr lang="en-US" b="1" dirty="0" err="1"/>
              <a:t>neuctiví</a:t>
            </a:r>
            <a:r>
              <a:rPr lang="en-US" b="1" dirty="0"/>
              <a:t> a </a:t>
            </a:r>
            <a:r>
              <a:rPr lang="en-US" b="1" dirty="0" err="1"/>
              <a:t>nepozorní</a:t>
            </a:r>
            <a:r>
              <a:rPr lang="en-US" b="1" dirty="0"/>
              <a:t>.</a:t>
            </a:r>
            <a:r>
              <a:rPr lang="cs-CZ" b="1" dirty="0"/>
              <a:t>		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strany </a:t>
            </a:r>
            <a:r>
              <a:rPr lang="es-ES" b="1" dirty="0"/>
              <a:t>496, 497.</a:t>
            </a:r>
          </a:p>
        </p:txBody>
      </p:sp>
    </p:spTree>
    <p:extLst>
      <p:ext uri="{BB962C8B-B14F-4D97-AF65-F5344CB8AC3E}">
        <p14:creationId xmlns:p14="http://schemas.microsoft.com/office/powerpoint/2010/main" val="195464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4343E8F-92A7-35FD-5921-9C2E198D2A3B}"/>
              </a:ext>
            </a:extLst>
          </p:cNvPr>
          <p:cNvSpPr txBox="1"/>
          <p:nvPr/>
        </p:nvSpPr>
        <p:spPr>
          <a:xfrm>
            <a:off x="158149" y="139446"/>
            <a:ext cx="77177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Nelze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krotit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mají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pocit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omezení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příliš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náročné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mělo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okamžitě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odstraněno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církve</a:t>
            </a:r>
            <a:r>
              <a:rPr lang="en-US" b="1" dirty="0">
                <a:solidFill>
                  <a:srgbClr val="C00000"/>
                </a:solidFill>
              </a:rPr>
              <a:t>;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Nemělo</a:t>
            </a:r>
            <a:r>
              <a:rPr lang="en-US" b="1" dirty="0"/>
              <a:t> by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ponecháno</a:t>
            </a:r>
            <a:r>
              <a:rPr lang="en-US" b="1" dirty="0"/>
              <a:t>, aby </a:t>
            </a:r>
            <a:r>
              <a:rPr lang="en-US" b="1" dirty="0" err="1"/>
              <a:t>odvádělo</a:t>
            </a:r>
            <a:r>
              <a:rPr lang="en-US" b="1" dirty="0"/>
              <a:t> </a:t>
            </a:r>
            <a:r>
              <a:rPr lang="en-US" b="1" dirty="0" err="1"/>
              <a:t>mysl</a:t>
            </a:r>
            <a:r>
              <a:rPr lang="en-US" b="1" dirty="0"/>
              <a:t> </a:t>
            </a:r>
            <a:r>
              <a:rPr lang="en-US" b="1" dirty="0" err="1"/>
              <a:t>posluchačů</a:t>
            </a:r>
            <a:r>
              <a:rPr lang="en-US" b="1" dirty="0"/>
              <a:t> </a:t>
            </a:r>
            <a:r>
              <a:rPr lang="en-US" b="1" dirty="0" err="1"/>
              <a:t>mluvením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pobíháním</a:t>
            </a:r>
            <a:r>
              <a:rPr lang="en-US" b="1" dirty="0"/>
              <a:t>. </a:t>
            </a:r>
            <a:r>
              <a:rPr lang="en-US" b="1" dirty="0" err="1"/>
              <a:t>Bůh</a:t>
            </a:r>
            <a:r>
              <a:rPr lang="en-US" b="1" dirty="0"/>
              <a:t> je </a:t>
            </a:r>
            <a:r>
              <a:rPr lang="en-US" b="1" dirty="0" err="1"/>
              <a:t>zneuctěn</a:t>
            </a:r>
            <a:r>
              <a:rPr lang="en-US" b="1" dirty="0"/>
              <a:t> </a:t>
            </a:r>
            <a:r>
              <a:rPr lang="en-US" b="1" dirty="0" err="1"/>
              <a:t>volným</a:t>
            </a:r>
            <a:r>
              <a:rPr lang="en-US" b="1" dirty="0"/>
              <a:t> </a:t>
            </a:r>
            <a:r>
              <a:rPr lang="en-US" b="1" dirty="0" err="1"/>
              <a:t>způsobem</a:t>
            </a:r>
            <a:r>
              <a:rPr lang="en-US" b="1" dirty="0"/>
              <a:t>, </a:t>
            </a:r>
            <a:r>
              <a:rPr lang="en-US" b="1" dirty="0" err="1"/>
              <a:t>jakým</a:t>
            </a:r>
            <a:r>
              <a:rPr lang="en-US" b="1" dirty="0"/>
              <a:t> </a:t>
            </a:r>
            <a:r>
              <a:rPr lang="en-US" b="1" dirty="0" err="1"/>
              <a:t>rodiče</a:t>
            </a:r>
            <a:r>
              <a:rPr lang="en-US" b="1" dirty="0"/>
              <a:t> </a:t>
            </a:r>
            <a:r>
              <a:rPr lang="en-US" b="1" dirty="0" err="1"/>
              <a:t>řídí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v </a:t>
            </a:r>
            <a:r>
              <a:rPr lang="en-US" b="1" dirty="0" err="1"/>
              <a:t>církvi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EGW: </a:t>
            </a:r>
            <a:r>
              <a:rPr lang="es-ES" b="1" dirty="0" err="1"/>
              <a:t>Letter</a:t>
            </a:r>
            <a:r>
              <a:rPr lang="cs-CZ" b="1" dirty="0"/>
              <a:t> strana</a:t>
            </a:r>
            <a:r>
              <a:rPr lang="es-ES" b="1" dirty="0"/>
              <a:t> 1, 1877.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D1BAAB6-E9A1-808A-A51F-392793C494B5}"/>
              </a:ext>
            </a:extLst>
          </p:cNvPr>
          <p:cNvSpPr txBox="1"/>
          <p:nvPr/>
        </p:nvSpPr>
        <p:spPr>
          <a:xfrm>
            <a:off x="158149" y="1564766"/>
            <a:ext cx="7950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Úcta náleží také těm, kdo jsou Boží zástupci </a:t>
            </a:r>
            <a:r>
              <a:rPr lang="en-US" b="1" dirty="0">
                <a:solidFill>
                  <a:srgbClr val="C00000"/>
                </a:solidFill>
              </a:rPr>
              <a:t>—</a:t>
            </a:r>
            <a:r>
              <a:rPr lang="cs-CZ" b="1" dirty="0">
                <a:solidFill>
                  <a:srgbClr val="C00000"/>
                </a:solidFill>
              </a:rPr>
              <a:t> kazatelům, učitelům i rodičům</a:t>
            </a:r>
            <a:r>
              <a:rPr lang="cs-CZ" b="1" dirty="0"/>
              <a:t>, kteří jsou povoláni k tomu, aby mluvili a jednali na jeho místě. V úctě, která je   jim projevena, je uctíván sám Bůh.</a:t>
            </a:r>
            <a:r>
              <a:rPr lang="es-ES" b="1" dirty="0"/>
              <a:t>—E</a:t>
            </a:r>
            <a:r>
              <a:rPr lang="cs-CZ" b="1" dirty="0"/>
              <a:t>GW: Výchova strana 143</a:t>
            </a:r>
            <a:r>
              <a:rPr lang="es-ES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70F8C4-D099-BA27-7F2A-C02C0FE7D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18024" y="125628"/>
            <a:ext cx="2554284" cy="1173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D24ACB-9076-545B-B70A-4BEB9F15DE9C}"/>
              </a:ext>
            </a:extLst>
          </p:cNvPr>
          <p:cNvSpPr txBox="1"/>
          <p:nvPr/>
        </p:nvSpPr>
        <p:spPr>
          <a:xfrm>
            <a:off x="9961071" y="389373"/>
            <a:ext cx="199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Úcta k tomu,        co je svaté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3EFE16-59C9-DC7F-070C-DBB3BBD7D34D}"/>
              </a:ext>
            </a:extLst>
          </p:cNvPr>
          <p:cNvSpPr txBox="1"/>
          <p:nvPr/>
        </p:nvSpPr>
        <p:spPr>
          <a:xfrm>
            <a:off x="6949689" y="2392012"/>
            <a:ext cx="51366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Mnoho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hlav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službu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předmětem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kritiky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schvaluje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některé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věci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odsuzuje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jiné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Tak je </a:t>
            </a:r>
            <a:r>
              <a:rPr lang="en-US" b="1" dirty="0" err="1"/>
              <a:t>Boží</a:t>
            </a:r>
            <a:r>
              <a:rPr lang="en-US" b="1" dirty="0"/>
              <a:t> </a:t>
            </a:r>
            <a:r>
              <a:rPr lang="en-US" b="1" dirty="0" err="1"/>
              <a:t>poselství</a:t>
            </a:r>
            <a:r>
              <a:rPr lang="en-US" b="1" dirty="0"/>
              <a:t> </a:t>
            </a:r>
            <a:r>
              <a:rPr lang="en-US" b="1" dirty="0" err="1"/>
              <a:t>lidem</a:t>
            </a:r>
            <a:r>
              <a:rPr lang="en-US" b="1" dirty="0"/>
              <a:t> </a:t>
            </a:r>
            <a:r>
              <a:rPr lang="en-US" b="1" dirty="0" err="1"/>
              <a:t>kritizováno</a:t>
            </a:r>
            <a:r>
              <a:rPr lang="en-US" b="1" dirty="0"/>
              <a:t> a </a:t>
            </a:r>
            <a:r>
              <a:rPr lang="en-US" b="1" dirty="0" err="1"/>
              <a:t>zpochybňováno</a:t>
            </a:r>
            <a:r>
              <a:rPr lang="en-US" b="1" dirty="0"/>
              <a:t> a </a:t>
            </a:r>
            <a:r>
              <a:rPr lang="en-US" b="1" dirty="0" err="1"/>
              <a:t>stává</a:t>
            </a:r>
            <a:r>
              <a:rPr lang="en-US" b="1" dirty="0"/>
              <a:t> se </a:t>
            </a:r>
            <a:r>
              <a:rPr lang="en-US" b="1" dirty="0" err="1"/>
              <a:t>předmětem</a:t>
            </a:r>
            <a:r>
              <a:rPr lang="en-US" b="1" dirty="0"/>
              <a:t> </a:t>
            </a:r>
            <a:r>
              <a:rPr lang="en-US" b="1" dirty="0" err="1"/>
              <a:t>lehkomyslnosti</a:t>
            </a:r>
            <a:r>
              <a:rPr lang="en-US" b="1" dirty="0"/>
              <a:t>.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vidí</a:t>
            </a:r>
            <a:br>
              <a:rPr lang="en-US" b="1" dirty="0"/>
            </a:br>
            <a:r>
              <a:rPr lang="en-US" b="1" dirty="0"/>
              <a:t>a </a:t>
            </a:r>
            <a:r>
              <a:rPr lang="en-US" b="1" dirty="0" err="1"/>
              <a:t>porozum</a:t>
            </a:r>
            <a:r>
              <a:rPr lang="cs-CZ" b="1" dirty="0"/>
              <a:t>í</a:t>
            </a:r>
            <a:r>
              <a:rPr lang="en-US" b="1" dirty="0"/>
              <a:t> </a:t>
            </a:r>
            <a:r>
              <a:rPr lang="en-US" b="1" dirty="0" err="1"/>
              <a:t>těmto</a:t>
            </a:r>
            <a:r>
              <a:rPr lang="en-US" b="1" dirty="0"/>
              <a:t> </a:t>
            </a:r>
            <a:r>
              <a:rPr lang="en-US" b="1" dirty="0" err="1"/>
              <a:t>věcem</a:t>
            </a:r>
            <a:br>
              <a:rPr lang="en-US" b="1" dirty="0"/>
            </a:br>
            <a:r>
              <a:rPr lang="en-US" b="1" dirty="0" err="1"/>
              <a:t>mnohem</a:t>
            </a:r>
            <a:r>
              <a:rPr lang="en-US" b="1" dirty="0"/>
              <a:t> </a:t>
            </a:r>
            <a:r>
              <a:rPr lang="en-US" b="1" dirty="0" err="1"/>
              <a:t>rychlejší</a:t>
            </a:r>
            <a:r>
              <a:rPr lang="en-US" b="1" dirty="0"/>
              <a:t> </a:t>
            </a:r>
            <a:r>
              <a:rPr lang="en-US" b="1" dirty="0" err="1"/>
              <a:t>než</a:t>
            </a:r>
            <a:r>
              <a:rPr lang="cs-CZ" b="1" dirty="0"/>
              <a:t> dospělí.</a:t>
            </a:r>
            <a:br>
              <a:rPr lang="en-US" b="1" dirty="0"/>
            </a:br>
            <a:r>
              <a:rPr lang="en-US" b="1" dirty="0" err="1"/>
              <a:t>Rodiče</a:t>
            </a:r>
            <a:r>
              <a:rPr lang="en-US" b="1" dirty="0"/>
              <a:t> </a:t>
            </a:r>
            <a:r>
              <a:rPr lang="en-US" b="1" dirty="0" err="1"/>
              <a:t>mají</a:t>
            </a:r>
            <a:r>
              <a:rPr lang="en-US" b="1" dirty="0"/>
              <a:t> </a:t>
            </a:r>
            <a:r>
              <a:rPr lang="en-US" b="1" dirty="0" err="1"/>
              <a:t>sklon</a:t>
            </a:r>
            <a:r>
              <a:rPr lang="en-US" b="1" dirty="0"/>
              <a:t> </a:t>
            </a:r>
            <a:r>
              <a:rPr lang="en-US" b="1" dirty="0" err="1"/>
              <a:t>přemýšlet</a:t>
            </a:r>
            <a:r>
              <a:rPr lang="en-US" b="1" dirty="0"/>
              <a:t>.</a:t>
            </a:r>
            <a:endParaRPr lang="es-ES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0D7B56-8593-4E2F-4462-D613B7E22B6F}"/>
              </a:ext>
            </a:extLst>
          </p:cNvPr>
          <p:cNvSpPr txBox="1"/>
          <p:nvPr/>
        </p:nvSpPr>
        <p:spPr>
          <a:xfrm>
            <a:off x="158149" y="6033193"/>
            <a:ext cx="11821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mládež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nikdy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neměly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pocit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je to </a:t>
            </a:r>
            <a:r>
              <a:rPr lang="en-US" b="1" dirty="0" err="1">
                <a:solidFill>
                  <a:srgbClr val="C00000"/>
                </a:solidFill>
              </a:rPr>
              <a:t>něco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co by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hrdí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lhostejní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nedbalí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shromážděních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uctíván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Praktikujte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úctu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dokud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nestane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součástí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Youth’s</a:t>
            </a:r>
            <a:r>
              <a:rPr lang="es-ES" b="1" dirty="0"/>
              <a:t> Instructor 8</a:t>
            </a:r>
            <a:r>
              <a:rPr lang="cs-CZ" b="1" dirty="0"/>
              <a:t>. října</a:t>
            </a:r>
            <a:r>
              <a:rPr lang="es-ES" b="1" dirty="0"/>
              <a:t> 1896.</a:t>
            </a:r>
          </a:p>
        </p:txBody>
      </p:sp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C08B200-F1CC-DB51-087C-73DAEF87A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063"/>
          <a:stretch/>
        </p:blipFill>
        <p:spPr>
          <a:xfrm>
            <a:off x="162072" y="2472146"/>
            <a:ext cx="3341298" cy="3421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4E12429-1FDF-C6B4-7E3E-5EDC4EBF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5210" r="19485"/>
          <a:stretch/>
        </p:blipFill>
        <p:spPr>
          <a:xfrm>
            <a:off x="3631638" y="2488096"/>
            <a:ext cx="3240331" cy="2110899"/>
          </a:xfrm>
          <a:prstGeom prst="roundRect">
            <a:avLst>
              <a:gd name="adj" fmla="val 1196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77B50B-C05A-C48A-255C-A15DB8EA39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044"/>
          <a:stretch/>
        </p:blipFill>
        <p:spPr>
          <a:xfrm>
            <a:off x="10077527" y="1350671"/>
            <a:ext cx="1570008" cy="110214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Un joven parado al lado de una niña&#10;&#10;Descripción generada automáticamente con confianza media">
            <a:extLst>
              <a:ext uri="{FF2B5EF4-FFF2-40B4-BE49-F238E27FC236}">
                <a16:creationId xmlns:a16="http://schemas.microsoft.com/office/drawing/2014/main" id="{2C7FA1E0-3AA4-6636-E1AD-BA7732A62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10999" r="18605"/>
          <a:stretch/>
        </p:blipFill>
        <p:spPr>
          <a:xfrm>
            <a:off x="7998117" y="116338"/>
            <a:ext cx="1431904" cy="229206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1435D16-B6F8-C95F-1D8D-AB2C26D5D0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51" r="29992"/>
          <a:stretch/>
        </p:blipFill>
        <p:spPr>
          <a:xfrm>
            <a:off x="9942512" y="3709545"/>
            <a:ext cx="2036867" cy="2247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F4E3E789-F976-1E9C-7FCF-4404F6CE6723}"/>
              </a:ext>
            </a:extLst>
          </p:cNvPr>
          <p:cNvSpPr txBox="1"/>
          <p:nvPr/>
        </p:nvSpPr>
        <p:spPr>
          <a:xfrm>
            <a:off x="3631638" y="4601457"/>
            <a:ext cx="62511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morální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smysly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dostávají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mylnou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předpojatost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nikdy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plně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nezmění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truchlí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tvrdostí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nad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obtížemi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probouzení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mravní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citlivosti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odpovědi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požadavky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497. </a:t>
            </a:r>
          </a:p>
        </p:txBody>
      </p:sp>
    </p:spTree>
    <p:extLst>
      <p:ext uri="{BB962C8B-B14F-4D97-AF65-F5344CB8AC3E}">
        <p14:creationId xmlns:p14="http://schemas.microsoft.com/office/powerpoint/2010/main" val="147617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" grpId="0"/>
      <p:bldP spid="3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C1217C0-B76B-8777-E3E1-D25BC4423570}"/>
              </a:ext>
            </a:extLst>
          </p:cNvPr>
          <p:cNvSpPr txBox="1"/>
          <p:nvPr/>
        </p:nvSpPr>
        <p:spPr>
          <a:xfrm>
            <a:off x="217813" y="76694"/>
            <a:ext cx="8433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začněte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milosti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církvi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vlastním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viděly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spolupracujete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nebeskými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anděly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                      EGW: </a:t>
            </a:r>
            <a:r>
              <a:rPr lang="es-ES" b="1" dirty="0" err="1"/>
              <a:t>Manuscript</a:t>
            </a:r>
            <a:r>
              <a:rPr lang="cs-CZ" b="1" dirty="0"/>
              <a:t> strana</a:t>
            </a:r>
            <a:r>
              <a:rPr lang="es-ES" b="1" dirty="0"/>
              <a:t> 93, 1901.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822986-A914-925B-9994-5558C9F5F45A}"/>
              </a:ext>
            </a:extLst>
          </p:cNvPr>
          <p:cNvSpPr txBox="1"/>
          <p:nvPr/>
        </p:nvSpPr>
        <p:spPr>
          <a:xfrm>
            <a:off x="217814" y="962790"/>
            <a:ext cx="8110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otec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matka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kněz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učitel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zaujmou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postavení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plně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Kristově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straně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domov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dobrý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vliv</a:t>
            </a:r>
            <a:r>
              <a:rPr lang="en-US" b="1" dirty="0">
                <a:solidFill>
                  <a:srgbClr val="C00000"/>
                </a:solidFill>
              </a:rPr>
              <a:t>. A </a:t>
            </a:r>
            <a:r>
              <a:rPr lang="en-US" b="1" dirty="0" err="1">
                <a:solidFill>
                  <a:srgbClr val="C00000"/>
                </a:solidFill>
              </a:rPr>
              <a:t>tento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posvěcený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vliv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pociťován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církvi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a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rozpoznán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věřícím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 err="1"/>
              <a:t>Manuscript</a:t>
            </a:r>
            <a:r>
              <a:rPr lang="cs-CZ" b="1" dirty="0"/>
              <a:t> strana </a:t>
            </a:r>
            <a:r>
              <a:rPr lang="es-ES" b="1" dirty="0"/>
              <a:t>57, 1903.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5EE795-A3EE-EEAF-C384-0476271E0A01}"/>
              </a:ext>
            </a:extLst>
          </p:cNvPr>
          <p:cNvSpPr txBox="1"/>
          <p:nvPr/>
        </p:nvSpPr>
        <p:spPr>
          <a:xfrm>
            <a:off x="217812" y="2090597"/>
            <a:ext cx="8639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pokoj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domově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pokoj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církvi</a:t>
            </a:r>
            <a:r>
              <a:rPr lang="en-US" b="1" dirty="0">
                <a:solidFill>
                  <a:srgbClr val="C00000"/>
                </a:solidFill>
              </a:rPr>
              <a:t>. Tato </a:t>
            </a:r>
            <a:r>
              <a:rPr lang="en-US" b="1" dirty="0" err="1">
                <a:solidFill>
                  <a:srgbClr val="C00000"/>
                </a:solidFill>
              </a:rPr>
              <a:t>vzácná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zkušenost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církev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přinese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prostředkem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vytvoření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laskavé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vzájemné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lásky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Hádky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ustanou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Pravá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křesťanská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zdvořilost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vidět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mezi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členy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církve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 err="1"/>
              <a:t>Manuscript</a:t>
            </a:r>
            <a:r>
              <a:rPr lang="cs-CZ" b="1" dirty="0"/>
              <a:t> strana</a:t>
            </a:r>
            <a:r>
              <a:rPr lang="es-ES" b="1" dirty="0"/>
              <a:t> 60, 1903.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0A0BB4E-46F8-B535-872C-64071AD9F949}"/>
              </a:ext>
            </a:extLst>
          </p:cNvPr>
          <p:cNvGrpSpPr/>
          <p:nvPr/>
        </p:nvGrpSpPr>
        <p:grpSpPr>
          <a:xfrm>
            <a:off x="9311539" y="116391"/>
            <a:ext cx="2760766" cy="1268712"/>
            <a:chOff x="9311539" y="116391"/>
            <a:chExt cx="2760766" cy="126871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8525B96-756F-24A6-D924-F50DA2249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1539" y="116391"/>
              <a:ext cx="2760766" cy="12687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AF6CC55-2F5F-5889-08E3-17A601A7221E}"/>
                </a:ext>
              </a:extLst>
            </p:cNvPr>
            <p:cNvSpPr txBox="1"/>
            <p:nvPr/>
          </p:nvSpPr>
          <p:spPr>
            <a:xfrm>
              <a:off x="9636241" y="427581"/>
              <a:ext cx="2300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Koordinace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domova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s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církv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í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50B15D7C-39F0-AE6D-EBF6-16BDB6AF911A}"/>
              </a:ext>
            </a:extLst>
          </p:cNvPr>
          <p:cNvSpPr txBox="1"/>
          <p:nvPr/>
        </p:nvSpPr>
        <p:spPr>
          <a:xfrm>
            <a:off x="217812" y="3217554"/>
            <a:ext cx="84331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Církev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musí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trpět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skrze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členy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kvůli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špatné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výchově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dostalo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dětství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Když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bylo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dovoleno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praktikovat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klam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získaly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vlastní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cestu</a:t>
            </a:r>
            <a:r>
              <a:rPr lang="en-US" b="1" dirty="0">
                <a:solidFill>
                  <a:srgbClr val="C00000"/>
                </a:solidFill>
              </a:rPr>
              <a:t>; a </a:t>
            </a:r>
            <a:r>
              <a:rPr lang="en-US" b="1" dirty="0" err="1">
                <a:solidFill>
                  <a:srgbClr val="C00000"/>
                </a:solidFill>
              </a:rPr>
              <a:t>duch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dovoleno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vzpurný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rodině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poslední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poslušen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požadavků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slova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30</a:t>
            </a:r>
            <a:r>
              <a:rPr lang="cs-CZ" b="1" dirty="0"/>
              <a:t>. března</a:t>
            </a:r>
            <a:r>
              <a:rPr lang="es-ES" b="1" dirty="0"/>
              <a:t> 1897.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1AFB29-BEB7-0AD6-1545-DD2C865D4901}"/>
              </a:ext>
            </a:extLst>
          </p:cNvPr>
          <p:cNvSpPr txBox="1"/>
          <p:nvPr/>
        </p:nvSpPr>
        <p:spPr>
          <a:xfrm>
            <a:off x="217812" y="4638139"/>
            <a:ext cx="8290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Vliv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takový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byl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církvi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pomocí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požehnáním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Nikdy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neříkejte</a:t>
            </a:r>
            <a:r>
              <a:rPr lang="en-US" b="1" dirty="0">
                <a:solidFill>
                  <a:srgbClr val="C00000"/>
                </a:solidFill>
              </a:rPr>
              <a:t> ani </a:t>
            </a:r>
            <a:r>
              <a:rPr lang="en-US" b="1" dirty="0" err="1">
                <a:solidFill>
                  <a:srgbClr val="C00000"/>
                </a:solidFill>
              </a:rPr>
              <a:t>slovo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stížnosti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hledání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chyb</a:t>
            </a:r>
            <a:r>
              <a:rPr lang="es-ES" b="1" dirty="0">
                <a:solidFill>
                  <a:srgbClr val="C00000"/>
                </a:solidFill>
              </a:rPr>
              <a:t>…</a:t>
            </a:r>
            <a:r>
              <a:rPr lang="es-ES" b="1" dirty="0"/>
              <a:t> </a:t>
            </a:r>
            <a:r>
              <a:rPr lang="en-US" b="1" dirty="0" err="1"/>
              <a:t>Mlče</a:t>
            </a:r>
            <a:r>
              <a:rPr lang="cs-CZ" b="1" dirty="0"/>
              <a:t>ní</a:t>
            </a:r>
            <a:r>
              <a:rPr lang="en-US" b="1" dirty="0"/>
              <a:t> je </a:t>
            </a:r>
            <a:r>
              <a:rPr lang="en-US" b="1" dirty="0" err="1"/>
              <a:t>nejsilnější</a:t>
            </a:r>
            <a:r>
              <a:rPr lang="en-US" b="1" dirty="0"/>
              <a:t> </a:t>
            </a:r>
            <a:r>
              <a:rPr lang="en-US" b="1" dirty="0" err="1"/>
              <a:t>výtk</a:t>
            </a:r>
            <a:r>
              <a:rPr lang="cs-CZ" b="1" dirty="0"/>
              <a:t>ou</a:t>
            </a:r>
            <a:r>
              <a:rPr lang="en-US" b="1" dirty="0"/>
              <a:t>, </a:t>
            </a:r>
            <a:r>
              <a:rPr lang="en-US" b="1" dirty="0" err="1"/>
              <a:t>kterou</a:t>
            </a:r>
            <a:r>
              <a:rPr lang="en-US" b="1" dirty="0"/>
              <a:t> </a:t>
            </a:r>
            <a:r>
              <a:rPr lang="en-US" b="1" dirty="0" err="1"/>
              <a:t>můžete</a:t>
            </a:r>
            <a:r>
              <a:rPr lang="en-US" b="1" dirty="0"/>
              <a:t> </a:t>
            </a:r>
            <a:r>
              <a:rPr lang="en-US" b="1" dirty="0" err="1"/>
              <a:t>dát</a:t>
            </a:r>
            <a:r>
              <a:rPr lang="en-US" b="1" dirty="0"/>
              <a:t> </a:t>
            </a:r>
            <a:r>
              <a:rPr lang="en-US" b="1" dirty="0" err="1"/>
              <a:t>tomu</a:t>
            </a:r>
            <a:r>
              <a:rPr lang="en-US" b="1" dirty="0"/>
              <a:t>, </a:t>
            </a:r>
            <a:r>
              <a:rPr lang="en-US" b="1" dirty="0" err="1"/>
              <a:t>kdo</a:t>
            </a:r>
            <a:r>
              <a:rPr lang="en-US" b="1" dirty="0"/>
              <a:t> k </a:t>
            </a:r>
            <a:r>
              <a:rPr lang="en-US" b="1" dirty="0" err="1"/>
              <a:t>vám</a:t>
            </a:r>
            <a:r>
              <a:rPr lang="en-US" b="1" dirty="0"/>
              <a:t> </a:t>
            </a:r>
            <a:r>
              <a:rPr lang="en-US" b="1" dirty="0" err="1"/>
              <a:t>mluví</a:t>
            </a:r>
            <a:r>
              <a:rPr lang="en-US" b="1" dirty="0"/>
              <a:t> </a:t>
            </a:r>
            <a:r>
              <a:rPr lang="en-US" b="1" dirty="0" err="1"/>
              <a:t>tvrdá</a:t>
            </a:r>
            <a:r>
              <a:rPr lang="en-US" b="1" dirty="0"/>
              <a:t>, </a:t>
            </a:r>
            <a:r>
              <a:rPr lang="en-US" b="1" dirty="0" err="1"/>
              <a:t>nezdvořilá</a:t>
            </a:r>
            <a:r>
              <a:rPr lang="en-US" b="1" dirty="0"/>
              <a:t> </a:t>
            </a:r>
            <a:r>
              <a:rPr lang="en-US" b="1" dirty="0" err="1"/>
              <a:t>slova</a:t>
            </a:r>
            <a:r>
              <a:rPr lang="en-US" b="1" dirty="0"/>
              <a:t>. </a:t>
            </a:r>
            <a:r>
              <a:rPr lang="en-US" b="1" dirty="0" err="1"/>
              <a:t>Buďte</a:t>
            </a:r>
            <a:r>
              <a:rPr lang="en-US" b="1" dirty="0"/>
              <a:t> </a:t>
            </a:r>
            <a:r>
              <a:rPr lang="en-US" b="1" dirty="0" err="1"/>
              <a:t>dokonale</a:t>
            </a:r>
            <a:r>
              <a:rPr lang="en-US" b="1" dirty="0"/>
              <a:t> </a:t>
            </a:r>
            <a:r>
              <a:rPr lang="en-US" b="1" dirty="0" err="1"/>
              <a:t>potichu</a:t>
            </a:r>
            <a:r>
              <a:rPr lang="en-US" b="1" dirty="0"/>
              <a:t>. </a:t>
            </a:r>
            <a:r>
              <a:rPr lang="en-US" b="1" dirty="0" err="1"/>
              <a:t>Mlčení</a:t>
            </a:r>
            <a:r>
              <a:rPr lang="en-US" b="1" dirty="0"/>
              <a:t> je </a:t>
            </a:r>
            <a:r>
              <a:rPr lang="en-US" b="1" dirty="0" err="1"/>
              <a:t>často</a:t>
            </a:r>
            <a:r>
              <a:rPr lang="en-US" b="1" dirty="0"/>
              <a:t> </a:t>
            </a:r>
            <a:r>
              <a:rPr lang="en-US" b="1" dirty="0" err="1"/>
              <a:t>výmluvn</a:t>
            </a:r>
            <a:r>
              <a:rPr lang="cs-CZ" b="1" dirty="0"/>
              <a:t>é</a:t>
            </a:r>
            <a:r>
              <a:rPr lang="en-US" b="1" dirty="0"/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Manuscript</a:t>
            </a:r>
            <a:r>
              <a:rPr lang="cs-CZ" b="1" dirty="0"/>
              <a:t> strana</a:t>
            </a:r>
            <a:r>
              <a:rPr lang="es-ES" b="1" dirty="0"/>
              <a:t> 21, 1903.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887288-F9AD-E6A1-3FE0-EB98467C5ADD}"/>
              </a:ext>
            </a:extLst>
          </p:cNvPr>
          <p:cNvSpPr txBox="1"/>
          <p:nvPr/>
        </p:nvSpPr>
        <p:spPr>
          <a:xfrm>
            <a:off x="217812" y="5797173"/>
            <a:ext cx="11756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Při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vhodné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příležitosti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ať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opakuje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příběh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Ježíšovy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lásky</a:t>
            </a:r>
            <a:r>
              <a:rPr lang="en-US" b="1" dirty="0">
                <a:solidFill>
                  <a:srgbClr val="C00000"/>
                </a:solidFill>
              </a:rPr>
              <a:t>. V </a:t>
            </a:r>
            <a:r>
              <a:rPr lang="en-US" b="1" dirty="0" err="1">
                <a:solidFill>
                  <a:srgbClr val="C00000"/>
                </a:solidFill>
              </a:rPr>
              <a:t>každém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kázání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nechť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ponechán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malý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koutek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prospěch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Kristův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služebník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může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těchto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maličkých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učinit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trvalé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přátele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Nepromarní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tedy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žádnou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příležitost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pomohl</a:t>
            </a:r>
            <a:r>
              <a:rPr lang="en-US" b="1" dirty="0">
                <a:solidFill>
                  <a:srgbClr val="C00000"/>
                </a:solidFill>
              </a:rPr>
              <a:t>, aby se </a:t>
            </a:r>
            <a:r>
              <a:rPr lang="en-US" b="1" dirty="0" err="1">
                <a:solidFill>
                  <a:srgbClr val="C00000"/>
                </a:solidFill>
              </a:rPr>
              <a:t>stali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inteligentnějšími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poznání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Písma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Gospel</a:t>
            </a:r>
            <a:r>
              <a:rPr lang="es-ES" b="1" dirty="0"/>
              <a:t> </a:t>
            </a:r>
            <a:r>
              <a:rPr lang="es-ES" b="1" dirty="0" err="1"/>
              <a:t>Workers</a:t>
            </a:r>
            <a:r>
              <a:rPr lang="cs-CZ" b="1" dirty="0"/>
              <a:t> strana</a:t>
            </a:r>
            <a:r>
              <a:rPr lang="es-ES" b="1" dirty="0"/>
              <a:t> 208.</a:t>
            </a:r>
          </a:p>
        </p:txBody>
      </p:sp>
      <p:pic>
        <p:nvPicPr>
          <p:cNvPr id="12" name="Imagen 11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41D5DA6E-D3F5-E6A9-256D-EFA3C6A3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90" y="3476906"/>
            <a:ext cx="3314598" cy="22684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DD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cuarto, gente, grupo&#10;&#10;Descripción generada automáticamente">
            <a:extLst>
              <a:ext uri="{FF2B5EF4-FFF2-40B4-BE49-F238E27FC236}">
                <a16:creationId xmlns:a16="http://schemas.microsoft.com/office/drawing/2014/main" id="{D1ABF4AC-CAF5-5C16-B6A8-E438A08CB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08" y="1542962"/>
            <a:ext cx="2630114" cy="180694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DD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9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1A5C6B-56A1-7CBE-3E3E-9A2832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6820" r="1548" b="402"/>
          <a:stretch/>
        </p:blipFill>
        <p:spPr>
          <a:xfrm>
            <a:off x="205274" y="634295"/>
            <a:ext cx="4534678" cy="56078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0B1ED0-7E10-6E89-2D4B-E6FF88E8BDBC}"/>
              </a:ext>
            </a:extLst>
          </p:cNvPr>
          <p:cNvSpPr txBox="1"/>
          <p:nvPr/>
        </p:nvSpPr>
        <p:spPr>
          <a:xfrm>
            <a:off x="5206392" y="1275786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72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Den </a:t>
            </a:r>
            <a:r>
              <a:rPr lang="es-ES" sz="72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konečného</a:t>
            </a:r>
            <a:r>
              <a:rPr lang="es-ES" sz="72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cs-CZ" sz="72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ú</a:t>
            </a:r>
            <a:r>
              <a:rPr lang="es-ES" sz="72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čt</a:t>
            </a:r>
            <a:r>
              <a:rPr lang="cs-CZ" sz="72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ov</a:t>
            </a:r>
            <a:r>
              <a:rPr lang="es-ES" sz="72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E0B7F7"/>
                </a:solidFill>
                <a:effectLst>
                  <a:outerShdw dist="38100" dir="2700000" algn="tl" rotWithShape="0">
                    <a:srgbClr val="000000"/>
                  </a:outerShdw>
                </a:effectLst>
              </a:rPr>
              <a:t>ání</a:t>
            </a:r>
            <a:endParaRPr kumimoji="0" lang="es-ES" sz="7200" b="1" i="0" u="none" strike="noStrike" kern="1200" cap="none" spc="0" normalizeH="0" baseline="0" noProof="0" dirty="0">
              <a:ln w="6600">
                <a:solidFill>
                  <a:srgbClr val="E13B44"/>
                </a:solidFill>
                <a:prstDash val="solid"/>
              </a:ln>
              <a:solidFill>
                <a:srgbClr val="E0B7F7"/>
              </a:solidFill>
              <a:effectLst>
                <a:outerShdw dist="38100" dir="2700000" algn="tl" rotWithShape="0">
                  <a:srgbClr val="000000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80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85185E-6 L 1.666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CA1A4D1-43E7-CB08-9D53-BEF245A46F75}"/>
              </a:ext>
            </a:extLst>
          </p:cNvPr>
          <p:cNvSpPr txBox="1"/>
          <p:nvPr/>
        </p:nvSpPr>
        <p:spPr>
          <a:xfrm>
            <a:off x="177727" y="227322"/>
            <a:ext cx="6209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Vytvářejí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naše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návyky</a:t>
            </a:r>
            <a:r>
              <a:rPr lang="en-US" b="1" dirty="0"/>
              <a:t> </a:t>
            </a:r>
            <a:r>
              <a:rPr lang="en-US" b="1" dirty="0" err="1"/>
              <a:t>rozhodování</a:t>
            </a:r>
            <a:r>
              <a:rPr lang="en-US" b="1" dirty="0"/>
              <a:t>, aby </a:t>
            </a:r>
            <a:r>
              <a:rPr lang="en-US" b="1" dirty="0" err="1"/>
              <a:t>mohly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pevné</a:t>
            </a:r>
            <a:r>
              <a:rPr lang="en-US" b="1" dirty="0"/>
              <a:t> a </a:t>
            </a:r>
            <a:r>
              <a:rPr lang="en-US" b="1" dirty="0" err="1"/>
              <a:t>neústupné</a:t>
            </a:r>
            <a:r>
              <a:rPr lang="en-US" b="1" dirty="0"/>
              <a:t> v </a:t>
            </a:r>
            <a:r>
              <a:rPr lang="en-US" b="1" dirty="0" err="1"/>
              <a:t>každé</a:t>
            </a:r>
            <a:r>
              <a:rPr lang="en-US" b="1" dirty="0"/>
              <a:t> </a:t>
            </a:r>
            <a:r>
              <a:rPr lang="en-US" b="1" dirty="0" err="1"/>
              <a:t>zásadní</a:t>
            </a:r>
            <a:r>
              <a:rPr lang="en-US" b="1" dirty="0"/>
              <a:t> a </a:t>
            </a:r>
            <a:r>
              <a:rPr lang="en-US" b="1" dirty="0" err="1"/>
              <a:t>povinné</a:t>
            </a:r>
            <a:r>
              <a:rPr lang="en-US" b="1" dirty="0"/>
              <a:t> </a:t>
            </a:r>
            <a:r>
              <a:rPr lang="en-US" b="1" dirty="0" err="1"/>
              <a:t>záležitosti</a:t>
            </a:r>
            <a:r>
              <a:rPr lang="en-US" b="1" dirty="0"/>
              <a:t>?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Modlím</a:t>
            </a:r>
            <a:r>
              <a:rPr lang="en-US" b="1" dirty="0">
                <a:solidFill>
                  <a:srgbClr val="C00000"/>
                </a:solidFill>
              </a:rPr>
              <a:t> se,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všichni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rozuměli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znamením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doby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připravili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sebe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</a:t>
            </a:r>
            <a:r>
              <a:rPr lang="en-US" b="1" dirty="0">
                <a:solidFill>
                  <a:srgbClr val="C00000"/>
                </a:solidFill>
              </a:rPr>
              <a:t>, aby v </a:t>
            </a:r>
            <a:r>
              <a:rPr lang="en-US" b="1" dirty="0" err="1">
                <a:solidFill>
                  <a:srgbClr val="C00000"/>
                </a:solidFill>
              </a:rPr>
              <a:t>době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konfliktu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naším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útočištěm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obranou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23</a:t>
            </a:r>
            <a:r>
              <a:rPr lang="cs-CZ" b="1" dirty="0"/>
              <a:t>. dubna</a:t>
            </a:r>
            <a:r>
              <a:rPr lang="es-ES" b="1" dirty="0"/>
              <a:t> 1889.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1F265C-1051-CF7C-7BCD-7B436A104F50}"/>
              </a:ext>
            </a:extLst>
          </p:cNvPr>
          <p:cNvSpPr txBox="1"/>
          <p:nvPr/>
        </p:nvSpPr>
        <p:spPr>
          <a:xfrm>
            <a:off x="177727" y="2136339"/>
            <a:ext cx="60343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Hřích</a:t>
            </a:r>
            <a:r>
              <a:rPr lang="en-US" b="1" dirty="0"/>
              <a:t> </a:t>
            </a:r>
            <a:r>
              <a:rPr lang="en-US" b="1" dirty="0" err="1"/>
              <a:t>téměř</a:t>
            </a:r>
            <a:r>
              <a:rPr lang="en-US" b="1" dirty="0"/>
              <a:t> </a:t>
            </a:r>
            <a:r>
              <a:rPr lang="en-US" b="1" dirty="0" err="1"/>
              <a:t>dosáhl</a:t>
            </a:r>
            <a:r>
              <a:rPr lang="en-US" b="1" dirty="0"/>
              <a:t> </a:t>
            </a:r>
            <a:r>
              <a:rPr lang="cs-CZ" b="1" dirty="0"/>
              <a:t>nejvyšší meze</a:t>
            </a:r>
            <a:r>
              <a:rPr lang="en-US" b="1" dirty="0"/>
              <a:t>. </a:t>
            </a:r>
            <a:r>
              <a:rPr lang="en-US" b="1" dirty="0" err="1"/>
              <a:t>Zmatek</a:t>
            </a:r>
            <a:r>
              <a:rPr lang="en-US" b="1" dirty="0"/>
              <a:t> </a:t>
            </a:r>
            <a:r>
              <a:rPr lang="en-US" b="1" dirty="0" err="1"/>
              <a:t>naplňuje</a:t>
            </a:r>
            <a:r>
              <a:rPr lang="en-US" b="1" dirty="0"/>
              <a:t> </a:t>
            </a:r>
            <a:r>
              <a:rPr lang="en-US" b="1" dirty="0" err="1"/>
              <a:t>svět</a:t>
            </a:r>
            <a:r>
              <a:rPr lang="en-US" b="1" dirty="0"/>
              <a:t> </a:t>
            </a:r>
            <a:r>
              <a:rPr lang="cs-CZ" b="1" dirty="0"/>
              <a:t>        </a:t>
            </a:r>
            <a:r>
              <a:rPr lang="en-US" b="1" dirty="0"/>
              <a:t>a</a:t>
            </a:r>
            <a:r>
              <a:rPr lang="cs-CZ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lidské</a:t>
            </a:r>
            <a:r>
              <a:rPr lang="en-US" b="1" dirty="0"/>
              <a:t> </a:t>
            </a:r>
            <a:r>
              <a:rPr lang="en-US" b="1" dirty="0" err="1"/>
              <a:t>bytosti</a:t>
            </a:r>
            <a:r>
              <a:rPr lang="en-US" b="1" dirty="0"/>
              <a:t> </a:t>
            </a:r>
            <a:r>
              <a:rPr lang="en-US" b="1" dirty="0" err="1"/>
              <a:t>brzy</a:t>
            </a:r>
            <a:r>
              <a:rPr lang="en-US" b="1" dirty="0"/>
              <a:t> </a:t>
            </a:r>
            <a:r>
              <a:rPr lang="en-US" b="1" dirty="0" err="1"/>
              <a:t>přijde</a:t>
            </a:r>
            <a:r>
              <a:rPr lang="en-US" b="1" dirty="0"/>
              <a:t> </a:t>
            </a:r>
            <a:r>
              <a:rPr lang="en-US" b="1" dirty="0" err="1"/>
              <a:t>velká</a:t>
            </a:r>
            <a:r>
              <a:rPr lang="en-US" b="1" dirty="0"/>
              <a:t> </a:t>
            </a:r>
            <a:r>
              <a:rPr lang="en-US" b="1" dirty="0" err="1"/>
              <a:t>hrůza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Konec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velmi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blízko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lid by se </a:t>
            </a:r>
            <a:r>
              <a:rPr lang="en-US" b="1" dirty="0" err="1">
                <a:solidFill>
                  <a:srgbClr val="C00000"/>
                </a:solidFill>
              </a:rPr>
              <a:t>měl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připravovat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to, co se </a:t>
            </a:r>
            <a:r>
              <a:rPr lang="en-US" b="1" dirty="0" err="1">
                <a:solidFill>
                  <a:srgbClr val="C00000"/>
                </a:solidFill>
              </a:rPr>
              <a:t>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přetrhnout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ohromující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překvapení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Náš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vzácný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Máme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několik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velmi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dnů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zkušební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doby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kterých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připravujeme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budoucí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nesmrtelný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Youth’s</a:t>
            </a:r>
            <a:r>
              <a:rPr lang="es-ES" b="1" dirty="0"/>
              <a:t> Instructor, April 28</a:t>
            </a:r>
            <a:r>
              <a:rPr lang="cs-CZ" b="1" dirty="0"/>
              <a:t>. dubna</a:t>
            </a:r>
            <a:r>
              <a:rPr lang="es-ES" b="1" dirty="0"/>
              <a:t> 1908.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E48D8B-881B-88CA-FD26-FE9FDA1A8D5F}"/>
              </a:ext>
            </a:extLst>
          </p:cNvPr>
          <p:cNvSpPr txBox="1"/>
          <p:nvPr/>
        </p:nvSpPr>
        <p:spPr>
          <a:xfrm>
            <a:off x="177727" y="4599353"/>
            <a:ext cx="47700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Našim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mladým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lidem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třeba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pomáhat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povzná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šet</a:t>
            </a:r>
            <a:r>
              <a:rPr lang="en-US" b="1" dirty="0">
                <a:solidFill>
                  <a:srgbClr val="C00000"/>
                </a:solidFill>
              </a:rPr>
              <a:t> je a </a:t>
            </a:r>
            <a:r>
              <a:rPr lang="en-US" b="1" dirty="0" err="1">
                <a:solidFill>
                  <a:srgbClr val="C00000"/>
                </a:solidFill>
              </a:rPr>
              <a:t>povzbuzovat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správným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způsobem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Možná</a:t>
            </a:r>
            <a:r>
              <a:rPr lang="en-US" b="1" dirty="0"/>
              <a:t> ne </a:t>
            </a:r>
            <a:r>
              <a:rPr lang="en-US" b="1" dirty="0" err="1"/>
              <a:t>tak</a:t>
            </a:r>
            <a:r>
              <a:rPr lang="en-US" b="1" dirty="0"/>
              <a:t>, jak by </a:t>
            </a:r>
            <a:r>
              <a:rPr lang="en-US" b="1" dirty="0" err="1"/>
              <a:t>si</a:t>
            </a:r>
            <a:r>
              <a:rPr lang="en-US" b="1" dirty="0"/>
              <a:t> to </a:t>
            </a:r>
            <a:r>
              <a:rPr lang="en-US" b="1" dirty="0" err="1"/>
              <a:t>přáli</a:t>
            </a:r>
            <a:r>
              <a:rPr lang="en-US" b="1" dirty="0"/>
              <a:t>, ale </a:t>
            </a:r>
            <a:r>
              <a:rPr lang="en-US" b="1" dirty="0" err="1"/>
              <a:t>způsobem</a:t>
            </a:r>
            <a:r>
              <a:rPr lang="en-US" b="1" dirty="0"/>
              <a:t>, </a:t>
            </a:r>
            <a:r>
              <a:rPr lang="en-US" b="1" dirty="0" err="1"/>
              <a:t>který</a:t>
            </a:r>
            <a:r>
              <a:rPr lang="en-US" b="1" dirty="0"/>
              <a:t> </a:t>
            </a:r>
            <a:r>
              <a:rPr lang="en-US" b="1" dirty="0" err="1"/>
              <a:t>jim</a:t>
            </a:r>
            <a:r>
              <a:rPr lang="en-US" b="1" dirty="0"/>
              <a:t> </a:t>
            </a:r>
            <a:r>
              <a:rPr lang="en-US" b="1" dirty="0" err="1"/>
              <a:t>pomůže</a:t>
            </a:r>
            <a:r>
              <a:rPr lang="en-US" b="1" dirty="0"/>
              <a:t> </a:t>
            </a:r>
            <a:r>
              <a:rPr lang="en-US" b="1" dirty="0" err="1"/>
              <a:t>mít</a:t>
            </a:r>
            <a:r>
              <a:rPr lang="en-US" b="1" dirty="0"/>
              <a:t> </a:t>
            </a:r>
            <a:r>
              <a:rPr lang="en-US" b="1" dirty="0" err="1"/>
              <a:t>posvěcenou</a:t>
            </a:r>
            <a:r>
              <a:rPr lang="en-US" b="1" dirty="0"/>
              <a:t> </a:t>
            </a:r>
            <a:r>
              <a:rPr lang="en-US" b="1" dirty="0" err="1"/>
              <a:t>mysl</a:t>
            </a:r>
            <a:r>
              <a:rPr lang="en-US" b="1" dirty="0"/>
              <a:t>. </a:t>
            </a:r>
            <a:r>
              <a:rPr lang="en-US" b="1" dirty="0" err="1"/>
              <a:t>Potřebují</a:t>
            </a:r>
            <a:r>
              <a:rPr lang="en-US" b="1" dirty="0"/>
              <a:t> </a:t>
            </a:r>
            <a:r>
              <a:rPr lang="en-US" b="1" dirty="0" err="1"/>
              <a:t>dobré</a:t>
            </a:r>
            <a:r>
              <a:rPr lang="en-US" b="1" dirty="0"/>
              <a:t>, </a:t>
            </a:r>
            <a:r>
              <a:rPr lang="en-US" b="1" dirty="0" err="1"/>
              <a:t>posvěcující</a:t>
            </a:r>
            <a:r>
              <a:rPr lang="en-US" b="1" dirty="0"/>
              <a:t> </a:t>
            </a:r>
            <a:r>
              <a:rPr lang="en-US" b="1" dirty="0" err="1"/>
              <a:t>náboženství</a:t>
            </a:r>
            <a:r>
              <a:rPr lang="en-US" b="1" dirty="0"/>
              <a:t> </a:t>
            </a:r>
            <a:r>
              <a:rPr lang="en-US" b="1" dirty="0" err="1"/>
              <a:t>více</a:t>
            </a:r>
            <a:r>
              <a:rPr lang="en-US" b="1" dirty="0"/>
              <a:t> </a:t>
            </a:r>
            <a:r>
              <a:rPr lang="en-US" b="1" dirty="0" err="1"/>
              <a:t>než</a:t>
            </a:r>
            <a:r>
              <a:rPr lang="en-US" b="1" dirty="0"/>
              <a:t> </a:t>
            </a:r>
            <a:r>
              <a:rPr lang="en-US" b="1" dirty="0" err="1"/>
              <a:t>cokoli</a:t>
            </a:r>
            <a:r>
              <a:rPr lang="en-US" b="1" dirty="0"/>
              <a:t> </a:t>
            </a:r>
            <a:r>
              <a:rPr lang="en-US" b="1" dirty="0" err="1"/>
              <a:t>jiného</a:t>
            </a:r>
            <a:r>
              <a:rPr lang="en-US" b="1" dirty="0"/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Fundamentals </a:t>
            </a:r>
            <a:r>
              <a:rPr lang="cs-CZ" b="1" dirty="0"/>
              <a:t>               </a:t>
            </a:r>
            <a:r>
              <a:rPr lang="es-ES" b="1" dirty="0" err="1"/>
              <a:t>of</a:t>
            </a:r>
            <a:r>
              <a:rPr lang="es-ES" b="1" dirty="0"/>
              <a:t> Christian </a:t>
            </a:r>
            <a:r>
              <a:rPr lang="es-ES" b="1" dirty="0" err="1"/>
              <a:t>Education</a:t>
            </a:r>
            <a:r>
              <a:rPr lang="cs-CZ" b="1" dirty="0"/>
              <a:t> strana</a:t>
            </a:r>
            <a:r>
              <a:rPr lang="es-ES" b="1" dirty="0"/>
              <a:t> 547.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162215-C281-444D-00FD-953FFBAEF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1837" y="178055"/>
            <a:ext cx="2432436" cy="802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091F7A8-EA78-4068-C072-E616439F709C}"/>
              </a:ext>
            </a:extLst>
          </p:cNvPr>
          <p:cNvSpPr txBox="1"/>
          <p:nvPr/>
        </p:nvSpPr>
        <p:spPr>
          <a:xfrm>
            <a:off x="10226661" y="394757"/>
            <a:ext cx="1787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  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e </a:t>
            </a:r>
            <a:r>
              <a:rPr lang="cs-CZ" b="1" dirty="0"/>
              <a:t>krátí</a:t>
            </a:r>
            <a:endParaRPr lang="es-ES" b="1" dirty="0"/>
          </a:p>
        </p:txBody>
      </p:sp>
      <p:pic>
        <p:nvPicPr>
          <p:cNvPr id="9" name="Imagen 8" descr="Imagen que contiene mujer, sostener, grande, parado&#10;&#10;Descripción generada automáticamente">
            <a:extLst>
              <a:ext uri="{FF2B5EF4-FFF2-40B4-BE49-F238E27FC236}">
                <a16:creationId xmlns:a16="http://schemas.microsoft.com/office/drawing/2014/main" id="{EB6C83FA-9FFB-5DA5-0DEE-0BF3166EF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486" r="-413" b="18420"/>
          <a:stretch/>
        </p:blipFill>
        <p:spPr>
          <a:xfrm>
            <a:off x="6346195" y="227322"/>
            <a:ext cx="3148466" cy="255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40C910FD-DDB4-074B-2E54-610A51A49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41" y="2905581"/>
            <a:ext cx="6540531" cy="3757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Un grupo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361D8504-D08F-C312-A18F-797644065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47" y="1104485"/>
            <a:ext cx="2428753" cy="24287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024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8" grpId="0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48F6C94-604E-F6DA-EEF6-90EE7D8393B6}"/>
              </a:ext>
            </a:extLst>
          </p:cNvPr>
          <p:cNvSpPr txBox="1"/>
          <p:nvPr/>
        </p:nvSpPr>
        <p:spPr>
          <a:xfrm>
            <a:off x="4665009" y="2194899"/>
            <a:ext cx="7349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Zvláštní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rodičů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objasňovat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zákony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naléhat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</a:t>
            </a:r>
            <a:r>
              <a:rPr lang="en-US" b="1" dirty="0">
                <a:solidFill>
                  <a:srgbClr val="C00000"/>
                </a:solidFill>
              </a:rPr>
              <a:t>, aby je </a:t>
            </a:r>
            <a:r>
              <a:rPr lang="en-US" b="1" dirty="0" err="1">
                <a:solidFill>
                  <a:srgbClr val="C00000"/>
                </a:solidFill>
              </a:rPr>
              <a:t>poslouchali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viděli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důležitost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poslušnosti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Boha</a:t>
            </a:r>
            <a:r>
              <a:rPr lang="en-US" b="1" dirty="0">
                <a:solidFill>
                  <a:srgbClr val="C00000"/>
                </a:solidFill>
              </a:rPr>
              <a:t> po </a:t>
            </a:r>
            <a:r>
              <a:rPr lang="en-US" b="1" dirty="0" err="1">
                <a:solidFill>
                  <a:srgbClr val="C00000"/>
                </a:solidFill>
              </a:rPr>
              <a:t>všechny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Letter</a:t>
            </a:r>
            <a:r>
              <a:rPr lang="cs-CZ" b="1" dirty="0"/>
              <a:t> strana</a:t>
            </a:r>
            <a:r>
              <a:rPr lang="es-ES" b="1" dirty="0"/>
              <a:t> 90, 1898.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4812FB-5410-3BA5-2C68-FE830510A0D6}"/>
              </a:ext>
            </a:extLst>
          </p:cNvPr>
          <p:cNvSpPr txBox="1"/>
          <p:nvPr/>
        </p:nvSpPr>
        <p:spPr>
          <a:xfrm>
            <a:off x="177727" y="4210839"/>
            <a:ext cx="51702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Učte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srdce</a:t>
            </a:r>
            <a:r>
              <a:rPr lang="en-US" b="1" dirty="0"/>
              <a:t> </a:t>
            </a:r>
            <a:r>
              <a:rPr lang="en-US" b="1" dirty="0" err="1"/>
              <a:t>musí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vycvičeno</a:t>
            </a:r>
            <a:r>
              <a:rPr lang="en-US" b="1" dirty="0"/>
              <a:t> k </a:t>
            </a:r>
            <a:r>
              <a:rPr lang="en-US" b="1" dirty="0" err="1"/>
              <a:t>sebe</a:t>
            </a:r>
            <a:r>
              <a:rPr lang="cs-CZ" b="1" dirty="0"/>
              <a:t>-</a:t>
            </a:r>
            <a:r>
              <a:rPr lang="en-US" b="1" dirty="0" err="1"/>
              <a:t>ovládání</a:t>
            </a:r>
            <a:r>
              <a:rPr lang="en-US" b="1" dirty="0"/>
              <a:t> a </a:t>
            </a:r>
            <a:r>
              <a:rPr lang="en-US" b="1" dirty="0" err="1"/>
              <a:t>sebezapření</a:t>
            </a:r>
            <a:r>
              <a:rPr lang="en-US" b="1" dirty="0"/>
              <a:t>. </a:t>
            </a:r>
            <a:r>
              <a:rPr lang="en-US" b="1" dirty="0" err="1"/>
              <a:t>Životní</a:t>
            </a:r>
            <a:r>
              <a:rPr lang="en-US" b="1" dirty="0"/>
              <a:t> </a:t>
            </a:r>
            <a:r>
              <a:rPr lang="en-US" b="1" dirty="0" err="1"/>
              <a:t>motivy</a:t>
            </a:r>
            <a:r>
              <a:rPr lang="en-US" b="1" dirty="0"/>
              <a:t> </a:t>
            </a:r>
            <a:r>
              <a:rPr lang="en-US" b="1" dirty="0" err="1"/>
              <a:t>musí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cs-CZ" b="1" dirty="0"/>
              <a:t>       </a:t>
            </a:r>
            <a:r>
              <a:rPr lang="en-US" b="1" dirty="0"/>
              <a:t>v </a:t>
            </a:r>
            <a:r>
              <a:rPr lang="en-US" b="1" dirty="0" err="1"/>
              <a:t>souladu</a:t>
            </a:r>
            <a:r>
              <a:rPr lang="en-US" b="1" dirty="0"/>
              <a:t> s </a:t>
            </a:r>
            <a:r>
              <a:rPr lang="en-US" b="1" dirty="0" err="1"/>
              <a:t>Božím</a:t>
            </a:r>
            <a:r>
              <a:rPr lang="en-US" b="1" dirty="0"/>
              <a:t> </a:t>
            </a:r>
            <a:r>
              <a:rPr lang="en-US" b="1" dirty="0" err="1"/>
              <a:t>zákonem</a:t>
            </a:r>
            <a:r>
              <a:rPr lang="en-US" b="1" dirty="0"/>
              <a:t>. </a:t>
            </a:r>
            <a:r>
              <a:rPr lang="en-US" b="1" dirty="0" err="1"/>
              <a:t>Nikdy</a:t>
            </a:r>
            <a:r>
              <a:rPr lang="en-US" b="1" dirty="0"/>
              <a:t> se </a:t>
            </a:r>
            <a:r>
              <a:rPr lang="en-US" b="1" dirty="0" err="1"/>
              <a:t>nespokojte</a:t>
            </a:r>
            <a:r>
              <a:rPr lang="en-US" b="1" dirty="0"/>
              <a:t> </a:t>
            </a:r>
            <a:r>
              <a:rPr lang="cs-CZ" b="1" dirty="0"/>
              <a:t>     </a:t>
            </a:r>
            <a:r>
              <a:rPr lang="en-US" b="1" dirty="0"/>
              <a:t>s 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vaše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vyrůstají</a:t>
            </a:r>
            <a:r>
              <a:rPr lang="en-US" b="1" dirty="0"/>
              <a:t> bez Krista. </a:t>
            </a:r>
            <a:r>
              <a:rPr lang="en-US" b="1" dirty="0" err="1"/>
              <a:t>Nikdy</a:t>
            </a:r>
            <a:r>
              <a:rPr lang="en-US" b="1" dirty="0"/>
              <a:t> se </a:t>
            </a:r>
            <a:r>
              <a:rPr lang="en-US" b="1" dirty="0" err="1"/>
              <a:t>necítíte</a:t>
            </a:r>
            <a:r>
              <a:rPr lang="en-US" b="1" dirty="0"/>
              <a:t> v </a:t>
            </a:r>
            <a:r>
              <a:rPr lang="en-US" b="1" dirty="0" err="1"/>
              <a:t>pohodě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chladní</a:t>
            </a:r>
            <a:r>
              <a:rPr lang="en-US" b="1" dirty="0"/>
              <a:t> a </a:t>
            </a:r>
            <a:r>
              <a:rPr lang="en-US" b="1" dirty="0" err="1"/>
              <a:t>lhostejní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Volejte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dnem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nocí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Modlete</a:t>
            </a:r>
            <a:r>
              <a:rPr lang="en-US" b="1" dirty="0">
                <a:solidFill>
                  <a:srgbClr val="C00000"/>
                </a:solidFill>
              </a:rPr>
              <a:t> se a </a:t>
            </a:r>
            <a:r>
              <a:rPr lang="en-US" b="1" dirty="0" err="1">
                <a:solidFill>
                  <a:srgbClr val="C00000"/>
                </a:solidFill>
              </a:rPr>
              <a:t>pracujte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spásu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duší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23</a:t>
            </a:r>
            <a:r>
              <a:rPr lang="cs-CZ" b="1" dirty="0"/>
              <a:t>. dubna</a:t>
            </a:r>
            <a:r>
              <a:rPr lang="es-ES" b="1" dirty="0"/>
              <a:t> 1889.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C7B01A-2592-F6A2-E437-8A670FEAE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1837" y="178055"/>
            <a:ext cx="2432436" cy="802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468DA1-65B7-640E-C266-643538E770D3}"/>
              </a:ext>
            </a:extLst>
          </p:cNvPr>
          <p:cNvSpPr txBox="1"/>
          <p:nvPr/>
        </p:nvSpPr>
        <p:spPr>
          <a:xfrm>
            <a:off x="10226661" y="394757"/>
            <a:ext cx="1787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  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e </a:t>
            </a:r>
            <a:r>
              <a:rPr lang="cs-CZ" b="1" dirty="0"/>
              <a:t>krátí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9B0300-F027-C27B-7D95-E77EC4DBB623}"/>
              </a:ext>
            </a:extLst>
          </p:cNvPr>
          <p:cNvSpPr txBox="1"/>
          <p:nvPr/>
        </p:nvSpPr>
        <p:spPr>
          <a:xfrm>
            <a:off x="3259249" y="178055"/>
            <a:ext cx="64493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Otcové</a:t>
            </a:r>
            <a:r>
              <a:rPr lang="en-US" b="1" dirty="0"/>
              <a:t>, </a:t>
            </a:r>
            <a:r>
              <a:rPr lang="en-US" b="1" dirty="0" err="1"/>
              <a:t>matky</a:t>
            </a:r>
            <a:r>
              <a:rPr lang="en-US" b="1" dirty="0"/>
              <a:t>, </a:t>
            </a:r>
            <a:r>
              <a:rPr lang="en-US" b="1" dirty="0" err="1"/>
              <a:t>obracím</a:t>
            </a:r>
            <a:r>
              <a:rPr lang="en-US" b="1" dirty="0"/>
              <a:t> se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vás</a:t>
            </a:r>
            <a:r>
              <a:rPr lang="en-US" b="1" dirty="0"/>
              <a:t>, </a:t>
            </a:r>
            <a:r>
              <a:rPr lang="en-US" b="1" dirty="0" err="1"/>
              <a:t>abyste</a:t>
            </a:r>
            <a:r>
              <a:rPr lang="en-US" b="1" dirty="0"/>
              <a:t> </a:t>
            </a:r>
            <a:r>
              <a:rPr lang="en-US" b="1" dirty="0" err="1"/>
              <a:t>nyní</a:t>
            </a:r>
            <a:r>
              <a:rPr lang="en-US" b="1" dirty="0"/>
              <a:t> </a:t>
            </a:r>
            <a:r>
              <a:rPr lang="en-US" b="1" dirty="0" err="1"/>
              <a:t>vynaložili</a:t>
            </a:r>
            <a:r>
              <a:rPr lang="en-US" b="1" dirty="0"/>
              <a:t> co </a:t>
            </a:r>
            <a:r>
              <a:rPr lang="en-US" b="1" dirty="0" err="1"/>
              <a:t>největ</a:t>
            </a:r>
            <a:r>
              <a:rPr lang="cs-CZ" b="1" dirty="0"/>
              <a:t>-</a:t>
            </a:r>
            <a:r>
              <a:rPr lang="en-US" b="1" dirty="0" err="1"/>
              <a:t>ší</a:t>
            </a:r>
            <a:r>
              <a:rPr lang="en-US" b="1" dirty="0"/>
              <a:t> </a:t>
            </a:r>
            <a:r>
              <a:rPr lang="en-US" b="1" dirty="0" err="1"/>
              <a:t>úsilí</a:t>
            </a:r>
            <a:r>
              <a:rPr lang="en-US" b="1" dirty="0"/>
              <a:t> pro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Dávejte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každodenní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náboženské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vyučová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ní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Učte</a:t>
            </a:r>
            <a:r>
              <a:rPr lang="en-US" b="1" dirty="0">
                <a:solidFill>
                  <a:srgbClr val="C00000"/>
                </a:solidFill>
              </a:rPr>
              <a:t> je, aby </a:t>
            </a:r>
            <a:r>
              <a:rPr lang="en-US" b="1" dirty="0" err="1">
                <a:solidFill>
                  <a:srgbClr val="C00000"/>
                </a:solidFill>
              </a:rPr>
              <a:t>milovaly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věrné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zásadám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spravedlnosti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Se </a:t>
            </a:r>
            <a:r>
              <a:rPr lang="en-US" b="1" dirty="0" err="1"/>
              <a:t>vznešenou</a:t>
            </a:r>
            <a:r>
              <a:rPr lang="en-US" b="1" dirty="0"/>
              <a:t>, </a:t>
            </a:r>
            <a:r>
              <a:rPr lang="en-US" b="1" dirty="0" err="1"/>
              <a:t>opravdovou</a:t>
            </a:r>
            <a:r>
              <a:rPr lang="en-US" b="1" dirty="0"/>
              <a:t> </a:t>
            </a:r>
            <a:r>
              <a:rPr lang="en-US" b="1" dirty="0" err="1"/>
              <a:t>vírou</a:t>
            </a:r>
            <a:r>
              <a:rPr lang="en-US" b="1" dirty="0"/>
              <a:t>, </a:t>
            </a:r>
            <a:r>
              <a:rPr lang="en-US" b="1" dirty="0" err="1"/>
              <a:t>vedeni</a:t>
            </a:r>
            <a:r>
              <a:rPr lang="en-US" b="1" dirty="0"/>
              <a:t> </a:t>
            </a:r>
            <a:r>
              <a:rPr lang="en-US" b="1" dirty="0" err="1"/>
              <a:t>božským</a:t>
            </a:r>
            <a:r>
              <a:rPr lang="en-US" b="1" dirty="0"/>
              <a:t> </a:t>
            </a:r>
            <a:r>
              <a:rPr lang="en-US" b="1" dirty="0" err="1"/>
              <a:t>vlivem</a:t>
            </a:r>
            <a:r>
              <a:rPr lang="en-US" b="1" dirty="0"/>
              <a:t> </a:t>
            </a:r>
            <a:r>
              <a:rPr lang="en-US" b="1" dirty="0" err="1"/>
              <a:t>Ducha</a:t>
            </a:r>
            <a:r>
              <a:rPr lang="en-US" b="1" dirty="0"/>
              <a:t> </a:t>
            </a:r>
            <a:r>
              <a:rPr lang="en-US" b="1" dirty="0" err="1"/>
              <a:t>svatého</a:t>
            </a:r>
            <a:r>
              <a:rPr lang="en-US" b="1" dirty="0"/>
              <a:t>, </a:t>
            </a:r>
            <a:r>
              <a:rPr lang="en-US" b="1" dirty="0" err="1"/>
              <a:t>pracujte</a:t>
            </a:r>
            <a:r>
              <a:rPr lang="en-US" b="1" dirty="0"/>
              <a:t>, </a:t>
            </a:r>
            <a:r>
              <a:rPr lang="en-US" b="1" dirty="0" err="1"/>
              <a:t>pracujte</a:t>
            </a:r>
            <a:r>
              <a:rPr lang="en-US" b="1" dirty="0"/>
              <a:t> </a:t>
            </a:r>
            <a:r>
              <a:rPr lang="cs-CZ" b="1" dirty="0"/>
              <a:t>dál i </a:t>
            </a:r>
            <a:r>
              <a:rPr lang="en-US" b="1" dirty="0" err="1"/>
              <a:t>nyní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Neodkládejte</a:t>
            </a:r>
            <a:r>
              <a:rPr lang="en-US" b="1" dirty="0">
                <a:solidFill>
                  <a:srgbClr val="C00000"/>
                </a:solidFill>
              </a:rPr>
              <a:t> to </a:t>
            </a:r>
            <a:r>
              <a:rPr lang="cs-CZ" b="1" dirty="0">
                <a:solidFill>
                  <a:srgbClr val="C00000"/>
                </a:solidFill>
              </a:rPr>
              <a:t>o </a:t>
            </a:r>
            <a:r>
              <a:rPr lang="en-US" b="1" dirty="0" err="1">
                <a:solidFill>
                  <a:srgbClr val="C00000"/>
                </a:solidFill>
              </a:rPr>
              <a:t>jed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n</a:t>
            </a:r>
            <a:r>
              <a:rPr lang="cs-CZ" b="1" dirty="0">
                <a:solidFill>
                  <a:srgbClr val="C00000"/>
                </a:solidFill>
              </a:rPr>
              <a:t>ý</a:t>
            </a:r>
            <a:r>
              <a:rPr lang="en-US" b="1" dirty="0">
                <a:solidFill>
                  <a:srgbClr val="C00000"/>
                </a:solidFill>
              </a:rPr>
              <a:t> den</a:t>
            </a:r>
            <a:r>
              <a:rPr lang="cs-CZ" b="1" dirty="0">
                <a:solidFill>
                  <a:srgbClr val="C00000"/>
                </a:solidFill>
              </a:rPr>
              <a:t>, ani 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</a:t>
            </a:r>
            <a:r>
              <a:rPr lang="cs-CZ" b="1" dirty="0" err="1">
                <a:solidFill>
                  <a:srgbClr val="C00000"/>
                </a:solidFill>
              </a:rPr>
              <a:t>ino</a:t>
            </a:r>
            <a:r>
              <a:rPr lang="en-US" b="1" dirty="0">
                <a:solidFill>
                  <a:srgbClr val="C00000"/>
                </a:solidFill>
              </a:rPr>
              <a:t>u </a:t>
            </a:r>
            <a:r>
              <a:rPr lang="en-US" b="1" dirty="0" err="1">
                <a:solidFill>
                  <a:srgbClr val="C00000"/>
                </a:solidFill>
              </a:rPr>
              <a:t>hodinu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23</a:t>
            </a:r>
            <a:r>
              <a:rPr lang="cs-CZ" b="1" dirty="0"/>
              <a:t>. dubna</a:t>
            </a:r>
            <a:r>
              <a:rPr lang="es-ES" b="1" dirty="0"/>
              <a:t> 1889.</a:t>
            </a:r>
          </a:p>
        </p:txBody>
      </p:sp>
      <p:pic>
        <p:nvPicPr>
          <p:cNvPr id="8" name="Imagen 7" descr="Imagen que contiene persona, hombre, joven, alimentos&#10;&#10;Descripción generada automáticamente">
            <a:extLst>
              <a:ext uri="{FF2B5EF4-FFF2-40B4-BE49-F238E27FC236}">
                <a16:creationId xmlns:a16="http://schemas.microsoft.com/office/drawing/2014/main" id="{70F2C11E-C453-6AD9-2731-246F7753F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59" y="3259249"/>
            <a:ext cx="6666314" cy="33531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6524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jóvenes posando para fotografía&#10;&#10;Descripción generada automáticamente con confianza media">
            <a:extLst>
              <a:ext uri="{FF2B5EF4-FFF2-40B4-BE49-F238E27FC236}">
                <a16:creationId xmlns:a16="http://schemas.microsoft.com/office/drawing/2014/main" id="{65720ED1-3F71-ED38-B396-D39E51EE3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7" y="245596"/>
            <a:ext cx="2834602" cy="37352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6524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606C13C-C338-9F7C-D977-538CA273E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080" t="5386" r="4135" b="1252"/>
          <a:stretch/>
        </p:blipFill>
        <p:spPr>
          <a:xfrm>
            <a:off x="3141628" y="2255664"/>
            <a:ext cx="1468730" cy="17251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6524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38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82FCE73-58B4-8A32-FFF5-1722C8336D3A}"/>
              </a:ext>
            </a:extLst>
          </p:cNvPr>
          <p:cNvSpPr txBox="1"/>
          <p:nvPr/>
        </p:nvSpPr>
        <p:spPr>
          <a:xfrm>
            <a:off x="177727" y="142343"/>
            <a:ext cx="93955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slavnostním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shromáždění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posledního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dne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slyšení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vesmíru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přečten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důvod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odsouzení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hříšníka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Poprvé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dozvědí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jaký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tajný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uvidí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kolik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křivd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spáchaly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rodičích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Dojde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všeobecnému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odhalení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tajemství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pohnutek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neboť</a:t>
            </a:r>
            <a:r>
              <a:rPr lang="en-US" b="1" dirty="0">
                <a:solidFill>
                  <a:srgbClr val="C00000"/>
                </a:solidFill>
              </a:rPr>
              <a:t> to, co je </a:t>
            </a:r>
            <a:r>
              <a:rPr lang="en-US" b="1" dirty="0" err="1">
                <a:solidFill>
                  <a:srgbClr val="C00000"/>
                </a:solidFill>
              </a:rPr>
              <a:t>skryto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zjeveno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Ti</a:t>
            </a:r>
            <a:r>
              <a:rPr lang="en-US" b="1" dirty="0"/>
              <a:t>, </a:t>
            </a:r>
            <a:r>
              <a:rPr lang="en-US" b="1" dirty="0" err="1"/>
              <a:t>kteří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dělali</a:t>
            </a:r>
            <a:r>
              <a:rPr lang="en-US" b="1" dirty="0"/>
              <a:t> </a:t>
            </a:r>
            <a:r>
              <a:rPr lang="en-US" b="1" dirty="0" err="1"/>
              <a:t>legraci</a:t>
            </a:r>
            <a:r>
              <a:rPr lang="en-US" b="1" dirty="0"/>
              <a:t> ze </a:t>
            </a:r>
            <a:r>
              <a:rPr lang="en-US" b="1" dirty="0" err="1"/>
              <a:t>slavnostních</a:t>
            </a:r>
            <a:r>
              <a:rPr lang="en-US" b="1" dirty="0"/>
              <a:t> </a:t>
            </a:r>
            <a:r>
              <a:rPr lang="en-US" b="1" dirty="0" err="1"/>
              <a:t>věcí</a:t>
            </a:r>
            <a:r>
              <a:rPr lang="en-US" b="1" dirty="0"/>
              <a:t> </a:t>
            </a:r>
            <a:r>
              <a:rPr lang="en-US" b="1" dirty="0" err="1"/>
              <a:t>spojených</a:t>
            </a:r>
            <a:r>
              <a:rPr lang="en-US" b="1" dirty="0"/>
              <a:t> se </a:t>
            </a:r>
            <a:r>
              <a:rPr lang="en-US" b="1" dirty="0" err="1"/>
              <a:t>soudem</a:t>
            </a:r>
            <a:r>
              <a:rPr lang="en-US" b="1" dirty="0"/>
              <a:t>,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střízliví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čelit</a:t>
            </a:r>
            <a:r>
              <a:rPr lang="en-US" b="1" dirty="0"/>
              <a:t>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hrozné</a:t>
            </a:r>
            <a:r>
              <a:rPr lang="en-US" b="1" dirty="0"/>
              <a:t> </a:t>
            </a:r>
            <a:r>
              <a:rPr lang="en-US" b="1" dirty="0" err="1"/>
              <a:t>realitě</a:t>
            </a:r>
            <a:r>
              <a:rPr lang="en-US" b="1" dirty="0"/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Youth’s</a:t>
            </a:r>
            <a:r>
              <a:rPr lang="es-ES" b="1" dirty="0"/>
              <a:t> Instructor 21</a:t>
            </a:r>
            <a:r>
              <a:rPr lang="cs-CZ" b="1" dirty="0"/>
              <a:t>. června</a:t>
            </a:r>
            <a:r>
              <a:rPr lang="es-ES" b="1" dirty="0"/>
              <a:t> 1892.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9C1274-B0AD-A9AD-C49E-7DB429B16186}"/>
              </a:ext>
            </a:extLst>
          </p:cNvPr>
          <p:cNvSpPr txBox="1"/>
          <p:nvPr/>
        </p:nvSpPr>
        <p:spPr>
          <a:xfrm>
            <a:off x="140177" y="1677626"/>
            <a:ext cx="86188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ztratíte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příležitost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nad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slituje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neboť</a:t>
            </a:r>
            <a:r>
              <a:rPr lang="en-US" b="1" dirty="0">
                <a:solidFill>
                  <a:srgbClr val="C00000"/>
                </a:solidFill>
              </a:rPr>
              <a:t> v den </a:t>
            </a:r>
            <a:r>
              <a:rPr lang="en-US" b="1" dirty="0" err="1">
                <a:solidFill>
                  <a:srgbClr val="C00000"/>
                </a:solidFill>
              </a:rPr>
              <a:t>soudu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řekne</a:t>
            </a:r>
            <a:r>
              <a:rPr lang="en-US" b="1" dirty="0">
                <a:solidFill>
                  <a:srgbClr val="C00000"/>
                </a:solidFill>
              </a:rPr>
              <a:t>: "Co </a:t>
            </a:r>
            <a:r>
              <a:rPr lang="en-US" b="1" dirty="0" err="1">
                <a:solidFill>
                  <a:srgbClr val="C00000"/>
                </a:solidFill>
              </a:rPr>
              <a:t>jste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učinili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mým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stádcem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krásné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stádo</a:t>
            </a:r>
            <a:r>
              <a:rPr lang="en-US" b="1" dirty="0">
                <a:solidFill>
                  <a:srgbClr val="C00000"/>
                </a:solidFill>
              </a:rPr>
              <a:t>?" ... </a:t>
            </a:r>
            <a:r>
              <a:rPr lang="en-US" b="1" dirty="0" err="1">
                <a:solidFill>
                  <a:srgbClr val="C00000"/>
                </a:solidFill>
              </a:rPr>
              <a:t>Předpokládejme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byste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dostali</a:t>
            </a:r>
            <a:r>
              <a:rPr lang="en-US" b="1" dirty="0">
                <a:solidFill>
                  <a:srgbClr val="C00000"/>
                </a:solidFill>
              </a:rPr>
              <a:t> do </a:t>
            </a:r>
            <a:r>
              <a:rPr lang="en-US" b="1" dirty="0" err="1">
                <a:solidFill>
                  <a:srgbClr val="C00000"/>
                </a:solidFill>
              </a:rPr>
              <a:t>nebe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žádné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vašich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tam </a:t>
            </a:r>
            <a:r>
              <a:rPr lang="en-US" b="1" dirty="0" err="1">
                <a:solidFill>
                  <a:srgbClr val="C00000"/>
                </a:solidFill>
              </a:rPr>
              <a:t>nebylo</a:t>
            </a:r>
            <a:r>
              <a:rPr lang="en-US" b="1" dirty="0">
                <a:solidFill>
                  <a:srgbClr val="C00000"/>
                </a:solidFill>
              </a:rPr>
              <a:t>. Jak </a:t>
            </a:r>
            <a:r>
              <a:rPr lang="en-US" b="1" dirty="0" err="1">
                <a:solidFill>
                  <a:srgbClr val="C00000"/>
                </a:solidFill>
              </a:rPr>
              <a:t>bys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mohl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říci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: "</a:t>
            </a:r>
            <a:r>
              <a:rPr lang="en-US" b="1" dirty="0" err="1">
                <a:solidFill>
                  <a:srgbClr val="C00000"/>
                </a:solidFill>
              </a:rPr>
              <a:t>Zde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já</a:t>
            </a:r>
            <a:r>
              <a:rPr lang="en-US" b="1" dirty="0">
                <a:solidFill>
                  <a:srgbClr val="C00000"/>
                </a:solidFill>
              </a:rPr>
              <a:t>, Pane, a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jsi</a:t>
            </a:r>
            <a:r>
              <a:rPr lang="en-US" b="1" dirty="0">
                <a:solidFill>
                  <a:srgbClr val="C00000"/>
                </a:solidFill>
              </a:rPr>
              <a:t> mi dal"? </a:t>
            </a:r>
            <a:r>
              <a:rPr lang="en-US" b="1" dirty="0" err="1">
                <a:solidFill>
                  <a:srgbClr val="C00000"/>
                </a:solidFill>
              </a:rPr>
              <a:t>Nebe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znamená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zanedbávání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rodičů</a:t>
            </a:r>
            <a:r>
              <a:rPr lang="en-US" b="1" dirty="0">
                <a:solidFill>
                  <a:srgbClr val="C00000"/>
                </a:solidFill>
              </a:rPr>
              <a:t>. Je </a:t>
            </a:r>
            <a:r>
              <a:rPr lang="en-US" b="1" dirty="0" err="1">
                <a:solidFill>
                  <a:srgbClr val="C00000"/>
                </a:solidFill>
              </a:rPr>
              <a:t>zaznamenána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nebeských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knihách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 err="1"/>
              <a:t>Manuscript</a:t>
            </a:r>
            <a:r>
              <a:rPr lang="cs-CZ" b="1" dirty="0"/>
              <a:t> strana</a:t>
            </a:r>
            <a:r>
              <a:rPr lang="es-ES" b="1" dirty="0"/>
              <a:t> 62, 1901.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DE8D8B-DE8A-7B1C-3819-E75229625B56}"/>
              </a:ext>
            </a:extLst>
          </p:cNvPr>
          <p:cNvSpPr txBox="1"/>
          <p:nvPr/>
        </p:nvSpPr>
        <p:spPr>
          <a:xfrm>
            <a:off x="4382722" y="3063493"/>
            <a:ext cx="76691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Kéž</a:t>
            </a:r>
            <a:r>
              <a:rPr lang="en-US" b="1" dirty="0"/>
              <a:t> by </a:t>
            </a:r>
            <a:r>
              <a:rPr lang="en-US" b="1" dirty="0" err="1"/>
              <a:t>rodiče</a:t>
            </a:r>
            <a:r>
              <a:rPr lang="en-US" b="1" dirty="0"/>
              <a:t> s </a:t>
            </a:r>
            <a:r>
              <a:rPr lang="en-US" b="1" dirty="0" err="1"/>
              <a:t>modlitbou</a:t>
            </a:r>
            <a:r>
              <a:rPr lang="en-US" b="1" dirty="0"/>
              <a:t> a </a:t>
            </a:r>
            <a:r>
              <a:rPr lang="en-US" b="1" dirty="0" err="1"/>
              <a:t>pečlivě</a:t>
            </a:r>
            <a:r>
              <a:rPr lang="en-US" b="1" dirty="0"/>
              <a:t> </a:t>
            </a:r>
            <a:r>
              <a:rPr lang="en-US" b="1" dirty="0" err="1"/>
              <a:t>hleděli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věčné</a:t>
            </a:r>
            <a:r>
              <a:rPr lang="en-US" b="1" dirty="0"/>
              <a:t> </a:t>
            </a:r>
            <a:r>
              <a:rPr lang="en-US" b="1" dirty="0" err="1"/>
              <a:t>blaho</a:t>
            </a:r>
            <a:r>
              <a:rPr lang="en-US" b="1" dirty="0"/>
              <a:t> </a:t>
            </a:r>
            <a:r>
              <a:rPr lang="en-US" b="1" dirty="0" err="1"/>
              <a:t>svých</a:t>
            </a:r>
            <a:r>
              <a:rPr lang="en-US" b="1" dirty="0"/>
              <a:t> </a:t>
            </a:r>
            <a:r>
              <a:rPr lang="en-US" b="1" dirty="0" err="1"/>
              <a:t>dětí</a:t>
            </a:r>
            <a:r>
              <a:rPr lang="en-US" b="1" dirty="0"/>
              <a:t>! </a:t>
            </a:r>
            <a:r>
              <a:rPr lang="en-US" b="1" dirty="0" err="1"/>
              <a:t>Ať</a:t>
            </a:r>
            <a:r>
              <a:rPr lang="en-US" b="1" dirty="0"/>
              <a:t> se </a:t>
            </a:r>
            <a:r>
              <a:rPr lang="en-US" b="1" dirty="0" err="1"/>
              <a:t>zeptají</a:t>
            </a:r>
            <a:r>
              <a:rPr lang="en-US" b="1" dirty="0"/>
              <a:t> </a:t>
            </a:r>
            <a:r>
              <a:rPr lang="en-US" b="1" dirty="0" err="1"/>
              <a:t>sami</a:t>
            </a:r>
            <a:r>
              <a:rPr lang="en-US" b="1" dirty="0"/>
              <a:t> </a:t>
            </a:r>
            <a:r>
              <a:rPr lang="en-US" b="1" dirty="0" err="1"/>
              <a:t>sebe</a:t>
            </a:r>
            <a:r>
              <a:rPr lang="en-US" b="1" dirty="0"/>
              <a:t>: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“B</a:t>
            </a:r>
            <a:r>
              <a:rPr lang="en-US" b="1" dirty="0" err="1">
                <a:solidFill>
                  <a:srgbClr val="C00000"/>
                </a:solidFill>
              </a:rPr>
              <a:t>yli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neopatrní</a:t>
            </a:r>
            <a:r>
              <a:rPr lang="en-US" b="1" dirty="0">
                <a:solidFill>
                  <a:srgbClr val="C00000"/>
                </a:solidFill>
              </a:rPr>
              <a:t>? </a:t>
            </a:r>
            <a:r>
              <a:rPr lang="en-US" b="1" dirty="0" err="1">
                <a:solidFill>
                  <a:srgbClr val="C00000"/>
                </a:solidFill>
              </a:rPr>
              <a:t>Zanedbali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toto </a:t>
            </a:r>
            <a:r>
              <a:rPr lang="en-US" b="1" dirty="0" err="1">
                <a:solidFill>
                  <a:srgbClr val="C00000"/>
                </a:solidFill>
              </a:rPr>
              <a:t>slavnostní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dílo</a:t>
            </a:r>
            <a:r>
              <a:rPr lang="en-US" b="1" dirty="0">
                <a:solidFill>
                  <a:srgbClr val="C00000"/>
                </a:solidFill>
              </a:rPr>
              <a:t>? </a:t>
            </a:r>
            <a:r>
              <a:rPr lang="en-US" b="1" dirty="0" err="1">
                <a:solidFill>
                  <a:srgbClr val="C00000"/>
                </a:solidFill>
              </a:rPr>
              <a:t>Dovolili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, aby se </a:t>
            </a:r>
            <a:r>
              <a:rPr lang="en-US" b="1" dirty="0" err="1">
                <a:solidFill>
                  <a:srgbClr val="C00000"/>
                </a:solidFill>
              </a:rPr>
              <a:t>staly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sportem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Satanových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pokušení</a:t>
            </a:r>
            <a:r>
              <a:rPr lang="en-US" b="1" dirty="0">
                <a:solidFill>
                  <a:srgbClr val="C00000"/>
                </a:solidFill>
              </a:rPr>
              <a:t>? </a:t>
            </a:r>
            <a:r>
              <a:rPr lang="en-US" b="1" dirty="0" err="1">
                <a:solidFill>
                  <a:srgbClr val="C00000"/>
                </a:solidFill>
              </a:rPr>
              <a:t>Což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nemáme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slavnostní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účet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dohodli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Bohem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protože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dovolili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používaly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talenty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svůj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vliv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práci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pravdě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proti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Kristu</a:t>
            </a:r>
            <a:r>
              <a:rPr lang="en-US" b="1" dirty="0">
                <a:solidFill>
                  <a:srgbClr val="C00000"/>
                </a:solidFill>
              </a:rPr>
              <a:t>? </a:t>
            </a:r>
            <a:r>
              <a:rPr lang="en-US" b="1" dirty="0" err="1">
                <a:solidFill>
                  <a:srgbClr val="C00000"/>
                </a:solidFill>
              </a:rPr>
              <a:t>Nezanedbali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cožpak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rodičovskou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povinnost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nezvýšili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počet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poddaných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Satanova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království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cs-CZ" b="1" dirty="0">
                <a:solidFill>
                  <a:srgbClr val="C00000"/>
                </a:solidFill>
              </a:rPr>
              <a:t>“ 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6</a:t>
            </a:r>
            <a:r>
              <a:rPr lang="cs-CZ" b="1" dirty="0"/>
              <a:t> strany </a:t>
            </a:r>
            <a:r>
              <a:rPr lang="es-ES" b="1" dirty="0"/>
              <a:t>429, 430.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8AD11E-EA1A-2F53-D2CB-2DD8535D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837" y="168776"/>
            <a:ext cx="2432436" cy="802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A6EE2E-F3EE-8DC7-2D6D-24770955CABA}"/>
              </a:ext>
            </a:extLst>
          </p:cNvPr>
          <p:cNvSpPr txBox="1"/>
          <p:nvPr/>
        </p:nvSpPr>
        <p:spPr>
          <a:xfrm>
            <a:off x="10460567" y="385521"/>
            <a:ext cx="1895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Odměny</a:t>
            </a:r>
            <a:endParaRPr lang="es-ES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5F0399-2964-5C77-B56F-3D00312048E6}"/>
              </a:ext>
            </a:extLst>
          </p:cNvPr>
          <p:cNvSpPr txBox="1"/>
          <p:nvPr/>
        </p:nvSpPr>
        <p:spPr>
          <a:xfrm>
            <a:off x="4393297" y="5312215"/>
            <a:ext cx="76691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Mnoho</a:t>
            </a:r>
            <a:r>
              <a:rPr lang="en-US" b="1" dirty="0"/>
              <a:t> </a:t>
            </a:r>
            <a:r>
              <a:rPr lang="en-US" b="1" dirty="0" err="1"/>
              <a:t>dětí</a:t>
            </a:r>
            <a:r>
              <a:rPr lang="en-US" b="1" dirty="0"/>
              <a:t> </a:t>
            </a:r>
            <a:r>
              <a:rPr lang="en-US" b="1" dirty="0" err="1"/>
              <a:t>povstane</a:t>
            </a:r>
            <a:r>
              <a:rPr lang="en-US" b="1" dirty="0"/>
              <a:t> v </a:t>
            </a:r>
            <a:r>
              <a:rPr lang="en-US" b="1" dirty="0" err="1"/>
              <a:t>soudu</a:t>
            </a:r>
            <a:r>
              <a:rPr lang="en-US" b="1" dirty="0"/>
              <a:t> a </a:t>
            </a:r>
            <a:r>
              <a:rPr lang="en-US" b="1" dirty="0" err="1"/>
              <a:t>odsoudí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rodiče</a:t>
            </a:r>
            <a:r>
              <a:rPr lang="en-US" b="1" dirty="0"/>
              <a:t> za to, </a:t>
            </a:r>
            <a:r>
              <a:rPr lang="en-US" b="1" dirty="0" err="1"/>
              <a:t>že</a:t>
            </a:r>
            <a:r>
              <a:rPr lang="en-US" b="1" dirty="0"/>
              <a:t> je </a:t>
            </a:r>
            <a:r>
              <a:rPr lang="en-US" b="1" dirty="0" err="1"/>
              <a:t>nezadrželi</a:t>
            </a:r>
            <a:r>
              <a:rPr lang="en-US" b="1" dirty="0"/>
              <a:t> a </a:t>
            </a:r>
            <a:r>
              <a:rPr lang="en-US" b="1" dirty="0" err="1"/>
              <a:t>přinesou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ně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zničení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Falešný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soucit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slepá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láska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rodičů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způsobují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omlouvají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chyby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přecházejí</a:t>
            </a:r>
            <a:r>
              <a:rPr lang="en-US" b="1" dirty="0">
                <a:solidFill>
                  <a:srgbClr val="C00000"/>
                </a:solidFill>
              </a:rPr>
              <a:t> je bez </a:t>
            </a:r>
            <a:r>
              <a:rPr lang="en-US" b="1" dirty="0" err="1">
                <a:solidFill>
                  <a:srgbClr val="C00000"/>
                </a:solidFill>
              </a:rPr>
              <a:t>nápravy</a:t>
            </a:r>
            <a:r>
              <a:rPr lang="en-US" b="1" dirty="0">
                <a:solidFill>
                  <a:srgbClr val="C00000"/>
                </a:solidFill>
              </a:rPr>
              <a:t>, a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důsledku</a:t>
            </a:r>
            <a:r>
              <a:rPr lang="en-US" b="1" dirty="0">
                <a:solidFill>
                  <a:srgbClr val="C00000"/>
                </a:solidFill>
              </a:rPr>
              <a:t> toho </a:t>
            </a:r>
            <a:r>
              <a:rPr lang="en-US" b="1" dirty="0" err="1">
                <a:solidFill>
                  <a:srgbClr val="C00000"/>
                </a:solidFill>
              </a:rPr>
              <a:t>ztraceny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krev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duší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spočine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nevěrných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rodičích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 </a:t>
            </a:r>
            <a:r>
              <a:rPr lang="es-ES" b="1" dirty="0"/>
              <a:t>1</a:t>
            </a:r>
            <a:r>
              <a:rPr lang="cs-CZ" b="1" dirty="0"/>
              <a:t> strana </a:t>
            </a:r>
            <a:r>
              <a:rPr lang="es-ES" b="1" dirty="0"/>
              <a:t>219.</a:t>
            </a:r>
          </a:p>
        </p:txBody>
      </p:sp>
      <p:pic>
        <p:nvPicPr>
          <p:cNvPr id="9" name="Imagen 8" descr="Un par de personas con instrumentos musicales y micrófonos en un escenario con espectadores&#10;&#10;Descripción generada automáticamente con confianza baja">
            <a:extLst>
              <a:ext uri="{FF2B5EF4-FFF2-40B4-BE49-F238E27FC236}">
                <a16:creationId xmlns:a16="http://schemas.microsoft.com/office/drawing/2014/main" id="{02771EF3-0593-571C-8F80-5DF47C6D7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3" y="3256384"/>
            <a:ext cx="3919734" cy="3354530"/>
          </a:xfrm>
          <a:prstGeom prst="rect">
            <a:avLst/>
          </a:prstGeom>
          <a:ln w="127000" cap="rnd">
            <a:solidFill>
              <a:srgbClr val="1980A6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 descr="Imagen que contiene persona, interior, niño, bebé&#10;&#10;Descripción generada automáticamente">
            <a:extLst>
              <a:ext uri="{FF2B5EF4-FFF2-40B4-BE49-F238E27FC236}">
                <a16:creationId xmlns:a16="http://schemas.microsoft.com/office/drawing/2014/main" id="{80B2AF7F-6E3F-B525-0FCA-BEF4728BD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18" y="1262399"/>
            <a:ext cx="2432436" cy="1766557"/>
          </a:xfrm>
          <a:prstGeom prst="rect">
            <a:avLst/>
          </a:prstGeom>
          <a:ln w="127000" cap="rnd">
            <a:solidFill>
              <a:srgbClr val="1980A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76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6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1F9C23-6433-BBBC-D2A7-A22DB5DC2426}"/>
              </a:ext>
            </a:extLst>
          </p:cNvPr>
          <p:cNvSpPr txBox="1"/>
          <p:nvPr/>
        </p:nvSpPr>
        <p:spPr>
          <a:xfrm>
            <a:off x="72435" y="1853756"/>
            <a:ext cx="79136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bude</a:t>
            </a:r>
            <a:r>
              <a:rPr lang="en-US" b="1" dirty="0"/>
              <a:t> </a:t>
            </a:r>
            <a:r>
              <a:rPr lang="en-US" b="1" dirty="0" err="1"/>
              <a:t>zasedat</a:t>
            </a:r>
            <a:r>
              <a:rPr lang="en-US" b="1" dirty="0"/>
              <a:t> </a:t>
            </a:r>
            <a:r>
              <a:rPr lang="en-US" b="1" dirty="0" err="1"/>
              <a:t>soud</a:t>
            </a:r>
            <a:r>
              <a:rPr lang="cs-CZ" b="1" dirty="0"/>
              <a:t>,</a:t>
            </a:r>
            <a:r>
              <a:rPr lang="en-US" b="1" dirty="0"/>
              <a:t>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otevřeny</a:t>
            </a:r>
            <a:r>
              <a:rPr lang="cs-CZ" b="1" dirty="0"/>
              <a:t> </a:t>
            </a:r>
            <a:r>
              <a:rPr lang="cs-CZ" b="1" dirty="0" err="1"/>
              <a:t>kniky</a:t>
            </a:r>
            <a:r>
              <a:rPr lang="cs-CZ" b="1" dirty="0"/>
              <a:t>, velký Soudce pronese:</a:t>
            </a:r>
            <a:r>
              <a:rPr lang="en-US" b="1" dirty="0"/>
              <a:t> „</a:t>
            </a:r>
            <a:r>
              <a:rPr lang="cs-CZ" b="1" dirty="0"/>
              <a:t>Správně, služebníku dobrý a věrný</a:t>
            </a:r>
            <a:r>
              <a:rPr lang="en-US" b="1" dirty="0"/>
              <a:t>" a</a:t>
            </a:r>
            <a:r>
              <a:rPr lang="cs-CZ" b="1" dirty="0"/>
              <a:t> vítězové obdrží</a:t>
            </a:r>
            <a:r>
              <a:rPr lang="en-US" b="1" dirty="0"/>
              <a:t> </a:t>
            </a:r>
            <a:r>
              <a:rPr lang="en-US" b="1" dirty="0" err="1"/>
              <a:t>korun</a:t>
            </a:r>
            <a:r>
              <a:rPr lang="cs-CZ" b="1" dirty="0"/>
              <a:t>u</a:t>
            </a:r>
            <a:r>
              <a:rPr lang="en-US" b="1" dirty="0"/>
              <a:t> </a:t>
            </a:r>
            <a:r>
              <a:rPr lang="en-US" b="1" dirty="0" err="1"/>
              <a:t>nesmrtelné</a:t>
            </a:r>
            <a:r>
              <a:rPr lang="en-US" b="1" dirty="0"/>
              <a:t> </a:t>
            </a:r>
            <a:r>
              <a:rPr lang="en-US" b="1" dirty="0" err="1"/>
              <a:t>slávy</a:t>
            </a:r>
            <a:r>
              <a:rPr lang="en-US" b="1" dirty="0"/>
              <a:t>, </a:t>
            </a:r>
            <a:r>
              <a:rPr lang="en-US" b="1" dirty="0" err="1"/>
              <a:t>mnozí</a:t>
            </a:r>
            <a:r>
              <a:rPr lang="en-US" b="1" dirty="0"/>
              <a:t> </a:t>
            </a:r>
            <a:r>
              <a:rPr lang="en-US" b="1" dirty="0" err="1"/>
              <a:t>pozvednou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koruny</a:t>
            </a:r>
            <a:r>
              <a:rPr lang="en-US" b="1" dirty="0"/>
              <a:t> </a:t>
            </a:r>
            <a:r>
              <a:rPr lang="en-US" b="1" dirty="0" err="1"/>
              <a:t>před</a:t>
            </a:r>
            <a:r>
              <a:rPr lang="en-US" b="1" dirty="0"/>
              <a:t> </a:t>
            </a:r>
            <a:r>
              <a:rPr lang="en-US" b="1" dirty="0" err="1"/>
              <a:t>zraky</a:t>
            </a:r>
            <a:r>
              <a:rPr lang="en-US" b="1" dirty="0"/>
              <a:t> </a:t>
            </a:r>
            <a:r>
              <a:rPr lang="en-US" b="1" dirty="0" err="1"/>
              <a:t>shromážděného</a:t>
            </a:r>
            <a:r>
              <a:rPr lang="en-US" b="1" dirty="0"/>
              <a:t> </a:t>
            </a:r>
            <a:r>
              <a:rPr lang="en-US" b="1" dirty="0" err="1"/>
              <a:t>vesmíru</a:t>
            </a:r>
            <a:r>
              <a:rPr lang="en-US" b="1" dirty="0"/>
              <a:t> a </a:t>
            </a:r>
            <a:r>
              <a:rPr lang="en-US" b="1" dirty="0" err="1"/>
              <a:t>uk</a:t>
            </a:r>
            <a:r>
              <a:rPr lang="cs-CZ" b="1" dirty="0" err="1"/>
              <a:t>áží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svou</a:t>
            </a:r>
            <a:r>
              <a:rPr lang="en-US" b="1" dirty="0"/>
              <a:t> </a:t>
            </a:r>
            <a:r>
              <a:rPr lang="en-US" b="1" dirty="0" err="1"/>
              <a:t>matku</a:t>
            </a:r>
            <a:r>
              <a:rPr lang="en-US" b="1" dirty="0"/>
              <a:t> </a:t>
            </a:r>
            <a:r>
              <a:rPr lang="en-US" b="1" dirty="0" err="1"/>
              <a:t>řeknou</a:t>
            </a:r>
            <a:r>
              <a:rPr lang="en-US" b="1" dirty="0"/>
              <a:t>: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“</a:t>
            </a:r>
            <a:r>
              <a:rPr lang="en-US" b="1" dirty="0">
                <a:solidFill>
                  <a:srgbClr val="C00000"/>
                </a:solidFill>
              </a:rPr>
              <a:t>Ona </a:t>
            </a:r>
            <a:r>
              <a:rPr lang="en-US" b="1" dirty="0" err="1">
                <a:solidFill>
                  <a:srgbClr val="C00000"/>
                </a:solidFill>
              </a:rPr>
              <a:t>mě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učinila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vším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čím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skrze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milost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Její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poučení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její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modlitby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požehnány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mé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věčné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spáse</a:t>
            </a:r>
            <a:r>
              <a:rPr lang="en-US" b="1" dirty="0">
                <a:solidFill>
                  <a:srgbClr val="C00000"/>
                </a:solidFill>
              </a:rPr>
              <a:t>..</a:t>
            </a:r>
            <a:r>
              <a:rPr lang="es-ES" b="1" dirty="0">
                <a:solidFill>
                  <a:srgbClr val="C00000"/>
                </a:solidFill>
              </a:rPr>
              <a:t>”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 err="1"/>
              <a:t>Messages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Young People</a:t>
            </a:r>
            <a:r>
              <a:rPr lang="cs-CZ" b="1" dirty="0"/>
              <a:t> strana</a:t>
            </a:r>
            <a:r>
              <a:rPr lang="es-ES" b="1" dirty="0"/>
              <a:t> 330.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12BE30-8684-B7D7-76A5-4F1A6BF3E52F}"/>
              </a:ext>
            </a:extLst>
          </p:cNvPr>
          <p:cNvSpPr txBox="1"/>
          <p:nvPr/>
        </p:nvSpPr>
        <p:spPr>
          <a:xfrm>
            <a:off x="72436" y="45671"/>
            <a:ext cx="72235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Pán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poučoval</a:t>
            </a:r>
            <a:r>
              <a:rPr lang="cs-CZ" b="1" dirty="0">
                <a:solidFill>
                  <a:srgbClr val="C00000"/>
                </a:solidFill>
              </a:rPr>
              <a:t> o tom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mnoho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maličkých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odloženo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soužení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Znovu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uvidíme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Setkáme</a:t>
            </a:r>
            <a:r>
              <a:rPr lang="en-US" b="1" dirty="0"/>
              <a:t> se s </a:t>
            </a:r>
            <a:r>
              <a:rPr lang="en-US" b="1" dirty="0" err="1"/>
              <a:t>nimi</a:t>
            </a:r>
            <a:r>
              <a:rPr lang="en-US" b="1" dirty="0"/>
              <a:t> a </a:t>
            </a:r>
            <a:r>
              <a:rPr lang="en-US" b="1" dirty="0" err="1"/>
              <a:t>poznáme</a:t>
            </a:r>
            <a:r>
              <a:rPr lang="en-US" b="1" dirty="0"/>
              <a:t> je</a:t>
            </a:r>
            <a:r>
              <a:rPr lang="cs-CZ" b="1" dirty="0"/>
              <a:t> </a:t>
            </a:r>
            <a:r>
              <a:rPr lang="en-US" b="1" dirty="0"/>
              <a:t>v </a:t>
            </a:r>
            <a:r>
              <a:rPr lang="en-US" b="1" dirty="0" err="1"/>
              <a:t>nebeských</a:t>
            </a:r>
            <a:r>
              <a:rPr lang="en-US" b="1" dirty="0"/>
              <a:t> </a:t>
            </a:r>
            <a:r>
              <a:rPr lang="en-US" b="1" dirty="0" err="1"/>
              <a:t>nádvořích</a:t>
            </a:r>
            <a:r>
              <a:rPr lang="en-US" b="1" dirty="0"/>
              <a:t>. </a:t>
            </a:r>
            <a:r>
              <a:rPr lang="en-US" b="1" dirty="0" err="1"/>
              <a:t>Vložte</a:t>
            </a:r>
            <a:r>
              <a:rPr lang="en-US" b="1" dirty="0"/>
              <a:t> </a:t>
            </a:r>
            <a:r>
              <a:rPr lang="en-US" b="1" dirty="0" err="1"/>
              <a:t>svou</a:t>
            </a:r>
            <a:r>
              <a:rPr lang="en-US" b="1" dirty="0"/>
              <a:t> </a:t>
            </a:r>
            <a:r>
              <a:rPr lang="en-US" b="1" dirty="0" err="1"/>
              <a:t>důvěru</a:t>
            </a:r>
            <a:r>
              <a:rPr lang="en-US" b="1" dirty="0"/>
              <a:t> v </a:t>
            </a:r>
            <a:r>
              <a:rPr lang="en-US" b="1" dirty="0" err="1"/>
              <a:t>Pána</a:t>
            </a:r>
            <a:r>
              <a:rPr lang="en-US" b="1" dirty="0"/>
              <a:t> a </a:t>
            </a:r>
            <a:r>
              <a:rPr lang="en-US" b="1" dirty="0" err="1"/>
              <a:t>nebojte</a:t>
            </a:r>
            <a:r>
              <a:rPr lang="en-US" b="1" dirty="0"/>
              <a:t> se.</a:t>
            </a:r>
            <a:r>
              <a:rPr lang="cs-CZ" b="1" dirty="0"/>
              <a:t>                     EGW: </a:t>
            </a:r>
            <a:r>
              <a:rPr lang="es-ES" b="1" dirty="0" err="1"/>
              <a:t>Letter</a:t>
            </a:r>
            <a:r>
              <a:rPr lang="cs-CZ" b="1" dirty="0"/>
              <a:t> strana</a:t>
            </a:r>
            <a:r>
              <a:rPr lang="es-ES" b="1" dirty="0"/>
              <a:t> 196, 1899.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810D79-F8C4-DBBA-618E-A9034DCD9C49}"/>
              </a:ext>
            </a:extLst>
          </p:cNvPr>
          <p:cNvSpPr txBox="1"/>
          <p:nvPr/>
        </p:nvSpPr>
        <p:spPr>
          <a:xfrm>
            <a:off x="72435" y="1232034"/>
            <a:ext cx="6607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[</a:t>
            </a:r>
            <a:r>
              <a:rPr lang="cs-CZ" b="1" dirty="0"/>
              <a:t>Při vzkříšení</a:t>
            </a:r>
            <a:r>
              <a:rPr lang="es-ES" b="1" dirty="0"/>
              <a:t>] </a:t>
            </a:r>
            <a:r>
              <a:rPr lang="en-US" b="1" dirty="0">
                <a:solidFill>
                  <a:srgbClr val="C00000"/>
                </a:solidFill>
              </a:rPr>
              <a:t>L</a:t>
            </a:r>
            <a:r>
              <a:rPr lang="cs-CZ" b="1" dirty="0">
                <a:solidFill>
                  <a:srgbClr val="C00000"/>
                </a:solidFill>
              </a:rPr>
              <a:t>andělé přenesou malé děti jejich matkám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</a:t>
            </a:r>
            <a:r>
              <a:rPr lang="cs-CZ" b="1" dirty="0"/>
              <a:t>EGW: Velké drama věků strana 415</a:t>
            </a:r>
            <a:r>
              <a:rPr lang="es-ES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A5F359-1700-BD98-394F-13448EB48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837" y="168776"/>
            <a:ext cx="2432436" cy="802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9FCB8F-F879-0CC6-8774-A2F353F53891}"/>
              </a:ext>
            </a:extLst>
          </p:cNvPr>
          <p:cNvSpPr txBox="1"/>
          <p:nvPr/>
        </p:nvSpPr>
        <p:spPr>
          <a:xfrm>
            <a:off x="10550214" y="385521"/>
            <a:ext cx="1895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Odměny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7FA57-7A92-1944-6CC5-2443DE89CD1A}"/>
              </a:ext>
            </a:extLst>
          </p:cNvPr>
          <p:cNvSpPr txBox="1"/>
          <p:nvPr/>
        </p:nvSpPr>
        <p:spPr>
          <a:xfrm>
            <a:off x="72435" y="3608082"/>
            <a:ext cx="83276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Vidíme</a:t>
            </a:r>
            <a:r>
              <a:rPr lang="en-US" b="1" dirty="0"/>
              <a:t> </a:t>
            </a:r>
            <a:r>
              <a:rPr lang="en-US" b="1" dirty="0" err="1"/>
              <a:t>družinu</a:t>
            </a:r>
            <a:r>
              <a:rPr lang="en-US" b="1" dirty="0"/>
              <a:t> </a:t>
            </a:r>
            <a:r>
              <a:rPr lang="en-US" b="1" dirty="0" err="1"/>
              <a:t>andělů</a:t>
            </a:r>
            <a:r>
              <a:rPr lang="en-US" b="1" dirty="0"/>
              <a:t> po </a:t>
            </a:r>
            <a:r>
              <a:rPr lang="en-US" b="1" dirty="0" err="1"/>
              <a:t>obou</a:t>
            </a:r>
            <a:r>
              <a:rPr lang="en-US" b="1" dirty="0"/>
              <a:t> </a:t>
            </a:r>
            <a:r>
              <a:rPr lang="en-US" b="1" dirty="0" err="1"/>
              <a:t>stranách</a:t>
            </a:r>
            <a:r>
              <a:rPr lang="en-US" b="1" dirty="0"/>
              <a:t> </a:t>
            </a:r>
            <a:r>
              <a:rPr lang="en-US" b="1" dirty="0" err="1"/>
              <a:t>brány</a:t>
            </a:r>
            <a:r>
              <a:rPr lang="en-US" b="1" dirty="0"/>
              <a:t>; a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procházíme</a:t>
            </a:r>
            <a:r>
              <a:rPr lang="en-US" b="1" dirty="0"/>
              <a:t> </a:t>
            </a:r>
            <a:r>
              <a:rPr lang="en-US" b="1" dirty="0" err="1"/>
              <a:t>kolem</a:t>
            </a:r>
            <a:r>
              <a:rPr lang="en-US" b="1" dirty="0"/>
              <a:t>, </a:t>
            </a:r>
            <a:r>
              <a:rPr lang="en-US" b="1" dirty="0" err="1"/>
              <a:t>Ježíš</a:t>
            </a:r>
            <a:r>
              <a:rPr lang="en-US" b="1" dirty="0"/>
              <a:t> </a:t>
            </a:r>
            <a:r>
              <a:rPr lang="en-US" b="1" dirty="0" err="1"/>
              <a:t>říká</a:t>
            </a:r>
            <a:r>
              <a:rPr lang="en-US" b="1" dirty="0"/>
              <a:t>: "</a:t>
            </a:r>
            <a:r>
              <a:rPr lang="en-US" b="1" dirty="0" err="1"/>
              <a:t>Pojďte</a:t>
            </a:r>
            <a:r>
              <a:rPr lang="en-US" b="1" dirty="0"/>
              <a:t>, </a:t>
            </a:r>
            <a:r>
              <a:rPr lang="en-US" b="1" dirty="0" err="1"/>
              <a:t>požehnaní</a:t>
            </a:r>
            <a:r>
              <a:rPr lang="en-US" b="1" dirty="0"/>
              <a:t> </a:t>
            </a:r>
            <a:r>
              <a:rPr lang="en-US" b="1" dirty="0" err="1"/>
              <a:t>mého</a:t>
            </a:r>
            <a:r>
              <a:rPr lang="en-US" b="1" dirty="0"/>
              <a:t> </a:t>
            </a:r>
            <a:r>
              <a:rPr lang="en-US" b="1" dirty="0" err="1"/>
              <a:t>Otce</a:t>
            </a:r>
            <a:r>
              <a:rPr lang="en-US" b="1" dirty="0"/>
              <a:t>, </a:t>
            </a:r>
            <a:r>
              <a:rPr lang="en-US" b="1" dirty="0" err="1"/>
              <a:t>zděděte</a:t>
            </a:r>
            <a:r>
              <a:rPr lang="en-US" b="1" dirty="0"/>
              <a:t> </a:t>
            </a:r>
            <a:r>
              <a:rPr lang="en-US" b="1" dirty="0" err="1"/>
              <a:t>království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je pro </a:t>
            </a:r>
            <a:r>
              <a:rPr lang="en-US" b="1" dirty="0" err="1"/>
              <a:t>vás</a:t>
            </a:r>
            <a:r>
              <a:rPr lang="en-US" b="1" dirty="0"/>
              <a:t> </a:t>
            </a:r>
            <a:r>
              <a:rPr lang="en-US" b="1" dirty="0" err="1"/>
              <a:t>připraveno</a:t>
            </a:r>
            <a:r>
              <a:rPr lang="cs-CZ" b="1" dirty="0"/>
              <a:t>              od </a:t>
            </a:r>
            <a:r>
              <a:rPr lang="en-US" b="1" dirty="0"/>
              <a:t>z</a:t>
            </a:r>
            <a:r>
              <a:rPr lang="cs-CZ" b="1" dirty="0" err="1"/>
              <a:t>aložení</a:t>
            </a:r>
            <a:r>
              <a:rPr lang="en-US" b="1" dirty="0"/>
              <a:t> </a:t>
            </a:r>
            <a:r>
              <a:rPr lang="en-US" b="1" dirty="0" err="1"/>
              <a:t>světa</a:t>
            </a:r>
            <a:r>
              <a:rPr lang="en-US" b="1" dirty="0"/>
              <a:t>." </a:t>
            </a:r>
            <a:r>
              <a:rPr lang="en-US" b="1" dirty="0" err="1"/>
              <a:t>Zde</a:t>
            </a:r>
            <a:r>
              <a:rPr lang="en-US" b="1" dirty="0"/>
              <a:t> </a:t>
            </a:r>
            <a:r>
              <a:rPr lang="en-US" b="1" dirty="0" err="1"/>
              <a:t>vám</a:t>
            </a:r>
            <a:r>
              <a:rPr lang="en-US" b="1" dirty="0"/>
              <a:t> </a:t>
            </a:r>
            <a:r>
              <a:rPr lang="en-US" b="1" dirty="0" err="1"/>
              <a:t>říká</a:t>
            </a:r>
            <a:r>
              <a:rPr lang="en-US" b="1" dirty="0"/>
              <a:t>, </a:t>
            </a:r>
            <a:r>
              <a:rPr lang="en-US" b="1" dirty="0" err="1"/>
              <a:t>abyste</a:t>
            </a:r>
            <a:r>
              <a:rPr lang="en-US" b="1" dirty="0"/>
              <a:t> </a:t>
            </a:r>
            <a:r>
              <a:rPr lang="en-US" b="1" dirty="0" err="1"/>
              <a:t>byli</a:t>
            </a:r>
            <a:r>
              <a:rPr lang="en-US" b="1" dirty="0"/>
              <a:t> </a:t>
            </a:r>
            <a:r>
              <a:rPr lang="en-US" b="1" dirty="0" err="1"/>
              <a:t>účastníky</a:t>
            </a:r>
            <a:r>
              <a:rPr lang="en-US" b="1" dirty="0"/>
              <a:t> </a:t>
            </a:r>
            <a:r>
              <a:rPr lang="en-US" b="1" dirty="0" err="1"/>
              <a:t>Jeho</a:t>
            </a:r>
            <a:r>
              <a:rPr lang="en-US" b="1" dirty="0"/>
              <a:t> </a:t>
            </a:r>
            <a:r>
              <a:rPr lang="en-US" b="1" dirty="0" err="1"/>
              <a:t>radosti</a:t>
            </a:r>
            <a:r>
              <a:rPr lang="en-US" b="1" dirty="0"/>
              <a:t>, a co to je? Je to </a:t>
            </a:r>
            <a:r>
              <a:rPr lang="en-US" b="1" dirty="0" err="1"/>
              <a:t>radost</a:t>
            </a:r>
            <a:r>
              <a:rPr lang="en-US" b="1" dirty="0"/>
              <a:t> </a:t>
            </a:r>
            <a:r>
              <a:rPr lang="en-US" b="1" dirty="0" err="1"/>
              <a:t>vidět</a:t>
            </a:r>
            <a:r>
              <a:rPr lang="en-US" b="1" dirty="0"/>
              <a:t> </a:t>
            </a:r>
            <a:r>
              <a:rPr lang="en-US" b="1" dirty="0" err="1"/>
              <a:t>utrpení</a:t>
            </a:r>
            <a:r>
              <a:rPr lang="en-US" b="1" dirty="0"/>
              <a:t> </a:t>
            </a:r>
            <a:r>
              <a:rPr lang="en-US" b="1" dirty="0" err="1"/>
              <a:t>vaší</a:t>
            </a:r>
            <a:r>
              <a:rPr lang="en-US" b="1" dirty="0"/>
              <a:t> </a:t>
            </a:r>
            <a:r>
              <a:rPr lang="en-US" b="1" dirty="0" err="1"/>
              <a:t>duše</a:t>
            </a:r>
            <a:r>
              <a:rPr lang="en-US" b="1" dirty="0"/>
              <a:t>, </a:t>
            </a:r>
            <a:r>
              <a:rPr lang="en-US" b="1" dirty="0" err="1"/>
              <a:t>otcové</a:t>
            </a:r>
            <a:r>
              <a:rPr lang="en-US" b="1" dirty="0"/>
              <a:t>. Je to </a:t>
            </a:r>
            <a:r>
              <a:rPr lang="en-US" b="1" dirty="0" err="1"/>
              <a:t>radost</a:t>
            </a:r>
            <a:r>
              <a:rPr lang="en-US" b="1" dirty="0"/>
              <a:t> </a:t>
            </a:r>
            <a:r>
              <a:rPr lang="en-US" b="1" dirty="0" err="1"/>
              <a:t>vidět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vaše</a:t>
            </a:r>
            <a:r>
              <a:rPr lang="en-US" b="1" dirty="0"/>
              <a:t> </a:t>
            </a:r>
            <a:r>
              <a:rPr lang="en-US" b="1" dirty="0" err="1"/>
              <a:t>úsilí</a:t>
            </a:r>
            <a:r>
              <a:rPr lang="en-US" b="1" dirty="0"/>
              <a:t>, </a:t>
            </a:r>
            <a:r>
              <a:rPr lang="en-US" b="1" dirty="0" err="1"/>
              <a:t>matky</a:t>
            </a:r>
            <a:r>
              <a:rPr lang="en-US" b="1" dirty="0"/>
              <a:t>, je </a:t>
            </a:r>
            <a:r>
              <a:rPr lang="en-US" b="1" dirty="0" err="1"/>
              <a:t>odměněno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Zde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; koruna </a:t>
            </a:r>
            <a:r>
              <a:rPr lang="en-US" b="1" dirty="0" err="1">
                <a:solidFill>
                  <a:srgbClr val="C00000"/>
                </a:solidFill>
              </a:rPr>
              <a:t>života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hlavách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andělé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zvěčňují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jména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matek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jejichž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úsilí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získalo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pro </a:t>
            </a:r>
            <a:r>
              <a:rPr lang="en-US" b="1" dirty="0" err="1">
                <a:solidFill>
                  <a:srgbClr val="C00000"/>
                </a:solidFill>
              </a:rPr>
              <a:t>Ježíše</a:t>
            </a:r>
            <a:r>
              <a:rPr lang="en-US" b="1" dirty="0">
                <a:solidFill>
                  <a:srgbClr val="C00000"/>
                </a:solidFill>
              </a:rPr>
              <a:t> Krista.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</a:t>
            </a:r>
            <a:r>
              <a:rPr lang="cs-CZ" b="1" dirty="0"/>
              <a:t>EGW: </a:t>
            </a:r>
            <a:r>
              <a:rPr lang="es-ES" b="1" dirty="0" err="1"/>
              <a:t>Manuscript</a:t>
            </a:r>
            <a:r>
              <a:rPr lang="es-ES" b="1" dirty="0"/>
              <a:t> </a:t>
            </a:r>
            <a:r>
              <a:rPr lang="cs-CZ" b="1" dirty="0"/>
              <a:t>strana </a:t>
            </a:r>
            <a:r>
              <a:rPr lang="es-ES" b="1" dirty="0"/>
              <a:t>12, 1895.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5523AF3-D59E-C3DC-3245-707858F6B728}"/>
              </a:ext>
            </a:extLst>
          </p:cNvPr>
          <p:cNvSpPr txBox="1"/>
          <p:nvPr/>
        </p:nvSpPr>
        <p:spPr>
          <a:xfrm>
            <a:off x="72435" y="5612000"/>
            <a:ext cx="8585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 </a:t>
            </a:r>
            <a:r>
              <a:rPr lang="en-US" b="1" dirty="0" err="1">
                <a:solidFill>
                  <a:srgbClr val="C00000"/>
                </a:solidFill>
              </a:rPr>
              <a:t>nevyslovitelnou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radostí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vidí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rodiče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korunu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roucho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harfu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dávají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pl-PL" b="1" dirty="0"/>
              <a:t>Dny naděje a strachu skončily.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Semeno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zaseté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slzami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modlitbami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mohlo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zdát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zaseto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nadarmo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sklizeň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nakonec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sklizena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radostí</a:t>
            </a:r>
            <a:r>
              <a:rPr lang="es-ES" b="1" dirty="0"/>
              <a:t>.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 </a:t>
            </a:r>
            <a:r>
              <a:rPr lang="en-US" b="1" dirty="0" err="1"/>
              <a:t>byly</a:t>
            </a:r>
            <a:r>
              <a:rPr lang="en-US" b="1" dirty="0"/>
              <a:t> </a:t>
            </a:r>
            <a:r>
              <a:rPr lang="en-US" b="1" dirty="0" err="1"/>
              <a:t>vykoupeny</a:t>
            </a:r>
            <a:r>
              <a:rPr lang="en-US" b="1" dirty="0"/>
              <a:t>.</a:t>
            </a:r>
            <a:r>
              <a:rPr lang="cs-CZ" b="1" dirty="0"/>
              <a:t>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of </a:t>
            </a:r>
            <a:r>
              <a:rPr lang="es-ES" b="1" dirty="0" err="1"/>
              <a:t>the</a:t>
            </a:r>
            <a:r>
              <a:rPr lang="es-ES" b="1" dirty="0"/>
              <a:t> Times 1</a:t>
            </a:r>
            <a:r>
              <a:rPr lang="cs-CZ" b="1" dirty="0"/>
              <a:t>. července</a:t>
            </a:r>
            <a:r>
              <a:rPr lang="es-ES" b="1" dirty="0"/>
              <a:t> 1886.</a:t>
            </a:r>
          </a:p>
        </p:txBody>
      </p:sp>
      <p:pic>
        <p:nvPicPr>
          <p:cNvPr id="8" name="Imagen 7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6C9FBD96-9327-F346-1922-BC1E0E7A1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742" y="180499"/>
            <a:ext cx="2194981" cy="16194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45BAE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A2EA2496-DC65-08DF-D2A9-31748435C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b="5132"/>
          <a:stretch/>
        </p:blipFill>
        <p:spPr>
          <a:xfrm>
            <a:off x="8244262" y="1897229"/>
            <a:ext cx="3741453" cy="22993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45BAE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9E3B38C4-BF70-474F-650D-EE4BF32E8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934" y="4293774"/>
            <a:ext cx="3192090" cy="23954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45BAE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2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15FD729-0E5B-BE1C-3276-65353CA8FAF2}"/>
              </a:ext>
            </a:extLst>
          </p:cNvPr>
          <p:cNvSpPr txBox="1"/>
          <p:nvPr/>
        </p:nvSpPr>
        <p:spPr>
          <a:xfrm>
            <a:off x="95717" y="56840"/>
            <a:ext cx="12000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Jak</a:t>
            </a:r>
            <a:r>
              <a:rPr lang="es-ES" sz="2400" b="1" dirty="0"/>
              <a:t> </a:t>
            </a:r>
            <a:r>
              <a:rPr lang="es-ES" sz="2400" b="1" dirty="0" err="1"/>
              <a:t>můžeme</a:t>
            </a:r>
            <a:r>
              <a:rPr lang="es-ES" sz="2400" b="1" dirty="0"/>
              <a:t> </a:t>
            </a:r>
            <a:r>
              <a:rPr lang="es-ES" sz="2400" b="1" dirty="0" err="1"/>
              <a:t>splnit</a:t>
            </a:r>
            <a:r>
              <a:rPr lang="es-ES" sz="2400" b="1" dirty="0"/>
              <a:t> </a:t>
            </a:r>
            <a:r>
              <a:rPr lang="es-ES" sz="2400" b="1" dirty="0" err="1"/>
              <a:t>tento</a:t>
            </a:r>
            <a:r>
              <a:rPr lang="es-ES" sz="2400" b="1" dirty="0"/>
              <a:t> </a:t>
            </a:r>
            <a:r>
              <a:rPr lang="es-ES" sz="2400" b="1" dirty="0" err="1"/>
              <a:t>úkol</a:t>
            </a:r>
            <a:r>
              <a:rPr lang="es-ES" sz="2400" b="1" dirty="0"/>
              <a:t> </a:t>
            </a:r>
            <a:r>
              <a:rPr lang="es-ES" sz="2400" b="1" dirty="0" err="1"/>
              <a:t>vést</a:t>
            </a:r>
            <a:r>
              <a:rPr lang="es-ES" sz="2400" b="1" dirty="0"/>
              <a:t> </a:t>
            </a:r>
            <a:r>
              <a:rPr lang="es-ES" sz="2400" b="1" dirty="0" err="1"/>
              <a:t>naše</a:t>
            </a:r>
            <a:r>
              <a:rPr lang="es-ES" sz="2400" b="1" dirty="0"/>
              <a:t> </a:t>
            </a:r>
            <a:r>
              <a:rPr lang="es-ES" sz="2400" b="1" dirty="0" err="1"/>
              <a:t>děti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Novou</a:t>
            </a:r>
            <a:r>
              <a:rPr lang="es-ES" sz="2400" b="1" dirty="0"/>
              <a:t> </a:t>
            </a:r>
            <a:r>
              <a:rPr lang="es-ES" sz="2400" b="1" dirty="0" err="1"/>
              <a:t>Zemi</a:t>
            </a:r>
            <a:r>
              <a:rPr lang="es-ES" sz="2400" b="1" dirty="0"/>
              <a:t>?
</a:t>
            </a:r>
            <a:r>
              <a:rPr lang="es-ES" sz="2400" b="1" dirty="0" err="1"/>
              <a:t>Modlíme</a:t>
            </a:r>
            <a:r>
              <a:rPr lang="es-ES" sz="2400" b="1" dirty="0"/>
              <a:t> se </a:t>
            </a:r>
            <a:r>
              <a:rPr lang="es-ES" sz="2400" b="1" dirty="0" err="1"/>
              <a:t>každý</a:t>
            </a:r>
            <a:r>
              <a:rPr lang="es-ES" sz="2400" b="1" dirty="0"/>
              <a:t> den a </a:t>
            </a:r>
            <a:r>
              <a:rPr lang="es-ES" sz="2400" b="1" dirty="0" err="1"/>
              <a:t>společně</a:t>
            </a:r>
            <a:r>
              <a:rPr lang="es-ES" sz="2400" b="1" dirty="0"/>
              <a:t> </a:t>
            </a:r>
            <a:r>
              <a:rPr lang="es-ES" sz="2400" b="1" dirty="0" err="1"/>
              <a:t>studujeme</a:t>
            </a:r>
            <a:r>
              <a:rPr lang="es-ES" sz="2400" b="1" dirty="0"/>
              <a:t> </a:t>
            </a:r>
            <a:r>
              <a:rPr lang="es-ES" sz="2400" b="1" dirty="0" err="1"/>
              <a:t>Bibli</a:t>
            </a:r>
            <a:r>
              <a:rPr lang="es-ES" sz="2400" b="1" dirty="0"/>
              <a:t>, </a:t>
            </a:r>
            <a:r>
              <a:rPr lang="es-ES" sz="2400" b="1" dirty="0" err="1"/>
              <a:t>aby</a:t>
            </a:r>
            <a:r>
              <a:rPr lang="es-ES" sz="2400" b="1" dirty="0"/>
              <a:t> </a:t>
            </a:r>
            <a:r>
              <a:rPr lang="es-ES" sz="2400" b="1" dirty="0" err="1"/>
              <a:t>Bůh</a:t>
            </a:r>
            <a:r>
              <a:rPr lang="es-ES" sz="2400" b="1" dirty="0"/>
              <a:t> </a:t>
            </a:r>
            <a:r>
              <a:rPr lang="es-ES" sz="2400" b="1" dirty="0" err="1"/>
              <a:t>konal</a:t>
            </a:r>
            <a:r>
              <a:rPr lang="es-ES" sz="2400" b="1" dirty="0"/>
              <a:t> </a:t>
            </a:r>
            <a:r>
              <a:rPr lang="es-ES" sz="2400" b="1" dirty="0" err="1"/>
              <a:t>své</a:t>
            </a:r>
            <a:r>
              <a:rPr lang="es-ES" sz="2400" b="1" dirty="0"/>
              <a:t> </a:t>
            </a:r>
            <a:r>
              <a:rPr lang="es-ES" sz="2400" b="1" dirty="0" err="1"/>
              <a:t>dílo</a:t>
            </a:r>
            <a:r>
              <a:rPr lang="es-ES" sz="2400" b="1" dirty="0"/>
              <a:t> v </a:t>
            </a:r>
            <a:r>
              <a:rPr lang="es-ES" sz="2400" b="1" dirty="0" err="1"/>
              <a:t>nás</a:t>
            </a:r>
            <a:r>
              <a:rPr lang="es-ES" sz="2400" b="1" dirty="0"/>
              <a:t> a v </a:t>
            </a:r>
            <a:r>
              <a:rPr lang="es-ES" sz="2400" b="1" dirty="0" err="1"/>
              <a:t>našich</a:t>
            </a:r>
            <a:r>
              <a:rPr lang="es-ES" sz="2400" b="1" dirty="0"/>
              <a:t> </a:t>
            </a:r>
            <a:r>
              <a:rPr lang="es-ES" sz="2400" b="1" dirty="0" err="1"/>
              <a:t>dětech</a:t>
            </a:r>
            <a:r>
              <a:rPr lang="es-ES" sz="2400" b="1" dirty="0"/>
              <a:t>.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9FC627-DD33-0E4C-D4C9-8F4392B0FAFC}"/>
              </a:ext>
            </a:extLst>
          </p:cNvPr>
          <p:cNvSpPr txBox="1"/>
          <p:nvPr/>
        </p:nvSpPr>
        <p:spPr>
          <a:xfrm>
            <a:off x="104285" y="2257950"/>
            <a:ext cx="6190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“Ale </a:t>
            </a:r>
            <a:r>
              <a:rPr lang="es-ES" sz="2400" b="1" dirty="0" err="1">
                <a:solidFill>
                  <a:srgbClr val="002060"/>
                </a:solidFill>
              </a:rPr>
              <a:t>Hospodin</a:t>
            </a:r>
            <a:r>
              <a:rPr lang="cs-CZ" sz="2400" b="1" dirty="0">
                <a:solidFill>
                  <a:srgbClr val="002060"/>
                </a:solidFill>
              </a:rPr>
              <a:t> praví toto</a:t>
            </a:r>
            <a:r>
              <a:rPr lang="es-ES" sz="2400" b="1" dirty="0">
                <a:solidFill>
                  <a:srgbClr val="002060"/>
                </a:solidFill>
              </a:rPr>
              <a:t>: </a:t>
            </a:r>
            <a:r>
              <a:rPr lang="cs-CZ" sz="2400" b="1" dirty="0">
                <a:solidFill>
                  <a:srgbClr val="002060"/>
                </a:solidFill>
              </a:rPr>
              <a:t>´I bohatýru je možno vzít zajatce, co pobral ukrutník, může uniknout. Já s tvými odpůrci povedu spor, já spásu dám tvým synům.´</a:t>
            </a:r>
            <a:r>
              <a:rPr lang="es-ES" sz="2400" b="1" dirty="0">
                <a:solidFill>
                  <a:srgbClr val="002060"/>
                </a:solidFill>
              </a:rPr>
              <a:t>”</a:t>
            </a:r>
          </a:p>
          <a:p>
            <a:pPr algn="ctr"/>
            <a:r>
              <a:rPr lang="es-ES" sz="2400" b="1" dirty="0">
                <a:solidFill>
                  <a:srgbClr val="002060"/>
                </a:solidFill>
              </a:rPr>
              <a:t>(I</a:t>
            </a:r>
            <a:r>
              <a:rPr lang="cs-CZ" sz="2400" b="1" dirty="0" err="1">
                <a:solidFill>
                  <a:srgbClr val="002060"/>
                </a:solidFill>
              </a:rPr>
              <a:t>zajáš</a:t>
            </a:r>
            <a:r>
              <a:rPr lang="es-ES" sz="2400" b="1" dirty="0">
                <a:solidFill>
                  <a:srgbClr val="002060"/>
                </a:solidFill>
              </a:rPr>
              <a:t> 49</a:t>
            </a:r>
            <a:r>
              <a:rPr lang="cs-CZ" sz="2400" b="1" dirty="0">
                <a:solidFill>
                  <a:srgbClr val="002060"/>
                </a:solidFill>
              </a:rPr>
              <a:t>,</a:t>
            </a:r>
            <a:r>
              <a:rPr lang="es-ES" sz="2400" b="1" dirty="0">
                <a:solidFill>
                  <a:srgbClr val="002060"/>
                </a:solidFill>
              </a:rPr>
              <a:t>25)</a:t>
            </a:r>
          </a:p>
        </p:txBody>
      </p:sp>
      <p:pic>
        <p:nvPicPr>
          <p:cNvPr id="8" name="Imagen 7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66D4F53F-32F5-0C7A-3751-53723C785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75" y="4541806"/>
            <a:ext cx="2824064" cy="2118049"/>
          </a:xfrm>
          <a:prstGeom prst="rect">
            <a:avLst/>
          </a:prstGeom>
          <a:ln w="381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5C0B1AF-B611-91FC-BA4D-CC435A057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073" y="1510176"/>
            <a:ext cx="5430566" cy="5181256"/>
          </a:xfrm>
          <a:prstGeom prst="rect">
            <a:avLst/>
          </a:prstGeom>
          <a:ln w="381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548797-7D1A-F9D2-7FBD-C3A463553A0B}"/>
              </a:ext>
            </a:extLst>
          </p:cNvPr>
          <p:cNvSpPr txBox="1"/>
          <p:nvPr/>
        </p:nvSpPr>
        <p:spPr>
          <a:xfrm>
            <a:off x="104285" y="1257169"/>
            <a:ext cx="6190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Odměna je skvělá a stojí za to tu námahu vidět tam naše děti.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1E751A-08F0-77A2-9DC9-14045CBDB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01" b="17901"/>
          <a:stretch/>
        </p:blipFill>
        <p:spPr>
          <a:xfrm>
            <a:off x="155361" y="4526017"/>
            <a:ext cx="2824064" cy="2149626"/>
          </a:xfrm>
          <a:prstGeom prst="rect">
            <a:avLst/>
          </a:prstGeom>
          <a:ln w="381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73EB1D5-AABC-CBAF-0EE7-A349E3248187}"/>
              </a:ext>
            </a:extLst>
          </p:cNvPr>
          <p:cNvSpPr txBox="1"/>
          <p:nvPr/>
        </p:nvSpPr>
        <p:spPr>
          <a:xfrm>
            <a:off x="574972" y="4182946"/>
            <a:ext cx="4285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Spisy nevydané v českém jazyce </a:t>
            </a:r>
            <a:r>
              <a:rPr lang="cs-CZ" sz="1200" dirty="0" err="1"/>
              <a:t>neautorizovaně</a:t>
            </a:r>
            <a:r>
              <a:rPr lang="cs-CZ" sz="1200" dirty="0"/>
              <a:t> přeložil Ivo Kapec</a:t>
            </a:r>
          </a:p>
        </p:txBody>
      </p:sp>
    </p:spTree>
    <p:extLst>
      <p:ext uri="{BB962C8B-B14F-4D97-AF65-F5344CB8AC3E}">
        <p14:creationId xmlns:p14="http://schemas.microsoft.com/office/powerpoint/2010/main" val="33755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8E126E-5B46-FFD9-217B-0FBFCC807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245" y="96957"/>
            <a:ext cx="2196178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CBC72D-363F-2BC3-0986-C7553B7304D2}"/>
              </a:ext>
            </a:extLst>
          </p:cNvPr>
          <p:cNvSpPr txBox="1"/>
          <p:nvPr/>
        </p:nvSpPr>
        <p:spPr>
          <a:xfrm>
            <a:off x="9929005" y="131461"/>
            <a:ext cx="2134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Převaha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korupčních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neřestí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8D8042-4F50-5E78-787F-09A206DF539D}"/>
              </a:ext>
            </a:extLst>
          </p:cNvPr>
          <p:cNvSpPr txBox="1"/>
          <p:nvPr/>
        </p:nvSpPr>
        <p:spPr>
          <a:xfrm>
            <a:off x="101187" y="351437"/>
            <a:ext cx="64022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V dnešní</a:t>
            </a:r>
            <a:r>
              <a:rPr lang="en-US" b="1" dirty="0">
                <a:solidFill>
                  <a:srgbClr val="C00000"/>
                </a:solidFill>
              </a:rPr>
              <a:t> dob</a:t>
            </a:r>
            <a:r>
              <a:rPr lang="cs-CZ" b="1" dirty="0">
                <a:solidFill>
                  <a:srgbClr val="C00000"/>
                </a:solidFill>
              </a:rPr>
              <a:t>ě </a:t>
            </a:r>
            <a:r>
              <a:rPr lang="en-US" b="1" dirty="0">
                <a:solidFill>
                  <a:srgbClr val="C00000"/>
                </a:solidFill>
              </a:rPr>
              <a:t>se</a:t>
            </a:r>
            <a:r>
              <a:rPr lang="cs-CZ" b="1" dirty="0">
                <a:solidFill>
                  <a:srgbClr val="C00000"/>
                </a:solidFill>
              </a:rPr>
              <a:t> 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korupc</a:t>
            </a:r>
            <a:r>
              <a:rPr lang="cs-CZ" b="1" dirty="0">
                <a:solidFill>
                  <a:srgbClr val="C00000"/>
                </a:solidFill>
              </a:rPr>
              <a:t>í setkáváme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všude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Žádost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oka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zkaže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>
                <a:solidFill>
                  <a:srgbClr val="C00000"/>
                </a:solidFill>
              </a:rPr>
              <a:t>né </a:t>
            </a:r>
            <a:r>
              <a:rPr lang="en-US" b="1" dirty="0" err="1">
                <a:solidFill>
                  <a:srgbClr val="C00000"/>
                </a:solidFill>
              </a:rPr>
              <a:t>vášně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probuzeny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pozorováním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čtením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zkaženo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představivostí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Mysl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nachází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potěšení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rozjímání</a:t>
            </a:r>
            <a:r>
              <a:rPr lang="en-US" b="1" dirty="0">
                <a:solidFill>
                  <a:srgbClr val="C00000"/>
                </a:solidFill>
              </a:rPr>
              <a:t> o </a:t>
            </a:r>
            <a:r>
              <a:rPr lang="en-US" b="1" dirty="0" err="1">
                <a:solidFill>
                  <a:srgbClr val="C00000"/>
                </a:solidFill>
              </a:rPr>
              <a:t>scénách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probouzejí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nižší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nižší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vášně</a:t>
            </a:r>
            <a:r>
              <a:rPr lang="en-US" b="1" dirty="0">
                <a:solidFill>
                  <a:srgbClr val="C00000"/>
                </a:solidFill>
              </a:rPr>
              <a:t>. Tyto </a:t>
            </a:r>
            <a:r>
              <a:rPr lang="en-US" b="1" dirty="0" err="1">
                <a:solidFill>
                  <a:srgbClr val="C00000"/>
                </a:solidFill>
              </a:rPr>
              <a:t>odporné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obrazy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viděné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skrze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poskvrněnou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představivost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kazí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morálku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připravují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oklamané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poblázněné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bytosti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tomu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uvolnily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otěže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chlípným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vášním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Pak </a:t>
            </a:r>
            <a:r>
              <a:rPr lang="en-US" b="1" dirty="0" err="1"/>
              <a:t>následují</a:t>
            </a:r>
            <a:r>
              <a:rPr lang="en-US" b="1" dirty="0"/>
              <a:t> </a:t>
            </a:r>
            <a:r>
              <a:rPr lang="en-US" b="1" dirty="0" err="1"/>
              <a:t>hříchy</a:t>
            </a:r>
            <a:r>
              <a:rPr lang="en-US" b="1" dirty="0"/>
              <a:t> a </a:t>
            </a:r>
            <a:r>
              <a:rPr lang="en-US" b="1" dirty="0" err="1"/>
              <a:t>zločiny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</a:t>
            </a:r>
            <a:r>
              <a:rPr lang="en-US" b="1" dirty="0" err="1"/>
              <a:t>stahují</a:t>
            </a:r>
            <a:r>
              <a:rPr lang="en-US" b="1" dirty="0"/>
              <a:t> </a:t>
            </a:r>
            <a:r>
              <a:rPr lang="en-US" b="1" dirty="0" err="1"/>
              <a:t>bytosti</a:t>
            </a:r>
            <a:r>
              <a:rPr lang="en-US" b="1" dirty="0"/>
              <a:t> </a:t>
            </a:r>
            <a:r>
              <a:rPr lang="en-US" b="1" dirty="0" err="1"/>
              <a:t>zformované</a:t>
            </a:r>
            <a:r>
              <a:rPr lang="en-US" b="1" dirty="0"/>
              <a:t> </a:t>
            </a:r>
            <a:r>
              <a:rPr lang="cs-CZ" b="1" dirty="0"/>
              <a:t>   </a:t>
            </a:r>
            <a:r>
              <a:rPr lang="en-US" b="1" dirty="0"/>
              <a:t>k </a:t>
            </a:r>
            <a:r>
              <a:rPr lang="en-US" b="1" dirty="0" err="1"/>
              <a:t>Božímu</a:t>
            </a:r>
            <a:r>
              <a:rPr lang="en-US" b="1" dirty="0"/>
              <a:t> </a:t>
            </a:r>
            <a:r>
              <a:rPr lang="en-US" b="1" dirty="0" err="1"/>
              <a:t>obrazu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úroveň</a:t>
            </a:r>
            <a:r>
              <a:rPr lang="en-US" b="1" dirty="0"/>
              <a:t> </a:t>
            </a:r>
            <a:r>
              <a:rPr lang="en-US" b="1" dirty="0" err="1"/>
              <a:t>zvířat</a:t>
            </a:r>
            <a:r>
              <a:rPr lang="en-US" b="1" dirty="0"/>
              <a:t> a </a:t>
            </a:r>
            <a:r>
              <a:rPr lang="en-US" b="1" dirty="0" err="1"/>
              <a:t>nakonec</a:t>
            </a:r>
            <a:r>
              <a:rPr lang="en-US" b="1" dirty="0"/>
              <a:t> je </a:t>
            </a:r>
            <a:r>
              <a:rPr lang="en-US" b="1" dirty="0" err="1"/>
              <a:t>potopí</a:t>
            </a:r>
            <a:r>
              <a:rPr lang="en-US" b="1" dirty="0"/>
              <a:t> do </a:t>
            </a:r>
            <a:r>
              <a:rPr lang="en-US" b="1" dirty="0" err="1"/>
              <a:t>záhuby</a:t>
            </a:r>
            <a:r>
              <a:rPr lang="en-US" b="1" dirty="0"/>
              <a:t>.</a:t>
            </a:r>
            <a:r>
              <a:rPr lang="cs-CZ" b="1" dirty="0"/>
              <a:t>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strana </a:t>
            </a:r>
            <a:r>
              <a:rPr lang="es-ES" b="1" dirty="0"/>
              <a:t>410.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2405F6-5EFC-08ED-BF4D-8FA8726B184D}"/>
              </a:ext>
            </a:extLst>
          </p:cNvPr>
          <p:cNvSpPr txBox="1"/>
          <p:nvPr/>
        </p:nvSpPr>
        <p:spPr>
          <a:xfrm>
            <a:off x="5531086" y="3705999"/>
            <a:ext cx="66609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Dnešní</a:t>
            </a:r>
            <a:r>
              <a:rPr lang="en-US" b="1" dirty="0"/>
              <a:t> </a:t>
            </a:r>
            <a:r>
              <a:rPr lang="en-US" b="1" dirty="0" err="1"/>
              <a:t>mládež</a:t>
            </a:r>
            <a:r>
              <a:rPr lang="en-US" b="1" dirty="0"/>
              <a:t> je </a:t>
            </a:r>
            <a:r>
              <a:rPr lang="en-US" b="1" dirty="0" err="1"/>
              <a:t>jistým</a:t>
            </a:r>
            <a:r>
              <a:rPr lang="en-US" b="1" dirty="0"/>
              <a:t> </a:t>
            </a:r>
            <a:r>
              <a:rPr lang="en-US" b="1" dirty="0" err="1"/>
              <a:t>ukazatelem</a:t>
            </a:r>
            <a:r>
              <a:rPr lang="en-US" b="1" dirty="0"/>
              <a:t> </a:t>
            </a:r>
            <a:r>
              <a:rPr lang="en-US" b="1" dirty="0" err="1"/>
              <a:t>budoucnosti</a:t>
            </a:r>
            <a:r>
              <a:rPr lang="en-US" b="1" dirty="0"/>
              <a:t> </a:t>
            </a:r>
            <a:r>
              <a:rPr lang="en-US" b="1" dirty="0" err="1"/>
              <a:t>společnosti</a:t>
            </a:r>
            <a:r>
              <a:rPr lang="cs-CZ" b="1" dirty="0"/>
              <a:t>. K</a:t>
            </a:r>
            <a:r>
              <a:rPr lang="en-US" b="1" dirty="0" err="1"/>
              <a:t>dyž</a:t>
            </a:r>
            <a:r>
              <a:rPr lang="en-US" b="1" dirty="0"/>
              <a:t> se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ně</a:t>
            </a:r>
            <a:r>
              <a:rPr lang="en-US" b="1" dirty="0"/>
              <a:t> </a:t>
            </a:r>
            <a:r>
              <a:rPr lang="en-US" b="1" dirty="0" err="1"/>
              <a:t>díváme</a:t>
            </a:r>
            <a:r>
              <a:rPr lang="en-US" b="1" dirty="0"/>
              <a:t>, v co </a:t>
            </a:r>
            <a:r>
              <a:rPr lang="en-US" b="1" dirty="0" err="1"/>
              <a:t>můžeme</a:t>
            </a:r>
            <a:r>
              <a:rPr lang="en-US" b="1" dirty="0"/>
              <a:t> v </a:t>
            </a:r>
            <a:r>
              <a:rPr lang="en-US" b="1" dirty="0" err="1"/>
              <a:t>tuto</a:t>
            </a:r>
            <a:r>
              <a:rPr lang="en-US" b="1" dirty="0"/>
              <a:t> </a:t>
            </a:r>
            <a:r>
              <a:rPr lang="en-US" b="1" dirty="0" err="1"/>
              <a:t>budoucnost</a:t>
            </a:r>
            <a:r>
              <a:rPr lang="en-US" b="1" dirty="0"/>
              <a:t> </a:t>
            </a:r>
            <a:r>
              <a:rPr lang="en-US" b="1" dirty="0" err="1"/>
              <a:t>doufat</a:t>
            </a:r>
            <a:r>
              <a:rPr lang="en-US" b="1" dirty="0"/>
              <a:t>? </a:t>
            </a:r>
            <a:r>
              <a:rPr lang="en-US" b="1" dirty="0" err="1"/>
              <a:t>Většina</a:t>
            </a:r>
            <a:r>
              <a:rPr lang="en-US" b="1" dirty="0"/>
              <a:t> </a:t>
            </a:r>
            <a:r>
              <a:rPr lang="cs-CZ" b="1" dirty="0"/>
              <a:t>   </a:t>
            </a:r>
            <a:r>
              <a:rPr lang="en-US" b="1" dirty="0"/>
              <a:t>z </a:t>
            </a:r>
            <a:r>
              <a:rPr lang="en-US" b="1" dirty="0" err="1"/>
              <a:t>nich</a:t>
            </a:r>
            <a:r>
              <a:rPr lang="en-US" b="1" dirty="0"/>
              <a:t> </a:t>
            </a:r>
            <a:r>
              <a:rPr lang="en-US" b="1" dirty="0" err="1"/>
              <a:t>má</a:t>
            </a:r>
            <a:r>
              <a:rPr lang="en-US" b="1" dirty="0"/>
              <a:t> </a:t>
            </a:r>
            <a:r>
              <a:rPr lang="en-US" b="1" dirty="0" err="1"/>
              <a:t>ráda</a:t>
            </a:r>
            <a:r>
              <a:rPr lang="en-US" b="1" dirty="0"/>
              <a:t> </a:t>
            </a:r>
            <a:r>
              <a:rPr lang="en-US" b="1" dirty="0" err="1"/>
              <a:t>zábavu</a:t>
            </a:r>
            <a:r>
              <a:rPr lang="en-US" b="1" dirty="0"/>
              <a:t> a </a:t>
            </a:r>
            <a:r>
              <a:rPr lang="en-US" b="1" dirty="0" err="1"/>
              <a:t>nechuť</a:t>
            </a:r>
            <a:r>
              <a:rPr lang="en-US" b="1" dirty="0"/>
              <a:t> </a:t>
            </a:r>
            <a:r>
              <a:rPr lang="en-US" b="1" dirty="0" err="1"/>
              <a:t>pracovat</a:t>
            </a:r>
            <a:r>
              <a:rPr lang="en-US" b="1" dirty="0"/>
              <a:t>.... </a:t>
            </a:r>
            <a:r>
              <a:rPr lang="en-US" b="1" dirty="0" err="1"/>
              <a:t>Mají</a:t>
            </a:r>
            <a:r>
              <a:rPr lang="en-US" b="1" dirty="0"/>
              <a:t> </a:t>
            </a:r>
            <a:r>
              <a:rPr lang="en-US" b="1" dirty="0" err="1"/>
              <a:t>jen</a:t>
            </a:r>
            <a:r>
              <a:rPr lang="en-US" b="1" dirty="0"/>
              <a:t> </a:t>
            </a:r>
            <a:r>
              <a:rPr lang="en-US" b="1" dirty="0" err="1"/>
              <a:t>málo</a:t>
            </a:r>
            <a:r>
              <a:rPr lang="en-US" b="1" dirty="0"/>
              <a:t> </a:t>
            </a:r>
            <a:r>
              <a:rPr lang="en-US" b="1" dirty="0" err="1"/>
              <a:t>sebeovlá</a:t>
            </a:r>
            <a:r>
              <a:rPr lang="cs-CZ" b="1" dirty="0"/>
              <a:t>-</a:t>
            </a:r>
            <a:r>
              <a:rPr lang="en-US" b="1" dirty="0" err="1"/>
              <a:t>dání</a:t>
            </a:r>
            <a:r>
              <a:rPr lang="en-US" b="1" dirty="0"/>
              <a:t> a </a:t>
            </a:r>
            <a:r>
              <a:rPr lang="en-US" b="1" dirty="0" err="1"/>
              <a:t>při</a:t>
            </a:r>
            <a:r>
              <a:rPr lang="en-US" b="1" dirty="0"/>
              <a:t> </a:t>
            </a:r>
            <a:r>
              <a:rPr lang="en-US" b="1" dirty="0" err="1"/>
              <a:t>sebemenší</a:t>
            </a:r>
            <a:r>
              <a:rPr lang="en-US" b="1" dirty="0"/>
              <a:t> </a:t>
            </a:r>
            <a:r>
              <a:rPr lang="en-US" b="1" dirty="0" err="1"/>
              <a:t>příležitosti</a:t>
            </a:r>
            <a:r>
              <a:rPr lang="en-US" b="1" dirty="0"/>
              <a:t> se </a:t>
            </a:r>
            <a:r>
              <a:rPr lang="en-US" b="1" dirty="0" err="1"/>
              <a:t>vzruší</a:t>
            </a:r>
            <a:r>
              <a:rPr lang="en-US" b="1" dirty="0"/>
              <a:t> a </a:t>
            </a:r>
            <a:r>
              <a:rPr lang="en-US" b="1" dirty="0" err="1"/>
              <a:t>rozzlobí</a:t>
            </a:r>
            <a:r>
              <a:rPr lang="en-US" b="1" dirty="0"/>
              <a:t>. </a:t>
            </a:r>
            <a:r>
              <a:rPr lang="en-US" b="1" dirty="0" err="1"/>
              <a:t>Velmi</a:t>
            </a:r>
            <a:r>
              <a:rPr lang="en-US" b="1" dirty="0"/>
              <a:t> </a:t>
            </a:r>
            <a:r>
              <a:rPr lang="en-US" b="1" dirty="0" err="1"/>
              <a:t>mnoho</a:t>
            </a:r>
            <a:r>
              <a:rPr lang="en-US" b="1" dirty="0"/>
              <a:t> </a:t>
            </a:r>
            <a:r>
              <a:rPr lang="en-US" b="1" dirty="0" err="1"/>
              <a:t>lidí</a:t>
            </a:r>
            <a:r>
              <a:rPr lang="en-US" b="1" dirty="0"/>
              <a:t> v </a:t>
            </a:r>
            <a:r>
              <a:rPr lang="en-US" b="1" dirty="0" err="1"/>
              <a:t>každé</a:t>
            </a:r>
            <a:r>
              <a:rPr lang="en-US" b="1" dirty="0"/>
              <a:t> </a:t>
            </a:r>
            <a:r>
              <a:rPr lang="en-US" b="1" dirty="0" err="1"/>
              <a:t>době</a:t>
            </a:r>
            <a:r>
              <a:rPr lang="en-US" b="1" dirty="0"/>
              <a:t> a </a:t>
            </a:r>
            <a:r>
              <a:rPr lang="en-US" b="1" dirty="0" err="1"/>
              <a:t>postavení</a:t>
            </a:r>
            <a:r>
              <a:rPr lang="en-US" b="1" dirty="0"/>
              <a:t> </a:t>
            </a:r>
            <a:r>
              <a:rPr lang="en-US" b="1" dirty="0" err="1"/>
              <a:t>života</a:t>
            </a:r>
            <a:r>
              <a:rPr lang="en-US" b="1" dirty="0"/>
              <a:t> je bez </a:t>
            </a:r>
            <a:r>
              <a:rPr lang="en-US" b="1" dirty="0" err="1"/>
              <a:t>zásad</a:t>
            </a:r>
            <a:r>
              <a:rPr lang="en-US" b="1" dirty="0"/>
              <a:t> a </a:t>
            </a:r>
            <a:r>
              <a:rPr lang="en-US" b="1" dirty="0" err="1"/>
              <a:t>svědomí</a:t>
            </a:r>
            <a:r>
              <a:rPr lang="en-US" b="1" dirty="0"/>
              <a:t>; a se </a:t>
            </a:r>
            <a:r>
              <a:rPr lang="en-US" b="1" dirty="0" err="1"/>
              <a:t>svý</a:t>
            </a:r>
            <a:r>
              <a:rPr lang="cs-CZ" b="1" dirty="0"/>
              <a:t>-</a:t>
            </a:r>
            <a:r>
              <a:rPr lang="en-US" b="1" dirty="0"/>
              <a:t>mi </a:t>
            </a:r>
            <a:r>
              <a:rPr lang="en-US" b="1" dirty="0" err="1"/>
              <a:t>zahálčivými</a:t>
            </a:r>
            <a:r>
              <a:rPr lang="en-US" b="1" dirty="0"/>
              <a:t>, </a:t>
            </a:r>
            <a:r>
              <a:rPr lang="en-US" b="1" dirty="0" err="1"/>
              <a:t>marnotratnými</a:t>
            </a:r>
            <a:r>
              <a:rPr lang="en-US" b="1" dirty="0"/>
              <a:t> </a:t>
            </a:r>
            <a:r>
              <a:rPr lang="en-US" b="1" dirty="0" err="1"/>
              <a:t>návyky</a:t>
            </a:r>
            <a:r>
              <a:rPr lang="en-US" b="1" dirty="0"/>
              <a:t> se </a:t>
            </a:r>
            <a:r>
              <a:rPr lang="en-US" b="1" dirty="0" err="1"/>
              <a:t>vrhají</a:t>
            </a:r>
            <a:r>
              <a:rPr lang="en-US" b="1" dirty="0"/>
              <a:t> do </a:t>
            </a:r>
            <a:r>
              <a:rPr lang="en-US" b="1" dirty="0" err="1"/>
              <a:t>neřestí</a:t>
            </a:r>
            <a:r>
              <a:rPr lang="en-US" b="1" dirty="0"/>
              <a:t> a </a:t>
            </a:r>
            <a:r>
              <a:rPr lang="en-US" b="1" dirty="0" err="1"/>
              <a:t>kazí</a:t>
            </a:r>
            <a:r>
              <a:rPr lang="en-US" b="1" dirty="0"/>
              <a:t> </a:t>
            </a:r>
            <a:r>
              <a:rPr lang="en-US" b="1" dirty="0" err="1"/>
              <a:t>společnost</a:t>
            </a:r>
            <a:r>
              <a:rPr lang="en-US" b="1" dirty="0"/>
              <a:t>, </a:t>
            </a:r>
            <a:r>
              <a:rPr lang="en-US" b="1" dirty="0" err="1"/>
              <a:t>dokud</a:t>
            </a:r>
            <a:r>
              <a:rPr lang="en-US" b="1" dirty="0"/>
              <a:t> se </a:t>
            </a:r>
            <a:r>
              <a:rPr lang="en-US" b="1" dirty="0" err="1"/>
              <a:t>náš</a:t>
            </a:r>
            <a:r>
              <a:rPr lang="en-US" b="1" dirty="0"/>
              <a:t> </a:t>
            </a:r>
            <a:r>
              <a:rPr lang="en-US" b="1" dirty="0" err="1"/>
              <a:t>svět</a:t>
            </a:r>
            <a:r>
              <a:rPr lang="en-US" b="1" dirty="0"/>
              <a:t> </a:t>
            </a:r>
            <a:r>
              <a:rPr lang="en-US" b="1" dirty="0" err="1"/>
              <a:t>nestane</a:t>
            </a:r>
            <a:r>
              <a:rPr lang="en-US" b="1" dirty="0"/>
              <a:t> </a:t>
            </a:r>
            <a:r>
              <a:rPr lang="en-US" b="1" dirty="0" err="1"/>
              <a:t>druhou</a:t>
            </a:r>
            <a:r>
              <a:rPr lang="en-US" b="1" dirty="0"/>
              <a:t> </a:t>
            </a:r>
            <a:r>
              <a:rPr lang="en-US" b="1" dirty="0" err="1"/>
              <a:t>Sodomou</a:t>
            </a:r>
            <a:r>
              <a:rPr lang="en-US" b="1" dirty="0"/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   </a:t>
            </a:r>
            <a:r>
              <a:rPr lang="en-US" b="1" dirty="0" err="1">
                <a:solidFill>
                  <a:srgbClr val="C00000"/>
                </a:solidFill>
              </a:rPr>
              <a:t>Kdyby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choutky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vášně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pod </a:t>
            </a:r>
            <a:r>
              <a:rPr lang="en-US" b="1" dirty="0" err="1">
                <a:solidFill>
                  <a:srgbClr val="C00000"/>
                </a:solidFill>
              </a:rPr>
              <a:t>kontrolou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rozumu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náboženství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společnost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představovala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velmi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odlišný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aspekt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</a:t>
            </a:r>
            <a:r>
              <a:rPr lang="cs-CZ" b="1" dirty="0"/>
              <a:t>    EGW: C</a:t>
            </a:r>
            <a:r>
              <a:rPr lang="es-ES" b="1" dirty="0" err="1"/>
              <a:t>hristian</a:t>
            </a:r>
            <a:r>
              <a:rPr lang="es-ES" b="1" dirty="0"/>
              <a:t>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cs-CZ" b="1" dirty="0"/>
              <a:t> strana</a:t>
            </a:r>
            <a:r>
              <a:rPr lang="es-ES" b="1" dirty="0"/>
              <a:t> 45. </a:t>
            </a:r>
          </a:p>
        </p:txBody>
      </p:sp>
      <p:pic>
        <p:nvPicPr>
          <p:cNvPr id="4" name="Imagen 3" descr="Imagen que contiene interior, persona, vivo, cuarto&#10;&#10;Descripción generada automáticamente">
            <a:extLst>
              <a:ext uri="{FF2B5EF4-FFF2-40B4-BE49-F238E27FC236}">
                <a16:creationId xmlns:a16="http://schemas.microsoft.com/office/drawing/2014/main" id="{06D5E5F8-B578-71F2-2605-AA854A2A2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750" r="4322" b="1928"/>
          <a:stretch/>
        </p:blipFill>
        <p:spPr>
          <a:xfrm>
            <a:off x="6520873" y="254977"/>
            <a:ext cx="3097840" cy="305524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tabla, interior, corte&#10;&#10;Descripción generada automáticamente">
            <a:extLst>
              <a:ext uri="{FF2B5EF4-FFF2-40B4-BE49-F238E27FC236}">
                <a16:creationId xmlns:a16="http://schemas.microsoft.com/office/drawing/2014/main" id="{B03CDF6D-765E-34E4-6C70-3169B04405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b="9574"/>
          <a:stretch/>
        </p:blipFill>
        <p:spPr>
          <a:xfrm>
            <a:off x="118578" y="3547781"/>
            <a:ext cx="5242170" cy="317875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traje, parado&#10;&#10;Descripción generada automáticamente">
            <a:extLst>
              <a:ext uri="{FF2B5EF4-FFF2-40B4-BE49-F238E27FC236}">
                <a16:creationId xmlns:a16="http://schemas.microsoft.com/office/drawing/2014/main" id="{6A7A2091-D2B8-137F-FCD0-30A650E9A7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7" b="13300"/>
          <a:stretch/>
        </p:blipFill>
        <p:spPr>
          <a:xfrm>
            <a:off x="9790546" y="1658567"/>
            <a:ext cx="2282876" cy="165165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8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, Flecha&#10;&#10;Descripción generada automáticamente">
            <a:extLst>
              <a:ext uri="{FF2B5EF4-FFF2-40B4-BE49-F238E27FC236}">
                <a16:creationId xmlns:a16="http://schemas.microsoft.com/office/drawing/2014/main" id="{16493AA2-E470-699C-E711-2F61C5FBE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07" y="112048"/>
            <a:ext cx="2489588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C147E0-71AF-40A4-5396-046ED288F52D}"/>
              </a:ext>
            </a:extLst>
          </p:cNvPr>
          <p:cNvSpPr txBox="1"/>
          <p:nvPr/>
        </p:nvSpPr>
        <p:spPr>
          <a:xfrm>
            <a:off x="9576607" y="249704"/>
            <a:ext cx="2489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Účinky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škodlivých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praktik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709810-DCB0-2803-ADA7-02E7BDE48E1E}"/>
              </a:ext>
            </a:extLst>
          </p:cNvPr>
          <p:cNvSpPr txBox="1"/>
          <p:nvPr/>
        </p:nvSpPr>
        <p:spPr>
          <a:xfrm>
            <a:off x="120073" y="142336"/>
            <a:ext cx="863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Mládež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pohlaví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dopouštějí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morálního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znečištění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praktikují</a:t>
            </a:r>
            <a:r>
              <a:rPr lang="en-US" b="1" dirty="0">
                <a:solidFill>
                  <a:srgbClr val="C00000"/>
                </a:solidFill>
              </a:rPr>
              <a:t> t</a:t>
            </a:r>
            <a:r>
              <a:rPr lang="cs-CZ" b="1" dirty="0">
                <a:solidFill>
                  <a:srgbClr val="C00000"/>
                </a:solidFill>
              </a:rPr>
              <a:t>y</a:t>
            </a:r>
            <a:r>
              <a:rPr lang="en-US" b="1" dirty="0">
                <a:solidFill>
                  <a:srgbClr val="C00000"/>
                </a:solidFill>
              </a:rPr>
              <a:t>to </a:t>
            </a:r>
            <a:r>
              <a:rPr lang="en-US" b="1" dirty="0" err="1">
                <a:solidFill>
                  <a:srgbClr val="C00000"/>
                </a:solidFill>
              </a:rPr>
              <a:t>nechut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>
                <a:solidFill>
                  <a:srgbClr val="C00000"/>
                </a:solidFill>
              </a:rPr>
              <a:t>né, </a:t>
            </a:r>
            <a:r>
              <a:rPr lang="en-US" b="1" dirty="0" err="1">
                <a:solidFill>
                  <a:srgbClr val="C00000"/>
                </a:solidFill>
              </a:rPr>
              <a:t>duši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tělo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ničící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neřesti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Mnozí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vyznávající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křesťané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otupělí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stejnou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praxí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mravní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citlivost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probuzena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pochopila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je to </a:t>
            </a:r>
            <a:r>
              <a:rPr lang="en-US" b="1" dirty="0" err="1">
                <a:solidFill>
                  <a:srgbClr val="C00000"/>
                </a:solidFill>
              </a:rPr>
              <a:t>hřích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pokračovat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jejím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jistým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výsledkem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naprosté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ztroskotání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těla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Člověk</a:t>
            </a:r>
            <a:r>
              <a:rPr lang="en-US" b="1" dirty="0"/>
              <a:t>, </a:t>
            </a:r>
            <a:r>
              <a:rPr lang="en-US" b="1" dirty="0" err="1"/>
              <a:t>nejušlechtilejší</a:t>
            </a:r>
            <a:r>
              <a:rPr lang="en-US" b="1" dirty="0"/>
              <a:t> </a:t>
            </a:r>
            <a:r>
              <a:rPr lang="en-US" b="1" dirty="0" err="1"/>
              <a:t>bytost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zemi, </a:t>
            </a:r>
            <a:r>
              <a:rPr lang="en-US" b="1" dirty="0" err="1"/>
              <a:t>stvořený</a:t>
            </a:r>
            <a:r>
              <a:rPr lang="en-US" b="1" dirty="0"/>
              <a:t> k </a:t>
            </a:r>
            <a:r>
              <a:rPr lang="en-US" b="1" dirty="0" err="1"/>
              <a:t>obrazu</a:t>
            </a:r>
            <a:r>
              <a:rPr lang="en-US" b="1" dirty="0"/>
              <a:t> </a:t>
            </a:r>
            <a:r>
              <a:rPr lang="en-US" b="1" dirty="0" err="1"/>
              <a:t>Božímu</a:t>
            </a:r>
            <a:r>
              <a:rPr lang="en-US" b="1" dirty="0"/>
              <a:t>, se </a:t>
            </a:r>
            <a:r>
              <a:rPr lang="en-US" b="1" dirty="0" err="1"/>
              <a:t>proměňuje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zvíře</a:t>
            </a:r>
            <a:r>
              <a:rPr lang="en-US" b="1" dirty="0"/>
              <a:t>! </a:t>
            </a:r>
            <a:r>
              <a:rPr lang="en-US" b="1" dirty="0" err="1"/>
              <a:t>Dělá</a:t>
            </a:r>
            <a:r>
              <a:rPr lang="en-US" b="1" dirty="0"/>
              <a:t> ze </a:t>
            </a:r>
            <a:r>
              <a:rPr lang="en-US" b="1" dirty="0" err="1"/>
              <a:t>sebe</a:t>
            </a:r>
            <a:r>
              <a:rPr lang="en-US" b="1" dirty="0"/>
              <a:t> </a:t>
            </a:r>
            <a:r>
              <a:rPr lang="en-US" b="1" dirty="0" err="1"/>
              <a:t>hrubého</a:t>
            </a:r>
            <a:r>
              <a:rPr lang="en-US" b="1" dirty="0"/>
              <a:t> a </a:t>
            </a:r>
            <a:r>
              <a:rPr lang="en-US" b="1" dirty="0" err="1"/>
              <a:t>zkorumpovaného</a:t>
            </a:r>
            <a:r>
              <a:rPr lang="en-US" b="1" dirty="0"/>
              <a:t>. </a:t>
            </a:r>
            <a:r>
              <a:rPr lang="en-US" b="1" dirty="0" err="1"/>
              <a:t>Každý</a:t>
            </a:r>
            <a:r>
              <a:rPr lang="en-US" b="1" dirty="0"/>
              <a:t> </a:t>
            </a:r>
            <a:r>
              <a:rPr lang="en-US" b="1" dirty="0" err="1"/>
              <a:t>křesťan</a:t>
            </a:r>
            <a:r>
              <a:rPr lang="en-US" b="1" dirty="0"/>
              <a:t> se </a:t>
            </a:r>
            <a:r>
              <a:rPr lang="en-US" b="1" dirty="0" err="1"/>
              <a:t>bude</a:t>
            </a:r>
            <a:r>
              <a:rPr lang="en-US" b="1" dirty="0"/>
              <a:t> </a:t>
            </a:r>
            <a:r>
              <a:rPr lang="en-US" b="1" dirty="0" err="1"/>
              <a:t>muset</a:t>
            </a:r>
            <a:r>
              <a:rPr lang="en-US" b="1" dirty="0"/>
              <a:t> </a:t>
            </a:r>
            <a:r>
              <a:rPr lang="en-US" b="1" dirty="0" err="1"/>
              <a:t>naučit</a:t>
            </a:r>
            <a:r>
              <a:rPr lang="en-US" b="1" dirty="0"/>
              <a:t> </a:t>
            </a:r>
            <a:r>
              <a:rPr lang="en-US" b="1" dirty="0" err="1"/>
              <a:t>krotit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vášně</a:t>
            </a:r>
            <a:r>
              <a:rPr lang="en-US" b="1" dirty="0"/>
              <a:t> a </a:t>
            </a:r>
            <a:r>
              <a:rPr lang="en-US" b="1" dirty="0" err="1"/>
              <a:t>nechat</a:t>
            </a:r>
            <a:r>
              <a:rPr lang="en-US" b="1" dirty="0"/>
              <a:t> se </a:t>
            </a:r>
            <a:r>
              <a:rPr lang="en-US" b="1" dirty="0" err="1"/>
              <a:t>ovládat</a:t>
            </a:r>
            <a:r>
              <a:rPr lang="en-US" b="1" dirty="0"/>
              <a:t> </a:t>
            </a:r>
            <a:r>
              <a:rPr lang="en-US" b="1" dirty="0" err="1"/>
              <a:t>zásadami</a:t>
            </a:r>
            <a:r>
              <a:rPr lang="en-US" b="1" dirty="0"/>
              <a:t>. </a:t>
            </a:r>
            <a:r>
              <a:rPr lang="en-US" b="1" dirty="0" err="1"/>
              <a:t>Pokud</a:t>
            </a:r>
            <a:r>
              <a:rPr lang="en-US" b="1" dirty="0"/>
              <a:t> to </a:t>
            </a:r>
            <a:r>
              <a:rPr lang="en-US" b="1" dirty="0" err="1"/>
              <a:t>neudělá</a:t>
            </a:r>
            <a:r>
              <a:rPr lang="en-US" b="1" dirty="0"/>
              <a:t>, </a:t>
            </a:r>
            <a:r>
              <a:rPr lang="en-US" b="1" dirty="0" err="1"/>
              <a:t>není</a:t>
            </a:r>
            <a:r>
              <a:rPr lang="en-US" b="1" dirty="0"/>
              <a:t> </a:t>
            </a:r>
            <a:r>
              <a:rPr lang="en-US" b="1" dirty="0" err="1"/>
              <a:t>hoden</a:t>
            </a:r>
            <a:r>
              <a:rPr lang="en-US" b="1" dirty="0"/>
              <a:t> </a:t>
            </a:r>
            <a:r>
              <a:rPr lang="en-US" b="1" dirty="0" err="1"/>
              <a:t>křesťanského</a:t>
            </a:r>
            <a:r>
              <a:rPr lang="en-US" b="1" dirty="0"/>
              <a:t> </a:t>
            </a:r>
            <a:r>
              <a:rPr lang="en-US" b="1" dirty="0" err="1"/>
              <a:t>jména</a:t>
            </a:r>
            <a:r>
              <a:rPr lang="en-US" b="1" dirty="0"/>
              <a:t>.</a:t>
            </a:r>
            <a:r>
              <a:rPr lang="cs-CZ" b="1" dirty="0"/>
              <a:t>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strana </a:t>
            </a:r>
            <a:r>
              <a:rPr lang="es-ES" b="1" dirty="0"/>
              <a:t>347.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64332F-AC12-48C5-664E-619FEAB22076}"/>
              </a:ext>
            </a:extLst>
          </p:cNvPr>
          <p:cNvSpPr txBox="1"/>
          <p:nvPr/>
        </p:nvSpPr>
        <p:spPr>
          <a:xfrm>
            <a:off x="155606" y="2722783"/>
            <a:ext cx="8267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Praktikování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tajných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návyků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jistě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ničí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systému</a:t>
            </a:r>
            <a:r>
              <a:rPr lang="en-US" b="1" dirty="0">
                <a:solidFill>
                  <a:srgbClr val="C00000"/>
                </a:solidFill>
              </a:rPr>
              <a:t>. Po </a:t>
            </a:r>
            <a:r>
              <a:rPr lang="en-US" b="1" dirty="0" err="1">
                <a:solidFill>
                  <a:srgbClr val="C00000"/>
                </a:solidFill>
              </a:rPr>
              <a:t>všech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zbytečných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důležitých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činnostech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následovat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odpovídající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deprese</a:t>
            </a:r>
            <a:r>
              <a:rPr lang="es-ES" b="1" dirty="0"/>
              <a:t>… </a:t>
            </a:r>
            <a:r>
              <a:rPr lang="en-US" b="1" dirty="0" err="1"/>
              <a:t>Zde</a:t>
            </a:r>
            <a:r>
              <a:rPr lang="en-US" b="1" dirty="0"/>
              <a:t> je </a:t>
            </a:r>
            <a:r>
              <a:rPr lang="en-US" b="1" dirty="0" err="1"/>
              <a:t>nedostatek</a:t>
            </a:r>
            <a:r>
              <a:rPr lang="en-US" b="1" dirty="0"/>
              <a:t> </a:t>
            </a:r>
            <a:r>
              <a:rPr lang="cs-CZ" b="1" dirty="0"/>
              <a:t>  </a:t>
            </a:r>
            <a:r>
              <a:rPr lang="en-US" b="1" dirty="0"/>
              <a:t>a </a:t>
            </a:r>
            <a:r>
              <a:rPr lang="en-US" b="1" dirty="0" err="1"/>
              <a:t>velké</a:t>
            </a:r>
            <a:r>
              <a:rPr lang="en-US" b="1" dirty="0"/>
              <a:t> </a:t>
            </a:r>
            <a:r>
              <a:rPr lang="en-US" b="1" dirty="0" err="1"/>
              <a:t>vyčerpání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</a:t>
            </a:r>
            <a:r>
              <a:rPr lang="en-US" b="1" dirty="0" err="1"/>
              <a:t>zanechává</a:t>
            </a:r>
            <a:r>
              <a:rPr lang="en-US" b="1" dirty="0"/>
              <a:t> </a:t>
            </a:r>
            <a:r>
              <a:rPr lang="en-US" b="1" dirty="0" err="1"/>
              <a:t>systém</a:t>
            </a:r>
            <a:r>
              <a:rPr lang="en-US" b="1" dirty="0"/>
              <a:t> </a:t>
            </a:r>
            <a:r>
              <a:rPr lang="en-US" b="1" dirty="0" err="1"/>
              <a:t>vystavený</a:t>
            </a:r>
            <a:r>
              <a:rPr lang="en-US" b="1" dirty="0"/>
              <a:t> </a:t>
            </a:r>
            <a:r>
              <a:rPr lang="en-US" b="1" dirty="0" err="1"/>
              <a:t>nemocem</a:t>
            </a:r>
            <a:r>
              <a:rPr lang="en-US" b="1" dirty="0"/>
              <a:t> </a:t>
            </a:r>
            <a:r>
              <a:rPr lang="en-US" b="1" dirty="0" err="1"/>
              <a:t>různého</a:t>
            </a:r>
            <a:r>
              <a:rPr lang="en-US" b="1" dirty="0"/>
              <a:t> </a:t>
            </a:r>
            <a:r>
              <a:rPr lang="en-US" b="1" dirty="0" err="1"/>
              <a:t>druhu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strana</a:t>
            </a:r>
            <a:r>
              <a:rPr lang="es-ES" b="1" dirty="0"/>
              <a:t> 28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524508-BC11-483E-E019-F6A0A9439712}"/>
              </a:ext>
            </a:extLst>
          </p:cNvPr>
          <p:cNvSpPr txBox="1"/>
          <p:nvPr/>
        </p:nvSpPr>
        <p:spPr>
          <a:xfrm>
            <a:off x="2410055" y="4202234"/>
            <a:ext cx="59001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Šesté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přikázání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bezmyšlenkovitě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porušováno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Vzít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okamžitě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není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očích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větším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hříchem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než</a:t>
            </a:r>
            <a:r>
              <a:rPr lang="en-US" b="1" dirty="0">
                <a:solidFill>
                  <a:srgbClr val="C00000"/>
                </a:solidFill>
              </a:rPr>
              <a:t> ho </a:t>
            </a:r>
            <a:r>
              <a:rPr lang="en-US" b="1" dirty="0" err="1">
                <a:solidFill>
                  <a:srgbClr val="C00000"/>
                </a:solidFill>
              </a:rPr>
              <a:t>zničit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postupně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jistě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Lidé</a:t>
            </a:r>
            <a:r>
              <a:rPr lang="en-US" b="1" dirty="0"/>
              <a:t>, </a:t>
            </a:r>
            <a:r>
              <a:rPr lang="en-US" b="1" dirty="0" err="1"/>
              <a:t>kteří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sebe</a:t>
            </a:r>
            <a:r>
              <a:rPr lang="en-US" b="1" dirty="0"/>
              <a:t> </a:t>
            </a:r>
            <a:r>
              <a:rPr lang="en-US" b="1" dirty="0" err="1"/>
              <a:t>přivodí</a:t>
            </a:r>
            <a:r>
              <a:rPr lang="en-US" b="1" dirty="0"/>
              <a:t> </a:t>
            </a:r>
            <a:r>
              <a:rPr lang="en-US" b="1" dirty="0" err="1"/>
              <a:t>jistý</a:t>
            </a:r>
            <a:r>
              <a:rPr lang="en-US" b="1" dirty="0"/>
              <a:t> </a:t>
            </a:r>
            <a:r>
              <a:rPr lang="en-US" b="1" dirty="0" err="1"/>
              <a:t>úpadek</a:t>
            </a:r>
            <a:r>
              <a:rPr lang="en-US" b="1" dirty="0"/>
              <a:t> </a:t>
            </a:r>
            <a:r>
              <a:rPr lang="en-US" b="1" dirty="0" err="1"/>
              <a:t>špatným</a:t>
            </a:r>
            <a:r>
              <a:rPr lang="en-US" b="1" dirty="0"/>
              <a:t> </a:t>
            </a:r>
            <a:r>
              <a:rPr lang="en-US" b="1" dirty="0" err="1"/>
              <a:t>jednáním</a:t>
            </a:r>
            <a:r>
              <a:rPr lang="en-US" b="1" dirty="0"/>
              <a:t>,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zde</a:t>
            </a:r>
            <a:r>
              <a:rPr lang="en-US" b="1" dirty="0"/>
              <a:t> </a:t>
            </a:r>
            <a:r>
              <a:rPr lang="en-US" b="1" dirty="0" err="1"/>
              <a:t>trpět</a:t>
            </a:r>
            <a:r>
              <a:rPr lang="en-US" b="1" dirty="0"/>
              <a:t> </a:t>
            </a:r>
            <a:r>
              <a:rPr lang="en-US" b="1" dirty="0" err="1"/>
              <a:t>trestem</a:t>
            </a:r>
            <a:r>
              <a:rPr lang="en-US" b="1" dirty="0"/>
              <a:t> a bez </a:t>
            </a:r>
            <a:r>
              <a:rPr lang="en-US" b="1" dirty="0" err="1"/>
              <a:t>důkladného</a:t>
            </a:r>
            <a:r>
              <a:rPr lang="en-US" b="1" dirty="0"/>
              <a:t> </a:t>
            </a:r>
            <a:r>
              <a:rPr lang="en-US" b="1" dirty="0" err="1"/>
              <a:t>pokání</a:t>
            </a:r>
            <a:r>
              <a:rPr lang="en-US" b="1" dirty="0"/>
              <a:t> </a:t>
            </a:r>
            <a:r>
              <a:rPr lang="en-US" b="1" dirty="0" err="1"/>
              <a:t>nebudou</a:t>
            </a:r>
            <a:r>
              <a:rPr lang="en-US" b="1" dirty="0"/>
              <a:t> </a:t>
            </a:r>
            <a:r>
              <a:rPr lang="en-US" b="1" dirty="0" err="1"/>
              <a:t>vpuštěni</a:t>
            </a:r>
            <a:r>
              <a:rPr lang="en-US" b="1" dirty="0"/>
              <a:t> do </a:t>
            </a:r>
            <a:r>
              <a:rPr lang="en-US" b="1" dirty="0" err="1"/>
              <a:t>nebe</a:t>
            </a:r>
            <a:r>
              <a:rPr lang="en-US" b="1" dirty="0"/>
              <a:t> </a:t>
            </a:r>
            <a:r>
              <a:rPr lang="en-US" b="1" dirty="0" err="1"/>
              <a:t>později</a:t>
            </a:r>
            <a:r>
              <a:rPr lang="en-US" b="1" dirty="0"/>
              <a:t> </a:t>
            </a:r>
            <a:r>
              <a:rPr lang="en-US" b="1" dirty="0" err="1"/>
              <a:t>dříve</a:t>
            </a:r>
            <a:r>
              <a:rPr lang="en-US" b="1" dirty="0"/>
              <a:t> </a:t>
            </a:r>
            <a:r>
              <a:rPr lang="en-US" b="1" dirty="0" err="1"/>
              <a:t>než</a:t>
            </a:r>
            <a:r>
              <a:rPr lang="en-US" b="1" dirty="0"/>
              <a:t> ten, </a:t>
            </a:r>
            <a:r>
              <a:rPr lang="en-US" b="1" dirty="0" err="1"/>
              <a:t>kdo</a:t>
            </a:r>
            <a:r>
              <a:rPr lang="en-US" b="1" dirty="0"/>
              <a:t> </a:t>
            </a:r>
            <a:r>
              <a:rPr lang="en-US" b="1" dirty="0" err="1"/>
              <a:t>okamžitě</a:t>
            </a:r>
            <a:r>
              <a:rPr lang="en-US" b="1" dirty="0"/>
              <a:t> </a:t>
            </a:r>
            <a:r>
              <a:rPr lang="en-US" b="1" dirty="0" err="1"/>
              <a:t>zničí</a:t>
            </a:r>
            <a:r>
              <a:rPr lang="en-US" b="1" dirty="0"/>
              <a:t> </a:t>
            </a:r>
            <a:r>
              <a:rPr lang="en-US" b="1" dirty="0" err="1"/>
              <a:t>život</a:t>
            </a:r>
            <a:r>
              <a:rPr lang="en-US" b="1" dirty="0"/>
              <a:t>. </a:t>
            </a:r>
            <a:r>
              <a:rPr lang="en-US" b="1" dirty="0" err="1"/>
              <a:t>Boží</a:t>
            </a:r>
            <a:r>
              <a:rPr lang="en-US" b="1" dirty="0"/>
              <a:t> </a:t>
            </a:r>
            <a:r>
              <a:rPr lang="en-US" b="1" dirty="0" err="1"/>
              <a:t>vůle</a:t>
            </a:r>
            <a:r>
              <a:rPr lang="en-US" b="1" dirty="0"/>
              <a:t> </a:t>
            </a:r>
            <a:r>
              <a:rPr lang="en-US" b="1" dirty="0" err="1"/>
              <a:t>ustanovuje</a:t>
            </a:r>
            <a:r>
              <a:rPr lang="en-US" b="1" dirty="0"/>
              <a:t> </a:t>
            </a:r>
            <a:r>
              <a:rPr lang="en-US" b="1" dirty="0" err="1"/>
              <a:t>spojení</a:t>
            </a:r>
            <a:r>
              <a:rPr lang="en-US" b="1" dirty="0"/>
              <a:t> </a:t>
            </a:r>
            <a:r>
              <a:rPr lang="en-US" b="1" dirty="0" err="1"/>
              <a:t>mezi</a:t>
            </a:r>
            <a:r>
              <a:rPr lang="en-US" b="1" dirty="0"/>
              <a:t> </a:t>
            </a:r>
            <a:r>
              <a:rPr lang="en-US" b="1" dirty="0" err="1"/>
              <a:t>příčinou</a:t>
            </a:r>
            <a:r>
              <a:rPr lang="en-US" b="1" dirty="0"/>
              <a:t> a </a:t>
            </a:r>
            <a:r>
              <a:rPr lang="en-US" b="1" dirty="0" err="1"/>
              <a:t>jejími</a:t>
            </a:r>
            <a:r>
              <a:rPr lang="en-US" b="1" dirty="0"/>
              <a:t> </a:t>
            </a:r>
            <a:r>
              <a:rPr lang="en-US" b="1" dirty="0" err="1"/>
              <a:t>následky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strana</a:t>
            </a:r>
            <a:r>
              <a:rPr lang="es-ES" b="1" dirty="0"/>
              <a:t> 26.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1D50DB0-CD4F-A085-7CFF-27570E789649}"/>
              </a:ext>
            </a:extLst>
          </p:cNvPr>
          <p:cNvGrpSpPr/>
          <p:nvPr/>
        </p:nvGrpSpPr>
        <p:grpSpPr>
          <a:xfrm>
            <a:off x="8826130" y="1595374"/>
            <a:ext cx="3240064" cy="2031166"/>
            <a:chOff x="8756073" y="1743156"/>
            <a:chExt cx="3240064" cy="2031166"/>
          </a:xfrm>
        </p:grpSpPr>
        <p:pic>
          <p:nvPicPr>
            <p:cNvPr id="3" name="Imagen 2" descr="Un joven acostado en una cama&#10;&#10;Descripción generada automáticamente con confianza media">
              <a:extLst>
                <a:ext uri="{FF2B5EF4-FFF2-40B4-BE49-F238E27FC236}">
                  <a16:creationId xmlns:a16="http://schemas.microsoft.com/office/drawing/2014/main" id="{DB36E1F5-E85C-2B7A-9BA5-3912EB3E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073" y="1743156"/>
              <a:ext cx="3240064" cy="20311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BB0016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5608AFB-AB4D-6C33-C49E-649F82D7A8A8}"/>
                </a:ext>
              </a:extLst>
            </p:cNvPr>
            <p:cNvSpPr txBox="1"/>
            <p:nvPr/>
          </p:nvSpPr>
          <p:spPr>
            <a:xfrm>
              <a:off x="10243127" y="3558282"/>
              <a:ext cx="1592271" cy="21604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Foto de Annie </a:t>
              </a:r>
              <a:r>
                <a:rPr lang="es-ES" sz="800" dirty="0" err="1">
                  <a:solidFill>
                    <a:schemeClr val="bg1"/>
                  </a:solidFill>
                </a:rPr>
                <a:t>Spratt</a:t>
              </a:r>
              <a:r>
                <a:rPr lang="es-ES" sz="800" dirty="0">
                  <a:solidFill>
                    <a:schemeClr val="bg1"/>
                  </a:solidFill>
                </a:rPr>
                <a:t> en </a:t>
              </a:r>
              <a:r>
                <a:rPr lang="es-ES" sz="800" dirty="0" err="1">
                  <a:solidFill>
                    <a:schemeClr val="bg1"/>
                  </a:solidFill>
                </a:rPr>
                <a:t>Unsplash</a:t>
              </a:r>
              <a:endParaRPr lang="es-E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Imagen 14" descr="Imagen que contiene interior, tabla, cama, mujer&#10;&#10;Descripción generada automáticamente">
            <a:extLst>
              <a:ext uri="{FF2B5EF4-FFF2-40B4-BE49-F238E27FC236}">
                <a16:creationId xmlns:a16="http://schemas.microsoft.com/office/drawing/2014/main" id="{2E5F88EA-0F42-0F7C-1637-BD121E799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93" y="3898663"/>
            <a:ext cx="3756001" cy="281700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BB001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6FDE605-3F7E-14AC-B809-50060BD77A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42" r="23442"/>
          <a:stretch/>
        </p:blipFill>
        <p:spPr>
          <a:xfrm>
            <a:off x="120073" y="4302975"/>
            <a:ext cx="2273976" cy="24702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BB001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6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Estatua de un hombre&#10;&#10;Descripción generada automáticamente con confianza baja">
            <a:extLst>
              <a:ext uri="{FF2B5EF4-FFF2-40B4-BE49-F238E27FC236}">
                <a16:creationId xmlns:a16="http://schemas.microsoft.com/office/drawing/2014/main" id="{D155115C-012F-4E46-E89F-706074DD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1"/>
          <a:stretch/>
        </p:blipFill>
        <p:spPr>
          <a:xfrm>
            <a:off x="9550400" y="3923386"/>
            <a:ext cx="2493818" cy="2854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0EED4F-3E29-2962-2C32-04B9F5ACEBC1}"/>
              </a:ext>
            </a:extLst>
          </p:cNvPr>
          <p:cNvSpPr txBox="1"/>
          <p:nvPr/>
        </p:nvSpPr>
        <p:spPr>
          <a:xfrm>
            <a:off x="0" y="249704"/>
            <a:ext cx="6483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Mysl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některých</a:t>
            </a:r>
            <a:r>
              <a:rPr lang="en-US" b="1" dirty="0">
                <a:solidFill>
                  <a:srgbClr val="C00000"/>
                </a:solidFill>
              </a:rPr>
              <a:t> z </a:t>
            </a:r>
            <a:r>
              <a:rPr lang="en-US" b="1" dirty="0" err="1">
                <a:solidFill>
                  <a:srgbClr val="C00000"/>
                </a:solidFill>
              </a:rPr>
              <a:t>těchto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dětí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tak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oslabená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mají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polovinu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jednu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třetinu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brilantního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intelektu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mohly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mít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kdyby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ctnostné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čisté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Zahodili</a:t>
            </a:r>
            <a:r>
              <a:rPr lang="en-US" b="1" dirty="0">
                <a:solidFill>
                  <a:srgbClr val="C00000"/>
                </a:solidFill>
              </a:rPr>
              <a:t> ji v </a:t>
            </a:r>
            <a:r>
              <a:rPr lang="en-US" b="1" dirty="0" err="1">
                <a:solidFill>
                  <a:srgbClr val="C00000"/>
                </a:solidFill>
              </a:rPr>
              <a:t>sebetrýznění</a:t>
            </a:r>
            <a:r>
              <a:rPr lang="cs-CZ" b="1" dirty="0">
                <a:solidFill>
                  <a:srgbClr val="C00000"/>
                </a:solidFill>
              </a:rPr>
              <a:t>.               </a:t>
            </a:r>
            <a:r>
              <a:rPr lang="cs-CZ" b="1" dirty="0"/>
              <a:t>EGW: T</a:t>
            </a:r>
            <a:r>
              <a:rPr lang="es-ES" b="1" dirty="0" err="1"/>
              <a:t>estimonies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strana </a:t>
            </a:r>
            <a:r>
              <a:rPr lang="es-ES" b="1" dirty="0"/>
              <a:t>361.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F06724-3B98-93D6-32F7-5B843F21A60E}"/>
              </a:ext>
            </a:extLst>
          </p:cNvPr>
          <p:cNvSpPr txBox="1"/>
          <p:nvPr/>
        </p:nvSpPr>
        <p:spPr>
          <a:xfrm>
            <a:off x="32973" y="4366313"/>
            <a:ext cx="8099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Všichni</a:t>
            </a:r>
            <a:r>
              <a:rPr lang="en-US" b="1" dirty="0"/>
              <a:t>, </a:t>
            </a:r>
            <a:r>
              <a:rPr lang="en-US" b="1" dirty="0" err="1"/>
              <a:t>kdo</a:t>
            </a:r>
            <a:r>
              <a:rPr lang="en-US" b="1" dirty="0"/>
              <a:t> </a:t>
            </a:r>
            <a:r>
              <a:rPr lang="en-US" b="1" dirty="0" err="1"/>
              <a:t>mají</a:t>
            </a:r>
            <a:r>
              <a:rPr lang="en-US" b="1" dirty="0"/>
              <a:t> </a:t>
            </a:r>
            <a:r>
              <a:rPr lang="en-US" b="1" dirty="0" err="1"/>
              <a:t>opravdový</a:t>
            </a:r>
            <a:r>
              <a:rPr lang="en-US" b="1" dirty="0"/>
              <a:t> </a:t>
            </a:r>
            <a:r>
              <a:rPr lang="en-US" b="1" dirty="0" err="1"/>
              <a:t>smysl</a:t>
            </a:r>
            <a:r>
              <a:rPr lang="en-US" b="1" dirty="0"/>
              <a:t> pro to, co </a:t>
            </a:r>
            <a:r>
              <a:rPr lang="en-US" b="1" dirty="0" err="1"/>
              <a:t>zahrnuje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křesťanem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vězte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Kris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tovi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následovníci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učedníci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povinni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dokonale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podřídit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všechny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váš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ně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tělesné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duševní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schopnosti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vůli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9, 10.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0C62A7D-B8CC-7383-91E7-6498278F64E2}"/>
              </a:ext>
            </a:extLst>
          </p:cNvPr>
          <p:cNvSpPr txBox="1"/>
          <p:nvPr/>
        </p:nvSpPr>
        <p:spPr>
          <a:xfrm>
            <a:off x="5357091" y="1615062"/>
            <a:ext cx="68349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Mozkové</a:t>
            </a:r>
            <a:r>
              <a:rPr lang="en-US" b="1" dirty="0">
                <a:solidFill>
                  <a:srgbClr val="C00000"/>
                </a:solidFill>
              </a:rPr>
              <a:t> nervy,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komunikují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celým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systémem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jediným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prostředkem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jehož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prostřednictvím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komunikovat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člo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věkem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ovlivnit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nejvnitřnější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Cokoliv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narušuje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průběh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elektrické</a:t>
            </a:r>
            <a:r>
              <a:rPr lang="cs-CZ" b="1" dirty="0">
                <a:solidFill>
                  <a:srgbClr val="C00000"/>
                </a:solidFill>
              </a:rPr>
              <a:t> aktivity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nervovém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systému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snižuje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vitálního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systému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výsledkem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umrtvení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citlivosti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Vezmeme</a:t>
            </a:r>
            <a:r>
              <a:rPr lang="en-US" b="1" dirty="0"/>
              <a:t>-li v </a:t>
            </a:r>
            <a:r>
              <a:rPr lang="en-US" b="1" dirty="0" err="1"/>
              <a:t>úvahu</a:t>
            </a:r>
            <a:r>
              <a:rPr lang="en-US" b="1" dirty="0"/>
              <a:t> </a:t>
            </a:r>
            <a:r>
              <a:rPr lang="en-US" b="1" dirty="0" err="1"/>
              <a:t>tyto</a:t>
            </a:r>
            <a:r>
              <a:rPr lang="en-US" b="1" dirty="0"/>
              <a:t> </a:t>
            </a:r>
            <a:r>
              <a:rPr lang="en-US" b="1" dirty="0" err="1"/>
              <a:t>skutečnosti</a:t>
            </a:r>
            <a:r>
              <a:rPr lang="en-US" b="1" dirty="0"/>
              <a:t>, jak je </a:t>
            </a:r>
            <a:r>
              <a:rPr lang="en-US" b="1" dirty="0" err="1"/>
              <a:t>důležité</a:t>
            </a:r>
            <a:r>
              <a:rPr lang="en-US" b="1" dirty="0"/>
              <a:t>, aby </a:t>
            </a:r>
            <a:r>
              <a:rPr lang="en-US" b="1" dirty="0" err="1"/>
              <a:t>kazatelé</a:t>
            </a:r>
            <a:r>
              <a:rPr lang="en-US" b="1" dirty="0"/>
              <a:t> a lid, </a:t>
            </a:r>
            <a:r>
              <a:rPr lang="en-US" b="1" dirty="0" err="1"/>
              <a:t>který</a:t>
            </a:r>
            <a:r>
              <a:rPr lang="en-US" b="1" dirty="0"/>
              <a:t> </a:t>
            </a:r>
            <a:r>
              <a:rPr lang="en-US" b="1" dirty="0" err="1"/>
              <a:t>vyznává</a:t>
            </a:r>
            <a:r>
              <a:rPr lang="en-US" b="1" dirty="0"/>
              <a:t> </a:t>
            </a:r>
            <a:r>
              <a:rPr lang="en-US" b="1" dirty="0" err="1"/>
              <a:t>zbožnost</a:t>
            </a:r>
            <a:r>
              <a:rPr lang="en-US" b="1" dirty="0"/>
              <a:t>, </a:t>
            </a:r>
            <a:r>
              <a:rPr lang="en-US" b="1" dirty="0" err="1"/>
              <a:t>vystupovali</a:t>
            </a:r>
            <a:r>
              <a:rPr lang="en-US" b="1" dirty="0"/>
              <a:t> </a:t>
            </a:r>
            <a:r>
              <a:rPr lang="en-US" b="1" dirty="0" err="1"/>
              <a:t>jasně</a:t>
            </a:r>
            <a:r>
              <a:rPr lang="en-US" b="1" dirty="0"/>
              <a:t> a </a:t>
            </a:r>
            <a:r>
              <a:rPr lang="en-US" b="1" dirty="0" err="1"/>
              <a:t>neposkvrněni</a:t>
            </a:r>
            <a:r>
              <a:rPr lang="en-US" b="1" dirty="0"/>
              <a:t> od </a:t>
            </a:r>
            <a:r>
              <a:rPr lang="en-US" b="1" dirty="0" err="1"/>
              <a:t>této</a:t>
            </a:r>
            <a:r>
              <a:rPr lang="en-US" b="1" dirty="0"/>
              <a:t> </a:t>
            </a:r>
            <a:r>
              <a:rPr lang="en-US" b="1" dirty="0" err="1"/>
              <a:t>duši</a:t>
            </a:r>
            <a:r>
              <a:rPr lang="en-US" b="1" dirty="0"/>
              <a:t> </a:t>
            </a:r>
            <a:r>
              <a:rPr lang="en-US" b="1" dirty="0" err="1"/>
              <a:t>ponižující</a:t>
            </a:r>
            <a:r>
              <a:rPr lang="en-US" b="1" dirty="0"/>
              <a:t> </a:t>
            </a:r>
            <a:r>
              <a:rPr lang="en-US" b="1" dirty="0" err="1"/>
              <a:t>neřesti</a:t>
            </a:r>
            <a:r>
              <a:rPr lang="en-US" b="1" dirty="0"/>
              <a:t>!</a:t>
            </a:r>
            <a:r>
              <a:rPr lang="cs-CZ" b="1" dirty="0"/>
              <a:t>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 </a:t>
            </a:r>
            <a:r>
              <a:rPr lang="es-ES" b="1" dirty="0"/>
              <a:t>2</a:t>
            </a:r>
            <a:r>
              <a:rPr lang="cs-CZ" b="1" dirty="0"/>
              <a:t> strana </a:t>
            </a:r>
            <a:r>
              <a:rPr lang="es-ES" b="1" dirty="0"/>
              <a:t>347.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DE2111-9802-2639-6A3C-BDC8B9A72D2D}"/>
              </a:ext>
            </a:extLst>
          </p:cNvPr>
          <p:cNvSpPr txBox="1"/>
          <p:nvPr/>
        </p:nvSpPr>
        <p:spPr>
          <a:xfrm>
            <a:off x="-4194" y="5431269"/>
            <a:ext cx="81464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Kdyby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mysl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zvyklá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rozjímat</a:t>
            </a:r>
            <a:r>
              <a:rPr lang="en-US" b="1" dirty="0">
                <a:solidFill>
                  <a:srgbClr val="C00000"/>
                </a:solidFill>
              </a:rPr>
              <a:t> o </a:t>
            </a:r>
            <a:r>
              <a:rPr lang="en-US" b="1" dirty="0" err="1">
                <a:solidFill>
                  <a:srgbClr val="C00000"/>
                </a:solidFill>
              </a:rPr>
              <a:t>povznášejících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předmětech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kdyby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představivost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vycvičena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tomu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viděla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čisté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svaté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věci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byla</a:t>
            </a:r>
            <a:r>
              <a:rPr lang="en-US" b="1" dirty="0">
                <a:solidFill>
                  <a:srgbClr val="C00000"/>
                </a:solidFill>
              </a:rPr>
              <a:t> by </a:t>
            </a:r>
            <a:r>
              <a:rPr lang="en-US" b="1" dirty="0" err="1">
                <a:solidFill>
                  <a:srgbClr val="C00000"/>
                </a:solidFill>
              </a:rPr>
              <a:t>posílena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pokušení</a:t>
            </a:r>
            <a:r>
              <a:rPr lang="en-US" b="1" dirty="0">
                <a:solidFill>
                  <a:srgbClr val="C00000"/>
                </a:solidFill>
              </a:rPr>
              <a:t>. Bude </a:t>
            </a:r>
            <a:r>
              <a:rPr lang="en-US" b="1" dirty="0" err="1">
                <a:solidFill>
                  <a:srgbClr val="C00000"/>
                </a:solidFill>
              </a:rPr>
              <a:t>přetrvávat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nebeských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čistých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posvátných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přitahována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níz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kému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zkaženému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hanebnému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EGW: </a:t>
            </a:r>
            <a:r>
              <a:rPr lang="es-ES" b="1" dirty="0"/>
              <a:t>Christian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cs-CZ" b="1" dirty="0"/>
              <a:t> strana</a:t>
            </a:r>
            <a:r>
              <a:rPr lang="es-ES" b="1" dirty="0"/>
              <a:t> 135.</a:t>
            </a:r>
          </a:p>
        </p:txBody>
      </p:sp>
      <p:pic>
        <p:nvPicPr>
          <p:cNvPr id="2" name="Imagen 1" descr="Forma, Flecha&#10;&#10;Descripción generada automáticamente">
            <a:extLst>
              <a:ext uri="{FF2B5EF4-FFF2-40B4-BE49-F238E27FC236}">
                <a16:creationId xmlns:a16="http://schemas.microsoft.com/office/drawing/2014/main" id="{DA8E53A7-4913-BF67-46CB-BCC5C6D1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62" y="112048"/>
            <a:ext cx="2489588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E90A957-669E-D0DE-FF46-D8B432461E11}"/>
              </a:ext>
            </a:extLst>
          </p:cNvPr>
          <p:cNvSpPr txBox="1"/>
          <p:nvPr/>
        </p:nvSpPr>
        <p:spPr>
          <a:xfrm>
            <a:off x="9582362" y="249704"/>
            <a:ext cx="2489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Účinky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škodlivých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praktik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066E4B-997C-E039-50DE-7B41D30E0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43" b="29810"/>
          <a:stretch/>
        </p:blipFill>
        <p:spPr>
          <a:xfrm>
            <a:off x="6483928" y="107179"/>
            <a:ext cx="2824594" cy="1513034"/>
          </a:xfrm>
          <a:prstGeom prst="roundRect">
            <a:avLst>
              <a:gd name="adj" fmla="val 64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DED9AD-CFCC-CC5E-DDE5-705D9EF94D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56" r="27106"/>
          <a:stretch/>
        </p:blipFill>
        <p:spPr>
          <a:xfrm>
            <a:off x="147782" y="1620213"/>
            <a:ext cx="1219200" cy="2762250"/>
          </a:xfrm>
          <a:prstGeom prst="roundRect">
            <a:avLst>
              <a:gd name="adj" fmla="val 119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C0EF89-6796-F620-2F76-240116282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316" y="1615062"/>
            <a:ext cx="3749071" cy="2497818"/>
          </a:xfrm>
          <a:prstGeom prst="roundRect">
            <a:avLst>
              <a:gd name="adj" fmla="val 39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9FFD47C-0D7D-B41B-14C2-E6BEC22660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81" r="8992"/>
          <a:stretch/>
        </p:blipFill>
        <p:spPr>
          <a:xfrm>
            <a:off x="8160752" y="4185663"/>
            <a:ext cx="1328304" cy="2114550"/>
          </a:xfrm>
          <a:prstGeom prst="roundRect">
            <a:avLst>
              <a:gd name="adj" fmla="val 239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21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EB6C49-68FD-6037-EACD-D8761124A523}"/>
              </a:ext>
            </a:extLst>
          </p:cNvPr>
          <p:cNvSpPr txBox="1"/>
          <p:nvPr/>
        </p:nvSpPr>
        <p:spPr>
          <a:xfrm>
            <a:off x="62308" y="111625"/>
            <a:ext cx="9706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Naší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jedinou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jistotou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stát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zvláštní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 lid. </a:t>
            </a:r>
            <a:r>
              <a:rPr lang="en-US" b="1" dirty="0" err="1">
                <a:solidFill>
                  <a:srgbClr val="C00000"/>
                </a:solidFill>
              </a:rPr>
              <a:t>Nesmíme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ustoupit</a:t>
            </a:r>
            <a:r>
              <a:rPr lang="en-US" b="1" dirty="0">
                <a:solidFill>
                  <a:srgbClr val="C00000"/>
                </a:solidFill>
              </a:rPr>
              <a:t> ani o </a:t>
            </a:r>
            <a:r>
              <a:rPr lang="en-US" b="1" dirty="0" err="1">
                <a:solidFill>
                  <a:srgbClr val="C00000"/>
                </a:solidFill>
              </a:rPr>
              <a:t>píď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zvykům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módě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tohoto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zvrhlého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věku</a:t>
            </a:r>
            <a:r>
              <a:rPr lang="en-US" b="1" dirty="0">
                <a:solidFill>
                  <a:srgbClr val="C00000"/>
                </a:solidFill>
              </a:rPr>
              <a:t>, ale </a:t>
            </a:r>
            <a:r>
              <a:rPr lang="en-US" b="1" dirty="0" err="1">
                <a:solidFill>
                  <a:srgbClr val="C00000"/>
                </a:solidFill>
              </a:rPr>
              <a:t>stát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morální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nezávislosti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nedělat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kompromisy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jeho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zkorumpovanými</a:t>
            </a:r>
            <a:r>
              <a:rPr lang="en-US" b="1" dirty="0">
                <a:solidFill>
                  <a:srgbClr val="C00000"/>
                </a:solidFill>
              </a:rPr>
              <a:t> a mod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lářskými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praktikami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78.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1098723-78B5-346B-0482-EF370CDD34B3}"/>
              </a:ext>
            </a:extLst>
          </p:cNvPr>
          <p:cNvSpPr txBox="1"/>
          <p:nvPr/>
        </p:nvSpPr>
        <p:spPr>
          <a:xfrm>
            <a:off x="7223752" y="1338294"/>
            <a:ext cx="49522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Znovu</a:t>
            </a:r>
            <a:r>
              <a:rPr lang="en-US" b="1" dirty="0"/>
              <a:t> </a:t>
            </a:r>
            <a:r>
              <a:rPr lang="en-US" b="1" dirty="0" err="1"/>
              <a:t>vás</a:t>
            </a:r>
            <a:r>
              <a:rPr lang="en-US" b="1" dirty="0"/>
              <a:t> </a:t>
            </a:r>
            <a:r>
              <a:rPr lang="en-US" b="1" dirty="0" err="1"/>
              <a:t>varuji</a:t>
            </a:r>
            <a:r>
              <a:rPr lang="en-US" b="1" dirty="0"/>
              <a:t> </a:t>
            </a:r>
            <a:r>
              <a:rPr lang="en-US" b="1" dirty="0" err="1"/>
              <a:t>jako</a:t>
            </a:r>
            <a:r>
              <a:rPr lang="en-US" b="1" dirty="0"/>
              <a:t> ten, </a:t>
            </a:r>
            <a:r>
              <a:rPr lang="en-US" b="1" dirty="0" err="1"/>
              <a:t>kdo</a:t>
            </a:r>
            <a:r>
              <a:rPr lang="en-US" b="1" dirty="0"/>
              <a:t> </a:t>
            </a:r>
            <a:r>
              <a:rPr lang="en-US" b="1" dirty="0" err="1"/>
              <a:t>musí</a:t>
            </a:r>
            <a:r>
              <a:rPr lang="en-US" b="1" dirty="0"/>
              <a:t> </a:t>
            </a:r>
            <a:r>
              <a:rPr lang="en-US" b="1" dirty="0" err="1"/>
              <a:t>splnit</a:t>
            </a:r>
            <a:r>
              <a:rPr lang="en-US" b="1" dirty="0"/>
              <a:t> </a:t>
            </a:r>
            <a:r>
              <a:rPr lang="en-US" b="1" dirty="0" err="1"/>
              <a:t>tyto</a:t>
            </a:r>
            <a:r>
              <a:rPr lang="en-US" b="1" dirty="0"/>
              <a:t> </a:t>
            </a:r>
            <a:r>
              <a:rPr lang="en-US" b="1" dirty="0" err="1"/>
              <a:t>řádky</a:t>
            </a:r>
            <a:r>
              <a:rPr lang="en-US" b="1" dirty="0"/>
              <a:t> v ten den, </a:t>
            </a:r>
            <a:r>
              <a:rPr lang="en-US" b="1" dirty="0" err="1"/>
              <a:t>kdy</a:t>
            </a:r>
            <a:r>
              <a:rPr lang="en-US" b="1" dirty="0"/>
              <a:t> </a:t>
            </a:r>
            <a:r>
              <a:rPr lang="en-US" b="1" dirty="0" err="1"/>
              <a:t>bude</a:t>
            </a:r>
            <a:r>
              <a:rPr lang="en-US" b="1" dirty="0"/>
              <a:t> </a:t>
            </a:r>
            <a:r>
              <a:rPr lang="en-US" b="1" dirty="0" err="1"/>
              <a:t>rozhodnuto</a:t>
            </a:r>
            <a:r>
              <a:rPr lang="en-US" b="1" dirty="0"/>
              <a:t> o </a:t>
            </a:r>
            <a:r>
              <a:rPr lang="en-US" b="1" dirty="0" err="1"/>
              <a:t>případu</a:t>
            </a:r>
            <a:r>
              <a:rPr lang="en-US" b="1" dirty="0"/>
              <a:t> </a:t>
            </a:r>
            <a:r>
              <a:rPr lang="en-US" b="1" dirty="0" err="1"/>
              <a:t>všech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Odevzdej</a:t>
            </a:r>
            <a:r>
              <a:rPr lang="en-US" b="1" dirty="0">
                <a:solidFill>
                  <a:srgbClr val="C00000"/>
                </a:solidFill>
              </a:rPr>
              <a:t> se bez </a:t>
            </a:r>
            <a:r>
              <a:rPr lang="en-US" b="1" dirty="0" err="1">
                <a:solidFill>
                  <a:srgbClr val="C00000"/>
                </a:solidFill>
              </a:rPr>
              <a:t>prodlení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Kristu</a:t>
            </a:r>
            <a:r>
              <a:rPr lang="en-US" b="1" dirty="0">
                <a:solidFill>
                  <a:srgbClr val="C00000"/>
                </a:solidFill>
              </a:rPr>
              <a:t>; On </a:t>
            </a:r>
            <a:r>
              <a:rPr lang="en-US" b="1" dirty="0" err="1">
                <a:solidFill>
                  <a:srgbClr val="C00000"/>
                </a:solidFill>
              </a:rPr>
              <a:t>jediný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milosti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vykoupit</a:t>
            </a:r>
            <a:r>
              <a:rPr lang="en-US" b="1" dirty="0">
                <a:solidFill>
                  <a:srgbClr val="C00000"/>
                </a:solidFill>
              </a:rPr>
              <a:t> ze </a:t>
            </a:r>
            <a:r>
              <a:rPr lang="en-US" b="1" dirty="0" err="1">
                <a:solidFill>
                  <a:srgbClr val="C00000"/>
                </a:solidFill>
              </a:rPr>
              <a:t>zkázy</a:t>
            </a:r>
            <a:r>
              <a:rPr lang="en-US" b="1" dirty="0">
                <a:solidFill>
                  <a:srgbClr val="C00000"/>
                </a:solidFill>
              </a:rPr>
              <a:t>. On </a:t>
            </a:r>
            <a:r>
              <a:rPr lang="en-US" b="1" dirty="0" err="1">
                <a:solidFill>
                  <a:srgbClr val="C00000"/>
                </a:solidFill>
              </a:rPr>
              <a:t>jediný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uvést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morální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duševní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síly</a:t>
            </a:r>
            <a:r>
              <a:rPr lang="en-US" b="1" dirty="0">
                <a:solidFill>
                  <a:srgbClr val="C00000"/>
                </a:solidFill>
              </a:rPr>
              <a:t> do </a:t>
            </a:r>
            <a:r>
              <a:rPr lang="en-US" b="1" dirty="0" err="1">
                <a:solidFill>
                  <a:srgbClr val="C00000"/>
                </a:solidFill>
              </a:rPr>
              <a:t>stavu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zdraví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srdce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může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zahřáté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láskou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porozumění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jasné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zralé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tvé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svědomí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osvícené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rychlé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čisté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vůle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přímá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posvěcená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podléhající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kontrole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Ducha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Božího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Můžete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vyrobit</a:t>
            </a:r>
            <a:r>
              <a:rPr lang="en-US" b="1" dirty="0">
                <a:solidFill>
                  <a:srgbClr val="C00000"/>
                </a:solidFill>
              </a:rPr>
              <a:t>, co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vyberete</a:t>
            </a:r>
            <a:r>
              <a:rPr lang="en-US" b="1" dirty="0">
                <a:solidFill>
                  <a:srgbClr val="C00000"/>
                </a:solidFill>
              </a:rPr>
              <a:t>...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“</a:t>
            </a:r>
            <a:r>
              <a:rPr lang="en-US" b="1" dirty="0" err="1"/>
              <a:t>Vyvolte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dnes</a:t>
            </a:r>
            <a:r>
              <a:rPr lang="en-US" b="1" dirty="0"/>
              <a:t>, </a:t>
            </a:r>
            <a:r>
              <a:rPr lang="en-US" b="1" dirty="0" err="1"/>
              <a:t>komu</a:t>
            </a:r>
            <a:r>
              <a:rPr lang="en-US" b="1" dirty="0"/>
              <a:t> </a:t>
            </a:r>
            <a:r>
              <a:rPr lang="en-US" b="1" dirty="0" err="1"/>
              <a:t>budete</a:t>
            </a:r>
            <a:r>
              <a:rPr lang="en-US" b="1" dirty="0"/>
              <a:t> </a:t>
            </a:r>
            <a:r>
              <a:rPr lang="en-US" b="1" dirty="0" err="1"/>
              <a:t>sloužit</a:t>
            </a:r>
            <a:r>
              <a:rPr lang="en-US" b="1" dirty="0"/>
              <a:t>.”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the </a:t>
            </a:r>
            <a:r>
              <a:rPr lang="es-ES" b="1" dirty="0" err="1"/>
              <a:t>Church</a:t>
            </a:r>
            <a:r>
              <a:rPr lang="es-ES" b="1" dirty="0"/>
              <a:t> </a:t>
            </a:r>
            <a:r>
              <a:rPr lang="cs-CZ" b="1" dirty="0"/>
              <a:t>svazek </a:t>
            </a:r>
            <a:r>
              <a:rPr lang="es-ES" b="1" dirty="0"/>
              <a:t>2</a:t>
            </a:r>
            <a:r>
              <a:rPr lang="cs-CZ" b="1" dirty="0"/>
              <a:t> strany </a:t>
            </a:r>
            <a:r>
              <a:rPr lang="es-ES" b="1" dirty="0"/>
              <a:t>559-565.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770152-5A28-C6CC-75BB-92DFD183A6CF}"/>
              </a:ext>
            </a:extLst>
          </p:cNvPr>
          <p:cNvSpPr txBox="1"/>
          <p:nvPr/>
        </p:nvSpPr>
        <p:spPr>
          <a:xfrm>
            <a:off x="62308" y="5031614"/>
            <a:ext cx="118964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Neklamte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sebe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věřili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záležitost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koneckonců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postavena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přehnaném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světle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 err="1"/>
              <a:t>Obrázek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nevybarvil</a:t>
            </a:r>
            <a:r>
              <a:rPr lang="cs-CZ" b="1" dirty="0"/>
              <a:t>a</a:t>
            </a:r>
            <a:r>
              <a:rPr lang="en-US" b="1" dirty="0"/>
              <a:t>. </a:t>
            </a:r>
            <a:r>
              <a:rPr lang="en-US" b="1" dirty="0" err="1"/>
              <a:t>Uvedl</a:t>
            </a:r>
            <a:r>
              <a:rPr lang="cs-CZ" b="1" dirty="0"/>
              <a:t>a</a:t>
            </a:r>
            <a:r>
              <a:rPr lang="en-US" b="1" dirty="0"/>
              <a:t> </a:t>
            </a:r>
            <a:r>
              <a:rPr lang="en-US" b="1" dirty="0" err="1"/>
              <a:t>jsem</a:t>
            </a:r>
            <a:r>
              <a:rPr lang="en-US" b="1" dirty="0"/>
              <a:t> </a:t>
            </a:r>
            <a:r>
              <a:rPr lang="en-US" b="1" dirty="0" err="1"/>
              <a:t>skutečnosti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</a:t>
            </a:r>
            <a:r>
              <a:rPr lang="en-US" b="1" dirty="0" err="1"/>
              <a:t>obstojí</a:t>
            </a:r>
            <a:r>
              <a:rPr lang="en-US" b="1" dirty="0"/>
              <a:t> </a:t>
            </a:r>
            <a:r>
              <a:rPr lang="en-US" b="1" dirty="0" err="1"/>
              <a:t>před</a:t>
            </a:r>
            <a:r>
              <a:rPr lang="en-US" b="1" dirty="0"/>
              <a:t> </a:t>
            </a:r>
            <a:r>
              <a:rPr lang="en-US" b="1" dirty="0" err="1"/>
              <a:t>soudem</a:t>
            </a:r>
            <a:r>
              <a:rPr lang="en-US" b="1" dirty="0"/>
              <a:t>.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Probu</a:t>
            </a:r>
            <a:r>
              <a:rPr lang="cs-CZ" b="1" dirty="0" err="1">
                <a:solidFill>
                  <a:srgbClr val="C00000"/>
                </a:solidFill>
              </a:rPr>
              <a:t>ďte</a:t>
            </a:r>
            <a:r>
              <a:rPr lang="cs-CZ" b="1" dirty="0">
                <a:solidFill>
                  <a:srgbClr val="C00000"/>
                </a:solidFill>
              </a:rPr>
              <a:t> se</a:t>
            </a:r>
            <a:r>
              <a:rPr lang="en-US" b="1" dirty="0">
                <a:solidFill>
                  <a:srgbClr val="C00000"/>
                </a:solidFill>
              </a:rPr>
              <a:t>! </a:t>
            </a:r>
            <a:r>
              <a:rPr lang="en-US" b="1" dirty="0" err="1">
                <a:solidFill>
                  <a:srgbClr val="C00000"/>
                </a:solidFill>
              </a:rPr>
              <a:t>Probu</a:t>
            </a:r>
            <a:r>
              <a:rPr lang="cs-CZ" b="1" dirty="0">
                <a:solidFill>
                  <a:srgbClr val="C00000"/>
                </a:solidFill>
              </a:rPr>
              <a:t>ď</a:t>
            </a:r>
            <a:r>
              <a:rPr lang="en-US" b="1" dirty="0">
                <a:solidFill>
                  <a:srgbClr val="C00000"/>
                </a:solidFill>
              </a:rPr>
              <a:t>t</a:t>
            </a:r>
            <a:r>
              <a:rPr lang="cs-CZ" b="1" dirty="0">
                <a:solidFill>
                  <a:srgbClr val="C00000"/>
                </a:solidFill>
              </a:rPr>
              <a:t>e</a:t>
            </a:r>
            <a:r>
              <a:rPr lang="en-US" b="1" dirty="0">
                <a:solidFill>
                  <a:srgbClr val="C00000"/>
                </a:solidFill>
              </a:rPr>
              <a:t> se! </a:t>
            </a:r>
            <a:r>
              <a:rPr lang="en-US" b="1" dirty="0" err="1">
                <a:solidFill>
                  <a:srgbClr val="C00000"/>
                </a:solidFill>
              </a:rPr>
              <a:t>Prosím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vás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příliš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pozdě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to, aby </a:t>
            </a:r>
            <a:r>
              <a:rPr lang="en-US" b="1" dirty="0" err="1">
                <a:solidFill>
                  <a:srgbClr val="C00000"/>
                </a:solidFill>
              </a:rPr>
              <a:t>byly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napraveny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křivdy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vy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zahynete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všeobecné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zkáze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Chopte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slavnostního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díla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přineste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pomoc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každý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paprsek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světla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můžete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shromáždit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zazářil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vaši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stezku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který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nevážili</a:t>
            </a:r>
            <a:r>
              <a:rPr lang="en-US" b="1" dirty="0">
                <a:solidFill>
                  <a:srgbClr val="C00000"/>
                </a:solidFill>
              </a:rPr>
              <a:t>; a </a:t>
            </a:r>
            <a:r>
              <a:rPr lang="en-US" b="1" dirty="0" err="1">
                <a:solidFill>
                  <a:srgbClr val="C00000"/>
                </a:solidFill>
              </a:rPr>
              <a:t>spolu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pomo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světla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nyní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září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začněte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zkoumat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svůj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život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charakter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jako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soudem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Božím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EGW: </a:t>
            </a:r>
            <a:r>
              <a:rPr lang="es-ES" b="1" dirty="0"/>
              <a:t>Testimonies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Church</a:t>
            </a:r>
            <a:r>
              <a:rPr lang="cs-CZ" b="1" dirty="0"/>
              <a:t> svazek</a:t>
            </a:r>
            <a:r>
              <a:rPr lang="es-ES" b="1" dirty="0"/>
              <a:t> 2</a:t>
            </a:r>
            <a:r>
              <a:rPr lang="cs-CZ" b="1" dirty="0"/>
              <a:t> strana </a:t>
            </a:r>
            <a:r>
              <a:rPr lang="es-ES" b="1" dirty="0"/>
              <a:t>401.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EBEA9A-9F45-5067-FD8C-4DF82409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5327" y="111625"/>
            <a:ext cx="2123416" cy="1088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8BAB3E-138A-B4E7-A26E-12C4124ECB54}"/>
              </a:ext>
            </a:extLst>
          </p:cNvPr>
          <p:cNvSpPr txBox="1"/>
          <p:nvPr/>
        </p:nvSpPr>
        <p:spPr>
          <a:xfrm>
            <a:off x="9891536" y="195962"/>
            <a:ext cx="2034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rady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813B6D01-B6C9-D985-71F0-E687C2DDF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" y="1050265"/>
            <a:ext cx="3952244" cy="39660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57BB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 descr="Un par de personas sonriendo&#10;&#10;Descripción generada automáticamente">
            <a:extLst>
              <a:ext uri="{FF2B5EF4-FFF2-40B4-BE49-F238E27FC236}">
                <a16:creationId xmlns:a16="http://schemas.microsoft.com/office/drawing/2014/main" id="{7ADE2214-E3DC-C719-F435-30E2FDD06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r="22219"/>
          <a:stretch/>
        </p:blipFill>
        <p:spPr>
          <a:xfrm>
            <a:off x="4113513" y="1090365"/>
            <a:ext cx="3089139" cy="38858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57BB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54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9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571B410-E117-8C37-6EAC-2DC530742C41}"/>
              </a:ext>
            </a:extLst>
          </p:cNvPr>
          <p:cNvSpPr txBox="1"/>
          <p:nvPr/>
        </p:nvSpPr>
        <p:spPr>
          <a:xfrm>
            <a:off x="108579" y="204033"/>
            <a:ext cx="7732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Naučte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své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děti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sebeovládání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>
                <a:solidFill>
                  <a:srgbClr val="C00000"/>
                </a:solidFill>
              </a:rPr>
              <a:t>Jak je </a:t>
            </a:r>
            <a:r>
              <a:rPr lang="en-US" b="1" dirty="0" err="1">
                <a:solidFill>
                  <a:srgbClr val="C00000"/>
                </a:solidFill>
              </a:rPr>
              <a:t>důležité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abychom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naše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sebeovládání</a:t>
            </a:r>
            <a:r>
              <a:rPr lang="en-US" b="1" dirty="0">
                <a:solidFill>
                  <a:srgbClr val="C00000"/>
                </a:solidFill>
              </a:rPr>
              <a:t> od </a:t>
            </a:r>
            <a:r>
              <a:rPr lang="en-US" b="1" dirty="0" err="1">
                <a:solidFill>
                  <a:srgbClr val="C00000"/>
                </a:solidFill>
              </a:rPr>
              <a:t>samého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dětství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učili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lekci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podřízení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vůle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Budou</a:t>
            </a:r>
            <a:r>
              <a:rPr lang="en-US" b="1" dirty="0"/>
              <a:t>-li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en-US" b="1" dirty="0" err="1"/>
              <a:t>nešťastní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se </a:t>
            </a:r>
            <a:r>
              <a:rPr lang="en-US" b="1" dirty="0" err="1"/>
              <a:t>naučí</a:t>
            </a:r>
            <a:r>
              <a:rPr lang="en-US" b="1" dirty="0"/>
              <a:t> </a:t>
            </a:r>
            <a:r>
              <a:rPr lang="en-US" b="1" dirty="0" err="1"/>
              <a:t>špatným</a:t>
            </a:r>
            <a:r>
              <a:rPr lang="en-US" b="1" dirty="0"/>
              <a:t> </a:t>
            </a:r>
            <a:r>
              <a:rPr lang="en-US" b="1" dirty="0" err="1"/>
              <a:t>návykům</a:t>
            </a:r>
            <a:r>
              <a:rPr lang="en-US" b="1" dirty="0"/>
              <a:t> a </a:t>
            </a:r>
            <a:r>
              <a:rPr lang="en-US" b="1" dirty="0" err="1"/>
              <a:t>neznají</a:t>
            </a:r>
            <a:r>
              <a:rPr lang="en-US" b="1" dirty="0"/>
              <a:t> </a:t>
            </a:r>
            <a:r>
              <a:rPr lang="en-US" b="1" dirty="0" err="1"/>
              <a:t>všechny</a:t>
            </a:r>
            <a:r>
              <a:rPr lang="en-US" b="1" dirty="0"/>
              <a:t> </a:t>
            </a:r>
            <a:r>
              <a:rPr lang="en-US" b="1" dirty="0" err="1"/>
              <a:t>zlé</a:t>
            </a:r>
            <a:r>
              <a:rPr lang="en-US" b="1" dirty="0"/>
              <a:t> </a:t>
            </a:r>
            <a:r>
              <a:rPr lang="en-US" b="1" dirty="0" err="1"/>
              <a:t>následky</a:t>
            </a:r>
            <a:r>
              <a:rPr lang="en-US" b="1" dirty="0"/>
              <a:t>, </a:t>
            </a:r>
            <a:r>
              <a:rPr lang="en-US" b="1" dirty="0" err="1"/>
              <a:t>mohou</a:t>
            </a:r>
            <a:r>
              <a:rPr lang="en-US" b="1" dirty="0"/>
              <a:t> </a:t>
            </a:r>
            <a:r>
              <a:rPr lang="en-US" b="1" dirty="0" err="1"/>
              <a:t>být</a:t>
            </a:r>
            <a:r>
              <a:rPr lang="en-US" b="1" dirty="0"/>
              <a:t> </a:t>
            </a:r>
            <a:r>
              <a:rPr lang="en-US" b="1" dirty="0" err="1"/>
              <a:t>napraveni</a:t>
            </a:r>
            <a:r>
              <a:rPr lang="en-US" b="1" dirty="0"/>
              <a:t> </a:t>
            </a:r>
            <a:r>
              <a:rPr lang="en-US" b="1" dirty="0" err="1"/>
              <a:t>odvoláváním</a:t>
            </a:r>
            <a:r>
              <a:rPr lang="en-US" b="1" dirty="0"/>
              <a:t> se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rozum</a:t>
            </a:r>
            <a:r>
              <a:rPr lang="en-US" b="1" dirty="0"/>
              <a:t> a </a:t>
            </a:r>
            <a:r>
              <a:rPr lang="en-US" b="1" dirty="0" err="1"/>
              <a:t>přesvědčováním</a:t>
            </a:r>
            <a:r>
              <a:rPr lang="en-US" b="1" dirty="0"/>
              <a:t> </a:t>
            </a:r>
            <a:r>
              <a:rPr lang="en-US" b="1" dirty="0" err="1"/>
              <a:t>jich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takové</a:t>
            </a:r>
            <a:r>
              <a:rPr lang="en-US" b="1" dirty="0"/>
              <a:t> </a:t>
            </a:r>
            <a:r>
              <a:rPr lang="en-US" b="1" dirty="0" err="1"/>
              <a:t>návyky</a:t>
            </a:r>
            <a:r>
              <a:rPr lang="en-US" b="1" dirty="0"/>
              <a:t> </a:t>
            </a:r>
            <a:r>
              <a:rPr lang="en-US" b="1" dirty="0" err="1"/>
              <a:t>ničí</a:t>
            </a:r>
            <a:r>
              <a:rPr lang="en-US" b="1" dirty="0"/>
              <a:t> </a:t>
            </a:r>
            <a:r>
              <a:rPr lang="en-US" b="1" dirty="0" err="1"/>
              <a:t>tělesnou</a:t>
            </a:r>
            <a:r>
              <a:rPr lang="en-US" b="1" dirty="0"/>
              <a:t> </a:t>
            </a:r>
            <a:r>
              <a:rPr lang="en-US" b="1" dirty="0" err="1"/>
              <a:t>konstituci</a:t>
            </a:r>
            <a:r>
              <a:rPr lang="en-US" b="1" dirty="0"/>
              <a:t> a </a:t>
            </a:r>
            <a:r>
              <a:rPr lang="en-US" b="1" dirty="0" err="1"/>
              <a:t>ovlivňují</a:t>
            </a:r>
            <a:r>
              <a:rPr lang="en-US" b="1" dirty="0"/>
              <a:t> </a:t>
            </a:r>
            <a:r>
              <a:rPr lang="en-US" b="1" dirty="0" err="1"/>
              <a:t>mysl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            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strana</a:t>
            </a:r>
            <a:r>
              <a:rPr lang="es-ES" b="1" dirty="0"/>
              <a:t> 10.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8973AA-F7D3-F650-ED07-76FA6B906C18}"/>
              </a:ext>
            </a:extLst>
          </p:cNvPr>
          <p:cNvSpPr txBox="1"/>
          <p:nvPr/>
        </p:nvSpPr>
        <p:spPr>
          <a:xfrm>
            <a:off x="108579" y="2324237"/>
            <a:ext cx="42751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Varujte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je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před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odpornými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zvyky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Matky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nemůžete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být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příliš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opatrné</a:t>
            </a:r>
            <a:r>
              <a:rPr lang="en-US" b="1" dirty="0">
                <a:solidFill>
                  <a:srgbClr val="C00000"/>
                </a:solidFill>
              </a:rPr>
              <a:t> v tom, </a:t>
            </a:r>
            <a:r>
              <a:rPr lang="en-US" b="1" dirty="0" err="1">
                <a:solidFill>
                  <a:srgbClr val="C00000"/>
                </a:solidFill>
              </a:rPr>
              <a:t>abyste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zabránily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učit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nízkým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návykům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Je </a:t>
            </a:r>
            <a:r>
              <a:rPr lang="en-US" b="1" dirty="0" err="1"/>
              <a:t>snazší</a:t>
            </a:r>
            <a:r>
              <a:rPr lang="en-US" b="1" dirty="0"/>
              <a:t> </a:t>
            </a:r>
            <a:r>
              <a:rPr lang="en-US" b="1" dirty="0" err="1"/>
              <a:t>učit</a:t>
            </a:r>
            <a:r>
              <a:rPr lang="en-US" b="1" dirty="0"/>
              <a:t> se </a:t>
            </a:r>
            <a:r>
              <a:rPr lang="en-US" b="1" dirty="0" err="1"/>
              <a:t>zlu</a:t>
            </a:r>
            <a:r>
              <a:rPr lang="en-US" b="1" dirty="0"/>
              <a:t> </a:t>
            </a:r>
            <a:r>
              <a:rPr lang="en-US" b="1" dirty="0" err="1"/>
              <a:t>než</a:t>
            </a:r>
            <a:r>
              <a:rPr lang="en-US" b="1" dirty="0"/>
              <a:t> ho </a:t>
            </a:r>
            <a:r>
              <a:rPr lang="en-US" b="1" dirty="0" err="1"/>
              <a:t>vymýtit</a:t>
            </a:r>
            <a:r>
              <a:rPr lang="en-US" b="1" dirty="0"/>
              <a:t> </a:t>
            </a:r>
            <a:r>
              <a:rPr lang="en-US" b="1" dirty="0" err="1"/>
              <a:t>poté</a:t>
            </a:r>
            <a:r>
              <a:rPr lang="en-US" b="1" dirty="0"/>
              <a:t>, co se ho </a:t>
            </a:r>
            <a:r>
              <a:rPr lang="en-US" b="1" dirty="0" err="1"/>
              <a:t>naučíme</a:t>
            </a:r>
            <a:r>
              <a:rPr lang="en-US" b="1" dirty="0"/>
              <a:t>.</a:t>
            </a:r>
            <a:r>
              <a:rPr lang="cs-CZ" b="1" dirty="0"/>
              <a:t>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10, 11.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15AD41-6CE5-0A6C-8504-1D69B10BB8CC}"/>
              </a:ext>
            </a:extLst>
          </p:cNvPr>
          <p:cNvSpPr txBox="1"/>
          <p:nvPr/>
        </p:nvSpPr>
        <p:spPr>
          <a:xfrm>
            <a:off x="108711" y="4578562"/>
            <a:ext cx="77672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Pokud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nevíte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jak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jednat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 err="1"/>
              <a:t>Můžete</a:t>
            </a:r>
            <a:r>
              <a:rPr lang="en-US" b="1" dirty="0"/>
              <a:t> se </a:t>
            </a:r>
            <a:r>
              <a:rPr lang="en-US" b="1" dirty="0" err="1"/>
              <a:t>ptát</a:t>
            </a:r>
            <a:r>
              <a:rPr lang="en-US" b="1" dirty="0"/>
              <a:t>: Jak </a:t>
            </a:r>
            <a:r>
              <a:rPr lang="en-US" b="1" dirty="0" err="1"/>
              <a:t>můžeme</a:t>
            </a:r>
            <a:r>
              <a:rPr lang="en-US" b="1" dirty="0"/>
              <a:t> </a:t>
            </a:r>
            <a:r>
              <a:rPr lang="en-US" b="1" dirty="0" err="1"/>
              <a:t>napravit</a:t>
            </a:r>
            <a:r>
              <a:rPr lang="en-US" b="1" dirty="0"/>
              <a:t> </a:t>
            </a:r>
            <a:r>
              <a:rPr lang="en-US" b="1" dirty="0" err="1"/>
              <a:t>zlo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</a:t>
            </a:r>
            <a:r>
              <a:rPr lang="en-US" b="1" dirty="0" err="1"/>
              <a:t>již</a:t>
            </a:r>
            <a:r>
              <a:rPr lang="en-US" b="1" dirty="0"/>
              <a:t> </a:t>
            </a:r>
            <a:r>
              <a:rPr lang="en-US" b="1" dirty="0" err="1"/>
              <a:t>existuje</a:t>
            </a:r>
            <a:r>
              <a:rPr lang="en-US" b="1" dirty="0"/>
              <a:t>? Jak </a:t>
            </a:r>
            <a:r>
              <a:rPr lang="en-US" b="1" dirty="0" err="1"/>
              <a:t>máme</a:t>
            </a:r>
            <a:r>
              <a:rPr lang="en-US" b="1" dirty="0"/>
              <a:t> </a:t>
            </a:r>
            <a:r>
              <a:rPr lang="en-US" b="1" dirty="0" err="1"/>
              <a:t>začít</a:t>
            </a:r>
            <a:r>
              <a:rPr lang="en-US" b="1" dirty="0"/>
              <a:t> </a:t>
            </a:r>
            <a:r>
              <a:rPr lang="cs-CZ" b="1" dirty="0"/>
              <a:t>       </a:t>
            </a:r>
            <a:r>
              <a:rPr lang="en-US" b="1" dirty="0"/>
              <a:t>s </a:t>
            </a:r>
            <a:r>
              <a:rPr lang="en-US" b="1" dirty="0" err="1"/>
              <a:t>prací</a:t>
            </a:r>
            <a:r>
              <a:rPr lang="en-US" b="1" dirty="0"/>
              <a:t>?</a:t>
            </a:r>
            <a:r>
              <a:rPr lang="es-E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Chybí</a:t>
            </a:r>
            <a:r>
              <a:rPr lang="en-US" b="1" dirty="0">
                <a:solidFill>
                  <a:srgbClr val="C00000"/>
                </a:solidFill>
              </a:rPr>
              <a:t>-li </a:t>
            </a:r>
            <a:r>
              <a:rPr lang="en-US" b="1" dirty="0" err="1">
                <a:solidFill>
                  <a:srgbClr val="C00000"/>
                </a:solidFill>
              </a:rPr>
              <a:t>vám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moudrost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jděte</a:t>
            </a:r>
            <a:r>
              <a:rPr lang="en-US" b="1" dirty="0">
                <a:solidFill>
                  <a:srgbClr val="C00000"/>
                </a:solidFill>
              </a:rPr>
              <a:t> k </a:t>
            </a:r>
            <a:r>
              <a:rPr lang="en-US" b="1" dirty="0" err="1">
                <a:solidFill>
                  <a:srgbClr val="C00000"/>
                </a:solidFill>
              </a:rPr>
              <a:t>Bohu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err="1">
                <a:solidFill>
                  <a:srgbClr val="C00000"/>
                </a:solidFill>
              </a:rPr>
              <a:t>Slíbil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štědře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dávat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Modlete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hodně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vroucně</a:t>
            </a:r>
            <a:r>
              <a:rPr lang="en-US" b="1" dirty="0">
                <a:solidFill>
                  <a:srgbClr val="C00000"/>
                </a:solidFill>
              </a:rPr>
              <a:t> o </a:t>
            </a:r>
            <a:r>
              <a:rPr lang="en-US" b="1" dirty="0" err="1">
                <a:solidFill>
                  <a:srgbClr val="C00000"/>
                </a:solidFill>
              </a:rPr>
              <a:t>božskou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pomoc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Jedno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pravidlo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nelze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dodržo</a:t>
            </a:r>
            <a:r>
              <a:rPr lang="cs-CZ" b="1" dirty="0">
                <a:solidFill>
                  <a:srgbClr val="C00000"/>
                </a:solidFill>
              </a:rPr>
              <a:t>-  </a:t>
            </a:r>
            <a:r>
              <a:rPr lang="en-US" b="1" dirty="0">
                <a:solidFill>
                  <a:srgbClr val="C00000"/>
                </a:solidFill>
              </a:rPr>
              <a:t>vat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všech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případech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Uplatňování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posvěceného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úsudku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nyní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potřebné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Nebuďte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ukvapení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rozrušení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přistupujte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s </a:t>
            </a:r>
            <a:r>
              <a:rPr lang="en-US" b="1" dirty="0" err="1">
                <a:solidFill>
                  <a:srgbClr val="C00000"/>
                </a:solidFill>
              </a:rPr>
              <a:t>cenzurou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Takový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postup</a:t>
            </a:r>
            <a:r>
              <a:rPr lang="en-US" b="1" dirty="0">
                <a:solidFill>
                  <a:srgbClr val="C00000"/>
                </a:solidFill>
              </a:rPr>
              <a:t> by v </a:t>
            </a:r>
            <a:r>
              <a:rPr lang="en-US" b="1" dirty="0" err="1">
                <a:solidFill>
                  <a:srgbClr val="C00000"/>
                </a:solidFill>
              </a:rPr>
              <a:t>nich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vyvolal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vzpouru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20, 21.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F7D1A5-2E42-E80E-5E72-6B64A4C42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2250" y="112048"/>
            <a:ext cx="2351170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FF96F07-E6E5-3D8B-2BED-23C531F48F31}"/>
              </a:ext>
            </a:extLst>
          </p:cNvPr>
          <p:cNvSpPr txBox="1"/>
          <p:nvPr/>
        </p:nvSpPr>
        <p:spPr>
          <a:xfrm>
            <a:off x="9732251" y="249704"/>
            <a:ext cx="2351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Rodičovská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bdělost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D3E022BA-DD20-D05C-26CF-BA417CFEF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85" y="4066491"/>
            <a:ext cx="4019191" cy="2679461"/>
          </a:xfrm>
          <a:prstGeom prst="ellipse">
            <a:avLst/>
          </a:prstGeom>
          <a:ln w="63500" cap="rnd">
            <a:solidFill>
              <a:srgbClr val="BB57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Un grupo de personas haciendo gestos con la cara de un niño&#10;&#10;Descripción generada automáticamente con confianza baja">
            <a:extLst>
              <a:ext uri="{FF2B5EF4-FFF2-40B4-BE49-F238E27FC236}">
                <a16:creationId xmlns:a16="http://schemas.microsoft.com/office/drawing/2014/main" id="{8DEC3091-CDB9-59E4-9BFA-D873D5773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r="19442"/>
          <a:stretch/>
        </p:blipFill>
        <p:spPr>
          <a:xfrm>
            <a:off x="4546115" y="2101239"/>
            <a:ext cx="3191775" cy="2477323"/>
          </a:xfrm>
          <a:prstGeom prst="ellipse">
            <a:avLst/>
          </a:prstGeom>
          <a:ln w="63500" cap="rnd">
            <a:solidFill>
              <a:srgbClr val="BB57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Un joven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98B3DFF3-2E48-A49B-F56F-B8FCFB2EFF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6028" r="7132" b="30667"/>
          <a:stretch/>
        </p:blipFill>
        <p:spPr>
          <a:xfrm>
            <a:off x="7875913" y="1502926"/>
            <a:ext cx="4148820" cy="2324687"/>
          </a:xfrm>
          <a:prstGeom prst="ellipse">
            <a:avLst/>
          </a:prstGeom>
          <a:ln w="63500" cap="rnd">
            <a:solidFill>
              <a:srgbClr val="BB57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17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2FBC09-EFCF-A9FF-700A-759C681C801E}"/>
              </a:ext>
            </a:extLst>
          </p:cNvPr>
          <p:cNvSpPr txBox="1"/>
          <p:nvPr/>
        </p:nvSpPr>
        <p:spPr>
          <a:xfrm>
            <a:off x="126645" y="32673"/>
            <a:ext cx="91501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Předložte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jim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důsledky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jejich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činů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b="1" dirty="0">
                <a:solidFill>
                  <a:srgbClr val="C00000"/>
                </a:solidFill>
              </a:rPr>
              <a:t>Se </a:t>
            </a:r>
            <a:r>
              <a:rPr lang="en-US" b="1" dirty="0" err="1">
                <a:solidFill>
                  <a:srgbClr val="C00000"/>
                </a:solidFill>
              </a:rPr>
              <a:t>sebeovládáním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pocity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nejhlubšího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soucitu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lítosti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přistoupit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chybu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jícím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dětem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věrně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předložit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jisté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dílo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zkázy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jejich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konstituci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pokud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budou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pokračovat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cestě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kterou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začaly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err="1">
                <a:solidFill>
                  <a:srgbClr val="C00000"/>
                </a:solidFill>
              </a:rPr>
              <a:t>Měli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byste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pocítit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pokud</a:t>
            </a:r>
            <a:r>
              <a:rPr lang="en-US" b="1" dirty="0">
                <a:solidFill>
                  <a:srgbClr val="C00000"/>
                </a:solidFill>
              </a:rPr>
              <a:t> je to </a:t>
            </a:r>
            <a:r>
              <a:rPr lang="en-US" b="1" dirty="0" err="1">
                <a:solidFill>
                  <a:srgbClr val="C00000"/>
                </a:solidFill>
              </a:rPr>
              <a:t>možné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že</a:t>
            </a:r>
            <a:r>
              <a:rPr lang="en-US" b="1" dirty="0">
                <a:solidFill>
                  <a:srgbClr val="C00000"/>
                </a:solidFill>
              </a:rPr>
              <a:t> je to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čistý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svatý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Bůh</a:t>
            </a:r>
            <a:r>
              <a:rPr lang="es-ES" b="1" dirty="0"/>
              <a:t>... </a:t>
            </a:r>
            <a:r>
              <a:rPr lang="en-US" b="1" dirty="0" err="1"/>
              <a:t>Dokážete</a:t>
            </a:r>
            <a:r>
              <a:rPr lang="en-US" b="1" dirty="0"/>
              <a:t>-li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en-US" b="1" dirty="0" err="1"/>
              <a:t>zapůsobit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děti</a:t>
            </a:r>
            <a:r>
              <a:rPr lang="en-US" b="1" dirty="0"/>
              <a:t>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činit</a:t>
            </a:r>
            <a:r>
              <a:rPr lang="en-US" b="1" dirty="0"/>
              <a:t> </a:t>
            </a:r>
            <a:r>
              <a:rPr lang="en-US" b="1" dirty="0" err="1"/>
              <a:t>pokání</a:t>
            </a:r>
            <a:r>
              <a:rPr lang="en-US" b="1" dirty="0"/>
              <a:t>, </a:t>
            </a:r>
            <a:r>
              <a:rPr lang="en-US" b="1" dirty="0" err="1"/>
              <a:t>které</a:t>
            </a:r>
            <a:r>
              <a:rPr lang="en-US" b="1" dirty="0"/>
              <a:t> je pro </a:t>
            </a:r>
            <a:r>
              <a:rPr lang="en-US" b="1" dirty="0" err="1"/>
              <a:t>Boha</a:t>
            </a:r>
            <a:r>
              <a:rPr lang="en-US" b="1" dirty="0"/>
              <a:t> </a:t>
            </a:r>
            <a:r>
              <a:rPr lang="en-US" b="1" dirty="0" err="1"/>
              <a:t>přija</a:t>
            </a:r>
            <a:r>
              <a:rPr lang="cs-CZ" b="1" dirty="0"/>
              <a:t>-</a:t>
            </a:r>
            <a:r>
              <a:rPr lang="en-US" b="1" dirty="0" err="1"/>
              <a:t>telné</a:t>
            </a:r>
            <a:r>
              <a:rPr lang="en-US" b="1" dirty="0"/>
              <a:t>... </a:t>
            </a:r>
            <a:r>
              <a:rPr lang="en-US" b="1" dirty="0" err="1"/>
              <a:t>Práce</a:t>
            </a:r>
            <a:r>
              <a:rPr lang="en-US" b="1" dirty="0"/>
              <a:t> </a:t>
            </a:r>
            <a:r>
              <a:rPr lang="en-US" b="1" dirty="0" err="1"/>
              <a:t>bude</a:t>
            </a:r>
            <a:r>
              <a:rPr lang="en-US" b="1" dirty="0"/>
              <a:t> </a:t>
            </a:r>
            <a:r>
              <a:rPr lang="en-US" b="1" dirty="0" err="1"/>
              <a:t>důkladná</a:t>
            </a:r>
            <a:r>
              <a:rPr lang="en-US" b="1" dirty="0"/>
              <a:t>, </a:t>
            </a:r>
            <a:r>
              <a:rPr lang="en-US" b="1" dirty="0" err="1"/>
              <a:t>reforma</a:t>
            </a:r>
            <a:r>
              <a:rPr lang="en-US" b="1" dirty="0"/>
              <a:t> </a:t>
            </a:r>
            <a:r>
              <a:rPr lang="en-US" b="1" dirty="0" err="1"/>
              <a:t>jistá</a:t>
            </a:r>
            <a:r>
              <a:rPr lang="en-US" b="1" dirty="0"/>
              <a:t>. </a:t>
            </a:r>
            <a:r>
              <a:rPr lang="en-US" b="1" dirty="0" err="1"/>
              <a:t>Nebudou</a:t>
            </a:r>
            <a:r>
              <a:rPr lang="en-US" b="1" dirty="0"/>
              <a:t> </a:t>
            </a:r>
            <a:r>
              <a:rPr lang="en-US" b="1" dirty="0" err="1"/>
              <a:t>pociťovat</a:t>
            </a:r>
            <a:r>
              <a:rPr lang="en-US" b="1" dirty="0"/>
              <a:t> </a:t>
            </a:r>
            <a:r>
              <a:rPr lang="en-US" b="1" dirty="0" err="1"/>
              <a:t>zármutek</a:t>
            </a:r>
            <a:r>
              <a:rPr lang="en-US" b="1" dirty="0"/>
              <a:t> </a:t>
            </a:r>
            <a:r>
              <a:rPr lang="en-US" b="1" dirty="0" err="1"/>
              <a:t>jen</a:t>
            </a:r>
            <a:r>
              <a:rPr lang="en-US" b="1" dirty="0"/>
              <a:t> proto, </a:t>
            </a:r>
            <a:r>
              <a:rPr lang="en-US" b="1" dirty="0" err="1"/>
              <a:t>že</a:t>
            </a:r>
            <a:r>
              <a:rPr lang="en-US" b="1" dirty="0"/>
              <a:t> </a:t>
            </a:r>
            <a:r>
              <a:rPr lang="en-US" b="1" dirty="0" err="1"/>
              <a:t>jsou</a:t>
            </a:r>
            <a:r>
              <a:rPr lang="en-US" b="1" dirty="0"/>
              <a:t> </a:t>
            </a:r>
            <a:r>
              <a:rPr lang="en-US" b="1" dirty="0" err="1"/>
              <a:t>známy</a:t>
            </a:r>
            <a:r>
              <a:rPr lang="en-US" b="1" dirty="0"/>
              <a:t>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hříchy</a:t>
            </a:r>
            <a:r>
              <a:rPr lang="en-US" b="1" dirty="0"/>
              <a:t>; ale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pohlížet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hříšné</a:t>
            </a:r>
            <a:r>
              <a:rPr lang="en-US" b="1" dirty="0"/>
              <a:t> </a:t>
            </a:r>
            <a:r>
              <a:rPr lang="en-US" b="1" dirty="0" err="1"/>
              <a:t>praktiky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své</a:t>
            </a:r>
            <a:r>
              <a:rPr lang="en-US" b="1" dirty="0"/>
              <a:t> </a:t>
            </a:r>
            <a:r>
              <a:rPr lang="en-US" b="1" dirty="0" err="1"/>
              <a:t>zhoršené</a:t>
            </a:r>
            <a:r>
              <a:rPr lang="en-US" b="1" dirty="0"/>
              <a:t> </a:t>
            </a:r>
            <a:r>
              <a:rPr lang="en-US" b="1" dirty="0" err="1"/>
              <a:t>povaze</a:t>
            </a:r>
            <a:r>
              <a:rPr lang="en-US" b="1" dirty="0"/>
              <a:t> a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vedeni</a:t>
            </a:r>
            <a:r>
              <a:rPr lang="en-US" b="1" dirty="0"/>
              <a:t> k </a:t>
            </a:r>
            <a:r>
              <a:rPr lang="en-US" b="1" dirty="0" err="1"/>
              <a:t>tomu</a:t>
            </a:r>
            <a:r>
              <a:rPr lang="en-US" b="1" dirty="0"/>
              <a:t>, aby je bez </a:t>
            </a:r>
            <a:r>
              <a:rPr lang="en-US" b="1" dirty="0" err="1"/>
              <a:t>výhrad</a:t>
            </a:r>
            <a:r>
              <a:rPr lang="en-US" b="1" dirty="0"/>
              <a:t> </a:t>
            </a:r>
            <a:r>
              <a:rPr lang="en-US" b="1" dirty="0" err="1"/>
              <a:t>vyznali</a:t>
            </a:r>
            <a:r>
              <a:rPr lang="en-US" b="1" dirty="0"/>
              <a:t> </a:t>
            </a:r>
            <a:r>
              <a:rPr lang="en-US" b="1" dirty="0" err="1"/>
              <a:t>Bohu</a:t>
            </a:r>
            <a:r>
              <a:rPr lang="en-US" b="1" dirty="0"/>
              <a:t> a </a:t>
            </a:r>
            <a:r>
              <a:rPr lang="en-US" b="1" dirty="0" err="1"/>
              <a:t>zandali</a:t>
            </a:r>
            <a:r>
              <a:rPr lang="en-US" b="1" dirty="0"/>
              <a:t> </a:t>
            </a:r>
            <a:r>
              <a:rPr lang="en-US" b="1" dirty="0" err="1"/>
              <a:t>jich</a:t>
            </a:r>
            <a:r>
              <a:rPr lang="en-US" b="1" dirty="0"/>
              <a:t>. </a:t>
            </a:r>
            <a:r>
              <a:rPr lang="en-US" b="1" dirty="0" err="1"/>
              <a:t>Budou</a:t>
            </a:r>
            <a:r>
              <a:rPr lang="en-US" b="1" dirty="0"/>
              <a:t> </a:t>
            </a:r>
            <a:r>
              <a:rPr lang="en-US" b="1" dirty="0" err="1"/>
              <a:t>pociťovat</a:t>
            </a:r>
            <a:r>
              <a:rPr lang="en-US" b="1" dirty="0"/>
              <a:t> </a:t>
            </a:r>
            <a:r>
              <a:rPr lang="en-US" b="1" dirty="0" err="1"/>
              <a:t>zármutek</a:t>
            </a:r>
            <a:r>
              <a:rPr lang="en-US" b="1" dirty="0"/>
              <a:t> </a:t>
            </a:r>
            <a:r>
              <a:rPr lang="en-US" b="1" dirty="0" err="1"/>
              <a:t>nad</a:t>
            </a:r>
            <a:r>
              <a:rPr lang="en-US" b="1" dirty="0"/>
              <a:t> </a:t>
            </a:r>
            <a:r>
              <a:rPr lang="en-US" b="1" dirty="0" err="1"/>
              <a:t>svým</a:t>
            </a:r>
            <a:r>
              <a:rPr lang="en-US" b="1" dirty="0"/>
              <a:t> </a:t>
            </a:r>
            <a:r>
              <a:rPr lang="en-US" b="1" dirty="0" err="1"/>
              <a:t>špatným</a:t>
            </a:r>
            <a:r>
              <a:rPr lang="en-US" b="1" dirty="0"/>
              <a:t> </a:t>
            </a:r>
            <a:r>
              <a:rPr lang="en-US" b="1" dirty="0" err="1"/>
              <a:t>jednáním</a:t>
            </a:r>
            <a:r>
              <a:rPr lang="en-US" b="1" dirty="0"/>
              <a:t>, </a:t>
            </a:r>
            <a:r>
              <a:rPr lang="en-US" b="1" dirty="0" err="1"/>
              <a:t>protože</a:t>
            </a:r>
            <a:r>
              <a:rPr lang="en-US" b="1" dirty="0"/>
              <a:t> se </a:t>
            </a:r>
            <a:r>
              <a:rPr lang="en-US" b="1" dirty="0" err="1"/>
              <a:t>Bohu</a:t>
            </a:r>
            <a:r>
              <a:rPr lang="en-US" b="1" dirty="0"/>
              <a:t> </a:t>
            </a:r>
            <a:r>
              <a:rPr lang="en-US" b="1" dirty="0" err="1"/>
              <a:t>znelíbili</a:t>
            </a:r>
            <a:r>
              <a:rPr lang="en-US" b="1" dirty="0"/>
              <a:t> a </a:t>
            </a:r>
            <a:r>
              <a:rPr lang="en-US" b="1" dirty="0" err="1"/>
              <a:t>zhřešili</a:t>
            </a:r>
            <a:r>
              <a:rPr lang="en-US" b="1" dirty="0"/>
              <a:t> </a:t>
            </a:r>
            <a:r>
              <a:rPr lang="en-US" b="1" dirty="0" err="1"/>
              <a:t>proti</a:t>
            </a:r>
            <a:r>
              <a:rPr lang="en-US" b="1" dirty="0"/>
              <a:t> </a:t>
            </a:r>
            <a:r>
              <a:rPr lang="en-US" b="1" dirty="0" err="1"/>
              <a:t>Němu</a:t>
            </a:r>
            <a:r>
              <a:rPr lang="en-US" b="1" dirty="0"/>
              <a:t> a </a:t>
            </a:r>
            <a:r>
              <a:rPr lang="en-US" b="1" dirty="0" err="1"/>
              <a:t>zneuctívali</a:t>
            </a:r>
            <a:r>
              <a:rPr lang="en-US" b="1" dirty="0"/>
              <a:t> </a:t>
            </a:r>
            <a:r>
              <a:rPr lang="en-US" b="1" dirty="0" err="1"/>
              <a:t>svá</a:t>
            </a:r>
            <a:r>
              <a:rPr lang="en-US" b="1" dirty="0"/>
              <a:t> </a:t>
            </a:r>
            <a:r>
              <a:rPr lang="en-US" b="1" dirty="0" err="1"/>
              <a:t>těla</a:t>
            </a:r>
            <a:r>
              <a:rPr lang="en-US" b="1" dirty="0"/>
              <a:t> </a:t>
            </a:r>
            <a:r>
              <a:rPr lang="en-US" b="1" dirty="0" err="1"/>
              <a:t>před</a:t>
            </a:r>
            <a:r>
              <a:rPr lang="en-US" b="1" dirty="0"/>
              <a:t> 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který</a:t>
            </a:r>
            <a:r>
              <a:rPr lang="en-US" b="1" dirty="0"/>
              <a:t> je </a:t>
            </a:r>
            <a:r>
              <a:rPr lang="en-US" b="1" dirty="0" err="1"/>
              <a:t>stvořil</a:t>
            </a:r>
            <a:r>
              <a:rPr lang="en-US" b="1" dirty="0"/>
              <a:t>, a </a:t>
            </a:r>
            <a:r>
              <a:rPr lang="en-US" b="1" dirty="0" err="1"/>
              <a:t>požadoval</a:t>
            </a:r>
            <a:r>
              <a:rPr lang="en-US" b="1" dirty="0"/>
              <a:t> od </a:t>
            </a:r>
            <a:r>
              <a:rPr lang="en-US" b="1" dirty="0" err="1"/>
              <a:t>nich</a:t>
            </a:r>
            <a:r>
              <a:rPr lang="en-US" b="1" dirty="0"/>
              <a:t>, aby </a:t>
            </a:r>
            <a:r>
              <a:rPr lang="en-US" b="1" dirty="0" err="1"/>
              <a:t>svá</a:t>
            </a:r>
            <a:r>
              <a:rPr lang="en-US" b="1" dirty="0"/>
              <a:t> </a:t>
            </a:r>
            <a:r>
              <a:rPr lang="en-US" b="1" dirty="0" err="1"/>
              <a:t>těla</a:t>
            </a:r>
            <a:r>
              <a:rPr lang="en-US" b="1" dirty="0"/>
              <a:t> </a:t>
            </a:r>
            <a:r>
              <a:rPr lang="en-US" b="1" dirty="0" err="1"/>
              <a:t>přinášeli</a:t>
            </a:r>
            <a:r>
              <a:rPr lang="en-US" b="1" dirty="0"/>
              <a:t>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živou</a:t>
            </a:r>
            <a:r>
              <a:rPr lang="en-US" b="1" dirty="0"/>
              <a:t> </a:t>
            </a:r>
            <a:r>
              <a:rPr lang="en-US" b="1" dirty="0" err="1"/>
              <a:t>oběť</a:t>
            </a:r>
            <a:r>
              <a:rPr lang="en-US" b="1" dirty="0"/>
              <a:t>, </a:t>
            </a:r>
            <a:r>
              <a:rPr lang="en-US" b="1" dirty="0" err="1"/>
              <a:t>svatou</a:t>
            </a:r>
            <a:r>
              <a:rPr lang="en-US" b="1" dirty="0"/>
              <a:t> a pro </a:t>
            </a:r>
            <a:r>
              <a:rPr lang="en-US" b="1" dirty="0" err="1"/>
              <a:t>Něho</a:t>
            </a:r>
            <a:r>
              <a:rPr lang="en-US" b="1" dirty="0"/>
              <a:t> </a:t>
            </a:r>
            <a:r>
              <a:rPr lang="en-US" b="1" dirty="0" err="1"/>
              <a:t>milou</a:t>
            </a:r>
            <a:r>
              <a:rPr lang="en-US" b="1" dirty="0"/>
              <a:t>, </a:t>
            </a:r>
            <a:r>
              <a:rPr lang="en-US" b="1" dirty="0" err="1"/>
              <a:t>což</a:t>
            </a:r>
            <a:r>
              <a:rPr lang="en-US" b="1" dirty="0"/>
              <a:t> je </a:t>
            </a:r>
            <a:r>
              <a:rPr lang="en-US" b="1" dirty="0" err="1"/>
              <a:t>jejich</a:t>
            </a:r>
            <a:r>
              <a:rPr lang="en-US" b="1" dirty="0"/>
              <a:t> </a:t>
            </a:r>
            <a:r>
              <a:rPr lang="en-US" b="1" dirty="0" err="1"/>
              <a:t>rozumná</a:t>
            </a:r>
            <a:r>
              <a:rPr lang="en-US" b="1" dirty="0"/>
              <a:t> </a:t>
            </a:r>
            <a:r>
              <a:rPr lang="en-US" b="1" dirty="0" err="1"/>
              <a:t>služba</a:t>
            </a:r>
            <a:r>
              <a:rPr lang="en-US" b="1" dirty="0"/>
              <a:t>.</a:t>
            </a:r>
            <a:r>
              <a:rPr lang="cs-CZ" b="1" dirty="0"/>
              <a:t>                                                                                  EGW: </a:t>
            </a:r>
            <a:r>
              <a:rPr lang="es-ES" b="1" dirty="0" err="1"/>
              <a:t>An</a:t>
            </a:r>
            <a:r>
              <a:rPr lang="es-ES" b="1" dirty="0"/>
              <a:t> Appeal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Mothers</a:t>
            </a:r>
            <a:r>
              <a:rPr lang="cs-CZ" b="1" dirty="0"/>
              <a:t> strany</a:t>
            </a:r>
            <a:r>
              <a:rPr lang="es-ES" b="1" dirty="0"/>
              <a:t> 21, 22. 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804451-3194-5276-97F0-A2CD613BA719}"/>
              </a:ext>
            </a:extLst>
          </p:cNvPr>
          <p:cNvSpPr txBox="1"/>
          <p:nvPr/>
        </p:nvSpPr>
        <p:spPr>
          <a:xfrm>
            <a:off x="5574594" y="3374711"/>
            <a:ext cx="66174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Nedávejte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jim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těžké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nebo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stimulující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jídlo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Hrubá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stimulující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potrava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horečky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krvi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vzrušuje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nervovou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soustavu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příliš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často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otupuje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mravní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vjemy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takže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rozum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svě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domí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jsou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přemoženy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smyslovými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impulsy</a:t>
            </a:r>
            <a:r>
              <a:rPr lang="en-US" b="1" dirty="0">
                <a:solidFill>
                  <a:srgbClr val="C00000"/>
                </a:solidFill>
              </a:rPr>
              <a:t>. Pro toho, </a:t>
            </a:r>
            <a:r>
              <a:rPr lang="en-US" b="1" dirty="0" err="1">
                <a:solidFill>
                  <a:srgbClr val="C00000"/>
                </a:solidFill>
              </a:rPr>
              <a:t>kdo</a:t>
            </a:r>
            <a:r>
              <a:rPr lang="en-US" b="1" dirty="0">
                <a:solidFill>
                  <a:srgbClr val="C00000"/>
                </a:solidFill>
              </a:rPr>
              <a:t> je ne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n-US" b="1" dirty="0" err="1">
                <a:solidFill>
                  <a:srgbClr val="C00000"/>
                </a:solidFill>
              </a:rPr>
              <a:t>střídmý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stravě</a:t>
            </a:r>
            <a:r>
              <a:rPr lang="en-US" b="1" dirty="0">
                <a:solidFill>
                  <a:srgbClr val="C00000"/>
                </a:solidFill>
              </a:rPr>
              <a:t>, je </a:t>
            </a:r>
            <a:r>
              <a:rPr lang="en-US" b="1" dirty="0" err="1">
                <a:solidFill>
                  <a:srgbClr val="C00000"/>
                </a:solidFill>
              </a:rPr>
              <a:t>obtížné</a:t>
            </a:r>
            <a:r>
              <a:rPr lang="en-US" b="1" dirty="0">
                <a:solidFill>
                  <a:srgbClr val="C00000"/>
                </a:solidFill>
              </a:rPr>
              <a:t>, a </a:t>
            </a:r>
            <a:r>
              <a:rPr lang="en-US" b="1" dirty="0" err="1">
                <a:solidFill>
                  <a:srgbClr val="C00000"/>
                </a:solidFill>
              </a:rPr>
              <a:t>často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téměř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nemožné</a:t>
            </a:r>
            <a:r>
              <a:rPr lang="en-US" b="1" dirty="0">
                <a:solidFill>
                  <a:srgbClr val="C00000"/>
                </a:solidFill>
              </a:rPr>
              <a:t>, aby </a:t>
            </a:r>
            <a:r>
              <a:rPr lang="en-US" b="1" dirty="0" err="1">
                <a:solidFill>
                  <a:srgbClr val="C00000"/>
                </a:solidFill>
              </a:rPr>
              <a:t>cvičil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trpělivost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sebeovládání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EGW: </a:t>
            </a:r>
            <a:r>
              <a:rPr lang="es-ES" b="1" dirty="0"/>
              <a:t>Christian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cs-CZ" b="1" dirty="0"/>
              <a:t> strana</a:t>
            </a:r>
            <a:r>
              <a:rPr lang="es-ES" b="1" dirty="0"/>
              <a:t> 134.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60C50F-9C6D-D3B0-1973-8BD7470D4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2248" y="112048"/>
            <a:ext cx="2351170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19BB622-6F8B-509A-C4CC-DFB95A75F2AC}"/>
              </a:ext>
            </a:extLst>
          </p:cNvPr>
          <p:cNvSpPr txBox="1"/>
          <p:nvPr/>
        </p:nvSpPr>
        <p:spPr>
          <a:xfrm>
            <a:off x="9732249" y="249704"/>
            <a:ext cx="2351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Rodičovská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bdělost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0A4DFD-14DF-2D5A-750A-12D3D7190228}"/>
              </a:ext>
            </a:extLst>
          </p:cNvPr>
          <p:cNvSpPr txBox="1"/>
          <p:nvPr/>
        </p:nvSpPr>
        <p:spPr>
          <a:xfrm>
            <a:off x="4787660" y="5347999"/>
            <a:ext cx="7404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Často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je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koupejte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Časté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koupání</a:t>
            </a:r>
            <a:r>
              <a:rPr lang="en-US" b="1" dirty="0">
                <a:solidFill>
                  <a:srgbClr val="C00000"/>
                </a:solidFill>
              </a:rPr>
              <a:t> je </a:t>
            </a:r>
            <a:r>
              <a:rPr lang="en-US" b="1" dirty="0" err="1">
                <a:solidFill>
                  <a:srgbClr val="C00000"/>
                </a:solidFill>
              </a:rPr>
              <a:t>velmi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prospěšné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zejména</a:t>
            </a:r>
            <a:r>
              <a:rPr lang="en-US" b="1" dirty="0">
                <a:solidFill>
                  <a:srgbClr val="C00000"/>
                </a:solidFill>
              </a:rPr>
              <a:t> v </a:t>
            </a:r>
            <a:r>
              <a:rPr lang="en-US" b="1" dirty="0" err="1">
                <a:solidFill>
                  <a:srgbClr val="C00000"/>
                </a:solidFill>
              </a:rPr>
              <a:t>noci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těsně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před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odchodem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n-US" b="1" dirty="0">
                <a:solidFill>
                  <a:srgbClr val="C00000"/>
                </a:solidFill>
              </a:rPr>
              <a:t>do </a:t>
            </a:r>
            <a:r>
              <a:rPr lang="cs-CZ" b="1" dirty="0">
                <a:solidFill>
                  <a:srgbClr val="C00000"/>
                </a:solidFill>
              </a:rPr>
              <a:t>postele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nebo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při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ranním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vstávání</a:t>
            </a:r>
            <a:r>
              <a:rPr lang="en-US" b="1" dirty="0">
                <a:solidFill>
                  <a:srgbClr val="C00000"/>
                </a:solidFill>
              </a:rPr>
              <a:t>... To </a:t>
            </a:r>
            <a:r>
              <a:rPr lang="en-US" b="1" dirty="0" err="1">
                <a:solidFill>
                  <a:srgbClr val="C00000"/>
                </a:solidFill>
              </a:rPr>
              <a:t>přináší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krev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povrch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uvolňuje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mozek</a:t>
            </a:r>
            <a:r>
              <a:rPr lang="en-US" b="1" dirty="0">
                <a:solidFill>
                  <a:srgbClr val="C00000"/>
                </a:solidFill>
              </a:rPr>
              <a:t>; a </a:t>
            </a:r>
            <a:r>
              <a:rPr lang="en-US" b="1" dirty="0" err="1">
                <a:solidFill>
                  <a:srgbClr val="C00000"/>
                </a:solidFill>
              </a:rPr>
              <a:t>bude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méně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sklonu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oddávat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nečistým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praktikám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EGW: </a:t>
            </a:r>
            <a:r>
              <a:rPr lang="es-ES" b="1" dirty="0"/>
              <a:t>Christian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cs-CZ" b="1" dirty="0"/>
              <a:t> strany</a:t>
            </a:r>
            <a:r>
              <a:rPr lang="es-ES" b="1" dirty="0"/>
              <a:t> 141, 14. </a:t>
            </a:r>
          </a:p>
        </p:txBody>
      </p:sp>
      <p:pic>
        <p:nvPicPr>
          <p:cNvPr id="8" name="Imagen 7" descr="Comida de colores encima de mesa&#10;&#10;Descripción generada automáticamente">
            <a:extLst>
              <a:ext uri="{FF2B5EF4-FFF2-40B4-BE49-F238E27FC236}">
                <a16:creationId xmlns:a16="http://schemas.microsoft.com/office/drawing/2014/main" id="{EC13406A-DC46-E063-17C3-9BDE30658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93" y="1401704"/>
            <a:ext cx="2936680" cy="1935272"/>
          </a:xfrm>
          <a:prstGeom prst="snip2DiagRect">
            <a:avLst>
              <a:gd name="adj1" fmla="val 1542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B57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interior, viendo, gato, frente&#10;&#10;Descripción generada automáticamente">
            <a:extLst>
              <a:ext uri="{FF2B5EF4-FFF2-40B4-BE49-F238E27FC236}">
                <a16:creationId xmlns:a16="http://schemas.microsoft.com/office/drawing/2014/main" id="{0423E486-217A-081E-A033-7A742E6B0A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9089" r="31136"/>
          <a:stretch/>
        </p:blipFill>
        <p:spPr>
          <a:xfrm>
            <a:off x="91329" y="5406414"/>
            <a:ext cx="1768415" cy="1360497"/>
          </a:xfrm>
          <a:prstGeom prst="snip2DiagRect">
            <a:avLst>
              <a:gd name="adj1" fmla="val 17831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BB57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7CFEF6-C9FB-0070-EBF1-74830E15D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8196" y="5406414"/>
            <a:ext cx="2731012" cy="1360497"/>
          </a:xfrm>
          <a:prstGeom prst="snip2DiagRect">
            <a:avLst>
              <a:gd name="adj1" fmla="val 0"/>
              <a:gd name="adj2" fmla="val 19203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BB57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niño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0EE40431-89BD-46AB-8285-C3F5B525D3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7520"/>
          <a:stretch/>
        </p:blipFill>
        <p:spPr>
          <a:xfrm>
            <a:off x="104286" y="3486728"/>
            <a:ext cx="2717705" cy="1756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B57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niño sen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D924006E-5D24-4315-020D-741785119A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7555"/>
          <a:stretch/>
        </p:blipFill>
        <p:spPr>
          <a:xfrm>
            <a:off x="2915215" y="3486728"/>
            <a:ext cx="2650325" cy="1756171"/>
          </a:xfrm>
          <a:prstGeom prst="snip2DiagRect">
            <a:avLst>
              <a:gd name="adj1" fmla="val 1647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BB57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05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5590</TotalTime>
  <Words>9043</Words>
  <Application>Microsoft Office PowerPoint</Application>
  <PresentationFormat>Panorámica</PresentationFormat>
  <Paragraphs>202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NimbusRomNo9L-Regu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698</cp:revision>
  <dcterms:created xsi:type="dcterms:W3CDTF">2023-05-30T06:05:24Z</dcterms:created>
  <dcterms:modified xsi:type="dcterms:W3CDTF">2023-06-11T15:20:44Z</dcterms:modified>
</cp:coreProperties>
</file>