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61" r:id="rId3"/>
    <p:sldId id="257" r:id="rId4"/>
    <p:sldId id="259" r:id="rId5"/>
    <p:sldId id="262" r:id="rId6"/>
    <p:sldId id="264" r:id="rId7"/>
    <p:sldId id="258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DEA900"/>
    <a:srgbClr val="6D2A26"/>
    <a:srgbClr val="002D51"/>
    <a:srgbClr val="D1E0E5"/>
    <a:srgbClr val="7D9DA0"/>
    <a:srgbClr val="D1CFD6"/>
    <a:srgbClr val="AAAAAA"/>
    <a:srgbClr val="C33C00"/>
    <a:srgbClr val="EEB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270CA-8FF3-061E-593B-435FAC205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76F778-71A6-6191-82B2-F1DC0871B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FE1C9-D1A7-E1AB-E90C-91E95011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D7ED9-B698-7F9A-AA79-17B814D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E4E9C5-3C99-A81E-A30D-A7DE6D1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2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B636-382C-0CCA-D032-0461E875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63AE33-7AEB-422B-3008-DAA6D7D2F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120E11-EE9B-6E7B-79A4-CBC7587F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22F6EC-8935-6E77-93C8-C42B7D03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4BD059-0B0F-572A-82B7-4944DB83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5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23A95E-E568-6847-F71B-C237C7B39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2B4D3F-9F2E-6D69-64BC-7335AD30D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D5665-51C5-818E-A616-89DD9DCA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6CA2C-1746-407A-DC11-96EB3CA3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BF7997-EB9A-BF2D-45BA-B97ED6E5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05B0C-7880-C9EF-6C55-421A3E4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34DA-E9D7-F4DC-B067-9D153297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F96D5-BA87-0BFC-E324-F6E77A2C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6EF9D0-863A-EC41-ABFE-DE06FDD6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E2F52-E0FD-9493-8C99-FE4CA1F4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6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AE559-F490-C7E0-F3F3-B5A8DB02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269154-4AF0-E10B-188C-BE2A9582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56203-F53E-CB01-7B60-128443CE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8FA57A-49C1-74F2-AA60-EC59C3D8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B844FC-B20A-A4E9-235C-3D07237D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8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DE8B4-5BCF-7787-11C7-2CD87D4C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733DF-C303-AF07-8E64-5AD991E58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0BCE1C-2529-EAD9-DA08-48CA3E102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FFDDA9-694C-035D-1D62-85B461FB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FB4952-B260-8477-273C-F2EDF8A6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DFE503-6259-E5F9-3ECA-0F75653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D63FF-862E-07B7-7F7A-A4260333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69B7DE-9A1B-3A1E-9F3C-BA00EA53B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0C65D5-7CDF-353F-7ED8-D19B13F2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39B135-96CE-C05F-6DFE-2444146F1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6D7B13-3549-3FCA-F8ED-2A1CC2B29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9DE1A5-B33E-694B-F2EA-C169E7D1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4752F-8B80-D157-70F1-37213CD7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CA2F57-6C94-4A14-52BA-C15C2086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C6D85-0DD9-C4C5-55D2-3B8737AF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EF80D-872D-0557-5124-785E49B8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E61FC8-10C7-4069-D3F6-3F62C3DA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6A6625-FCCD-F22A-07CD-5C845E36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3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8B3BF4-DACF-FFAA-54AC-DD22887F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4D4202-FB96-7602-1056-1BC16A9D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40A419-78A4-DE73-D472-75508F54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8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67249-A552-69C2-9B3B-82EC2960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3366C-14FE-FA3B-7C70-986E564F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69827B-9C78-92CC-5086-D8FB5A821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CA9D3B-EED8-1823-1C24-0D30D8B7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F9481-E8F1-FB11-61E0-E3EFD935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31C1D5-EBB0-385C-9F13-E6794365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1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C7C2D-25F6-F108-69E0-5BEB960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78BF75B-28B1-E870-BF6A-4763D82D3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149E11-C2BF-046F-CDAF-4194EC1EA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138FE9-F0BA-A0C6-9FE2-E1CBF4F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8DEB06-C0B5-69BF-54DA-855244F9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D79B1-7BD4-4B23-E84D-C65DA3C7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312BF52-C083-1884-7AD3-48E68B50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58F8C9-3AD4-7E8F-6056-E526FBFE3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B4F87-EC85-F5F5-AE1F-F02759D39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030B-6F0B-4BFB-B834-1D849993A1E9}" type="datetimeFigureOut">
              <a:rPr lang="es-ES" smtClean="0"/>
              <a:t>29/12/2022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1581C-A73F-BDD6-8BE5-4EBD45226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0987CB-D547-87E0-CB16-73D9765BE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38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AB20727-2685-AF66-680F-2F269465CA1A}"/>
              </a:ext>
            </a:extLst>
          </p:cNvPr>
          <p:cNvSpPr txBox="1"/>
          <p:nvPr/>
        </p:nvSpPr>
        <p:spPr>
          <a:xfrm>
            <a:off x="411037" y="5934670"/>
            <a:ext cx="276069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400" b="1" dirty="0">
                <a:solidFill>
                  <a:srgbClr val="C00000"/>
                </a:solidFill>
                <a:latin typeface="Comic Sans MS" pitchFamily="66" charset="0"/>
              </a:rPr>
              <a:t>Žalm 104</a:t>
            </a:r>
            <a:endParaRPr lang="cs-CZ" sz="10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0DA2BC-364D-478E-8ADE-0F568038B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" y="347869"/>
            <a:ext cx="6069647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D5DA9151-855B-3EBA-9383-43A7E681DFCA}"/>
              </a:ext>
            </a:extLst>
          </p:cNvPr>
          <p:cNvSpPr/>
          <p:nvPr/>
        </p:nvSpPr>
        <p:spPr>
          <a:xfrm>
            <a:off x="314002" y="0"/>
            <a:ext cx="1175977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Mez, kterou jsi stanovil, už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nepřekroč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í,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 
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n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ep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ři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kryjí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znovu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zemi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2654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02FE867-F9B9-2F3E-2AD6-3B02B5D04D5D}"/>
              </a:ext>
            </a:extLst>
          </p:cNvPr>
          <p:cNvSpPr/>
          <p:nvPr/>
        </p:nvSpPr>
        <p:spPr>
          <a:xfrm>
            <a:off x="5174765" y="5598733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Pramen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vy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síláš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do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o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to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ů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 
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které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mezi horami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se vinou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0583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791ABAA-B974-120C-85D6-F80504338D5D}"/>
              </a:ext>
            </a:extLst>
          </p:cNvPr>
          <p:cNvSpPr/>
          <p:nvPr/>
        </p:nvSpPr>
        <p:spPr>
          <a:xfrm>
            <a:off x="986890" y="4667773"/>
            <a:ext cx="356513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Napájejí veškerou 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zvěř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polí, 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divoc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í osli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u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hasí žízeň.
</a:t>
            </a:r>
          </a:p>
        </p:txBody>
      </p:sp>
    </p:spTree>
    <p:extLst>
      <p:ext uri="{BB962C8B-B14F-4D97-AF65-F5344CB8AC3E}">
        <p14:creationId xmlns:p14="http://schemas.microsoft.com/office/powerpoint/2010/main" val="17707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6C535A5-64DE-92CA-56C5-9449F215D5D7}"/>
              </a:ext>
            </a:extLst>
          </p:cNvPr>
          <p:cNvSpPr/>
          <p:nvPr/>
        </p:nvSpPr>
        <p:spPr>
          <a:xfrm>
            <a:off x="1639663" y="143937"/>
            <a:ext cx="8675591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Při nich přebývá nebeské ptactvo,     ozývá se v ratolestech.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0D320AE-DC1D-BE39-AEAC-56F884CDB625}"/>
              </a:ext>
            </a:extLst>
          </p:cNvPr>
          <p:cNvSpPr/>
          <p:nvPr/>
        </p:nvSpPr>
        <p:spPr>
          <a:xfrm>
            <a:off x="1905926" y="140647"/>
            <a:ext cx="992990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Ze svých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síní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zav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lažuješ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hory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 
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z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emě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e s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ytí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ovocem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v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ého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díla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16139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880EA68-D1E6-BB6B-B389-359AEEF68D5A}"/>
              </a:ext>
            </a:extLst>
          </p:cNvPr>
          <p:cNvSpPr/>
          <p:nvPr/>
        </p:nvSpPr>
        <p:spPr>
          <a:xfrm>
            <a:off x="1613756" y="193040"/>
            <a:ext cx="8964488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áváš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růst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tráv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ě 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pro dobytek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i r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ostlin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ám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aby je pěstoval člověk, a tak si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ze země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dobýval chléb.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583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8FDB347-9FA0-1ADC-4889-51362DB39A8A}"/>
              </a:ext>
            </a:extLst>
          </p:cNvPr>
          <p:cNvSpPr/>
          <p:nvPr/>
        </p:nvSpPr>
        <p:spPr>
          <a:xfrm>
            <a:off x="179512" y="116632"/>
            <a:ext cx="7623368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Dáváš 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víno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pro radost lidskému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srdc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,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až se tvář leskne víc než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olej;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
chléb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dodá lidskému srdci síly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23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15760F8-911B-D3A9-1FEC-8F2079AA04D4}"/>
              </a:ext>
            </a:extLst>
          </p:cNvPr>
          <p:cNvSpPr/>
          <p:nvPr/>
        </p:nvSpPr>
        <p:spPr>
          <a:xfrm>
            <a:off x="0" y="81280"/>
            <a:ext cx="5140960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Hospodinovy s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tromy 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    se sytí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vl</a:t>
            </a:r>
            <a:r>
              <a:rPr lang="cs-CZ" sz="36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áhou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 
liban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ó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nské cedry, 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  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které 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on 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zasadil.
</a:t>
            </a:r>
          </a:p>
        </p:txBody>
      </p:sp>
    </p:spTree>
    <p:extLst>
      <p:ext uri="{BB962C8B-B14F-4D97-AF65-F5344CB8AC3E}">
        <p14:creationId xmlns:p14="http://schemas.microsoft.com/office/powerpoint/2010/main" val="1010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9F54BD-541E-650D-6985-70AAF0346078}"/>
              </a:ext>
            </a:extLst>
          </p:cNvPr>
          <p:cNvSpPr/>
          <p:nvPr/>
        </p:nvSpPr>
        <p:spPr>
          <a:xfrm>
            <a:off x="88180" y="288133"/>
            <a:ext cx="632278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 t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am hnízd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í ptactvo,    na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cypřiších m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 domov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čáp.
</a:t>
            </a:r>
          </a:p>
        </p:txBody>
      </p:sp>
    </p:spTree>
    <p:extLst>
      <p:ext uri="{BB962C8B-B14F-4D97-AF65-F5344CB8AC3E}">
        <p14:creationId xmlns:p14="http://schemas.microsoft.com/office/powerpoint/2010/main" val="14665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E2F2D45-778B-C863-93AA-DE1E627871EE}"/>
              </a:ext>
            </a:extLst>
          </p:cNvPr>
          <p:cNvSpPr/>
          <p:nvPr/>
        </p:nvSpPr>
        <p:spPr>
          <a:xfrm>
            <a:off x="8665839" y="244507"/>
            <a:ext cx="352616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Horské štíty patří kozorožcům, skaliska jsou útočištěm     pro damany.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ACFEF9C4-52A0-999B-191F-AB65DE7C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27" y="-272576"/>
            <a:ext cx="7621749" cy="8171234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BDE3CC23-8F55-BD99-4BC5-4CD4EF9C9023}"/>
              </a:ext>
            </a:extLst>
          </p:cNvPr>
          <p:cNvSpPr/>
          <p:nvPr/>
        </p:nvSpPr>
        <p:spPr>
          <a:xfrm>
            <a:off x="243840" y="586260"/>
            <a:ext cx="5537200" cy="64535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Dobrořeč,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má duše,
</a:t>
            </a:r>
            <a:r>
              <a:rPr lang="cs-CZ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Hospodi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nu!  
Hospodine, Bože můj,
</a:t>
            </a:r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j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si </a:t>
            </a:r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ne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sk</a:t>
            </a:r>
            <a:r>
              <a:rPr lang="cs-CZ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onale</a:t>
            </a:r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velký,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
</a:t>
            </a:r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oděl ses velebnou důstojností</a:t>
            </a: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. 
</a:t>
            </a:r>
          </a:p>
        </p:txBody>
      </p:sp>
    </p:spTree>
    <p:extLst>
      <p:ext uri="{BB962C8B-B14F-4D97-AF65-F5344CB8AC3E}">
        <p14:creationId xmlns:p14="http://schemas.microsoft.com/office/powerpoint/2010/main" val="3692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7913A53-8DDF-381C-1116-49B8271CD532}"/>
              </a:ext>
            </a:extLst>
          </p:cNvPr>
          <p:cNvSpPr/>
          <p:nvPr/>
        </p:nvSpPr>
        <p:spPr>
          <a:xfrm>
            <a:off x="4469075" y="101600"/>
            <a:ext cx="710316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Učinil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js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měsíc k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určování času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, slunce ví, kdy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k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z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á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padu</a:t>
            </a:r>
            <a:r>
              <a:rPr lang="cs-CZ" sz="3200" b="1" dirty="0">
                <a:solidFill>
                  <a:srgbClr val="FFFF00"/>
                </a:solidFill>
                <a:latin typeface="Comic Sans MS" pitchFamily="66" charset="0"/>
              </a:rPr>
              <a:t> se </a:t>
            </a:r>
            <a:r>
              <a:rPr lang="cs-CZ" sz="3200" b="1" dirty="0" err="1">
                <a:solidFill>
                  <a:srgbClr val="FFFF00"/>
                </a:solidFill>
                <a:latin typeface="Comic Sans MS" pitchFamily="66" charset="0"/>
              </a:rPr>
              <a:t>schýli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t.
</a:t>
            </a:r>
          </a:p>
        </p:txBody>
      </p:sp>
    </p:spTree>
    <p:extLst>
      <p:ext uri="{BB962C8B-B14F-4D97-AF65-F5344CB8AC3E}">
        <p14:creationId xmlns:p14="http://schemas.microsoft.com/office/powerpoint/2010/main" val="37195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41E80DC7-0B42-297A-6C70-F21011FE1C6D}"/>
              </a:ext>
            </a:extLst>
          </p:cNvPr>
          <p:cNvSpPr/>
          <p:nvPr/>
        </p:nvSpPr>
        <p:spPr>
          <a:xfrm>
            <a:off x="201966" y="103045"/>
            <a:ext cx="906518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Při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v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íš tmu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noc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se snese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 
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celý les se hemží zvěří;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
</a:t>
            </a:r>
          </a:p>
        </p:txBody>
      </p:sp>
    </p:spTree>
    <p:extLst>
      <p:ext uri="{BB962C8B-B14F-4D97-AF65-F5344CB8AC3E}">
        <p14:creationId xmlns:p14="http://schemas.microsoft.com/office/powerpoint/2010/main" val="6026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16069463-5D7E-D87C-859F-98226385B1D4}"/>
              </a:ext>
            </a:extLst>
          </p:cNvPr>
          <p:cNvSpPr/>
          <p:nvPr/>
        </p:nvSpPr>
        <p:spPr>
          <a:xfrm>
            <a:off x="3386036" y="71120"/>
            <a:ext cx="586972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r>
              <a:rPr lang="cs-CZ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l</a:t>
            </a:r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v</a:t>
            </a:r>
            <a:r>
              <a:rPr lang="cs-CZ" sz="3200" b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íčata</a:t>
            </a:r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 řvou</a:t>
            </a:r>
            <a:r>
              <a:rPr lang="cs-CZ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 po kořisti</a:t>
            </a:r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, </a:t>
            </a:r>
            <a:r>
              <a:rPr lang="cs-CZ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                 </a:t>
            </a:r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n</a:t>
            </a:r>
            <a:r>
              <a:rPr lang="cs-CZ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a Bohu se dožadují stravy.</a:t>
            </a:r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 
</a:t>
            </a:r>
          </a:p>
        </p:txBody>
      </p:sp>
    </p:spTree>
    <p:extLst>
      <p:ext uri="{BB962C8B-B14F-4D97-AF65-F5344CB8AC3E}">
        <p14:creationId xmlns:p14="http://schemas.microsoft.com/office/powerpoint/2010/main" val="41379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D917CCC-6CFA-1DEF-813B-9839AA517E7E}"/>
              </a:ext>
            </a:extLst>
          </p:cNvPr>
          <p:cNvSpPr/>
          <p:nvPr/>
        </p:nvSpPr>
        <p:spPr>
          <a:xfrm>
            <a:off x="347870" y="119269"/>
            <a:ext cx="427382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cs-CZ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S</a:t>
            </a:r>
            <a:r>
              <a:rPr lang="es-E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lunce</a:t>
            </a:r>
            <a:r>
              <a:rPr lang="cs-CZ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vychází      a</a:t>
            </a:r>
            <a:r>
              <a:rPr lang="es-E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s</a:t>
            </a:r>
            <a:r>
              <a:rPr lang="cs-CZ" sz="3200" b="1" dirty="0" err="1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tahují</a:t>
            </a:r>
            <a:r>
              <a:rPr lang="cs-CZ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se,        v</a:t>
            </a:r>
            <a:r>
              <a:rPr lang="es-E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doupat</a:t>
            </a:r>
            <a:r>
              <a:rPr lang="cs-CZ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ech        se ukládají          k odpočinku</a:t>
            </a:r>
            <a:r>
              <a:rPr lang="es-E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3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63B186D-B5C4-757C-29BF-420B5E9C15B6}"/>
              </a:ext>
            </a:extLst>
          </p:cNvPr>
          <p:cNvSpPr/>
          <p:nvPr/>
        </p:nvSpPr>
        <p:spPr>
          <a:xfrm>
            <a:off x="1524000" y="5711147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Člověk vyjde za svou prací                     a koná službu až do večera.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A447857-4F9F-58D9-A4F0-78FBB0340800}"/>
              </a:ext>
            </a:extLst>
          </p:cNvPr>
          <p:cNvSpPr/>
          <p:nvPr/>
        </p:nvSpPr>
        <p:spPr>
          <a:xfrm>
            <a:off x="342264" y="633164"/>
            <a:ext cx="5103495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pPr algn="ctr"/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J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ak 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nes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četná jsou tvá díla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, Hospodine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!  
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V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šechn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o jsi učinil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 moudře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;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 zem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ě je plná tvých</a:t>
            </a:r>
            <a:r>
              <a:rPr lang="es-ES" sz="4800" b="1" dirty="0">
                <a:solidFill>
                  <a:schemeClr val="bg1"/>
                </a:solidFill>
                <a:latin typeface="Comic Sans MS" pitchFamily="66" charset="0"/>
              </a:rPr>
              <a:t> tvor</a:t>
            </a:r>
            <a:r>
              <a:rPr lang="cs-CZ" sz="4800" b="1" dirty="0">
                <a:solidFill>
                  <a:schemeClr val="bg1"/>
                </a:solidFill>
                <a:latin typeface="Comic Sans MS" pitchFamily="66" charset="0"/>
              </a:rPr>
              <a:t>ů.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Imagen 5" descr="Imagen que contiene tabla, colorido, comida, agua&#10;&#10;Descripción generada automáticamente">
            <a:extLst>
              <a:ext uri="{FF2B5EF4-FFF2-40B4-BE49-F238E27FC236}">
                <a16:creationId xmlns:a16="http://schemas.microsoft.com/office/drawing/2014/main" id="{778FE8A7-724F-3F08-9EDC-CDF6486E2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65" y="0"/>
            <a:ext cx="65665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AE2579-129D-AA5F-9B47-EDE747575EF8}"/>
              </a:ext>
            </a:extLst>
          </p:cNvPr>
          <p:cNvSpPr/>
          <p:nvPr/>
        </p:nvSpPr>
        <p:spPr>
          <a:xfrm>
            <a:off x="198783" y="4115523"/>
            <a:ext cx="6092687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Tu je veliké a širé moře: hemží se v něm nespočetných živočichů maličkých i velkých,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5771B63-F987-E07C-EF37-1E2A2022543D}"/>
              </a:ext>
            </a:extLst>
          </p:cNvPr>
          <p:cNvSpPr/>
          <p:nvPr/>
        </p:nvSpPr>
        <p:spPr>
          <a:xfrm>
            <a:off x="178905" y="195903"/>
            <a:ext cx="489005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plují po něm lodě. Vytvořil jsi 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livjátana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aby v něm dováděl.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399AB8F-64F7-68B2-EA46-53E0CD4ACF4F}"/>
              </a:ext>
            </a:extLst>
          </p:cNvPr>
          <p:cNvSpPr/>
          <p:nvPr/>
        </p:nvSpPr>
        <p:spPr>
          <a:xfrm>
            <a:off x="208229" y="157710"/>
            <a:ext cx="3428999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 to vše      s nadějí vzhlíží k tobě, že jim dáš    v pravý čas pokrm;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9DD0D49-A275-984B-5813-734695C6B698}"/>
              </a:ext>
            </a:extLst>
          </p:cNvPr>
          <p:cNvSpPr/>
          <p:nvPr/>
        </p:nvSpPr>
        <p:spPr>
          <a:xfrm>
            <a:off x="4334419" y="5673436"/>
            <a:ext cx="820891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38100" h="38100"/>
            </a:sp3d>
          </a:bodyPr>
          <a:lstStyle/>
          <a:p>
            <a:pPr algn="ctr"/>
            <a:r>
              <a:rPr lang="cs-CZ" sz="3200" b="1" dirty="0">
                <a:solidFill>
                  <a:srgbClr val="C88500"/>
                </a:solidFill>
                <a:latin typeface="Comic Sans MS" pitchFamily="66" charset="0"/>
              </a:rPr>
              <a:t>r</a:t>
            </a:r>
            <a:r>
              <a:rPr lang="cs-CZ" sz="3200" b="1">
                <a:solidFill>
                  <a:srgbClr val="C88500"/>
                </a:solidFill>
                <a:latin typeface="Comic Sans MS" pitchFamily="66" charset="0"/>
              </a:rPr>
              <a:t>ozdáváš </a:t>
            </a:r>
            <a:r>
              <a:rPr lang="cs-CZ" sz="3200" b="1" dirty="0">
                <a:solidFill>
                  <a:srgbClr val="C88500"/>
                </a:solidFill>
                <a:latin typeface="Comic Sans MS" pitchFamily="66" charset="0"/>
              </a:rPr>
              <a:t>jim a oni si berou,      otevřeš ruku a nasytí se dobrým.</a:t>
            </a:r>
            <a:endParaRPr lang="es-ES" sz="3200" b="1" dirty="0">
              <a:solidFill>
                <a:srgbClr val="C885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bes blancas en el cielo&#10;&#10;Descripción generada automáticamente">
            <a:extLst>
              <a:ext uri="{FF2B5EF4-FFF2-40B4-BE49-F238E27FC236}">
                <a16:creationId xmlns:a16="http://schemas.microsoft.com/office/drawing/2014/main" id="{07FF87AF-3D39-0182-4B5B-DE13CA115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EE1FFE-E2DC-A42C-77C0-88AF5415045C}"/>
              </a:ext>
            </a:extLst>
          </p:cNvPr>
          <p:cNvSpPr txBox="1"/>
          <p:nvPr/>
        </p:nvSpPr>
        <p:spPr>
          <a:xfrm>
            <a:off x="1026160" y="5576849"/>
            <a:ext cx="945732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cs-CZ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Halí</a:t>
            </a:r>
            <a:r>
              <a:rPr lang="es-ES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š se světlem jak pláštěm</a:t>
            </a:r>
            <a:r>
              <a:rPr lang="cs-CZ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,</a:t>
            </a:r>
            <a:r>
              <a:rPr lang="es-ES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 
Roz</a:t>
            </a:r>
            <a:r>
              <a:rPr lang="cs-CZ" sz="3600" b="1" dirty="0" err="1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píná</a:t>
            </a:r>
            <a:r>
              <a:rPr lang="es-ES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š nebesa jako </a:t>
            </a:r>
            <a:r>
              <a:rPr lang="cs-CZ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stanovou plachtu</a:t>
            </a:r>
            <a:r>
              <a:rPr lang="es-ES" sz="3600" b="1" dirty="0"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
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244776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80C0565A-AD60-D0D8-3253-48E0F29CCEB2}"/>
              </a:ext>
            </a:extLst>
          </p:cNvPr>
          <p:cNvSpPr/>
          <p:nvPr/>
        </p:nvSpPr>
        <p:spPr>
          <a:xfrm>
            <a:off x="999964" y="118335"/>
            <a:ext cx="1019207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kryj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eš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tvář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a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propadají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dě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su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odejmeš jim dech a hynou,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v prach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se navracejí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4578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EA5D59A-542C-DFB5-9DBE-CEF228AB1E8A}"/>
              </a:ext>
            </a:extLst>
          </p:cNvPr>
          <p:cNvSpPr/>
          <p:nvPr/>
        </p:nvSpPr>
        <p:spPr>
          <a:xfrm>
            <a:off x="1666240" y="5750302"/>
            <a:ext cx="943934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Sesíláš 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sv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ůj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dech a 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js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ou stvořeni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znovu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 
a tak obnovuje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š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tvář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nost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země.
</a:t>
            </a:r>
          </a:p>
        </p:txBody>
      </p:sp>
    </p:spTree>
    <p:extLst>
      <p:ext uri="{BB962C8B-B14F-4D97-AF65-F5344CB8AC3E}">
        <p14:creationId xmlns:p14="http://schemas.microsoft.com/office/powerpoint/2010/main" val="34273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ADC6A3-D938-7166-5568-8361992B2595}"/>
              </a:ext>
            </a:extLst>
          </p:cNvPr>
          <p:cNvSpPr/>
          <p:nvPr/>
        </p:nvSpPr>
        <p:spPr>
          <a:xfrm>
            <a:off x="309218" y="829945"/>
            <a:ext cx="5054343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Hospodinova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sláva 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po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trvá věčně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!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 
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Hospodin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se 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bude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rad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ovat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ze sv</a:t>
            </a:r>
            <a:r>
              <a:rPr lang="cs-CZ" sz="5400" b="1" dirty="0" err="1">
                <a:solidFill>
                  <a:schemeClr val="bg1"/>
                </a:solidFill>
                <a:latin typeface="Comic Sans MS" pitchFamily="66" charset="0"/>
              </a:rPr>
              <a:t>ého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 díla.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
</a:t>
            </a:r>
          </a:p>
        </p:txBody>
      </p:sp>
      <p:pic>
        <p:nvPicPr>
          <p:cNvPr id="6" name="Imagen 5" descr="Imagen que contiene agua&#10;&#10;Descripción generada automáticamente">
            <a:extLst>
              <a:ext uri="{FF2B5EF4-FFF2-40B4-BE49-F238E27FC236}">
                <a16:creationId xmlns:a16="http://schemas.microsoft.com/office/drawing/2014/main" id="{A26EA495-4ED7-6824-ABCF-B1B55B2E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1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3301070-5E28-C54C-D0DB-C277DBB11C39}"/>
              </a:ext>
            </a:extLst>
          </p:cNvPr>
          <p:cNvSpPr/>
          <p:nvPr/>
        </p:nvSpPr>
        <p:spPr>
          <a:xfrm>
            <a:off x="6251864" y="200486"/>
            <a:ext cx="584315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cs-CZ" sz="4000" b="1" dirty="0" err="1">
                <a:solidFill>
                  <a:schemeClr val="bg1"/>
                </a:solidFill>
                <a:latin typeface="Comic Sans MS" pitchFamily="66" charset="0"/>
              </a:rPr>
              <a:t>Shlédn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e na zemi a </a:t>
            </a:r>
            <a:r>
              <a:rPr lang="cs-CZ" sz="4000" b="1" dirty="0">
                <a:solidFill>
                  <a:schemeClr val="bg1"/>
                </a:solidFill>
                <a:latin typeface="Comic Sans MS" pitchFamily="66" charset="0"/>
              </a:rPr>
              <a:t>ta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 se</a:t>
            </a:r>
            <a:r>
              <a:rPr lang="cs-CZ" sz="4000" b="1" dirty="0">
                <a:solidFill>
                  <a:schemeClr val="bg1"/>
                </a:solidFill>
                <a:latin typeface="Comic Sans MS" pitchFamily="66" charset="0"/>
              </a:rPr>
              <a:t> třese, d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otk</a:t>
            </a:r>
            <a:r>
              <a:rPr lang="cs-CZ" sz="4000" b="1" dirty="0">
                <a:solidFill>
                  <a:schemeClr val="bg1"/>
                </a:solidFill>
                <a:latin typeface="Comic Sans MS" pitchFamily="66" charset="0"/>
              </a:rPr>
              <a:t>ne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 se hor a kouř</a:t>
            </a:r>
            <a:r>
              <a:rPr lang="cs-CZ" sz="4000" b="1" dirty="0">
                <a:solidFill>
                  <a:schemeClr val="bg1"/>
                </a:solidFill>
                <a:latin typeface="Comic Sans MS" pitchFamily="66" charset="0"/>
              </a:rPr>
              <a:t>í se z n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cs-CZ" sz="4000" b="1" dirty="0">
                <a:solidFill>
                  <a:schemeClr val="bg1"/>
                </a:solidFill>
                <a:latin typeface="Comic Sans MS" pitchFamily="66" charset="0"/>
              </a:rPr>
              <a:t>ch</a:t>
            </a:r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B3BF54D-ACFD-DF6A-C68C-70F3A8BE773B}"/>
              </a:ext>
            </a:extLst>
          </p:cNvPr>
          <p:cNvSpPr/>
          <p:nvPr/>
        </p:nvSpPr>
        <p:spPr>
          <a:xfrm>
            <a:off x="275409" y="335845"/>
            <a:ext cx="3361408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Budu zpívat </a:t>
            </a:r>
            <a:r>
              <a:rPr lang="cs-CZ" sz="4400" b="1" dirty="0" err="1">
                <a:solidFill>
                  <a:schemeClr val="bg1"/>
                </a:solidFill>
                <a:latin typeface="Comic Sans MS" pitchFamily="66" charset="0"/>
              </a:rPr>
              <a:t>Hospodi</a:t>
            </a:r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nu</a:t>
            </a:r>
            <a:r>
              <a:rPr lang="cs-CZ" sz="4400" b="1" dirty="0">
                <a:solidFill>
                  <a:schemeClr val="bg1"/>
                </a:solidFill>
                <a:latin typeface="Comic Sans MS" pitchFamily="66" charset="0"/>
              </a:rPr>
              <a:t> po</a:t>
            </a:r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 celý svůj život</a:t>
            </a:r>
            <a:r>
              <a:rPr lang="cs-CZ" sz="4400" b="1" dirty="0">
                <a:solidFill>
                  <a:schemeClr val="bg1"/>
                </a:solidFill>
                <a:latin typeface="Comic Sans MS" pitchFamily="66" charset="0"/>
              </a:rPr>
              <a:t>, svému</a:t>
            </a:r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 B</a:t>
            </a:r>
            <a:r>
              <a:rPr lang="cs-CZ" sz="4400" b="1" dirty="0" err="1">
                <a:solidFill>
                  <a:schemeClr val="bg1"/>
                </a:solidFill>
                <a:latin typeface="Comic Sans MS" pitchFamily="66" charset="0"/>
              </a:rPr>
              <a:t>oh</a:t>
            </a:r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u zpívat žalmy, dokud budu.
</a:t>
            </a:r>
          </a:p>
        </p:txBody>
      </p:sp>
      <p:pic>
        <p:nvPicPr>
          <p:cNvPr id="4" name="Imagen 3" descr="Imagen que contiene persona, hombre, sostener, viendo&#10;&#10;Descripción generada automáticamente">
            <a:extLst>
              <a:ext uri="{FF2B5EF4-FFF2-40B4-BE49-F238E27FC236}">
                <a16:creationId xmlns:a16="http://schemas.microsoft.com/office/drawing/2014/main" id="{06FFC7F2-15BB-44BE-C80A-4406D805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51" y="-309088"/>
            <a:ext cx="10052570" cy="80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2786635-955C-1B85-9580-454A9B7B7907}"/>
              </a:ext>
            </a:extLst>
          </p:cNvPr>
          <p:cNvSpPr/>
          <p:nvPr/>
        </p:nvSpPr>
        <p:spPr>
          <a:xfrm>
            <a:off x="477154" y="797510"/>
            <a:ext cx="3602779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cs-CZ" sz="4800" b="1" dirty="0">
                <a:solidFill>
                  <a:srgbClr val="F9017D"/>
                </a:solidFill>
                <a:latin typeface="Comic Sans MS" pitchFamily="66" charset="0"/>
              </a:rPr>
              <a:t>Kéž je mu příjemné moje přemítání! Hospodin je moje radost.</a:t>
            </a:r>
            <a:endParaRPr lang="es-ES" sz="4800" b="1" dirty="0">
              <a:solidFill>
                <a:srgbClr val="F9017D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BEA0AAA-743F-D62D-62BD-4F4C62AA1AE3}"/>
              </a:ext>
            </a:extLst>
          </p:cNvPr>
          <p:cNvSpPr/>
          <p:nvPr/>
        </p:nvSpPr>
        <p:spPr>
          <a:xfrm>
            <a:off x="0" y="136064"/>
            <a:ext cx="3981175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Kéž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hříšníci zmizí ze země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ké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ž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svévolníci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nejsou!
</a:t>
            </a:r>
          </a:p>
        </p:txBody>
      </p:sp>
    </p:spTree>
    <p:extLst>
      <p:ext uri="{BB962C8B-B14F-4D97-AF65-F5344CB8AC3E}">
        <p14:creationId xmlns:p14="http://schemas.microsoft.com/office/powerpoint/2010/main" val="538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3D79DC02-1AEC-736B-72EB-2AC9C09143CC}"/>
              </a:ext>
            </a:extLst>
          </p:cNvPr>
          <p:cNvSpPr/>
          <p:nvPr/>
        </p:nvSpPr>
        <p:spPr>
          <a:xfrm>
            <a:off x="5791567" y="2441920"/>
            <a:ext cx="4473429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Dobrořeč,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 má duše, Hospodin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u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!  
</a:t>
            </a:r>
            <a:r>
              <a:rPr lang="cs-CZ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Ha</a:t>
            </a:r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leluja!
</a:t>
            </a:r>
          </a:p>
        </p:txBody>
      </p:sp>
    </p:spTree>
    <p:extLst>
      <p:ext uri="{BB962C8B-B14F-4D97-AF65-F5344CB8AC3E}">
        <p14:creationId xmlns:p14="http://schemas.microsoft.com/office/powerpoint/2010/main" val="4085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 descr="Nubes en el cielo&#10;&#10;Descripción generada automáticamente">
            <a:extLst>
              <a:ext uri="{FF2B5EF4-FFF2-40B4-BE49-F238E27FC236}">
                <a16:creationId xmlns:a16="http://schemas.microsoft.com/office/drawing/2014/main" id="{1ECC9DAC-9762-0EC0-8DE2-38806AD9F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10" name="1 Rectángulo">
            <a:extLst>
              <a:ext uri="{FF2B5EF4-FFF2-40B4-BE49-F238E27FC236}">
                <a16:creationId xmlns:a16="http://schemas.microsoft.com/office/drawing/2014/main" id="{01CC448C-9850-474D-B106-3B91DCAD8E36}"/>
              </a:ext>
            </a:extLst>
          </p:cNvPr>
          <p:cNvSpPr/>
          <p:nvPr/>
        </p:nvSpPr>
        <p:spPr>
          <a:xfrm>
            <a:off x="802862" y="5447623"/>
            <a:ext cx="1058627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pPr algn="ctr"/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Mezi vodami si kleneš síně,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z mra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čen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s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i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v</a:t>
            </a:r>
            <a:r>
              <a:rPr lang="cs-CZ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ůz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činíš a vznášíš se na perutí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ch větru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9119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500">
              <a:srgbClr val="D9790B"/>
            </a:gs>
            <a:gs pos="71000">
              <a:srgbClr val="EEB615"/>
            </a:gs>
            <a:gs pos="35000">
              <a:srgbClr val="AAAAAA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80F9F28C-84E9-6240-9FE0-5DF828D3D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35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4FEEE684-57A2-41B9-8460-35538EB02BDF}"/>
              </a:ext>
            </a:extLst>
          </p:cNvPr>
          <p:cNvSpPr/>
          <p:nvPr/>
        </p:nvSpPr>
        <p:spPr>
          <a:xfrm>
            <a:off x="6096000" y="1344364"/>
            <a:ext cx="5807867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cs-CZ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Z</a:t>
            </a:r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v</a:t>
            </a:r>
            <a:r>
              <a:rPr lang="cs-CZ" sz="6000" b="1" dirty="0" err="1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ichrů</a:t>
            </a:r>
            <a:r>
              <a:rPr lang="cs-CZ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si činíš</a:t>
            </a:r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sv</a:t>
            </a:r>
            <a:r>
              <a:rPr lang="cs-CZ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é</a:t>
            </a:r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posly,
z</a:t>
            </a:r>
            <a:r>
              <a:rPr lang="cs-CZ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ohnivých</a:t>
            </a:r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 plamenů slu</a:t>
            </a:r>
            <a:r>
              <a:rPr lang="cs-CZ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h</a:t>
            </a:r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latin typeface="Comic Sans MS" pitchFamily="66" charset="0"/>
              </a:rPr>
              <a:t>y.
</a:t>
            </a:r>
            <a:endParaRPr lang="es-ES" sz="6000" b="1" dirty="0">
              <a:blipFill>
                <a:blip r:embed="rId3"/>
                <a:stretch>
                  <a:fillRect/>
                </a:stretch>
              </a:blip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r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>
            <a:extLst>
              <a:ext uri="{FF2B5EF4-FFF2-40B4-BE49-F238E27FC236}">
                <a16:creationId xmlns:a16="http://schemas.microsoft.com/office/drawing/2014/main" id="{A5F653C5-BF38-2C5A-B439-F136E4F01C9E}"/>
              </a:ext>
            </a:extLst>
          </p:cNvPr>
          <p:cNvSpPr/>
          <p:nvPr/>
        </p:nvSpPr>
        <p:spPr>
          <a:xfrm>
            <a:off x="169086" y="647927"/>
            <a:ext cx="4205591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</a:sp3d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Zemi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jsi z</a:t>
            </a:r>
            <a:r>
              <a:rPr lang="cs-CZ" sz="5400" b="1" dirty="0" err="1">
                <a:solidFill>
                  <a:schemeClr val="bg1"/>
                </a:solidFill>
                <a:latin typeface="Comic Sans MS" pitchFamily="66" charset="0"/>
              </a:rPr>
              <a:t>aložil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     na pilířích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,  
a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by se nehnula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n</a:t>
            </a:r>
            <a:r>
              <a:rPr lang="cs-CZ" sz="5400" b="1" dirty="0" err="1">
                <a:solidFill>
                  <a:schemeClr val="bg1"/>
                </a:solidFill>
                <a:latin typeface="Comic Sans MS" pitchFamily="66" charset="0"/>
              </a:rPr>
              <a:t>avě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ky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     a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 n</a:t>
            </a:r>
            <a:r>
              <a:rPr lang="cs-CZ" sz="5400" b="1" dirty="0" err="1">
                <a:solidFill>
                  <a:schemeClr val="bg1"/>
                </a:solidFill>
                <a:latin typeface="Comic Sans MS" pitchFamily="66" charset="0"/>
              </a:rPr>
              <a:t>avždy</a:t>
            </a:r>
            <a:r>
              <a:rPr lang="cs-CZ" sz="54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0076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sla en medio del agua&#10;&#10;Descripción generada automáticamente">
            <a:extLst>
              <a:ext uri="{FF2B5EF4-FFF2-40B4-BE49-F238E27FC236}">
                <a16:creationId xmlns:a16="http://schemas.microsoft.com/office/drawing/2014/main" id="{1BDA35DB-8018-CE12-DEF8-BC4796BD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101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8A85DECF-957E-FD75-6156-81980F9F57AD}"/>
              </a:ext>
            </a:extLst>
          </p:cNvPr>
          <p:cNvSpPr/>
          <p:nvPr/>
        </p:nvSpPr>
        <p:spPr>
          <a:xfrm>
            <a:off x="162535" y="167358"/>
            <a:ext cx="652594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cs-CZ" sz="4000" b="1" dirty="0">
                <a:solidFill>
                  <a:srgbClr val="663300"/>
                </a:solidFill>
                <a:latin typeface="Comic Sans MS" pitchFamily="66" charset="0"/>
              </a:rPr>
              <a:t>Propastnou tůň jsi přikryl jako šatem. Nad horami stály vody;</a:t>
            </a:r>
            <a:endParaRPr lang="es-ES" sz="4000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B396975-8351-AB41-913E-77E4220EB244}"/>
              </a:ext>
            </a:extLst>
          </p:cNvPr>
          <p:cNvSpPr/>
          <p:nvPr/>
        </p:nvSpPr>
        <p:spPr>
          <a:xfrm>
            <a:off x="241068" y="147544"/>
            <a:ext cx="7906339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pohrozils a na útěk se daly, rozutekly se před tvým hromovým hlasem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6B85418-92EC-4B11-B8F5-63F55B3827C2}"/>
              </a:ext>
            </a:extLst>
          </p:cNvPr>
          <p:cNvSpPr/>
          <p:nvPr/>
        </p:nvSpPr>
        <p:spPr>
          <a:xfrm>
            <a:off x="2163851" y="71120"/>
            <a:ext cx="8763856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Když v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ystoupil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hor</a:t>
            </a:r>
            <a:r>
              <a:rPr lang="cs-CZ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stva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,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klesly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do údolí, 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do 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míst, kter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á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js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i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jim určil</a:t>
            </a:r>
            <a:r>
              <a:rPr lang="cs-CZ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.</a:t>
            </a: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7928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648</Words>
  <Application>Microsoft Office PowerPoint</Application>
  <PresentationFormat>Panorámica</PresentationFormat>
  <Paragraphs>37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143</cp:revision>
  <dcterms:created xsi:type="dcterms:W3CDTF">2022-09-27T12:28:23Z</dcterms:created>
  <dcterms:modified xsi:type="dcterms:W3CDTF">2022-12-29T11:48:42Z</dcterms:modified>
</cp:coreProperties>
</file>